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59" r:id="rId5"/>
    <p:sldId id="261" r:id="rId6"/>
    <p:sldId id="263" r:id="rId7"/>
    <p:sldId id="267" r:id="rId8"/>
    <p:sldId id="269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2EAD8-BA54-4DD7-8DB0-E18BCE1D38B3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4DCD3-8CCE-4911-B76C-EF6952E7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7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4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7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6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5B91-0EDA-4E0A-B9EC-D1A01943221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8901-C0E1-4B89-90CB-C7287E85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772400" cy="1905000"/>
          </a:xfrm>
        </p:spPr>
        <p:txBody>
          <a:bodyPr>
            <a:normAutofit/>
          </a:bodyPr>
          <a:lstStyle/>
          <a:p>
            <a:r>
              <a:rPr lang="vi-VN" sz="2800" b="1" dirty="0" smtClean="0"/>
              <a:t>Thứ ba ngày 15 tháng 8 năm 2023</a:t>
            </a:r>
            <a:br>
              <a:rPr lang="vi-VN" sz="2800" b="1" dirty="0" smtClean="0"/>
            </a:br>
            <a:r>
              <a:rPr lang="vi-VN" sz="2800" b="1" dirty="0" smtClean="0"/>
              <a:t>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vi-VN" sz="2800" b="1" dirty="0" smtClean="0"/>
              <a:t/>
            </a:r>
            <a:br>
              <a:rPr lang="vi-VN" sz="2800" b="1" dirty="0" smtClean="0"/>
            </a:br>
            <a:r>
              <a:rPr lang="vi-VN" sz="2800" b="1" dirty="0" smtClean="0"/>
              <a:t>Bài 6 – Tiết 4: Luyện tâp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1"/>
            <a:ext cx="85344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914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rmAutofit/>
          </a:bodyPr>
          <a:lstStyle/>
          <a:p>
            <a:r>
              <a:rPr lang="vi-VN" dirty="0" smtClean="0"/>
              <a:t>1. Những từ nào dưới đây chỉ đặc điểm?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26D9F05-934C-419D-98B5-5841AFA1C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0"/>
            <a:ext cx="8229600" cy="29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365126"/>
            <a:ext cx="9067799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54" y="1887443"/>
            <a:ext cx="7304567" cy="371591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A49F1E0-6BEF-49B0-BC1C-BFD3A9B10191}"/>
              </a:ext>
            </a:extLst>
          </p:cNvPr>
          <p:cNvSpPr/>
          <p:nvPr/>
        </p:nvSpPr>
        <p:spPr>
          <a:xfrm>
            <a:off x="2105246" y="1766666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7A6009A-8EB7-4FFA-8BE4-E0679B223D8C}"/>
              </a:ext>
            </a:extLst>
          </p:cNvPr>
          <p:cNvSpPr/>
          <p:nvPr/>
        </p:nvSpPr>
        <p:spPr>
          <a:xfrm>
            <a:off x="5988788" y="1899737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773D454-6F82-42AF-9120-F086F419CFCA}"/>
              </a:ext>
            </a:extLst>
          </p:cNvPr>
          <p:cNvSpPr/>
          <p:nvPr/>
        </p:nvSpPr>
        <p:spPr>
          <a:xfrm>
            <a:off x="4728830" y="2969921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1C625FB-97BB-4085-9403-A774F0EAC846}"/>
              </a:ext>
            </a:extLst>
          </p:cNvPr>
          <p:cNvSpPr/>
          <p:nvPr/>
        </p:nvSpPr>
        <p:spPr>
          <a:xfrm>
            <a:off x="6578895" y="3271337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5CCF78-C588-4E97-98F6-CCA6F2AFE6BB}"/>
              </a:ext>
            </a:extLst>
          </p:cNvPr>
          <p:cNvSpPr/>
          <p:nvPr/>
        </p:nvSpPr>
        <p:spPr>
          <a:xfrm>
            <a:off x="1566973" y="4090044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1C625FB-97BB-4085-9403-A774F0EAC846}"/>
              </a:ext>
            </a:extLst>
          </p:cNvPr>
          <p:cNvSpPr/>
          <p:nvPr/>
        </p:nvSpPr>
        <p:spPr>
          <a:xfrm>
            <a:off x="5257800" y="4306529"/>
            <a:ext cx="1850066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20" grpId="0" animBg="1"/>
      <p:bldP spid="22" grpId="0" animBg="1"/>
      <p:bldP spid="2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3" y="365126"/>
            <a:ext cx="8347887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55E9912-13CB-46E7-B328-14CE45CE89DD}"/>
              </a:ext>
            </a:extLst>
          </p:cNvPr>
          <p:cNvSpPr txBox="1">
            <a:spLocks/>
          </p:cNvSpPr>
          <p:nvPr/>
        </p:nvSpPr>
        <p:spPr>
          <a:xfrm>
            <a:off x="167463" y="1524001"/>
            <a:ext cx="8347887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vi-VN" dirty="0" smtClean="0"/>
              <a:t>Khuôn </a:t>
            </a:r>
            <a:r>
              <a:rPr lang="vi-VN" dirty="0"/>
              <a:t>mặt bầu </a:t>
            </a:r>
            <a:r>
              <a:rPr lang="vi-VN" dirty="0" smtClean="0"/>
              <a:t>bĩnh.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</a:t>
            </a:r>
            <a:r>
              <a:rPr lang="vi-VN" dirty="0" smtClean="0"/>
              <a:t>Vầng </a:t>
            </a:r>
            <a:r>
              <a:rPr lang="vi-VN" dirty="0"/>
              <a:t>trán cao.</a:t>
            </a:r>
            <a:br>
              <a:rPr lang="vi-VN" dirty="0"/>
            </a:br>
            <a:r>
              <a:rPr lang="vi-VN" dirty="0"/>
              <a:t>Mái tóc mượt mà.</a:t>
            </a:r>
            <a:br>
              <a:rPr lang="vi-V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159489" y="308345"/>
            <a:ext cx="8086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E59EA6-5CC9-447B-BA28-ECC84BB8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31784"/>
            <a:ext cx="8839199" cy="51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159489" y="308345"/>
            <a:ext cx="8086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861066"/>
            <a:ext cx="800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Mái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tóc của bạn Chi đen mượt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32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Bạn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Hà có dáng người mũm mĩm.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103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1120594" y="-1143000"/>
            <a:ext cx="6858000" cy="9144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3" y="2197893"/>
            <a:ext cx="3999032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=""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-27809"/>
            <a:ext cx="10668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9145882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098" y="3429001"/>
            <a:ext cx="1697471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60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117</Words>
  <Application>Microsoft Office PowerPoint</Application>
  <PresentationFormat>On-screen Show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Thứ ba ngày 15 tháng 8 năm 2023 TIẾNG VIỆT Bài 6 – Tiết 4: Luyện tâp Từ ngữ chỉ đặc điểm. Câu nêu đặc điểm</vt:lpstr>
      <vt:lpstr>PowerPoint Presentation</vt:lpstr>
      <vt:lpstr>1. Những từ nào dưới đây chỉ đặc điểm?</vt:lpstr>
      <vt:lpstr>1. Những từ nào dưới đây chỉ đặc điểm?</vt:lpstr>
      <vt:lpstr>2. Ghép những từ ở bài 1 để tạo câu nêu đặc điểm?</vt:lpstr>
      <vt:lpstr>- Khuôn mặt bầu bĩnh. -Vầng trán cao. Mái tóc mượt mà.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15 tháng 8 năm 2023 Tiếng Việt Bài 6 – Tiết 4: Luyện tâp</dc:title>
  <dc:creator>Dell</dc:creator>
  <cp:lastModifiedBy>Admin</cp:lastModifiedBy>
  <cp:revision>18</cp:revision>
  <dcterms:created xsi:type="dcterms:W3CDTF">2023-08-13T14:26:36Z</dcterms:created>
  <dcterms:modified xsi:type="dcterms:W3CDTF">2023-08-14T08:57:38Z</dcterms:modified>
</cp:coreProperties>
</file>