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3" r:id="rId5"/>
    <p:sldId id="264" r:id="rId6"/>
    <p:sldId id="260" r:id="rId7"/>
    <p:sldId id="266" r:id="rId8"/>
    <p:sldId id="261" r:id="rId9"/>
    <p:sldId id="268" r:id="rId10"/>
    <p:sldId id="270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E058D-EA7D-4247-976A-D9BB602A5FDA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3635E-7047-473C-8ABE-2F610E0BC7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578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28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42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5986531" y="3714226"/>
            <a:ext cx="4497039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0" name="Google Shape;670;p27"/>
          <p:cNvSpPr/>
          <p:nvPr/>
        </p:nvSpPr>
        <p:spPr>
          <a:xfrm>
            <a:off x="-341170" y="3714226"/>
            <a:ext cx="4497039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1" name="Google Shape;671;p27"/>
          <p:cNvSpPr/>
          <p:nvPr/>
        </p:nvSpPr>
        <p:spPr>
          <a:xfrm>
            <a:off x="3732689" y="5957893"/>
            <a:ext cx="53213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2" name="Google Shape;672;p27"/>
          <p:cNvSpPr/>
          <p:nvPr/>
        </p:nvSpPr>
        <p:spPr>
          <a:xfrm>
            <a:off x="7203267" y="5669771"/>
            <a:ext cx="448045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37" y="4749829"/>
            <a:ext cx="9144012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4" name="Google Shape;674;p27"/>
          <p:cNvSpPr/>
          <p:nvPr/>
        </p:nvSpPr>
        <p:spPr>
          <a:xfrm>
            <a:off x="0" y="5377627"/>
            <a:ext cx="9144012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5" name="Google Shape;675;p27"/>
          <p:cNvSpPr/>
          <p:nvPr/>
        </p:nvSpPr>
        <p:spPr>
          <a:xfrm>
            <a:off x="3640351" y="5209531"/>
            <a:ext cx="5503657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6" name="Google Shape;676;p27"/>
          <p:cNvSpPr/>
          <p:nvPr/>
        </p:nvSpPr>
        <p:spPr>
          <a:xfrm>
            <a:off x="1" y="5801020"/>
            <a:ext cx="89619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9144012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" name="Google Shape;678;p27"/>
          <p:cNvGrpSpPr/>
          <p:nvPr/>
        </p:nvGrpSpPr>
        <p:grpSpPr>
          <a:xfrm>
            <a:off x="5379923" y="4832135"/>
            <a:ext cx="2581522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3168000" y="2862833"/>
            <a:ext cx="2808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3168012" y="3288255"/>
            <a:ext cx="2808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446500"/>
            <a:ext cx="2808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xmlns="" val="54031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38450"/>
          </a:xfr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raphic 57">
            <a:extLst>
              <a:ext uri="{FF2B5EF4-FFF2-40B4-BE49-F238E27FC236}">
                <a16:creationId xmlns:a16="http://schemas.microsoft.com/office/drawing/2014/main" xmlns="" id="{51B3C0A5-D63B-49DA-9372-EA0BAA6AC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7209" y="1520"/>
            <a:ext cx="9238268" cy="6919564"/>
          </a:xfrm>
          <a:prstGeom prst="rect">
            <a:avLst/>
          </a:prstGeom>
        </p:spPr>
      </p:pic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6B7BAF15-115C-48BB-8B11-415C16A4E86C}"/>
              </a:ext>
            </a:extLst>
          </p:cNvPr>
          <p:cNvSpPr/>
          <p:nvPr/>
        </p:nvSpPr>
        <p:spPr>
          <a:xfrm>
            <a:off x="400050" y="228600"/>
            <a:ext cx="8521574" cy="645884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xmlns="" id="{E177785F-CC1C-67B5-30E5-0154230F224B}"/>
              </a:ext>
            </a:extLst>
          </p:cNvPr>
          <p:cNvGrpSpPr/>
          <p:nvPr/>
        </p:nvGrpSpPr>
        <p:grpSpPr>
          <a:xfrm>
            <a:off x="445206" y="2990850"/>
            <a:ext cx="1755071" cy="3121932"/>
            <a:chOff x="932306" y="5048282"/>
            <a:chExt cx="3494830" cy="1648221"/>
          </a:xfrm>
        </p:grpSpPr>
        <p:pic>
          <p:nvPicPr>
            <p:cNvPr id="62" name="Picture 33">
              <a:extLst>
                <a:ext uri="{FF2B5EF4-FFF2-40B4-BE49-F238E27FC236}">
                  <a16:creationId xmlns:a16="http://schemas.microsoft.com/office/drawing/2014/main" xmlns="" id="{38A8213D-6049-9B09-5BE2-3E484D726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rcRect/>
            <a:stretch>
              <a:fillRect/>
            </a:stretch>
          </p:blipFill>
          <p:spPr>
            <a:xfrm>
              <a:off x="941966" y="5048282"/>
              <a:ext cx="3485170" cy="1648221"/>
            </a:xfrm>
            <a:prstGeom prst="rect">
              <a:avLst/>
            </a:prstGeom>
          </p:spPr>
        </p:pic>
        <p:sp>
          <p:nvSpPr>
            <p:cNvPr id="63" name="Hộp Văn bản 323">
              <a:extLst>
                <a:ext uri="{FF2B5EF4-FFF2-40B4-BE49-F238E27FC236}">
                  <a16:creationId xmlns:a16="http://schemas.microsoft.com/office/drawing/2014/main" xmlns="" id="{C7DB31BA-A4DF-E474-BA9B-00FD16C83A89}"/>
                </a:ext>
              </a:extLst>
            </p:cNvPr>
            <p:cNvSpPr txBox="1"/>
            <p:nvPr/>
          </p:nvSpPr>
          <p:spPr>
            <a:xfrm>
              <a:off x="932306" y="5321151"/>
              <a:ext cx="3295364" cy="828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Bảng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lẻ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xmlns="" id="{7DD3C6CA-AC19-E01E-F5B7-C83850678E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17666090"/>
              </p:ext>
            </p:extLst>
          </p:nvPr>
        </p:nvGraphicFramePr>
        <p:xfrm>
          <a:off x="2378869" y="361950"/>
          <a:ext cx="6115050" cy="6248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itchFamily="66" charset="0"/>
                        </a:rPr>
                        <a:t>100</a:t>
                      </a:r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xmlns="" id="{282D71E3-FC5A-0ACF-EED4-1AF6BF4C65B5}"/>
              </a:ext>
            </a:extLst>
          </p:cNvPr>
          <p:cNvSpPr/>
          <p:nvPr/>
        </p:nvSpPr>
        <p:spPr>
          <a:xfrm>
            <a:off x="3064669" y="3619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B82CBB6-A26E-93E9-4AF5-E3DCCB839C65}"/>
              </a:ext>
            </a:extLst>
          </p:cNvPr>
          <p:cNvSpPr/>
          <p:nvPr/>
        </p:nvSpPr>
        <p:spPr>
          <a:xfrm>
            <a:off x="3064669" y="971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5C75E9C-46EB-6D86-235F-43030DD09CA7}"/>
              </a:ext>
            </a:extLst>
          </p:cNvPr>
          <p:cNvSpPr/>
          <p:nvPr/>
        </p:nvSpPr>
        <p:spPr>
          <a:xfrm>
            <a:off x="3121819" y="15811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EE24B5F-55D3-845D-6A41-CE56E1736B2E}"/>
              </a:ext>
            </a:extLst>
          </p:cNvPr>
          <p:cNvSpPr/>
          <p:nvPr/>
        </p:nvSpPr>
        <p:spPr>
          <a:xfrm>
            <a:off x="3064669" y="2114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852221B-DCF8-A72A-90BB-13B01CB790CA}"/>
              </a:ext>
            </a:extLst>
          </p:cNvPr>
          <p:cNvSpPr/>
          <p:nvPr/>
        </p:nvSpPr>
        <p:spPr>
          <a:xfrm>
            <a:off x="3064669" y="26479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AAC99D92-CC5E-BE4A-024A-B6525947B6A9}"/>
              </a:ext>
            </a:extLst>
          </p:cNvPr>
          <p:cNvSpPr/>
          <p:nvPr/>
        </p:nvSpPr>
        <p:spPr>
          <a:xfrm>
            <a:off x="3121819" y="3257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555C4DA2-287C-74A2-4110-6F5F8968336F}"/>
              </a:ext>
            </a:extLst>
          </p:cNvPr>
          <p:cNvSpPr/>
          <p:nvPr/>
        </p:nvSpPr>
        <p:spPr>
          <a:xfrm>
            <a:off x="3121819" y="38671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1A6FD94F-0429-2BDE-F85A-F7F05AC82168}"/>
              </a:ext>
            </a:extLst>
          </p:cNvPr>
          <p:cNvSpPr/>
          <p:nvPr/>
        </p:nvSpPr>
        <p:spPr>
          <a:xfrm>
            <a:off x="4264819" y="4381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F917F229-F390-E5DB-3124-870CC0CAA307}"/>
              </a:ext>
            </a:extLst>
          </p:cNvPr>
          <p:cNvSpPr/>
          <p:nvPr/>
        </p:nvSpPr>
        <p:spPr>
          <a:xfrm>
            <a:off x="5522119" y="4381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559601C4-F0D8-7539-29D5-BD922972E5DC}"/>
              </a:ext>
            </a:extLst>
          </p:cNvPr>
          <p:cNvSpPr/>
          <p:nvPr/>
        </p:nvSpPr>
        <p:spPr>
          <a:xfrm>
            <a:off x="6722269" y="4381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9BF44A4F-8116-4E80-7C74-9A71D98562D0}"/>
              </a:ext>
            </a:extLst>
          </p:cNvPr>
          <p:cNvSpPr/>
          <p:nvPr/>
        </p:nvSpPr>
        <p:spPr>
          <a:xfrm>
            <a:off x="7979569" y="5543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4187F155-E694-BDBB-9221-5A53B31FBA3E}"/>
              </a:ext>
            </a:extLst>
          </p:cNvPr>
          <p:cNvSpPr/>
          <p:nvPr/>
        </p:nvSpPr>
        <p:spPr>
          <a:xfrm>
            <a:off x="7979569" y="49339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D5FD37F-92A6-4D50-9C92-81E08A270E59}"/>
              </a:ext>
            </a:extLst>
          </p:cNvPr>
          <p:cNvSpPr/>
          <p:nvPr/>
        </p:nvSpPr>
        <p:spPr>
          <a:xfrm>
            <a:off x="7979569" y="4400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C805988B-11A9-BAF9-AA38-6D979BFB65A8}"/>
              </a:ext>
            </a:extLst>
          </p:cNvPr>
          <p:cNvSpPr/>
          <p:nvPr/>
        </p:nvSpPr>
        <p:spPr>
          <a:xfrm>
            <a:off x="7979569" y="38671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BB12C642-DFA0-F441-87B4-B3E95B1FEEBE}"/>
              </a:ext>
            </a:extLst>
          </p:cNvPr>
          <p:cNvSpPr/>
          <p:nvPr/>
        </p:nvSpPr>
        <p:spPr>
          <a:xfrm>
            <a:off x="7979569" y="3257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A60019C-67AD-D713-D254-5EC031E42D4C}"/>
              </a:ext>
            </a:extLst>
          </p:cNvPr>
          <p:cNvSpPr/>
          <p:nvPr/>
        </p:nvSpPr>
        <p:spPr>
          <a:xfrm>
            <a:off x="7979569" y="27241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76ED6A66-7EE2-454C-5173-D62784E264B5}"/>
              </a:ext>
            </a:extLst>
          </p:cNvPr>
          <p:cNvSpPr/>
          <p:nvPr/>
        </p:nvSpPr>
        <p:spPr>
          <a:xfrm>
            <a:off x="7979569" y="2114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0310553E-4A94-A09F-8895-2AAAB774C456}"/>
              </a:ext>
            </a:extLst>
          </p:cNvPr>
          <p:cNvSpPr/>
          <p:nvPr/>
        </p:nvSpPr>
        <p:spPr>
          <a:xfrm>
            <a:off x="7979569" y="15811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24EF34BC-5B11-8FFD-BE1D-D0B7198F00E5}"/>
              </a:ext>
            </a:extLst>
          </p:cNvPr>
          <p:cNvSpPr/>
          <p:nvPr/>
        </p:nvSpPr>
        <p:spPr>
          <a:xfrm>
            <a:off x="7979569" y="971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9D06091A-3C94-5E5E-63FE-1843B79DB215}"/>
              </a:ext>
            </a:extLst>
          </p:cNvPr>
          <p:cNvSpPr/>
          <p:nvPr/>
        </p:nvSpPr>
        <p:spPr>
          <a:xfrm>
            <a:off x="7922419" y="4381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1D2B2CF6-2BD9-E851-036D-4B9D83454C5C}"/>
              </a:ext>
            </a:extLst>
          </p:cNvPr>
          <p:cNvSpPr/>
          <p:nvPr/>
        </p:nvSpPr>
        <p:spPr>
          <a:xfrm>
            <a:off x="4321969" y="27241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F5825F2C-C90E-BA09-5F83-9E0FF9E1FD88}"/>
              </a:ext>
            </a:extLst>
          </p:cNvPr>
          <p:cNvSpPr/>
          <p:nvPr/>
        </p:nvSpPr>
        <p:spPr>
          <a:xfrm>
            <a:off x="5522119" y="27241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16FC2A1E-DC9E-3BDE-013B-0DECC67F77E0}"/>
              </a:ext>
            </a:extLst>
          </p:cNvPr>
          <p:cNvSpPr/>
          <p:nvPr/>
        </p:nvSpPr>
        <p:spPr>
          <a:xfrm>
            <a:off x="4321969" y="2114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268A59E1-B2AE-0474-C125-1DDAF8540349}"/>
              </a:ext>
            </a:extLst>
          </p:cNvPr>
          <p:cNvSpPr/>
          <p:nvPr/>
        </p:nvSpPr>
        <p:spPr>
          <a:xfrm>
            <a:off x="5522119" y="2114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2B8A5A2A-3221-66BE-9036-A8E1CEE137FD}"/>
              </a:ext>
            </a:extLst>
          </p:cNvPr>
          <p:cNvSpPr/>
          <p:nvPr/>
        </p:nvSpPr>
        <p:spPr>
          <a:xfrm>
            <a:off x="6779419" y="4400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1F3305AE-34AC-2EEB-686C-9BA1E3467FD4}"/>
              </a:ext>
            </a:extLst>
          </p:cNvPr>
          <p:cNvSpPr/>
          <p:nvPr/>
        </p:nvSpPr>
        <p:spPr>
          <a:xfrm>
            <a:off x="6779419" y="37909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17CE9D9B-398B-2304-CA5D-002D7AF44419}"/>
              </a:ext>
            </a:extLst>
          </p:cNvPr>
          <p:cNvSpPr/>
          <p:nvPr/>
        </p:nvSpPr>
        <p:spPr>
          <a:xfrm>
            <a:off x="6779419" y="3257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EBC3D6F5-8B49-A5DA-82E9-C5E1DAE4965F}"/>
              </a:ext>
            </a:extLst>
          </p:cNvPr>
          <p:cNvSpPr/>
          <p:nvPr/>
        </p:nvSpPr>
        <p:spPr>
          <a:xfrm>
            <a:off x="6722269" y="27241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1F0C1001-6692-BFB9-B9EA-5182B63A0DD5}"/>
              </a:ext>
            </a:extLst>
          </p:cNvPr>
          <p:cNvSpPr/>
          <p:nvPr/>
        </p:nvSpPr>
        <p:spPr>
          <a:xfrm>
            <a:off x="6779419" y="2114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C70E674A-F94E-A6C6-036E-9ADF0FEF144C}"/>
              </a:ext>
            </a:extLst>
          </p:cNvPr>
          <p:cNvSpPr/>
          <p:nvPr/>
        </p:nvSpPr>
        <p:spPr>
          <a:xfrm>
            <a:off x="5522119" y="15811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9931272F-D958-2D16-B7E5-0D23BEE74E7D}"/>
              </a:ext>
            </a:extLst>
          </p:cNvPr>
          <p:cNvSpPr/>
          <p:nvPr/>
        </p:nvSpPr>
        <p:spPr>
          <a:xfrm>
            <a:off x="4321969" y="15811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8DE73CF7-12F3-7F16-ADBC-166730B81EFA}"/>
              </a:ext>
            </a:extLst>
          </p:cNvPr>
          <p:cNvSpPr/>
          <p:nvPr/>
        </p:nvSpPr>
        <p:spPr>
          <a:xfrm>
            <a:off x="6779419" y="15811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68998ACD-F955-0B3C-A69C-EB7FF51EE4D5}"/>
              </a:ext>
            </a:extLst>
          </p:cNvPr>
          <p:cNvSpPr/>
          <p:nvPr/>
        </p:nvSpPr>
        <p:spPr>
          <a:xfrm>
            <a:off x="4264819" y="971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32933837-4B8F-F1C0-33BB-9800CA8D08E2}"/>
              </a:ext>
            </a:extLst>
          </p:cNvPr>
          <p:cNvSpPr/>
          <p:nvPr/>
        </p:nvSpPr>
        <p:spPr>
          <a:xfrm>
            <a:off x="5522119" y="971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C96F2AC0-56B9-5174-EF87-427D205A2108}"/>
              </a:ext>
            </a:extLst>
          </p:cNvPr>
          <p:cNvSpPr/>
          <p:nvPr/>
        </p:nvSpPr>
        <p:spPr>
          <a:xfrm>
            <a:off x="6722269" y="971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24C7061F-61F0-2BA2-627F-555E17BA6E78}"/>
              </a:ext>
            </a:extLst>
          </p:cNvPr>
          <p:cNvSpPr/>
          <p:nvPr/>
        </p:nvSpPr>
        <p:spPr>
          <a:xfrm>
            <a:off x="4321969" y="49339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FF6AC56A-9D98-A6B0-0C78-C9848238FC08}"/>
              </a:ext>
            </a:extLst>
          </p:cNvPr>
          <p:cNvSpPr/>
          <p:nvPr/>
        </p:nvSpPr>
        <p:spPr>
          <a:xfrm>
            <a:off x="4321969" y="4400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505F199A-86DE-6917-B464-0FF327979F04}"/>
              </a:ext>
            </a:extLst>
          </p:cNvPr>
          <p:cNvSpPr/>
          <p:nvPr/>
        </p:nvSpPr>
        <p:spPr>
          <a:xfrm>
            <a:off x="4321969" y="37909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ECDADFB3-D0CE-CE0D-1696-A4A8637F38DA}"/>
              </a:ext>
            </a:extLst>
          </p:cNvPr>
          <p:cNvSpPr/>
          <p:nvPr/>
        </p:nvSpPr>
        <p:spPr>
          <a:xfrm>
            <a:off x="4321969" y="3257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27999F85-9423-C067-781D-B70C384E48A8}"/>
              </a:ext>
            </a:extLst>
          </p:cNvPr>
          <p:cNvSpPr/>
          <p:nvPr/>
        </p:nvSpPr>
        <p:spPr>
          <a:xfrm>
            <a:off x="5522119" y="5543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011B56D7-A845-6A7F-F57C-6DEBCD9EEF88}"/>
              </a:ext>
            </a:extLst>
          </p:cNvPr>
          <p:cNvSpPr/>
          <p:nvPr/>
        </p:nvSpPr>
        <p:spPr>
          <a:xfrm>
            <a:off x="5522119" y="49339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0544351A-4FD8-565E-6C3A-F91CA2E4A346}"/>
              </a:ext>
            </a:extLst>
          </p:cNvPr>
          <p:cNvSpPr/>
          <p:nvPr/>
        </p:nvSpPr>
        <p:spPr>
          <a:xfrm>
            <a:off x="5522119" y="4400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C0BEAC98-1491-4200-FE2F-B66D913E6ACF}"/>
              </a:ext>
            </a:extLst>
          </p:cNvPr>
          <p:cNvSpPr/>
          <p:nvPr/>
        </p:nvSpPr>
        <p:spPr>
          <a:xfrm>
            <a:off x="5522119" y="37909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1D8F17AA-B82F-324A-ACD6-3DC98B0CA8AE}"/>
              </a:ext>
            </a:extLst>
          </p:cNvPr>
          <p:cNvSpPr/>
          <p:nvPr/>
        </p:nvSpPr>
        <p:spPr>
          <a:xfrm>
            <a:off x="6722269" y="5543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327D668F-DEFA-5154-3837-15BA77A5EE61}"/>
              </a:ext>
            </a:extLst>
          </p:cNvPr>
          <p:cNvSpPr/>
          <p:nvPr/>
        </p:nvSpPr>
        <p:spPr>
          <a:xfrm>
            <a:off x="6722269" y="49339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D1B23A18-5DC4-3899-A09C-BF1ED430064D}"/>
              </a:ext>
            </a:extLst>
          </p:cNvPr>
          <p:cNvSpPr/>
          <p:nvPr/>
        </p:nvSpPr>
        <p:spPr>
          <a:xfrm>
            <a:off x="5522119" y="3257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C1DED640-1496-6138-93BF-FDB693DBB90B}"/>
              </a:ext>
            </a:extLst>
          </p:cNvPr>
          <p:cNvSpPr/>
          <p:nvPr/>
        </p:nvSpPr>
        <p:spPr>
          <a:xfrm>
            <a:off x="3064669" y="4400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621DC2E0-25AF-37B9-3912-260B501B2E40}"/>
              </a:ext>
            </a:extLst>
          </p:cNvPr>
          <p:cNvSpPr/>
          <p:nvPr/>
        </p:nvSpPr>
        <p:spPr>
          <a:xfrm>
            <a:off x="3064669" y="54673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79B5B253-BEC7-354F-2304-369038A7E161}"/>
              </a:ext>
            </a:extLst>
          </p:cNvPr>
          <p:cNvSpPr/>
          <p:nvPr/>
        </p:nvSpPr>
        <p:spPr>
          <a:xfrm>
            <a:off x="4264819" y="55435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DD42EB61-6B1F-4383-8467-DA31076CAEEE}"/>
              </a:ext>
            </a:extLst>
          </p:cNvPr>
          <p:cNvSpPr/>
          <p:nvPr/>
        </p:nvSpPr>
        <p:spPr>
          <a:xfrm>
            <a:off x="3064669" y="493395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51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33400" y="304800"/>
            <a:ext cx="104394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66063" y="5508625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0929"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200463042511690x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048000"/>
            <a:ext cx="1238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200463042511690x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81200"/>
            <a:ext cx="1238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200463042511690x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33400"/>
            <a:ext cx="1238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200463042511690x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76400"/>
            <a:ext cx="1238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200463042511690x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76400"/>
            <a:ext cx="1238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Blue_ro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5181600"/>
            <a:ext cx="102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Blue_ro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181600"/>
            <a:ext cx="102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Blue_ro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315200" y="4648200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Blue_ro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6600" y="3124200"/>
            <a:ext cx="102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Blue_ro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5029200"/>
            <a:ext cx="102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Blue_ro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572000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Blue_ro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96000" y="4724400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4325" y="6172200"/>
            <a:ext cx="6858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8125" y="5761038"/>
            <a:ext cx="106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8125" y="6173788"/>
            <a:ext cx="685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6096000"/>
            <a:ext cx="685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3810000" y="4724400"/>
            <a:ext cx="6794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4443413" y="4800600"/>
            <a:ext cx="8905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 descr="1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352724">
            <a:off x="6096000" y="38862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4495800"/>
            <a:ext cx="666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4" descr="2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44958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5" descr="2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44958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26" descr="2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54864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7" descr="2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95400" y="50292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28" descr="2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2200" y="50292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2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5562600"/>
            <a:ext cx="1254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Picture 30" descr="2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50292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Picture 31" descr="2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48006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Picture 32" descr="2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0292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5" name="Picture 33" descr="2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6096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6" name="Picture 3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562600"/>
            <a:ext cx="1254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7" name="Picture 3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5562600"/>
            <a:ext cx="1254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36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5181600"/>
            <a:ext cx="1254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9" name="Picture 37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5334000"/>
            <a:ext cx="1254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3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1" name="Picture 3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52578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" name="Picture 40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53340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" name="Picture 4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4114800"/>
            <a:ext cx="666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805517">
            <a:off x="7391400" y="43434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4470357">
            <a:off x="762001" y="44196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6" name="Picture 4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4800" y="47244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7" name="Picture 4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622935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8" name="Picture 4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5029200"/>
            <a:ext cx="666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9" name="Picture 4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8682075">
            <a:off x="4724400" y="49530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0" name="Picture 48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3796223">
            <a:off x="1947863" y="4605337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1" name="Picture 4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8682075">
            <a:off x="6629400" y="34290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2" name="Picture 50" descr="200463042511690x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5334000"/>
            <a:ext cx="1238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" name="Picture 51" descr="Blue_ro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553200" y="5486400"/>
            <a:ext cx="102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4" name="Picture 52" descr="200463042511690x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676900"/>
            <a:ext cx="1238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5" name="Picture 53" descr="Blue_ro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172200" y="4953000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6" name="Picture 54" descr="Blue_ro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5562600"/>
            <a:ext cx="102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7" name="Picture 55" descr="Blue_ro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43200"/>
            <a:ext cx="17605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8" name="Picture 56" descr="2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50292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9" name="Picture 57" descr="Blue_ro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200400" y="5486400"/>
            <a:ext cx="102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0" name="Picture 58" descr="Blue_ro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048000" y="4953000"/>
            <a:ext cx="102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1" name="Picture 59" descr="Blue_ro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96000" y="5486400"/>
            <a:ext cx="102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2" name="Picture 6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562600"/>
            <a:ext cx="1254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4800600" y="4648200"/>
            <a:ext cx="1905000" cy="2209800"/>
            <a:chOff x="-216" y="3820"/>
            <a:chExt cx="648" cy="281"/>
          </a:xfrm>
        </p:grpSpPr>
        <p:pic>
          <p:nvPicPr>
            <p:cNvPr id="3176" name="Picture 62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" name="Picture 6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8" name="Picture 6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34" name="Picture 6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5791200"/>
            <a:ext cx="685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5" name="Picture 66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6" name="Picture 67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5562600"/>
            <a:ext cx="1254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7" name="Picture 68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32766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8" name="Picture 6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5562600"/>
            <a:ext cx="1254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3505200" y="4648200"/>
            <a:ext cx="1905000" cy="2209800"/>
            <a:chOff x="-216" y="3820"/>
            <a:chExt cx="648" cy="281"/>
          </a:xfrm>
        </p:grpSpPr>
        <p:pic>
          <p:nvPicPr>
            <p:cNvPr id="3173" name="Picture 71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" name="Picture 72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" name="Picture 7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40" name="Picture 74" descr="2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9200" y="57912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1" name="Picture 75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2695130">
            <a:off x="4038600" y="41148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2" name="Picture 76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3819223">
            <a:off x="1" y="50292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3" name="Picture 7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8682075">
            <a:off x="5257800" y="44958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4" name="Picture 78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00" y="43434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5" name="Picture 7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0" y="42672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6" name="Picture 80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19200" y="48768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7" name="Picture 8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52578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8" name="Picture 82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0" y="54102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9" name="Picture 8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5200" y="54102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0" name="Picture 8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44958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1" name="Picture 8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34400" y="51054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2" name="Picture 8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4800" y="50292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3" name="Picture 8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29600" y="53340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4" name="Picture 88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72400" y="48006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5" name="Picture 8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8800" y="50292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6" name="Picture 9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48400" y="4648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7" name="Picture 9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41148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8" name="Picture 9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39000" y="4800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9" name="Picture 9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38800" y="45720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0" name="Picture 9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57800" y="48768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1" name="Picture 9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19400" y="46482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2" name="Picture 96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5486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3" name="Picture 97" descr="200463042511690x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143000"/>
            <a:ext cx="1238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" name="Picture 98" descr="200463042511690x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828800"/>
            <a:ext cx="1238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5" name="Picture 99" descr="200463042511690x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28600"/>
            <a:ext cx="1238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6" name="Picture 100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68444" y="2381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7" name="Picture 101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582444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8" name="Picture 10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0929">
            <a:off x="152400" y="15240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9" name="Picture 10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50019" y="5582444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0" name="WordArt 3"/>
          <p:cNvSpPr>
            <a:spLocks noChangeArrowheads="1" noChangeShapeType="1" noTextEdit="1"/>
          </p:cNvSpPr>
          <p:nvPr/>
        </p:nvSpPr>
        <p:spPr bwMode="auto">
          <a:xfrm>
            <a:off x="1081088" y="1576388"/>
            <a:ext cx="71151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BÀI 3: SÓ CHẴN, SỐ LẺ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1" name="TextBox 106"/>
          <p:cNvSpPr txBox="1">
            <a:spLocks noChangeArrowheads="1"/>
          </p:cNvSpPr>
          <p:nvPr/>
        </p:nvSpPr>
        <p:spPr bwMode="auto">
          <a:xfrm>
            <a:off x="2524125" y="954088"/>
            <a:ext cx="36155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MÔN TOÁN LỚP 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172" name="TextBox 106"/>
          <p:cNvSpPr txBox="1">
            <a:spLocks noChangeArrowheads="1"/>
          </p:cNvSpPr>
          <p:nvPr/>
        </p:nvSpPr>
        <p:spPr bwMode="auto">
          <a:xfrm>
            <a:off x="3180102" y="2147888"/>
            <a:ext cx="22300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n-US" sz="3600" b="1" dirty="0">
                <a:cs typeface="Times New Roman" pitchFamily="18" charset="0"/>
              </a:rPr>
              <a:t>TRANG </a:t>
            </a:r>
            <a:r>
              <a:rPr lang="en-US" sz="3600" b="1" dirty="0" smtClean="0">
                <a:cs typeface="Times New Roman" pitchFamily="18" charset="0"/>
              </a:rPr>
              <a:t>26</a:t>
            </a:r>
            <a:endParaRPr lang="en-US" sz="36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I. YÊU CẦU CẦN ĐẠT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305800" cy="38862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chẵn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chẵn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 rot="563242">
            <a:off x="911225" y="1685925"/>
            <a:ext cx="6858000" cy="2393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Khởi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động</a:t>
            </a:r>
            <a:endParaRPr lang="en-US" sz="3600" kern="1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1" y="381000"/>
            <a:ext cx="10058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7B18F473-2123-0398-0BAD-9CEDF800D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7209" y="1520"/>
            <a:ext cx="9238268" cy="69195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852EDDA-4B16-C2CD-15AC-9EB796B7A92B}"/>
              </a:ext>
            </a:extLst>
          </p:cNvPr>
          <p:cNvSpPr/>
          <p:nvPr/>
        </p:nvSpPr>
        <p:spPr>
          <a:xfrm>
            <a:off x="1447978" y="161233"/>
            <a:ext cx="6536962" cy="1009646"/>
          </a:xfrm>
          <a:prstGeom prst="rect">
            <a:avLst/>
          </a:prstGeom>
          <a:pattFill prst="ltUpDiag">
            <a:fgClr>
              <a:srgbClr val="009999"/>
            </a:fgClr>
            <a:bgClr>
              <a:schemeClr val="bg1"/>
            </a:bgClr>
          </a:patt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D48D351-E619-3288-9740-440805548077}"/>
              </a:ext>
            </a:extLst>
          </p:cNvPr>
          <p:cNvSpPr/>
          <p:nvPr/>
        </p:nvSpPr>
        <p:spPr>
          <a:xfrm>
            <a:off x="1464038" y="145123"/>
            <a:ext cx="6536962" cy="997877"/>
          </a:xfrm>
          <a:prstGeom prst="rect">
            <a:avLst/>
          </a:prstGeom>
          <a:solidFill>
            <a:schemeClr val="bg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F85BCBDE-DC3D-BCD5-1380-37EFD58F35D0}"/>
              </a:ext>
            </a:extLst>
          </p:cNvPr>
          <p:cNvSpPr/>
          <p:nvPr/>
        </p:nvSpPr>
        <p:spPr>
          <a:xfrm>
            <a:off x="409472" y="1308233"/>
            <a:ext cx="8526440" cy="554113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A67A756-E22B-CC6D-865A-2AFF5464077A}"/>
              </a:ext>
            </a:extLst>
          </p:cNvPr>
          <p:cNvSpPr txBox="1"/>
          <p:nvPr/>
        </p:nvSpPr>
        <p:spPr>
          <a:xfrm>
            <a:off x="2219039" y="198366"/>
            <a:ext cx="490730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chẵn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lẻ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509F5BF9-46E8-C2B0-24E6-3E5CA9888AB1}"/>
              </a:ext>
            </a:extLst>
          </p:cNvPr>
          <p:cNvSpPr/>
          <p:nvPr/>
        </p:nvSpPr>
        <p:spPr>
          <a:xfrm>
            <a:off x="1026267" y="1905000"/>
            <a:ext cx="7374784" cy="1317533"/>
          </a:xfrm>
          <a:custGeom>
            <a:avLst/>
            <a:gdLst>
              <a:gd name="connsiteX0" fmla="*/ 0 w 9833045"/>
              <a:gd name="connsiteY0" fmla="*/ 265773 h 1317533"/>
              <a:gd name="connsiteX1" fmla="*/ 265773 w 9833045"/>
              <a:gd name="connsiteY1" fmla="*/ 0 h 1317533"/>
              <a:gd name="connsiteX2" fmla="*/ 930166 w 9833045"/>
              <a:gd name="connsiteY2" fmla="*/ 0 h 1317533"/>
              <a:gd name="connsiteX3" fmla="*/ 1594559 w 9833045"/>
              <a:gd name="connsiteY3" fmla="*/ 0 h 1317533"/>
              <a:gd name="connsiteX4" fmla="*/ 2258951 w 9833045"/>
              <a:gd name="connsiteY4" fmla="*/ 0 h 1317533"/>
              <a:gd name="connsiteX5" fmla="*/ 3016359 w 9833045"/>
              <a:gd name="connsiteY5" fmla="*/ 0 h 1317533"/>
              <a:gd name="connsiteX6" fmla="*/ 3680752 w 9833045"/>
              <a:gd name="connsiteY6" fmla="*/ 0 h 1317533"/>
              <a:gd name="connsiteX7" fmla="*/ 4252130 w 9833045"/>
              <a:gd name="connsiteY7" fmla="*/ 0 h 1317533"/>
              <a:gd name="connsiteX8" fmla="*/ 4823508 w 9833045"/>
              <a:gd name="connsiteY8" fmla="*/ 0 h 1317533"/>
              <a:gd name="connsiteX9" fmla="*/ 5208855 w 9833045"/>
              <a:gd name="connsiteY9" fmla="*/ 0 h 1317533"/>
              <a:gd name="connsiteX10" fmla="*/ 5780233 w 9833045"/>
              <a:gd name="connsiteY10" fmla="*/ 0 h 1317533"/>
              <a:gd name="connsiteX11" fmla="*/ 6258596 w 9833045"/>
              <a:gd name="connsiteY11" fmla="*/ 0 h 1317533"/>
              <a:gd name="connsiteX12" fmla="*/ 6643944 w 9833045"/>
              <a:gd name="connsiteY12" fmla="*/ 0 h 1317533"/>
              <a:gd name="connsiteX13" fmla="*/ 7494367 w 9833045"/>
              <a:gd name="connsiteY13" fmla="*/ 0 h 1317533"/>
              <a:gd name="connsiteX14" fmla="*/ 8158759 w 9833045"/>
              <a:gd name="connsiteY14" fmla="*/ 0 h 1317533"/>
              <a:gd name="connsiteX15" fmla="*/ 8730137 w 9833045"/>
              <a:gd name="connsiteY15" fmla="*/ 0 h 1317533"/>
              <a:gd name="connsiteX16" fmla="*/ 9567272 w 9833045"/>
              <a:gd name="connsiteY16" fmla="*/ 0 h 1317533"/>
              <a:gd name="connsiteX17" fmla="*/ 9833045 w 9833045"/>
              <a:gd name="connsiteY17" fmla="*/ 265773 h 1317533"/>
              <a:gd name="connsiteX18" fmla="*/ 9833045 w 9833045"/>
              <a:gd name="connsiteY18" fmla="*/ 666626 h 1317533"/>
              <a:gd name="connsiteX19" fmla="*/ 9833045 w 9833045"/>
              <a:gd name="connsiteY19" fmla="*/ 1051760 h 1317533"/>
              <a:gd name="connsiteX20" fmla="*/ 9567272 w 9833045"/>
              <a:gd name="connsiteY20" fmla="*/ 1317533 h 1317533"/>
              <a:gd name="connsiteX21" fmla="*/ 9088909 w 9833045"/>
              <a:gd name="connsiteY21" fmla="*/ 1317533 h 1317533"/>
              <a:gd name="connsiteX22" fmla="*/ 8703561 w 9833045"/>
              <a:gd name="connsiteY22" fmla="*/ 1317533 h 1317533"/>
              <a:gd name="connsiteX23" fmla="*/ 7853139 w 9833045"/>
              <a:gd name="connsiteY23" fmla="*/ 1317533 h 1317533"/>
              <a:gd name="connsiteX24" fmla="*/ 7374776 w 9833045"/>
              <a:gd name="connsiteY24" fmla="*/ 1317533 h 1317533"/>
              <a:gd name="connsiteX25" fmla="*/ 6896413 w 9833045"/>
              <a:gd name="connsiteY25" fmla="*/ 1317533 h 1317533"/>
              <a:gd name="connsiteX26" fmla="*/ 6045990 w 9833045"/>
              <a:gd name="connsiteY26" fmla="*/ 1317533 h 1317533"/>
              <a:gd name="connsiteX27" fmla="*/ 5660642 w 9833045"/>
              <a:gd name="connsiteY27" fmla="*/ 1317533 h 1317533"/>
              <a:gd name="connsiteX28" fmla="*/ 4903235 w 9833045"/>
              <a:gd name="connsiteY28" fmla="*/ 1317533 h 1317533"/>
              <a:gd name="connsiteX29" fmla="*/ 4238842 w 9833045"/>
              <a:gd name="connsiteY29" fmla="*/ 1317533 h 1317533"/>
              <a:gd name="connsiteX30" fmla="*/ 3481434 w 9833045"/>
              <a:gd name="connsiteY30" fmla="*/ 1317533 h 1317533"/>
              <a:gd name="connsiteX31" fmla="*/ 2724026 w 9833045"/>
              <a:gd name="connsiteY31" fmla="*/ 1317533 h 1317533"/>
              <a:gd name="connsiteX32" fmla="*/ 2245664 w 9833045"/>
              <a:gd name="connsiteY32" fmla="*/ 1317533 h 1317533"/>
              <a:gd name="connsiteX33" fmla="*/ 1860316 w 9833045"/>
              <a:gd name="connsiteY33" fmla="*/ 1317533 h 1317533"/>
              <a:gd name="connsiteX34" fmla="*/ 1009893 w 9833045"/>
              <a:gd name="connsiteY34" fmla="*/ 1317533 h 1317533"/>
              <a:gd name="connsiteX35" fmla="*/ 265773 w 9833045"/>
              <a:gd name="connsiteY35" fmla="*/ 1317533 h 1317533"/>
              <a:gd name="connsiteX36" fmla="*/ 0 w 9833045"/>
              <a:gd name="connsiteY36" fmla="*/ 1051760 h 1317533"/>
              <a:gd name="connsiteX37" fmla="*/ 0 w 9833045"/>
              <a:gd name="connsiteY37" fmla="*/ 643047 h 1317533"/>
              <a:gd name="connsiteX38" fmla="*/ 0 w 9833045"/>
              <a:gd name="connsiteY38" fmla="*/ 265773 h 131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33045" h="1317533" fill="none" extrusionOk="0">
                <a:moveTo>
                  <a:pt x="0" y="265773"/>
                </a:moveTo>
                <a:cubicBezTo>
                  <a:pt x="26715" y="102740"/>
                  <a:pt x="131169" y="4589"/>
                  <a:pt x="265773" y="0"/>
                </a:cubicBezTo>
                <a:cubicBezTo>
                  <a:pt x="560821" y="-6315"/>
                  <a:pt x="740731" y="25077"/>
                  <a:pt x="930166" y="0"/>
                </a:cubicBezTo>
                <a:cubicBezTo>
                  <a:pt x="1119601" y="-25077"/>
                  <a:pt x="1299097" y="-2671"/>
                  <a:pt x="1594559" y="0"/>
                </a:cubicBezTo>
                <a:cubicBezTo>
                  <a:pt x="1890021" y="2671"/>
                  <a:pt x="2112894" y="-28935"/>
                  <a:pt x="2258951" y="0"/>
                </a:cubicBezTo>
                <a:cubicBezTo>
                  <a:pt x="2405008" y="28935"/>
                  <a:pt x="2785803" y="2600"/>
                  <a:pt x="3016359" y="0"/>
                </a:cubicBezTo>
                <a:cubicBezTo>
                  <a:pt x="3246915" y="-2600"/>
                  <a:pt x="3524308" y="1462"/>
                  <a:pt x="3680752" y="0"/>
                </a:cubicBezTo>
                <a:cubicBezTo>
                  <a:pt x="3837196" y="-1462"/>
                  <a:pt x="4015419" y="27426"/>
                  <a:pt x="4252130" y="0"/>
                </a:cubicBezTo>
                <a:cubicBezTo>
                  <a:pt x="4488841" y="-27426"/>
                  <a:pt x="4687211" y="4561"/>
                  <a:pt x="4823508" y="0"/>
                </a:cubicBezTo>
                <a:cubicBezTo>
                  <a:pt x="4959805" y="-4561"/>
                  <a:pt x="5031872" y="8638"/>
                  <a:pt x="5208855" y="0"/>
                </a:cubicBezTo>
                <a:cubicBezTo>
                  <a:pt x="5385838" y="-8638"/>
                  <a:pt x="5631291" y="-11931"/>
                  <a:pt x="5780233" y="0"/>
                </a:cubicBezTo>
                <a:cubicBezTo>
                  <a:pt x="5929175" y="11931"/>
                  <a:pt x="6056086" y="23268"/>
                  <a:pt x="6258596" y="0"/>
                </a:cubicBezTo>
                <a:cubicBezTo>
                  <a:pt x="6461106" y="-23268"/>
                  <a:pt x="6539073" y="-10441"/>
                  <a:pt x="6643944" y="0"/>
                </a:cubicBezTo>
                <a:cubicBezTo>
                  <a:pt x="6748815" y="10441"/>
                  <a:pt x="7201395" y="23132"/>
                  <a:pt x="7494367" y="0"/>
                </a:cubicBezTo>
                <a:cubicBezTo>
                  <a:pt x="7787339" y="-23132"/>
                  <a:pt x="7919160" y="-22769"/>
                  <a:pt x="8158759" y="0"/>
                </a:cubicBezTo>
                <a:cubicBezTo>
                  <a:pt x="8398358" y="22769"/>
                  <a:pt x="8468045" y="28130"/>
                  <a:pt x="8730137" y="0"/>
                </a:cubicBezTo>
                <a:cubicBezTo>
                  <a:pt x="8992229" y="-28130"/>
                  <a:pt x="9312656" y="21549"/>
                  <a:pt x="9567272" y="0"/>
                </a:cubicBezTo>
                <a:cubicBezTo>
                  <a:pt x="9722546" y="25153"/>
                  <a:pt x="9834925" y="115482"/>
                  <a:pt x="9833045" y="265773"/>
                </a:cubicBezTo>
                <a:cubicBezTo>
                  <a:pt x="9851799" y="434270"/>
                  <a:pt x="9838058" y="532535"/>
                  <a:pt x="9833045" y="666626"/>
                </a:cubicBezTo>
                <a:cubicBezTo>
                  <a:pt x="9828032" y="800717"/>
                  <a:pt x="9844761" y="865678"/>
                  <a:pt x="9833045" y="1051760"/>
                </a:cubicBezTo>
                <a:cubicBezTo>
                  <a:pt x="9830554" y="1216446"/>
                  <a:pt x="9729174" y="1320925"/>
                  <a:pt x="9567272" y="1317533"/>
                </a:cubicBezTo>
                <a:cubicBezTo>
                  <a:pt x="9382928" y="1340060"/>
                  <a:pt x="9281693" y="1330139"/>
                  <a:pt x="9088909" y="1317533"/>
                </a:cubicBezTo>
                <a:cubicBezTo>
                  <a:pt x="8896125" y="1304927"/>
                  <a:pt x="8825495" y="1307697"/>
                  <a:pt x="8703561" y="1317533"/>
                </a:cubicBezTo>
                <a:cubicBezTo>
                  <a:pt x="8581627" y="1327369"/>
                  <a:pt x="8190564" y="1306649"/>
                  <a:pt x="7853139" y="1317533"/>
                </a:cubicBezTo>
                <a:cubicBezTo>
                  <a:pt x="7515714" y="1328417"/>
                  <a:pt x="7511694" y="1300110"/>
                  <a:pt x="7374776" y="1317533"/>
                </a:cubicBezTo>
                <a:cubicBezTo>
                  <a:pt x="7237858" y="1334956"/>
                  <a:pt x="7078084" y="1320513"/>
                  <a:pt x="6896413" y="1317533"/>
                </a:cubicBezTo>
                <a:cubicBezTo>
                  <a:pt x="6714742" y="1314553"/>
                  <a:pt x="6368984" y="1355625"/>
                  <a:pt x="6045990" y="1317533"/>
                </a:cubicBezTo>
                <a:cubicBezTo>
                  <a:pt x="5722996" y="1279441"/>
                  <a:pt x="5811310" y="1323614"/>
                  <a:pt x="5660642" y="1317533"/>
                </a:cubicBezTo>
                <a:cubicBezTo>
                  <a:pt x="5509974" y="1311452"/>
                  <a:pt x="5126708" y="1295012"/>
                  <a:pt x="4903235" y="1317533"/>
                </a:cubicBezTo>
                <a:cubicBezTo>
                  <a:pt x="4679762" y="1340054"/>
                  <a:pt x="4495036" y="1287334"/>
                  <a:pt x="4238842" y="1317533"/>
                </a:cubicBezTo>
                <a:cubicBezTo>
                  <a:pt x="3982648" y="1347732"/>
                  <a:pt x="3854251" y="1317520"/>
                  <a:pt x="3481434" y="1317533"/>
                </a:cubicBezTo>
                <a:cubicBezTo>
                  <a:pt x="3108617" y="1317546"/>
                  <a:pt x="3001006" y="1317206"/>
                  <a:pt x="2724026" y="1317533"/>
                </a:cubicBezTo>
                <a:cubicBezTo>
                  <a:pt x="2447046" y="1317860"/>
                  <a:pt x="2480842" y="1305877"/>
                  <a:pt x="2245664" y="1317533"/>
                </a:cubicBezTo>
                <a:cubicBezTo>
                  <a:pt x="2010486" y="1329189"/>
                  <a:pt x="1967273" y="1327523"/>
                  <a:pt x="1860316" y="1317533"/>
                </a:cubicBezTo>
                <a:cubicBezTo>
                  <a:pt x="1753359" y="1307543"/>
                  <a:pt x="1325247" y="1326529"/>
                  <a:pt x="1009893" y="1317533"/>
                </a:cubicBezTo>
                <a:cubicBezTo>
                  <a:pt x="694539" y="1308537"/>
                  <a:pt x="465839" y="1301463"/>
                  <a:pt x="265773" y="1317533"/>
                </a:cubicBezTo>
                <a:cubicBezTo>
                  <a:pt x="110721" y="1315858"/>
                  <a:pt x="5974" y="1173201"/>
                  <a:pt x="0" y="1051760"/>
                </a:cubicBezTo>
                <a:cubicBezTo>
                  <a:pt x="8428" y="934620"/>
                  <a:pt x="-11131" y="799028"/>
                  <a:pt x="0" y="643047"/>
                </a:cubicBezTo>
                <a:cubicBezTo>
                  <a:pt x="11131" y="487066"/>
                  <a:pt x="-8479" y="427444"/>
                  <a:pt x="0" y="265773"/>
                </a:cubicBezTo>
                <a:close/>
              </a:path>
              <a:path w="9833045" h="1317533" stroke="0" extrusionOk="0">
                <a:moveTo>
                  <a:pt x="0" y="265773"/>
                </a:moveTo>
                <a:cubicBezTo>
                  <a:pt x="593" y="137111"/>
                  <a:pt x="133810" y="26479"/>
                  <a:pt x="265773" y="0"/>
                </a:cubicBezTo>
                <a:cubicBezTo>
                  <a:pt x="513607" y="12489"/>
                  <a:pt x="769096" y="-29188"/>
                  <a:pt x="1023181" y="0"/>
                </a:cubicBezTo>
                <a:cubicBezTo>
                  <a:pt x="1277266" y="29188"/>
                  <a:pt x="1325756" y="15011"/>
                  <a:pt x="1501544" y="0"/>
                </a:cubicBezTo>
                <a:cubicBezTo>
                  <a:pt x="1677332" y="-15011"/>
                  <a:pt x="1741953" y="-22008"/>
                  <a:pt x="1979906" y="0"/>
                </a:cubicBezTo>
                <a:cubicBezTo>
                  <a:pt x="2217859" y="22008"/>
                  <a:pt x="2521029" y="3848"/>
                  <a:pt x="2737314" y="0"/>
                </a:cubicBezTo>
                <a:cubicBezTo>
                  <a:pt x="2953599" y="-3848"/>
                  <a:pt x="3156453" y="-13990"/>
                  <a:pt x="3308692" y="0"/>
                </a:cubicBezTo>
                <a:cubicBezTo>
                  <a:pt x="3460931" y="13990"/>
                  <a:pt x="3897077" y="-28273"/>
                  <a:pt x="4159115" y="0"/>
                </a:cubicBezTo>
                <a:cubicBezTo>
                  <a:pt x="4421153" y="28273"/>
                  <a:pt x="4792037" y="-23256"/>
                  <a:pt x="5009537" y="0"/>
                </a:cubicBezTo>
                <a:cubicBezTo>
                  <a:pt x="5227037" y="23256"/>
                  <a:pt x="5397713" y="-35020"/>
                  <a:pt x="5766945" y="0"/>
                </a:cubicBezTo>
                <a:cubicBezTo>
                  <a:pt x="6136177" y="35020"/>
                  <a:pt x="6108503" y="-6611"/>
                  <a:pt x="6245308" y="0"/>
                </a:cubicBezTo>
                <a:cubicBezTo>
                  <a:pt x="6382113" y="6611"/>
                  <a:pt x="6504334" y="-14573"/>
                  <a:pt x="6630656" y="0"/>
                </a:cubicBezTo>
                <a:cubicBezTo>
                  <a:pt x="6756978" y="14573"/>
                  <a:pt x="7182653" y="-5425"/>
                  <a:pt x="7481079" y="0"/>
                </a:cubicBezTo>
                <a:cubicBezTo>
                  <a:pt x="7779505" y="5425"/>
                  <a:pt x="7932746" y="19916"/>
                  <a:pt x="8145471" y="0"/>
                </a:cubicBezTo>
                <a:cubicBezTo>
                  <a:pt x="8358196" y="-19916"/>
                  <a:pt x="8634739" y="-13805"/>
                  <a:pt x="8809864" y="0"/>
                </a:cubicBezTo>
                <a:cubicBezTo>
                  <a:pt x="8984989" y="13805"/>
                  <a:pt x="9350881" y="31694"/>
                  <a:pt x="9567272" y="0"/>
                </a:cubicBezTo>
                <a:cubicBezTo>
                  <a:pt x="9726987" y="-3779"/>
                  <a:pt x="9835175" y="155068"/>
                  <a:pt x="9833045" y="265773"/>
                </a:cubicBezTo>
                <a:cubicBezTo>
                  <a:pt x="9847470" y="443466"/>
                  <a:pt x="9821828" y="580462"/>
                  <a:pt x="9833045" y="674486"/>
                </a:cubicBezTo>
                <a:cubicBezTo>
                  <a:pt x="9844262" y="768510"/>
                  <a:pt x="9818090" y="926582"/>
                  <a:pt x="9833045" y="1051760"/>
                </a:cubicBezTo>
                <a:cubicBezTo>
                  <a:pt x="9820888" y="1206168"/>
                  <a:pt x="9715979" y="1292589"/>
                  <a:pt x="9567272" y="1317533"/>
                </a:cubicBezTo>
                <a:cubicBezTo>
                  <a:pt x="9329180" y="1342231"/>
                  <a:pt x="9070110" y="1299169"/>
                  <a:pt x="8902879" y="1317533"/>
                </a:cubicBezTo>
                <a:cubicBezTo>
                  <a:pt x="8735648" y="1335897"/>
                  <a:pt x="8659862" y="1314167"/>
                  <a:pt x="8424516" y="1317533"/>
                </a:cubicBezTo>
                <a:cubicBezTo>
                  <a:pt x="8189170" y="1320899"/>
                  <a:pt x="8073081" y="1312645"/>
                  <a:pt x="7946154" y="1317533"/>
                </a:cubicBezTo>
                <a:cubicBezTo>
                  <a:pt x="7819227" y="1322421"/>
                  <a:pt x="7373159" y="1316081"/>
                  <a:pt x="7095731" y="1317533"/>
                </a:cubicBezTo>
                <a:cubicBezTo>
                  <a:pt x="6818303" y="1318985"/>
                  <a:pt x="6701257" y="1302641"/>
                  <a:pt x="6524353" y="1317533"/>
                </a:cubicBezTo>
                <a:cubicBezTo>
                  <a:pt x="6347449" y="1332425"/>
                  <a:pt x="5955841" y="1291747"/>
                  <a:pt x="5673930" y="1317533"/>
                </a:cubicBezTo>
                <a:cubicBezTo>
                  <a:pt x="5392019" y="1343319"/>
                  <a:pt x="5222694" y="1356176"/>
                  <a:pt x="4823508" y="1317533"/>
                </a:cubicBezTo>
                <a:cubicBezTo>
                  <a:pt x="4424322" y="1278890"/>
                  <a:pt x="4452270" y="1296288"/>
                  <a:pt x="4252130" y="1317533"/>
                </a:cubicBezTo>
                <a:cubicBezTo>
                  <a:pt x="4051990" y="1338778"/>
                  <a:pt x="4010195" y="1300062"/>
                  <a:pt x="3866782" y="1317533"/>
                </a:cubicBezTo>
                <a:cubicBezTo>
                  <a:pt x="3723369" y="1335004"/>
                  <a:pt x="3492002" y="1321683"/>
                  <a:pt x="3388419" y="1317533"/>
                </a:cubicBezTo>
                <a:cubicBezTo>
                  <a:pt x="3284836" y="1313383"/>
                  <a:pt x="3036408" y="1311445"/>
                  <a:pt x="2910056" y="1317533"/>
                </a:cubicBezTo>
                <a:cubicBezTo>
                  <a:pt x="2783704" y="1323621"/>
                  <a:pt x="2312073" y="1304302"/>
                  <a:pt x="2152649" y="1317533"/>
                </a:cubicBezTo>
                <a:cubicBezTo>
                  <a:pt x="1993225" y="1330764"/>
                  <a:pt x="1952637" y="1314823"/>
                  <a:pt x="1767301" y="1317533"/>
                </a:cubicBezTo>
                <a:cubicBezTo>
                  <a:pt x="1581965" y="1320243"/>
                  <a:pt x="1407678" y="1301286"/>
                  <a:pt x="1288938" y="1317533"/>
                </a:cubicBezTo>
                <a:cubicBezTo>
                  <a:pt x="1170198" y="1333780"/>
                  <a:pt x="595426" y="1274786"/>
                  <a:pt x="265773" y="1317533"/>
                </a:cubicBezTo>
                <a:cubicBezTo>
                  <a:pt x="121261" y="1282065"/>
                  <a:pt x="-2883" y="1187683"/>
                  <a:pt x="0" y="1051760"/>
                </a:cubicBezTo>
                <a:cubicBezTo>
                  <a:pt x="-3717" y="902132"/>
                  <a:pt x="-2163" y="789216"/>
                  <a:pt x="0" y="650907"/>
                </a:cubicBezTo>
                <a:cubicBezTo>
                  <a:pt x="2163" y="512598"/>
                  <a:pt x="-14242" y="441900"/>
                  <a:pt x="0" y="26577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85000"/>
            </a:scheme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201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hết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chẵn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xmlns="" id="{108858D0-4D68-0B35-F4F3-376DC0906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-92868" y="3740276"/>
            <a:ext cx="2052533" cy="276336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DB028F18-AC56-F062-BF3E-6B0591576160}"/>
              </a:ext>
            </a:extLst>
          </p:cNvPr>
          <p:cNvSpPr/>
          <p:nvPr/>
        </p:nvSpPr>
        <p:spPr>
          <a:xfrm>
            <a:off x="2047823" y="4130768"/>
            <a:ext cx="6839003" cy="1317533"/>
          </a:xfrm>
          <a:custGeom>
            <a:avLst/>
            <a:gdLst>
              <a:gd name="connsiteX0" fmla="*/ 0 w 9118670"/>
              <a:gd name="connsiteY0" fmla="*/ 265773 h 1317533"/>
              <a:gd name="connsiteX1" fmla="*/ 265773 w 9118670"/>
              <a:gd name="connsiteY1" fmla="*/ 0 h 1317533"/>
              <a:gd name="connsiteX2" fmla="*/ 1012192 w 9118670"/>
              <a:gd name="connsiteY2" fmla="*/ 0 h 1317533"/>
              <a:gd name="connsiteX3" fmla="*/ 1672740 w 9118670"/>
              <a:gd name="connsiteY3" fmla="*/ 0 h 1317533"/>
              <a:gd name="connsiteX4" fmla="*/ 2505031 w 9118670"/>
              <a:gd name="connsiteY4" fmla="*/ 0 h 1317533"/>
              <a:gd name="connsiteX5" fmla="*/ 3165579 w 9118670"/>
              <a:gd name="connsiteY5" fmla="*/ 0 h 1317533"/>
              <a:gd name="connsiteX6" fmla="*/ 3826127 w 9118670"/>
              <a:gd name="connsiteY6" fmla="*/ 0 h 1317533"/>
              <a:gd name="connsiteX7" fmla="*/ 4572546 w 9118670"/>
              <a:gd name="connsiteY7" fmla="*/ 0 h 1317533"/>
              <a:gd name="connsiteX8" fmla="*/ 5233094 w 9118670"/>
              <a:gd name="connsiteY8" fmla="*/ 0 h 1317533"/>
              <a:gd name="connsiteX9" fmla="*/ 5807771 w 9118670"/>
              <a:gd name="connsiteY9" fmla="*/ 0 h 1317533"/>
              <a:gd name="connsiteX10" fmla="*/ 6382447 w 9118670"/>
              <a:gd name="connsiteY10" fmla="*/ 0 h 1317533"/>
              <a:gd name="connsiteX11" fmla="*/ 6785382 w 9118670"/>
              <a:gd name="connsiteY11" fmla="*/ 0 h 1317533"/>
              <a:gd name="connsiteX12" fmla="*/ 7360059 w 9118670"/>
              <a:gd name="connsiteY12" fmla="*/ 0 h 1317533"/>
              <a:gd name="connsiteX13" fmla="*/ 7848864 w 9118670"/>
              <a:gd name="connsiteY13" fmla="*/ 0 h 1317533"/>
              <a:gd name="connsiteX14" fmla="*/ 8251798 w 9118670"/>
              <a:gd name="connsiteY14" fmla="*/ 0 h 1317533"/>
              <a:gd name="connsiteX15" fmla="*/ 8852897 w 9118670"/>
              <a:gd name="connsiteY15" fmla="*/ 0 h 1317533"/>
              <a:gd name="connsiteX16" fmla="*/ 9118670 w 9118670"/>
              <a:gd name="connsiteY16" fmla="*/ 265773 h 1317533"/>
              <a:gd name="connsiteX17" fmla="*/ 9118670 w 9118670"/>
              <a:gd name="connsiteY17" fmla="*/ 650907 h 1317533"/>
              <a:gd name="connsiteX18" fmla="*/ 9118670 w 9118670"/>
              <a:gd name="connsiteY18" fmla="*/ 1051760 h 1317533"/>
              <a:gd name="connsiteX19" fmla="*/ 8852897 w 9118670"/>
              <a:gd name="connsiteY19" fmla="*/ 1317533 h 1317533"/>
              <a:gd name="connsiteX20" fmla="*/ 8364091 w 9118670"/>
              <a:gd name="connsiteY20" fmla="*/ 1317533 h 1317533"/>
              <a:gd name="connsiteX21" fmla="*/ 7789415 w 9118670"/>
              <a:gd name="connsiteY21" fmla="*/ 1317533 h 1317533"/>
              <a:gd name="connsiteX22" fmla="*/ 7386480 w 9118670"/>
              <a:gd name="connsiteY22" fmla="*/ 1317533 h 1317533"/>
              <a:gd name="connsiteX23" fmla="*/ 6897675 w 9118670"/>
              <a:gd name="connsiteY23" fmla="*/ 1317533 h 1317533"/>
              <a:gd name="connsiteX24" fmla="*/ 6494741 w 9118670"/>
              <a:gd name="connsiteY24" fmla="*/ 1317533 h 1317533"/>
              <a:gd name="connsiteX25" fmla="*/ 5662450 w 9118670"/>
              <a:gd name="connsiteY25" fmla="*/ 1317533 h 1317533"/>
              <a:gd name="connsiteX26" fmla="*/ 5173645 w 9118670"/>
              <a:gd name="connsiteY26" fmla="*/ 1317533 h 1317533"/>
              <a:gd name="connsiteX27" fmla="*/ 4684839 w 9118670"/>
              <a:gd name="connsiteY27" fmla="*/ 1317533 h 1317533"/>
              <a:gd name="connsiteX28" fmla="*/ 3852549 w 9118670"/>
              <a:gd name="connsiteY28" fmla="*/ 1317533 h 1317533"/>
              <a:gd name="connsiteX29" fmla="*/ 3449614 w 9118670"/>
              <a:gd name="connsiteY29" fmla="*/ 1317533 h 1317533"/>
              <a:gd name="connsiteX30" fmla="*/ 2703195 w 9118670"/>
              <a:gd name="connsiteY30" fmla="*/ 1317533 h 1317533"/>
              <a:gd name="connsiteX31" fmla="*/ 2042647 w 9118670"/>
              <a:gd name="connsiteY31" fmla="*/ 1317533 h 1317533"/>
              <a:gd name="connsiteX32" fmla="*/ 1296228 w 9118670"/>
              <a:gd name="connsiteY32" fmla="*/ 1317533 h 1317533"/>
              <a:gd name="connsiteX33" fmla="*/ 265773 w 9118670"/>
              <a:gd name="connsiteY33" fmla="*/ 1317533 h 1317533"/>
              <a:gd name="connsiteX34" fmla="*/ 0 w 9118670"/>
              <a:gd name="connsiteY34" fmla="*/ 1051760 h 1317533"/>
              <a:gd name="connsiteX35" fmla="*/ 0 w 9118670"/>
              <a:gd name="connsiteY35" fmla="*/ 674486 h 1317533"/>
              <a:gd name="connsiteX36" fmla="*/ 0 w 9118670"/>
              <a:gd name="connsiteY36" fmla="*/ 265773 h 131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18670" h="1317533" fill="none" extrusionOk="0">
                <a:moveTo>
                  <a:pt x="0" y="265773"/>
                </a:moveTo>
                <a:cubicBezTo>
                  <a:pt x="24472" y="119200"/>
                  <a:pt x="132598" y="24000"/>
                  <a:pt x="265773" y="0"/>
                </a:cubicBezTo>
                <a:cubicBezTo>
                  <a:pt x="428755" y="-31104"/>
                  <a:pt x="795600" y="35539"/>
                  <a:pt x="1012192" y="0"/>
                </a:cubicBezTo>
                <a:cubicBezTo>
                  <a:pt x="1228784" y="-35539"/>
                  <a:pt x="1364878" y="20345"/>
                  <a:pt x="1672740" y="0"/>
                </a:cubicBezTo>
                <a:cubicBezTo>
                  <a:pt x="1980602" y="-20345"/>
                  <a:pt x="2253906" y="-13161"/>
                  <a:pt x="2505031" y="0"/>
                </a:cubicBezTo>
                <a:cubicBezTo>
                  <a:pt x="2756156" y="13161"/>
                  <a:pt x="2977244" y="-28373"/>
                  <a:pt x="3165579" y="0"/>
                </a:cubicBezTo>
                <a:cubicBezTo>
                  <a:pt x="3353914" y="28373"/>
                  <a:pt x="3630523" y="18637"/>
                  <a:pt x="3826127" y="0"/>
                </a:cubicBezTo>
                <a:cubicBezTo>
                  <a:pt x="4021731" y="-18637"/>
                  <a:pt x="4240324" y="-14330"/>
                  <a:pt x="4572546" y="0"/>
                </a:cubicBezTo>
                <a:cubicBezTo>
                  <a:pt x="4904768" y="14330"/>
                  <a:pt x="4986144" y="20932"/>
                  <a:pt x="5233094" y="0"/>
                </a:cubicBezTo>
                <a:cubicBezTo>
                  <a:pt x="5480044" y="-20932"/>
                  <a:pt x="5571054" y="12053"/>
                  <a:pt x="5807771" y="0"/>
                </a:cubicBezTo>
                <a:cubicBezTo>
                  <a:pt x="6044488" y="-12053"/>
                  <a:pt x="6151103" y="-6579"/>
                  <a:pt x="6382447" y="0"/>
                </a:cubicBezTo>
                <a:cubicBezTo>
                  <a:pt x="6613791" y="6579"/>
                  <a:pt x="6701096" y="-18628"/>
                  <a:pt x="6785382" y="0"/>
                </a:cubicBezTo>
                <a:cubicBezTo>
                  <a:pt x="6869669" y="18628"/>
                  <a:pt x="7134634" y="-4575"/>
                  <a:pt x="7360059" y="0"/>
                </a:cubicBezTo>
                <a:cubicBezTo>
                  <a:pt x="7585484" y="4575"/>
                  <a:pt x="7697868" y="8624"/>
                  <a:pt x="7848864" y="0"/>
                </a:cubicBezTo>
                <a:cubicBezTo>
                  <a:pt x="7999861" y="-8624"/>
                  <a:pt x="8058835" y="3685"/>
                  <a:pt x="8251798" y="0"/>
                </a:cubicBezTo>
                <a:cubicBezTo>
                  <a:pt x="8444761" y="-3685"/>
                  <a:pt x="8728777" y="6091"/>
                  <a:pt x="8852897" y="0"/>
                </a:cubicBezTo>
                <a:cubicBezTo>
                  <a:pt x="8965271" y="2924"/>
                  <a:pt x="9133198" y="122103"/>
                  <a:pt x="9118670" y="265773"/>
                </a:cubicBezTo>
                <a:cubicBezTo>
                  <a:pt x="9125550" y="392320"/>
                  <a:pt x="9120681" y="482353"/>
                  <a:pt x="9118670" y="650907"/>
                </a:cubicBezTo>
                <a:cubicBezTo>
                  <a:pt x="9116659" y="819461"/>
                  <a:pt x="9122787" y="876841"/>
                  <a:pt x="9118670" y="1051760"/>
                </a:cubicBezTo>
                <a:cubicBezTo>
                  <a:pt x="9115081" y="1225799"/>
                  <a:pt x="9030337" y="1324012"/>
                  <a:pt x="8852897" y="1317533"/>
                </a:cubicBezTo>
                <a:cubicBezTo>
                  <a:pt x="8746042" y="1328429"/>
                  <a:pt x="8510445" y="1339195"/>
                  <a:pt x="8364091" y="1317533"/>
                </a:cubicBezTo>
                <a:cubicBezTo>
                  <a:pt x="8217737" y="1295871"/>
                  <a:pt x="7906268" y="1328569"/>
                  <a:pt x="7789415" y="1317533"/>
                </a:cubicBezTo>
                <a:cubicBezTo>
                  <a:pt x="7672562" y="1306497"/>
                  <a:pt x="7478675" y="1305583"/>
                  <a:pt x="7386480" y="1317533"/>
                </a:cubicBezTo>
                <a:cubicBezTo>
                  <a:pt x="7294286" y="1329483"/>
                  <a:pt x="7088138" y="1308201"/>
                  <a:pt x="6897675" y="1317533"/>
                </a:cubicBezTo>
                <a:cubicBezTo>
                  <a:pt x="6707212" y="1326865"/>
                  <a:pt x="6673801" y="1308612"/>
                  <a:pt x="6494741" y="1317533"/>
                </a:cubicBezTo>
                <a:cubicBezTo>
                  <a:pt x="6315681" y="1326454"/>
                  <a:pt x="6063073" y="1346943"/>
                  <a:pt x="5662450" y="1317533"/>
                </a:cubicBezTo>
                <a:cubicBezTo>
                  <a:pt x="5261827" y="1288123"/>
                  <a:pt x="5297064" y="1335006"/>
                  <a:pt x="5173645" y="1317533"/>
                </a:cubicBezTo>
                <a:cubicBezTo>
                  <a:pt x="5050227" y="1300060"/>
                  <a:pt x="4831917" y="1325514"/>
                  <a:pt x="4684839" y="1317533"/>
                </a:cubicBezTo>
                <a:cubicBezTo>
                  <a:pt x="4537761" y="1309552"/>
                  <a:pt x="4125626" y="1308328"/>
                  <a:pt x="3852549" y="1317533"/>
                </a:cubicBezTo>
                <a:cubicBezTo>
                  <a:pt x="3579472" y="1326739"/>
                  <a:pt x="3601474" y="1321327"/>
                  <a:pt x="3449614" y="1317533"/>
                </a:cubicBezTo>
                <a:cubicBezTo>
                  <a:pt x="3297755" y="1313739"/>
                  <a:pt x="3022347" y="1284003"/>
                  <a:pt x="2703195" y="1317533"/>
                </a:cubicBezTo>
                <a:cubicBezTo>
                  <a:pt x="2384043" y="1351063"/>
                  <a:pt x="2203517" y="1336061"/>
                  <a:pt x="2042647" y="1317533"/>
                </a:cubicBezTo>
                <a:cubicBezTo>
                  <a:pt x="1881777" y="1299005"/>
                  <a:pt x="1458962" y="1299176"/>
                  <a:pt x="1296228" y="1317533"/>
                </a:cubicBezTo>
                <a:cubicBezTo>
                  <a:pt x="1133494" y="1335890"/>
                  <a:pt x="524289" y="1344948"/>
                  <a:pt x="265773" y="1317533"/>
                </a:cubicBezTo>
                <a:cubicBezTo>
                  <a:pt x="120720" y="1329848"/>
                  <a:pt x="-24349" y="1194654"/>
                  <a:pt x="0" y="1051760"/>
                </a:cubicBezTo>
                <a:cubicBezTo>
                  <a:pt x="11424" y="895865"/>
                  <a:pt x="11461" y="806299"/>
                  <a:pt x="0" y="674486"/>
                </a:cubicBezTo>
                <a:cubicBezTo>
                  <a:pt x="-11461" y="542673"/>
                  <a:pt x="-14805" y="451342"/>
                  <a:pt x="0" y="265773"/>
                </a:cubicBezTo>
                <a:close/>
              </a:path>
              <a:path w="9118670" h="1317533" stroke="0" extrusionOk="0">
                <a:moveTo>
                  <a:pt x="0" y="265773"/>
                </a:moveTo>
                <a:cubicBezTo>
                  <a:pt x="593" y="137111"/>
                  <a:pt x="133810" y="26479"/>
                  <a:pt x="265773" y="0"/>
                </a:cubicBezTo>
                <a:cubicBezTo>
                  <a:pt x="557136" y="-29382"/>
                  <a:pt x="758638" y="16878"/>
                  <a:pt x="1012192" y="0"/>
                </a:cubicBezTo>
                <a:cubicBezTo>
                  <a:pt x="1265746" y="-16878"/>
                  <a:pt x="1290568" y="-19359"/>
                  <a:pt x="1500998" y="0"/>
                </a:cubicBezTo>
                <a:cubicBezTo>
                  <a:pt x="1711428" y="19359"/>
                  <a:pt x="1798498" y="-2643"/>
                  <a:pt x="1989803" y="0"/>
                </a:cubicBezTo>
                <a:cubicBezTo>
                  <a:pt x="2181109" y="2643"/>
                  <a:pt x="2392990" y="-7875"/>
                  <a:pt x="2736223" y="0"/>
                </a:cubicBezTo>
                <a:cubicBezTo>
                  <a:pt x="3079456" y="7875"/>
                  <a:pt x="3033941" y="25731"/>
                  <a:pt x="3310899" y="0"/>
                </a:cubicBezTo>
                <a:cubicBezTo>
                  <a:pt x="3587857" y="-25731"/>
                  <a:pt x="3858754" y="-33268"/>
                  <a:pt x="4143190" y="0"/>
                </a:cubicBezTo>
                <a:cubicBezTo>
                  <a:pt x="4427626" y="33268"/>
                  <a:pt x="4639226" y="31302"/>
                  <a:pt x="4975480" y="0"/>
                </a:cubicBezTo>
                <a:cubicBezTo>
                  <a:pt x="5311734" y="-31302"/>
                  <a:pt x="5420189" y="29987"/>
                  <a:pt x="5721899" y="0"/>
                </a:cubicBezTo>
                <a:cubicBezTo>
                  <a:pt x="6023609" y="-29987"/>
                  <a:pt x="6005596" y="-11177"/>
                  <a:pt x="6210705" y="0"/>
                </a:cubicBezTo>
                <a:cubicBezTo>
                  <a:pt x="6415814" y="11177"/>
                  <a:pt x="6528067" y="-3213"/>
                  <a:pt x="6613639" y="0"/>
                </a:cubicBezTo>
                <a:cubicBezTo>
                  <a:pt x="6699211" y="3213"/>
                  <a:pt x="7222273" y="-38829"/>
                  <a:pt x="7445930" y="0"/>
                </a:cubicBezTo>
                <a:cubicBezTo>
                  <a:pt x="7669587" y="38829"/>
                  <a:pt x="7918196" y="16004"/>
                  <a:pt x="8106478" y="0"/>
                </a:cubicBezTo>
                <a:cubicBezTo>
                  <a:pt x="8294760" y="-16004"/>
                  <a:pt x="8616054" y="-21892"/>
                  <a:pt x="8852897" y="0"/>
                </a:cubicBezTo>
                <a:cubicBezTo>
                  <a:pt x="9027595" y="3451"/>
                  <a:pt x="9121594" y="133879"/>
                  <a:pt x="9118670" y="265773"/>
                </a:cubicBezTo>
                <a:cubicBezTo>
                  <a:pt x="9105021" y="416085"/>
                  <a:pt x="9121862" y="469047"/>
                  <a:pt x="9118670" y="666626"/>
                </a:cubicBezTo>
                <a:cubicBezTo>
                  <a:pt x="9115478" y="864205"/>
                  <a:pt x="9109269" y="931599"/>
                  <a:pt x="9118670" y="1051760"/>
                </a:cubicBezTo>
                <a:cubicBezTo>
                  <a:pt x="9113218" y="1196330"/>
                  <a:pt x="8997817" y="1335229"/>
                  <a:pt x="8852897" y="1317533"/>
                </a:cubicBezTo>
                <a:cubicBezTo>
                  <a:pt x="8680607" y="1332361"/>
                  <a:pt x="8378718" y="1309829"/>
                  <a:pt x="8192349" y="1317533"/>
                </a:cubicBezTo>
                <a:cubicBezTo>
                  <a:pt x="8005980" y="1325237"/>
                  <a:pt x="7774151" y="1299182"/>
                  <a:pt x="7617672" y="1317533"/>
                </a:cubicBezTo>
                <a:cubicBezTo>
                  <a:pt x="7461193" y="1335884"/>
                  <a:pt x="7292118" y="1308417"/>
                  <a:pt x="7128867" y="1317533"/>
                </a:cubicBezTo>
                <a:cubicBezTo>
                  <a:pt x="6965617" y="1326649"/>
                  <a:pt x="6872020" y="1332046"/>
                  <a:pt x="6640061" y="1317533"/>
                </a:cubicBezTo>
                <a:cubicBezTo>
                  <a:pt x="6408102" y="1303020"/>
                  <a:pt x="6188628" y="1339719"/>
                  <a:pt x="5807771" y="1317533"/>
                </a:cubicBezTo>
                <a:cubicBezTo>
                  <a:pt x="5426914" y="1295348"/>
                  <a:pt x="5491167" y="1293565"/>
                  <a:pt x="5233094" y="1317533"/>
                </a:cubicBezTo>
                <a:cubicBezTo>
                  <a:pt x="4975021" y="1341501"/>
                  <a:pt x="4600053" y="1278369"/>
                  <a:pt x="4400803" y="1317533"/>
                </a:cubicBezTo>
                <a:cubicBezTo>
                  <a:pt x="4201553" y="1356697"/>
                  <a:pt x="3961653" y="1312858"/>
                  <a:pt x="3568513" y="1317533"/>
                </a:cubicBezTo>
                <a:cubicBezTo>
                  <a:pt x="3175373" y="1322209"/>
                  <a:pt x="3220188" y="1300443"/>
                  <a:pt x="2993836" y="1317533"/>
                </a:cubicBezTo>
                <a:cubicBezTo>
                  <a:pt x="2767484" y="1334623"/>
                  <a:pt x="2756675" y="1308518"/>
                  <a:pt x="2590902" y="1317533"/>
                </a:cubicBezTo>
                <a:cubicBezTo>
                  <a:pt x="2425129" y="1326548"/>
                  <a:pt x="2284297" y="1324849"/>
                  <a:pt x="2102096" y="1317533"/>
                </a:cubicBezTo>
                <a:cubicBezTo>
                  <a:pt x="1919895" y="1310217"/>
                  <a:pt x="1758442" y="1301386"/>
                  <a:pt x="1613291" y="1317533"/>
                </a:cubicBezTo>
                <a:cubicBezTo>
                  <a:pt x="1468141" y="1333680"/>
                  <a:pt x="1025664" y="1326897"/>
                  <a:pt x="866872" y="1317533"/>
                </a:cubicBezTo>
                <a:cubicBezTo>
                  <a:pt x="708080" y="1308169"/>
                  <a:pt x="536844" y="1297681"/>
                  <a:pt x="265773" y="1317533"/>
                </a:cubicBezTo>
                <a:cubicBezTo>
                  <a:pt x="128202" y="1316776"/>
                  <a:pt x="-9458" y="1180192"/>
                  <a:pt x="0" y="1051760"/>
                </a:cubicBezTo>
                <a:cubicBezTo>
                  <a:pt x="-13659" y="960269"/>
                  <a:pt x="-14449" y="803901"/>
                  <a:pt x="0" y="666626"/>
                </a:cubicBezTo>
                <a:cubicBezTo>
                  <a:pt x="14449" y="529351"/>
                  <a:pt x="-6062" y="361975"/>
                  <a:pt x="0" y="265773"/>
                </a:cubicBezTo>
                <a:close/>
              </a:path>
            </a:pathLst>
          </a:custGeom>
          <a:solidFill>
            <a:schemeClr val="bg2">
              <a:lumMod val="90000"/>
              <a:alpha val="85000"/>
            </a:scheme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2017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hết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lẻ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33599" y="152400"/>
            <a:ext cx="1272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raphic 57">
            <a:extLst>
              <a:ext uri="{FF2B5EF4-FFF2-40B4-BE49-F238E27FC236}">
                <a16:creationId xmlns:a16="http://schemas.microsoft.com/office/drawing/2014/main" xmlns="" id="{51B3C0A5-D63B-49DA-9372-EA0BAA6AC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7209" y="1520"/>
            <a:ext cx="9238268" cy="6919564"/>
          </a:xfrm>
          <a:prstGeom prst="rect">
            <a:avLst/>
          </a:prstGeom>
        </p:spPr>
      </p:pic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6B7BAF15-115C-48BB-8B11-415C16A4E86C}"/>
              </a:ext>
            </a:extLst>
          </p:cNvPr>
          <p:cNvSpPr/>
          <p:nvPr/>
        </p:nvSpPr>
        <p:spPr>
          <a:xfrm>
            <a:off x="0" y="228600"/>
            <a:ext cx="9448800" cy="66294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9933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AF18E2C-638F-EABB-B1C7-FCCC66C909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3634616"/>
              </p:ext>
            </p:extLst>
          </p:nvPr>
        </p:nvGraphicFramePr>
        <p:xfrm>
          <a:off x="2328863" y="342900"/>
          <a:ext cx="6115050" cy="6248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15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39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49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59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69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79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89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96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omic Sans MS" pitchFamily="66" charset="0"/>
                        </a:rPr>
                        <a:t>99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omic Sans MS" pitchFamily="66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xmlns="" id="{B6F07CFB-D726-6624-F1E2-210A2619A6BE}"/>
              </a:ext>
            </a:extLst>
          </p:cNvPr>
          <p:cNvSpPr/>
          <p:nvPr/>
        </p:nvSpPr>
        <p:spPr>
          <a:xfrm>
            <a:off x="2386013" y="4191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DC3ECBF-C2C9-9295-99BE-773A380F2C5C}"/>
              </a:ext>
            </a:extLst>
          </p:cNvPr>
          <p:cNvSpPr/>
          <p:nvPr/>
        </p:nvSpPr>
        <p:spPr>
          <a:xfrm>
            <a:off x="2386013" y="952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C4E663A-34E3-F259-5933-27A464BBBE70}"/>
              </a:ext>
            </a:extLst>
          </p:cNvPr>
          <p:cNvSpPr/>
          <p:nvPr/>
        </p:nvSpPr>
        <p:spPr>
          <a:xfrm>
            <a:off x="2386013" y="15621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36454DF-261A-3365-8149-B171D5096788}"/>
              </a:ext>
            </a:extLst>
          </p:cNvPr>
          <p:cNvSpPr/>
          <p:nvPr/>
        </p:nvSpPr>
        <p:spPr>
          <a:xfrm>
            <a:off x="2386013" y="2095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39A326B-94CE-36DE-BB57-36C5EAB6A864}"/>
              </a:ext>
            </a:extLst>
          </p:cNvPr>
          <p:cNvSpPr/>
          <p:nvPr/>
        </p:nvSpPr>
        <p:spPr>
          <a:xfrm>
            <a:off x="2386013" y="26289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2726336-E8C4-D48E-05DB-690439F69146}"/>
              </a:ext>
            </a:extLst>
          </p:cNvPr>
          <p:cNvSpPr/>
          <p:nvPr/>
        </p:nvSpPr>
        <p:spPr>
          <a:xfrm>
            <a:off x="2443163" y="3238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CCD33E8-B33E-6679-9140-3EAD9C8B3B84}"/>
              </a:ext>
            </a:extLst>
          </p:cNvPr>
          <p:cNvSpPr/>
          <p:nvPr/>
        </p:nvSpPr>
        <p:spPr>
          <a:xfrm>
            <a:off x="2443163" y="38481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E483DE1-E33E-F98C-CBC7-8E2321737B83}"/>
              </a:ext>
            </a:extLst>
          </p:cNvPr>
          <p:cNvSpPr/>
          <p:nvPr/>
        </p:nvSpPr>
        <p:spPr>
          <a:xfrm>
            <a:off x="3643313" y="4191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33A9BF0-B288-6EAA-A314-6F98A3371FBA}"/>
              </a:ext>
            </a:extLst>
          </p:cNvPr>
          <p:cNvSpPr/>
          <p:nvPr/>
        </p:nvSpPr>
        <p:spPr>
          <a:xfrm>
            <a:off x="4843463" y="4191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1BC931D-88C3-C630-DD80-660C1E02F52C}"/>
              </a:ext>
            </a:extLst>
          </p:cNvPr>
          <p:cNvSpPr/>
          <p:nvPr/>
        </p:nvSpPr>
        <p:spPr>
          <a:xfrm>
            <a:off x="6100763" y="4191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CC5565D-A08C-E3B2-4336-15EC44722C50}"/>
              </a:ext>
            </a:extLst>
          </p:cNvPr>
          <p:cNvSpPr/>
          <p:nvPr/>
        </p:nvSpPr>
        <p:spPr>
          <a:xfrm>
            <a:off x="7300913" y="5524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4C06A97-948F-F25D-CC91-A4AA9A8BF80D}"/>
              </a:ext>
            </a:extLst>
          </p:cNvPr>
          <p:cNvSpPr/>
          <p:nvPr/>
        </p:nvSpPr>
        <p:spPr>
          <a:xfrm>
            <a:off x="7300913" y="49149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17805E6-828F-1EED-A586-F40BBAB2FE37}"/>
              </a:ext>
            </a:extLst>
          </p:cNvPr>
          <p:cNvSpPr/>
          <p:nvPr/>
        </p:nvSpPr>
        <p:spPr>
          <a:xfrm>
            <a:off x="7300913" y="4381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3F6BEC8-7592-143D-3B11-3D416083430F}"/>
              </a:ext>
            </a:extLst>
          </p:cNvPr>
          <p:cNvSpPr/>
          <p:nvPr/>
        </p:nvSpPr>
        <p:spPr>
          <a:xfrm>
            <a:off x="7300913" y="38481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014D87C2-9245-F7F7-A365-A99AE00D04C2}"/>
              </a:ext>
            </a:extLst>
          </p:cNvPr>
          <p:cNvSpPr/>
          <p:nvPr/>
        </p:nvSpPr>
        <p:spPr>
          <a:xfrm>
            <a:off x="7300913" y="3238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43A47917-A1CB-B0CA-01EC-109661DDF2C6}"/>
              </a:ext>
            </a:extLst>
          </p:cNvPr>
          <p:cNvSpPr/>
          <p:nvPr/>
        </p:nvSpPr>
        <p:spPr>
          <a:xfrm>
            <a:off x="7300913" y="27051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FF062372-4E42-C2FB-4141-D89B56D249CC}"/>
              </a:ext>
            </a:extLst>
          </p:cNvPr>
          <p:cNvSpPr/>
          <p:nvPr/>
        </p:nvSpPr>
        <p:spPr>
          <a:xfrm>
            <a:off x="7300913" y="2095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1E3C721-5CAA-36D5-E172-4C4A07EF2A51}"/>
              </a:ext>
            </a:extLst>
          </p:cNvPr>
          <p:cNvSpPr/>
          <p:nvPr/>
        </p:nvSpPr>
        <p:spPr>
          <a:xfrm>
            <a:off x="7300913" y="15621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A71FE04-5DA2-5176-E642-CFF2C739A8AC}"/>
              </a:ext>
            </a:extLst>
          </p:cNvPr>
          <p:cNvSpPr/>
          <p:nvPr/>
        </p:nvSpPr>
        <p:spPr>
          <a:xfrm>
            <a:off x="7300913" y="952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C3F7771-F118-A12D-D93D-9DBD4AF570B8}"/>
              </a:ext>
            </a:extLst>
          </p:cNvPr>
          <p:cNvSpPr/>
          <p:nvPr/>
        </p:nvSpPr>
        <p:spPr>
          <a:xfrm>
            <a:off x="7300913" y="4191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BCA46573-E152-94BF-D5ED-B7D257268F0B}"/>
              </a:ext>
            </a:extLst>
          </p:cNvPr>
          <p:cNvSpPr/>
          <p:nvPr/>
        </p:nvSpPr>
        <p:spPr>
          <a:xfrm>
            <a:off x="3643313" y="27051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FECD6DBD-659A-F582-9746-D504675D645A}"/>
              </a:ext>
            </a:extLst>
          </p:cNvPr>
          <p:cNvSpPr/>
          <p:nvPr/>
        </p:nvSpPr>
        <p:spPr>
          <a:xfrm>
            <a:off x="4843463" y="27051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1A525B15-78AD-A58B-8FD9-0BDDD1FDE644}"/>
              </a:ext>
            </a:extLst>
          </p:cNvPr>
          <p:cNvSpPr/>
          <p:nvPr/>
        </p:nvSpPr>
        <p:spPr>
          <a:xfrm>
            <a:off x="3643313" y="2095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0E1BA4BB-815B-9859-C536-E6E17BEC3161}"/>
              </a:ext>
            </a:extLst>
          </p:cNvPr>
          <p:cNvSpPr/>
          <p:nvPr/>
        </p:nvSpPr>
        <p:spPr>
          <a:xfrm>
            <a:off x="4900613" y="2095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E3AE9EC-68D6-173D-4B9E-DD3F06DB0193}"/>
              </a:ext>
            </a:extLst>
          </p:cNvPr>
          <p:cNvSpPr/>
          <p:nvPr/>
        </p:nvSpPr>
        <p:spPr>
          <a:xfrm>
            <a:off x="6043613" y="4381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CDBA220-0B2F-803A-3352-49141639C6F0}"/>
              </a:ext>
            </a:extLst>
          </p:cNvPr>
          <p:cNvSpPr/>
          <p:nvPr/>
        </p:nvSpPr>
        <p:spPr>
          <a:xfrm>
            <a:off x="6043613" y="37719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2D9561DB-8124-B94E-D474-E497E5BEF5F2}"/>
              </a:ext>
            </a:extLst>
          </p:cNvPr>
          <p:cNvSpPr/>
          <p:nvPr/>
        </p:nvSpPr>
        <p:spPr>
          <a:xfrm>
            <a:off x="6100763" y="3238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77F38CFD-647C-4527-DA4E-C020EE9567DF}"/>
              </a:ext>
            </a:extLst>
          </p:cNvPr>
          <p:cNvSpPr/>
          <p:nvPr/>
        </p:nvSpPr>
        <p:spPr>
          <a:xfrm>
            <a:off x="6043613" y="27051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D796BCCF-4B74-BA31-B245-71E7882605DD}"/>
              </a:ext>
            </a:extLst>
          </p:cNvPr>
          <p:cNvSpPr/>
          <p:nvPr/>
        </p:nvSpPr>
        <p:spPr>
          <a:xfrm>
            <a:off x="6100763" y="2095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DD77C603-01A9-33D4-58FD-55CF27D749D3}"/>
              </a:ext>
            </a:extLst>
          </p:cNvPr>
          <p:cNvSpPr/>
          <p:nvPr/>
        </p:nvSpPr>
        <p:spPr>
          <a:xfrm>
            <a:off x="4843463" y="15621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DAE63B33-B70E-AFC9-EBC6-7374C193EEC4}"/>
              </a:ext>
            </a:extLst>
          </p:cNvPr>
          <p:cNvSpPr/>
          <p:nvPr/>
        </p:nvSpPr>
        <p:spPr>
          <a:xfrm>
            <a:off x="3643313" y="15621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1D3B227F-31F2-1239-4793-7CC07BEA5B96}"/>
              </a:ext>
            </a:extLst>
          </p:cNvPr>
          <p:cNvSpPr/>
          <p:nvPr/>
        </p:nvSpPr>
        <p:spPr>
          <a:xfrm>
            <a:off x="6043613" y="15621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477377E9-1506-1A8A-53C5-D9D3400E8D6E}"/>
              </a:ext>
            </a:extLst>
          </p:cNvPr>
          <p:cNvSpPr/>
          <p:nvPr/>
        </p:nvSpPr>
        <p:spPr>
          <a:xfrm>
            <a:off x="3586163" y="952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B8D4C3FB-85CF-9D9B-5245-ED14843516F2}"/>
              </a:ext>
            </a:extLst>
          </p:cNvPr>
          <p:cNvSpPr/>
          <p:nvPr/>
        </p:nvSpPr>
        <p:spPr>
          <a:xfrm>
            <a:off x="4843463" y="952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53A195C1-94C3-75A8-C529-573CEC52720C}"/>
              </a:ext>
            </a:extLst>
          </p:cNvPr>
          <p:cNvSpPr/>
          <p:nvPr/>
        </p:nvSpPr>
        <p:spPr>
          <a:xfrm>
            <a:off x="6100763" y="952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E55EC5E1-21D5-AAE4-B987-A42AF8EFEFEE}"/>
              </a:ext>
            </a:extLst>
          </p:cNvPr>
          <p:cNvSpPr/>
          <p:nvPr/>
        </p:nvSpPr>
        <p:spPr>
          <a:xfrm>
            <a:off x="3643313" y="49149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57884A5F-BC85-1CCC-313C-73943C4AD654}"/>
              </a:ext>
            </a:extLst>
          </p:cNvPr>
          <p:cNvSpPr/>
          <p:nvPr/>
        </p:nvSpPr>
        <p:spPr>
          <a:xfrm>
            <a:off x="3643313" y="4381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EC151291-8896-E3FF-5FB3-AEFA49D5B542}"/>
              </a:ext>
            </a:extLst>
          </p:cNvPr>
          <p:cNvSpPr/>
          <p:nvPr/>
        </p:nvSpPr>
        <p:spPr>
          <a:xfrm>
            <a:off x="3643313" y="37719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BC0BD9E-AD41-AB84-F0FC-1B88DBF1F082}"/>
              </a:ext>
            </a:extLst>
          </p:cNvPr>
          <p:cNvSpPr/>
          <p:nvPr/>
        </p:nvSpPr>
        <p:spPr>
          <a:xfrm>
            <a:off x="3643313" y="3238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B107AFAF-67B9-17E2-3FBE-9ADD46C570B9}"/>
              </a:ext>
            </a:extLst>
          </p:cNvPr>
          <p:cNvSpPr/>
          <p:nvPr/>
        </p:nvSpPr>
        <p:spPr>
          <a:xfrm>
            <a:off x="4843463" y="5524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E03EF776-2B3C-1815-F94D-F786CD901A2A}"/>
              </a:ext>
            </a:extLst>
          </p:cNvPr>
          <p:cNvSpPr/>
          <p:nvPr/>
        </p:nvSpPr>
        <p:spPr>
          <a:xfrm>
            <a:off x="4843463" y="49149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000F8737-5655-CB08-C9BC-E2E86FE72618}"/>
              </a:ext>
            </a:extLst>
          </p:cNvPr>
          <p:cNvSpPr/>
          <p:nvPr/>
        </p:nvSpPr>
        <p:spPr>
          <a:xfrm>
            <a:off x="4843463" y="4381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2DA80A8D-801B-C9E6-C493-7C429506FDDB}"/>
              </a:ext>
            </a:extLst>
          </p:cNvPr>
          <p:cNvSpPr/>
          <p:nvPr/>
        </p:nvSpPr>
        <p:spPr>
          <a:xfrm>
            <a:off x="4843463" y="37719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30EA1FF8-E7CF-4CB2-2F1F-5511BFDEEE97}"/>
              </a:ext>
            </a:extLst>
          </p:cNvPr>
          <p:cNvSpPr/>
          <p:nvPr/>
        </p:nvSpPr>
        <p:spPr>
          <a:xfrm>
            <a:off x="6043613" y="5524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EAF10108-4F0A-AEBB-08CD-3E732219B550}"/>
              </a:ext>
            </a:extLst>
          </p:cNvPr>
          <p:cNvSpPr/>
          <p:nvPr/>
        </p:nvSpPr>
        <p:spPr>
          <a:xfrm>
            <a:off x="6043613" y="49149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FBFD0C2B-8907-E44E-F4B3-282923B652D5}"/>
              </a:ext>
            </a:extLst>
          </p:cNvPr>
          <p:cNvSpPr/>
          <p:nvPr/>
        </p:nvSpPr>
        <p:spPr>
          <a:xfrm>
            <a:off x="4843463" y="3238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1591BFFC-6FB9-495B-3AA4-394F531F968F}"/>
              </a:ext>
            </a:extLst>
          </p:cNvPr>
          <p:cNvSpPr/>
          <p:nvPr/>
        </p:nvSpPr>
        <p:spPr>
          <a:xfrm>
            <a:off x="2386013" y="4381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257F8F1B-5F2B-5B38-CA2F-013B1A3D529A}"/>
              </a:ext>
            </a:extLst>
          </p:cNvPr>
          <p:cNvSpPr/>
          <p:nvPr/>
        </p:nvSpPr>
        <p:spPr>
          <a:xfrm>
            <a:off x="2386013" y="54483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4B8705E9-4FA2-AE7F-DAEC-E3BFD4576F6A}"/>
              </a:ext>
            </a:extLst>
          </p:cNvPr>
          <p:cNvSpPr/>
          <p:nvPr/>
        </p:nvSpPr>
        <p:spPr>
          <a:xfrm>
            <a:off x="2386013" y="60579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76F20B8F-EE5D-B2D4-E215-E0D54741200B}"/>
              </a:ext>
            </a:extLst>
          </p:cNvPr>
          <p:cNvSpPr/>
          <p:nvPr/>
        </p:nvSpPr>
        <p:spPr>
          <a:xfrm>
            <a:off x="3586163" y="55245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FF946013-1628-94CF-1844-6AF74A5A0F53}"/>
              </a:ext>
            </a:extLst>
          </p:cNvPr>
          <p:cNvSpPr/>
          <p:nvPr/>
        </p:nvSpPr>
        <p:spPr>
          <a:xfrm>
            <a:off x="2386013" y="4914900"/>
            <a:ext cx="4572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xmlns="" id="{E177785F-CC1C-67B5-30E5-0154230F224B}"/>
              </a:ext>
            </a:extLst>
          </p:cNvPr>
          <p:cNvGrpSpPr/>
          <p:nvPr/>
        </p:nvGrpSpPr>
        <p:grpSpPr>
          <a:xfrm>
            <a:off x="304800" y="1447801"/>
            <a:ext cx="1895477" cy="4664980"/>
            <a:chOff x="652719" y="4233631"/>
            <a:chExt cx="3774417" cy="2462872"/>
          </a:xfrm>
        </p:grpSpPr>
        <p:pic>
          <p:nvPicPr>
            <p:cNvPr id="62" name="Picture 33">
              <a:extLst>
                <a:ext uri="{FF2B5EF4-FFF2-40B4-BE49-F238E27FC236}">
                  <a16:creationId xmlns:a16="http://schemas.microsoft.com/office/drawing/2014/main" xmlns="" id="{38A8213D-6049-9B09-5BE2-3E484D726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"/>
                </a:ext>
              </a:extLst>
            </a:blip>
            <a:srcRect/>
            <a:stretch>
              <a:fillRect/>
            </a:stretch>
          </p:blipFill>
          <p:spPr>
            <a:xfrm>
              <a:off x="941966" y="4253746"/>
              <a:ext cx="3485170" cy="2442757"/>
            </a:xfrm>
            <a:prstGeom prst="rect">
              <a:avLst/>
            </a:prstGeom>
          </p:spPr>
        </p:pic>
        <p:sp>
          <p:nvSpPr>
            <p:cNvPr id="63" name="Hộp Văn bản 323">
              <a:extLst>
                <a:ext uri="{FF2B5EF4-FFF2-40B4-BE49-F238E27FC236}">
                  <a16:creationId xmlns:a16="http://schemas.microsoft.com/office/drawing/2014/main" xmlns="" id="{C7DB31BA-A4DF-E474-BA9B-00FD16C83A89}"/>
                </a:ext>
              </a:extLst>
            </p:cNvPr>
            <p:cNvSpPr txBox="1"/>
            <p:nvPr/>
          </p:nvSpPr>
          <p:spPr>
            <a:xfrm>
              <a:off x="652719" y="4233631"/>
              <a:ext cx="3702978" cy="219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Bảng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chẵn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từ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0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đến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3989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345</Words>
  <Application>Microsoft Office PowerPoint</Application>
  <PresentationFormat>On-screen Show (4:3)</PresentationFormat>
  <Paragraphs>223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</vt:lpstr>
      <vt:lpstr>Slide 2</vt:lpstr>
      <vt:lpstr>I. YÊU CẦU CẦN ĐẠT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Một người thự định sơn một cái thùng không nawpsdangj hình hộp ch</dc:title>
  <dc:creator>Hong</dc:creator>
  <cp:lastModifiedBy>Hong</cp:lastModifiedBy>
  <cp:revision>26</cp:revision>
  <dcterms:created xsi:type="dcterms:W3CDTF">2006-08-16T00:00:00Z</dcterms:created>
  <dcterms:modified xsi:type="dcterms:W3CDTF">2023-08-14T07:34:01Z</dcterms:modified>
</cp:coreProperties>
</file>