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3"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42E199-A974-4677-A04B-5F56478635EF}" type="datetimeFigureOut">
              <a:rPr lang="en-US" smtClean="0"/>
              <a:pPr/>
              <a:t>8/17/2023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E9CACA-DF63-480F-AE8B-6B9DEC8DB44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a:t>xám</a:t>
            </a:r>
          </a:p>
        </p:txBody>
      </p:sp>
      <p:sp>
        <p:nvSpPr>
          <p:cNvPr id="4" name="Slide Number Placeholder 3"/>
          <p:cNvSpPr>
            <a:spLocks noGrp="1"/>
          </p:cNvSpPr>
          <p:nvPr>
            <p:ph type="sldNum" sz="quarter" idx="5"/>
          </p:nvPr>
        </p:nvSpPr>
        <p:spPr/>
        <p:txBody>
          <a:bodyPr/>
          <a:lstStyle/>
          <a:p>
            <a:fld id="{6DFD8534-5011-4228-96AF-EF9F1150876D}" type="slidenum">
              <a:rPr lang="en-US" smtClean="0"/>
              <a:pPr/>
              <a:t>8</a:t>
            </a:fld>
            <a:endParaRPr lang="en-US"/>
          </a:p>
        </p:txBody>
      </p:sp>
    </p:spTree>
    <p:extLst>
      <p:ext uri="{BB962C8B-B14F-4D97-AF65-F5344CB8AC3E}">
        <p14:creationId xmlns:p14="http://schemas.microsoft.com/office/powerpoint/2010/main" xmlns="" val="1137788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1143000" y="685800"/>
            <a:ext cx="4572000" cy="3429000"/>
          </a:xfrm>
        </p:spPr>
      </p:sp>
      <p:sp>
        <p:nvSpPr>
          <p:cNvPr id="3" name="Chỗ dành sẵn cho Ghi chú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CN" b="1" dirty="0"/>
              <a:t>GV</a:t>
            </a:r>
            <a:r>
              <a:rPr lang="vi-VN" altLang="zh-CN" b="1" dirty="0"/>
              <a:t> </a:t>
            </a:r>
            <a:r>
              <a:rPr lang="vi-VN" altLang="zh-CN" b="1" dirty="0" err="1"/>
              <a:t>bấm</a:t>
            </a:r>
            <a:r>
              <a:rPr lang="vi-VN" altLang="zh-CN" b="1" dirty="0"/>
              <a:t> </a:t>
            </a:r>
            <a:r>
              <a:rPr lang="vi-VN" altLang="zh-CN" b="1" dirty="0" err="1"/>
              <a:t>bắt</a:t>
            </a:r>
            <a:r>
              <a:rPr lang="vi-VN" altLang="zh-CN" b="1" dirty="0"/>
              <a:t> </a:t>
            </a:r>
            <a:r>
              <a:rPr lang="vi-VN" altLang="zh-CN" b="1" dirty="0" err="1"/>
              <a:t>đầu</a:t>
            </a:r>
            <a:r>
              <a:rPr lang="vi-VN" altLang="zh-CN" b="1" dirty="0"/>
              <a:t> </a:t>
            </a:r>
            <a:r>
              <a:rPr lang="vi-VN" altLang="zh-CN" b="1" dirty="0" err="1"/>
              <a:t>đồng</a:t>
            </a:r>
            <a:r>
              <a:rPr lang="vi-VN" altLang="zh-CN" b="1" dirty="0"/>
              <a:t> </a:t>
            </a:r>
            <a:r>
              <a:rPr lang="vi-VN" altLang="zh-CN" b="1" dirty="0" err="1"/>
              <a:t>hồ</a:t>
            </a:r>
            <a:r>
              <a:rPr lang="vi-VN" altLang="zh-CN" b="1" dirty="0"/>
              <a:t> </a:t>
            </a:r>
            <a:r>
              <a:rPr lang="vi-VN" altLang="zh-CN" b="1" dirty="0" err="1"/>
              <a:t>chạy</a:t>
            </a:r>
            <a:r>
              <a:rPr lang="vi-VN" altLang="zh-CN" b="1" dirty="0"/>
              <a:t>, chuông reo </a:t>
            </a:r>
            <a:r>
              <a:rPr lang="vi-VN" altLang="zh-CN" b="1" dirty="0" err="1"/>
              <a:t>báo</a:t>
            </a:r>
            <a:r>
              <a:rPr lang="vi-VN" altLang="zh-CN" b="1" dirty="0"/>
              <a:t> </a:t>
            </a:r>
            <a:r>
              <a:rPr lang="vi-VN" altLang="zh-CN" b="1" dirty="0" err="1"/>
              <a:t>hiệu</a:t>
            </a:r>
            <a:r>
              <a:rPr lang="vi-VN" altLang="zh-CN" b="1" dirty="0"/>
              <a:t> </a:t>
            </a:r>
            <a:r>
              <a:rPr lang="vi-VN" altLang="zh-CN" b="1" dirty="0" err="1"/>
              <a:t>kết</a:t>
            </a:r>
            <a:r>
              <a:rPr lang="vi-VN" altLang="zh-CN" b="1" dirty="0"/>
              <a:t> </a:t>
            </a:r>
            <a:r>
              <a:rPr lang="vi-VN" altLang="zh-CN" b="1" dirty="0" err="1"/>
              <a:t>thúc</a:t>
            </a:r>
            <a:endParaRPr lang="en-US" dirty="0"/>
          </a:p>
          <a:p>
            <a:endParaRPr lang="en-US" dirty="0"/>
          </a:p>
        </p:txBody>
      </p:sp>
    </p:spTree>
    <p:extLst>
      <p:ext uri="{BB962C8B-B14F-4D97-AF65-F5344CB8AC3E}">
        <p14:creationId xmlns:p14="http://schemas.microsoft.com/office/powerpoint/2010/main" xmlns="" val="2207772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95E5E7-2BAE-40F8-9515-23318ACB8540}"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79317-1531-4370-8709-413DBF0F8F4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5E5E7-2BAE-40F8-9515-23318ACB8540}"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79317-1531-4370-8709-413DBF0F8F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5E5E7-2BAE-40F8-9515-23318ACB8540}"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79317-1531-4370-8709-413DBF0F8F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5E5E7-2BAE-40F8-9515-23318ACB8540}"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79317-1531-4370-8709-413DBF0F8F4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95E5E7-2BAE-40F8-9515-23318ACB8540}" type="datetimeFigureOut">
              <a:rPr lang="en-US" smtClean="0"/>
              <a:pPr/>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79317-1531-4370-8709-413DBF0F8F4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95E5E7-2BAE-40F8-9515-23318ACB8540}" type="datetimeFigureOut">
              <a:rPr lang="en-US" smtClean="0"/>
              <a:pPr/>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79317-1531-4370-8709-413DBF0F8F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95E5E7-2BAE-40F8-9515-23318ACB8540}" type="datetimeFigureOut">
              <a:rPr lang="en-US" smtClean="0"/>
              <a:pPr/>
              <a:t>8/17/2023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279317-1531-4370-8709-413DBF0F8F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95E5E7-2BAE-40F8-9515-23318ACB8540}" type="datetimeFigureOut">
              <a:rPr lang="en-US" smtClean="0"/>
              <a:pPr/>
              <a:t>8/17/2023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279317-1531-4370-8709-413DBF0F8F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5E5E7-2BAE-40F8-9515-23318ACB8540}" type="datetimeFigureOut">
              <a:rPr lang="en-US" smtClean="0"/>
              <a:pPr/>
              <a:t>8/17/2023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279317-1531-4370-8709-413DBF0F8F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95E5E7-2BAE-40F8-9515-23318ACB8540}" type="datetimeFigureOut">
              <a:rPr lang="en-US" smtClean="0"/>
              <a:pPr/>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79317-1531-4370-8709-413DBF0F8F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95E5E7-2BAE-40F8-9515-23318ACB8540}" type="datetimeFigureOut">
              <a:rPr lang="en-US" smtClean="0"/>
              <a:pPr/>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79317-1531-4370-8709-413DBF0F8F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5E5E7-2BAE-40F8-9515-23318ACB8540}" type="datetimeFigureOut">
              <a:rPr lang="en-US" smtClean="0"/>
              <a:pPr/>
              <a:t>8/17/2023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79317-1531-4370-8709-413DBF0F8F4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17.png"/><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endParaRPr lang="en-US" smtClean="0"/>
          </a:p>
        </p:txBody>
      </p:sp>
      <p:sp>
        <p:nvSpPr>
          <p:cNvPr id="2051" name="Content Placeholder 2"/>
          <p:cNvSpPr>
            <a:spLocks noGrp="1"/>
          </p:cNvSpPr>
          <p:nvPr>
            <p:ph idx="1"/>
          </p:nvPr>
        </p:nvSpPr>
        <p:spPr/>
        <p:txBody>
          <a:bodyPr/>
          <a:lstStyle/>
          <a:p>
            <a:endParaRPr lang="en-US" smtClean="0"/>
          </a:p>
        </p:txBody>
      </p:sp>
      <p:pic>
        <p:nvPicPr>
          <p:cNvPr id="2052" name="Picture 4" descr="image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152400"/>
            <a:ext cx="8815388" cy="65532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1978982" y="381000"/>
            <a:ext cx="6162521" cy="923330"/>
          </a:xfrm>
          <a:prstGeom prst="rect">
            <a:avLst/>
          </a:prstGeom>
          <a:noFill/>
        </p:spPr>
        <p:txBody>
          <a:bodyPr wrap="none">
            <a:spAutoFit/>
          </a:bodyPr>
          <a:lstStyle/>
          <a:p>
            <a:pPr algn="ctr">
              <a:defRPr/>
            </a:pPr>
            <a:r>
              <a:rPr lang="en-US" sz="5400" b="1" dirty="0" smtClean="0">
                <a:ln w="1905"/>
                <a:solidFill>
                  <a:srgbClr val="FF0000"/>
                </a:solidFill>
                <a:effectLst>
                  <a:innerShdw blurRad="69850" dist="43180" dir="5400000">
                    <a:srgbClr val="000000">
                      <a:alpha val="65000"/>
                    </a:srgbClr>
                  </a:innerShdw>
                </a:effectLst>
                <a:latin typeface="Arial" charset="0"/>
              </a:rPr>
              <a:t>KHOA HỌC </a:t>
            </a:r>
            <a:r>
              <a:rPr lang="en-US" sz="5400" b="1" dirty="0">
                <a:ln w="1905"/>
                <a:solidFill>
                  <a:srgbClr val="FF0000"/>
                </a:solidFill>
                <a:effectLst>
                  <a:innerShdw blurRad="69850" dist="43180" dir="5400000">
                    <a:srgbClr val="000000">
                      <a:alpha val="65000"/>
                    </a:srgbClr>
                  </a:innerShdw>
                </a:effectLst>
                <a:latin typeface="Arial" charset="0"/>
              </a:rPr>
              <a:t>LỚP 4</a:t>
            </a:r>
          </a:p>
        </p:txBody>
      </p:sp>
      <p:sp>
        <p:nvSpPr>
          <p:cNvPr id="2054" name="Text Box 7"/>
          <p:cNvSpPr txBox="1">
            <a:spLocks noChangeArrowheads="1"/>
          </p:cNvSpPr>
          <p:nvPr/>
        </p:nvSpPr>
        <p:spPr bwMode="auto">
          <a:xfrm>
            <a:off x="228600" y="1905000"/>
            <a:ext cx="8686800" cy="126188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4400" b="1" dirty="0" err="1">
                <a:solidFill>
                  <a:srgbClr val="FF0000"/>
                </a:solidFill>
              </a:rPr>
              <a:t>Bài</a:t>
            </a:r>
            <a:r>
              <a:rPr lang="en-US" sz="4400" b="1" dirty="0">
                <a:solidFill>
                  <a:srgbClr val="FF0000"/>
                </a:solidFill>
              </a:rPr>
              <a:t> </a:t>
            </a:r>
            <a:r>
              <a:rPr lang="en-US" sz="4400" b="1" dirty="0" smtClean="0">
                <a:solidFill>
                  <a:srgbClr val="FF0000"/>
                </a:solidFill>
              </a:rPr>
              <a:t>2 : </a:t>
            </a:r>
            <a:r>
              <a:rPr lang="en-US" sz="3200" b="1" dirty="0" err="1" smtClean="0">
                <a:solidFill>
                  <a:srgbClr val="FF0000"/>
                </a:solidFill>
              </a:rPr>
              <a:t>Sự</a:t>
            </a:r>
            <a:r>
              <a:rPr lang="en-US" sz="3200" b="1" dirty="0" smtClean="0">
                <a:solidFill>
                  <a:srgbClr val="FF0000"/>
                </a:solidFill>
              </a:rPr>
              <a:t> </a:t>
            </a:r>
            <a:r>
              <a:rPr lang="en-US" sz="3200" b="1" dirty="0" err="1" smtClean="0">
                <a:solidFill>
                  <a:srgbClr val="FF0000"/>
                </a:solidFill>
              </a:rPr>
              <a:t>chuyển</a:t>
            </a:r>
            <a:r>
              <a:rPr lang="en-US" sz="3200" b="1" dirty="0" smtClean="0">
                <a:solidFill>
                  <a:srgbClr val="FF0000"/>
                </a:solidFill>
              </a:rPr>
              <a:t> </a:t>
            </a:r>
            <a:r>
              <a:rPr lang="en-US" sz="3200" b="1" dirty="0" err="1" smtClean="0">
                <a:solidFill>
                  <a:srgbClr val="FF0000"/>
                </a:solidFill>
              </a:rPr>
              <a:t>thể</a:t>
            </a:r>
            <a:r>
              <a:rPr lang="en-US" sz="3200" b="1" dirty="0" smtClean="0">
                <a:solidFill>
                  <a:srgbClr val="FF0000"/>
                </a:solidFill>
              </a:rPr>
              <a:t> </a:t>
            </a:r>
            <a:r>
              <a:rPr lang="en-US" sz="3200" b="1" dirty="0" err="1" smtClean="0">
                <a:solidFill>
                  <a:srgbClr val="FF0000"/>
                </a:solidFill>
              </a:rPr>
              <a:t>của</a:t>
            </a:r>
            <a:r>
              <a:rPr lang="en-US" sz="3200" b="1" dirty="0" smtClean="0">
                <a:solidFill>
                  <a:srgbClr val="FF0000"/>
                </a:solidFill>
              </a:rPr>
              <a:t> </a:t>
            </a:r>
            <a:r>
              <a:rPr lang="en-US" sz="3200" b="1" dirty="0" err="1" smtClean="0">
                <a:solidFill>
                  <a:srgbClr val="FF0000"/>
                </a:solidFill>
              </a:rPr>
              <a:t>nước</a:t>
            </a:r>
            <a:r>
              <a:rPr lang="en-US" sz="3200" b="1" dirty="0" smtClean="0">
                <a:solidFill>
                  <a:srgbClr val="FF0000"/>
                </a:solidFill>
              </a:rPr>
              <a:t> </a:t>
            </a:r>
            <a:r>
              <a:rPr lang="en-US" sz="3200" b="1" dirty="0" err="1" smtClean="0">
                <a:solidFill>
                  <a:srgbClr val="FF0000"/>
                </a:solidFill>
              </a:rPr>
              <a:t>và</a:t>
            </a:r>
            <a:r>
              <a:rPr lang="en-US" sz="3200" b="1" dirty="0" smtClean="0">
                <a:solidFill>
                  <a:srgbClr val="FF0000"/>
                </a:solidFill>
              </a:rPr>
              <a:t> </a:t>
            </a:r>
            <a:r>
              <a:rPr lang="en-US" sz="3200" b="1" dirty="0" err="1" smtClean="0">
                <a:solidFill>
                  <a:srgbClr val="FF0000"/>
                </a:solidFill>
              </a:rPr>
              <a:t>vòng</a:t>
            </a:r>
            <a:r>
              <a:rPr lang="en-US" sz="3200" b="1" dirty="0" smtClean="0">
                <a:solidFill>
                  <a:srgbClr val="FF0000"/>
                </a:solidFill>
              </a:rPr>
              <a:t> </a:t>
            </a:r>
            <a:r>
              <a:rPr lang="en-US" sz="3200" b="1" dirty="0" err="1" smtClean="0">
                <a:solidFill>
                  <a:srgbClr val="FF0000"/>
                </a:solidFill>
              </a:rPr>
              <a:t>tuần</a:t>
            </a:r>
            <a:r>
              <a:rPr lang="en-US" sz="3200" b="1" dirty="0" smtClean="0">
                <a:solidFill>
                  <a:srgbClr val="FF0000"/>
                </a:solidFill>
              </a:rPr>
              <a:t> </a:t>
            </a:r>
            <a:r>
              <a:rPr lang="en-US" sz="3200" b="1" dirty="0" err="1" smtClean="0">
                <a:solidFill>
                  <a:srgbClr val="FF0000"/>
                </a:solidFill>
              </a:rPr>
              <a:t>hoàn</a:t>
            </a:r>
            <a:r>
              <a:rPr lang="en-US" sz="3200" b="1" dirty="0" smtClean="0">
                <a:solidFill>
                  <a:srgbClr val="FF0000"/>
                </a:solidFill>
              </a:rPr>
              <a:t> </a:t>
            </a:r>
            <a:r>
              <a:rPr lang="en-US" sz="3200" b="1" dirty="0" err="1" smtClean="0">
                <a:solidFill>
                  <a:srgbClr val="FF0000"/>
                </a:solidFill>
              </a:rPr>
              <a:t>của</a:t>
            </a:r>
            <a:r>
              <a:rPr lang="en-US" sz="3200" b="1" dirty="0" smtClean="0">
                <a:solidFill>
                  <a:srgbClr val="FF0000"/>
                </a:solidFill>
              </a:rPr>
              <a:t> </a:t>
            </a:r>
            <a:r>
              <a:rPr lang="en-US" sz="3200" b="1" dirty="0" err="1" smtClean="0">
                <a:solidFill>
                  <a:srgbClr val="FF0000"/>
                </a:solidFill>
              </a:rPr>
              <a:t>nước</a:t>
            </a:r>
            <a:r>
              <a:rPr lang="en-US" sz="3200" b="1" dirty="0" smtClean="0">
                <a:solidFill>
                  <a:srgbClr val="FF0000"/>
                </a:solidFill>
              </a:rPr>
              <a:t> </a:t>
            </a:r>
            <a:r>
              <a:rPr lang="en-US" sz="3200" b="1" dirty="0" err="1" smtClean="0">
                <a:solidFill>
                  <a:srgbClr val="FF0000"/>
                </a:solidFill>
              </a:rPr>
              <a:t>trong</a:t>
            </a:r>
            <a:r>
              <a:rPr lang="en-US" sz="3200" b="1" dirty="0" smtClean="0">
                <a:solidFill>
                  <a:srgbClr val="FF0000"/>
                </a:solidFill>
              </a:rPr>
              <a:t> </a:t>
            </a:r>
            <a:r>
              <a:rPr lang="en-US" sz="3200" b="1" dirty="0" err="1" smtClean="0">
                <a:solidFill>
                  <a:srgbClr val="FF0000"/>
                </a:solidFill>
              </a:rPr>
              <a:t>tự</a:t>
            </a:r>
            <a:r>
              <a:rPr lang="en-US" sz="3200" b="1" dirty="0" smtClean="0">
                <a:solidFill>
                  <a:srgbClr val="FF0000"/>
                </a:solidFill>
              </a:rPr>
              <a:t> </a:t>
            </a:r>
            <a:r>
              <a:rPr lang="en-US" sz="3200" b="1" dirty="0" err="1" smtClean="0">
                <a:solidFill>
                  <a:srgbClr val="FF0000"/>
                </a:solidFill>
              </a:rPr>
              <a:t>nhiên</a:t>
            </a:r>
            <a:r>
              <a:rPr lang="en-US" sz="3200" b="1" dirty="0" smtClean="0">
                <a:solidFill>
                  <a:srgbClr val="FF0000"/>
                </a:solidFill>
              </a:rPr>
              <a:t>.</a:t>
            </a:r>
            <a:endParaRPr lang="en-US" sz="4400" b="1" dirty="0">
              <a:solidFill>
                <a:srgbClr val="FF0000"/>
              </a:solidFill>
            </a:endParaRPr>
          </a:p>
        </p:txBody>
      </p:sp>
      <p:sp>
        <p:nvSpPr>
          <p:cNvPr id="2055" name="Text Box 8"/>
          <p:cNvSpPr txBox="1">
            <a:spLocks noChangeArrowheads="1"/>
          </p:cNvSpPr>
          <p:nvPr/>
        </p:nvSpPr>
        <p:spPr bwMode="auto">
          <a:xfrm>
            <a:off x="1066800" y="4876800"/>
            <a:ext cx="7772400" cy="10156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6000" b="1" dirty="0" err="1">
                <a:solidFill>
                  <a:srgbClr val="0033CC"/>
                </a:solidFill>
              </a:rPr>
              <a:t>Nguyễn</a:t>
            </a:r>
            <a:r>
              <a:rPr lang="en-US" sz="6000" b="1" dirty="0">
                <a:solidFill>
                  <a:srgbClr val="0033CC"/>
                </a:solidFill>
              </a:rPr>
              <a:t> </a:t>
            </a:r>
            <a:r>
              <a:rPr lang="en-US" sz="6000" b="1" dirty="0" err="1">
                <a:solidFill>
                  <a:srgbClr val="0033CC"/>
                </a:solidFill>
              </a:rPr>
              <a:t>Thị</a:t>
            </a:r>
            <a:r>
              <a:rPr lang="en-US" sz="6000" b="1" dirty="0">
                <a:solidFill>
                  <a:srgbClr val="0033CC"/>
                </a:solidFill>
              </a:rPr>
              <a:t> </a:t>
            </a:r>
            <a:r>
              <a:rPr lang="en-US" sz="6000" b="1" dirty="0" err="1" smtClean="0">
                <a:solidFill>
                  <a:srgbClr val="0033CC"/>
                </a:solidFill>
              </a:rPr>
              <a:t>Hồng</a:t>
            </a:r>
            <a:endParaRPr lang="en-US" sz="6000" b="1" dirty="0">
              <a:solidFill>
                <a:srgbClr val="0033CC"/>
              </a:solidFill>
            </a:endParaRPr>
          </a:p>
        </p:txBody>
      </p:sp>
      <p:pic>
        <p:nvPicPr>
          <p:cNvPr id="2056" name="Picture 7" descr="Gobal"/>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6853238" y="1143000"/>
            <a:ext cx="1571625"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B1B59AA-DF63-60B7-2060-35BCB01E2B7B}"/>
              </a:ext>
            </a:extLst>
          </p:cNvPr>
          <p:cNvPicPr>
            <a:picLocks noChangeAspect="1"/>
          </p:cNvPicPr>
          <p:nvPr/>
        </p:nvPicPr>
        <p:blipFill>
          <a:blip r:embed="rId2"/>
          <a:stretch>
            <a:fillRect/>
          </a:stretch>
        </p:blipFill>
        <p:spPr>
          <a:xfrm>
            <a:off x="471773" y="999363"/>
            <a:ext cx="642938" cy="781050"/>
          </a:xfrm>
          <a:prstGeom prst="rect">
            <a:avLst/>
          </a:prstGeom>
        </p:spPr>
      </p:pic>
      <p:sp>
        <p:nvSpPr>
          <p:cNvPr id="6" name="TextBox 5">
            <a:extLst>
              <a:ext uri="{FF2B5EF4-FFF2-40B4-BE49-F238E27FC236}">
                <a16:creationId xmlns:a16="http://schemas.microsoft.com/office/drawing/2014/main" xmlns="" id="{45DA54F2-8828-F9D5-328C-33D9FFCB1913}"/>
              </a:ext>
            </a:extLst>
          </p:cNvPr>
          <p:cNvSpPr txBox="1"/>
          <p:nvPr/>
        </p:nvSpPr>
        <p:spPr>
          <a:xfrm>
            <a:off x="1035558" y="685800"/>
            <a:ext cx="7434072" cy="104644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2. </a:t>
            </a:r>
            <a:r>
              <a:rPr kumimoji="0" lang="en-US" sz="31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Chuẩn</a:t>
            </a:r>
            <a:r>
              <a:rPr kumimoji="0" lang="en-US" sz="31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1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bị</a:t>
            </a:r>
            <a:r>
              <a:rPr kumimoji="0" lang="en-US" sz="31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1 </a:t>
            </a:r>
            <a:r>
              <a:rPr kumimoji="0" lang="en-US" sz="31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cốc</a:t>
            </a:r>
            <a:r>
              <a:rPr kumimoji="0" lang="en-US" sz="31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1 </a:t>
            </a:r>
            <a:r>
              <a:rPr kumimoji="0" lang="en-US" sz="31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đĩa</a:t>
            </a:r>
            <a:r>
              <a:rPr kumimoji="0" lang="en-US" sz="31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1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nước</a:t>
            </a:r>
            <a:r>
              <a:rPr kumimoji="0" lang="en-US" sz="31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1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nóng</a:t>
            </a:r>
            <a:r>
              <a:rPr kumimoji="0" lang="en-US" sz="31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1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găng</a:t>
            </a:r>
            <a:r>
              <a:rPr kumimoji="0" lang="en-US" sz="31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1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tay</a:t>
            </a:r>
            <a:r>
              <a:rPr kumimoji="0" lang="en-US" sz="31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1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vải</a:t>
            </a:r>
            <a:endParaRPr kumimoji="0" lang="en-US" sz="31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xmlns="" id="{4D920E8B-F158-3517-CF91-2CC1859BEB91}"/>
              </a:ext>
            </a:extLst>
          </p:cNvPr>
          <p:cNvSpPr txBox="1"/>
          <p:nvPr/>
        </p:nvSpPr>
        <p:spPr>
          <a:xfrm>
            <a:off x="980694" y="1837945"/>
            <a:ext cx="23721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Tiến</a:t>
            </a:r>
            <a:r>
              <a:rPr kumimoji="0" lang="en-US" sz="3600" b="0" i="1"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0" i="1"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hành</a:t>
            </a:r>
            <a:r>
              <a:rPr kumimoji="0" lang="en-US" sz="3600" b="0" i="1"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p>
        </p:txBody>
      </p:sp>
      <p:sp>
        <p:nvSpPr>
          <p:cNvPr id="3" name="TextBox 2">
            <a:extLst>
              <a:ext uri="{FF2B5EF4-FFF2-40B4-BE49-F238E27FC236}">
                <a16:creationId xmlns:a16="http://schemas.microsoft.com/office/drawing/2014/main" xmlns="" id="{7C09E23C-FA2F-999D-886D-2D077DCDE013}"/>
              </a:ext>
            </a:extLst>
          </p:cNvPr>
          <p:cNvSpPr txBox="1"/>
          <p:nvPr/>
        </p:nvSpPr>
        <p:spPr>
          <a:xfrm>
            <a:off x="500634" y="2606040"/>
            <a:ext cx="293522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Đeo</a:t>
            </a:r>
            <a:r>
              <a:rPr kumimoji="0" lang="en-US" sz="3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găng</a:t>
            </a:r>
            <a:r>
              <a:rPr kumimoji="0" lang="en-US" sz="3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tay</a:t>
            </a:r>
            <a:r>
              <a:rPr kumimoji="0" lang="en-US" sz="3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a:t>
            </a:r>
          </a:p>
        </p:txBody>
      </p:sp>
      <p:pic>
        <p:nvPicPr>
          <p:cNvPr id="4" name="Picture 3">
            <a:extLst>
              <a:ext uri="{FF2B5EF4-FFF2-40B4-BE49-F238E27FC236}">
                <a16:creationId xmlns:a16="http://schemas.microsoft.com/office/drawing/2014/main" xmlns="" id="{0B6167F5-DB71-E690-5DC2-29DF321B4EE9}"/>
              </a:ext>
            </a:extLst>
          </p:cNvPr>
          <p:cNvPicPr>
            <a:picLocks noChangeAspect="1"/>
          </p:cNvPicPr>
          <p:nvPr/>
        </p:nvPicPr>
        <p:blipFill>
          <a:blip r:embed="rId3" cstate="print"/>
          <a:stretch>
            <a:fillRect/>
          </a:stretch>
        </p:blipFill>
        <p:spPr>
          <a:xfrm>
            <a:off x="3860227" y="2295145"/>
            <a:ext cx="1397573" cy="1276751"/>
          </a:xfrm>
          <a:prstGeom prst="rect">
            <a:avLst/>
          </a:prstGeom>
        </p:spPr>
      </p:pic>
      <p:sp>
        <p:nvSpPr>
          <p:cNvPr id="7" name="TextBox 6">
            <a:extLst>
              <a:ext uri="{FF2B5EF4-FFF2-40B4-BE49-F238E27FC236}">
                <a16:creationId xmlns:a16="http://schemas.microsoft.com/office/drawing/2014/main" xmlns="" id="{98BAC305-B6EE-F2D7-F86E-F2C52AB312E6}"/>
              </a:ext>
            </a:extLst>
          </p:cNvPr>
          <p:cNvSpPr txBox="1"/>
          <p:nvPr/>
        </p:nvSpPr>
        <p:spPr>
          <a:xfrm>
            <a:off x="411480" y="3505200"/>
            <a:ext cx="6302502"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Rót</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nước</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nóng</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vào</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cốc</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hình</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3a),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quan</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sát</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và</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ghi</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chép</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hiện</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tượng</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xảy</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ra.</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xmlns="" id="{B498697F-0189-8D59-C877-110131B6DEA4}"/>
              </a:ext>
            </a:extLst>
          </p:cNvPr>
          <p:cNvPicPr>
            <a:picLocks noChangeAspect="1"/>
          </p:cNvPicPr>
          <p:nvPr/>
        </p:nvPicPr>
        <p:blipFill>
          <a:blip r:embed="rId4"/>
          <a:stretch>
            <a:fillRect/>
          </a:stretch>
        </p:blipFill>
        <p:spPr>
          <a:xfrm>
            <a:off x="6687001" y="2862072"/>
            <a:ext cx="1990512" cy="1826323"/>
          </a:xfrm>
          <a:prstGeom prst="rect">
            <a:avLst/>
          </a:prstGeom>
        </p:spPr>
      </p:pic>
      <p:sp>
        <p:nvSpPr>
          <p:cNvPr id="8" name="TextBox 7">
            <a:extLst>
              <a:ext uri="{FF2B5EF4-FFF2-40B4-BE49-F238E27FC236}">
                <a16:creationId xmlns:a16="http://schemas.microsoft.com/office/drawing/2014/main" xmlns="" id="{491F817B-15D2-1F23-2432-8F1C4086EDC1}"/>
              </a:ext>
            </a:extLst>
          </p:cNvPr>
          <p:cNvSpPr txBox="1"/>
          <p:nvPr/>
        </p:nvSpPr>
        <p:spPr>
          <a:xfrm>
            <a:off x="370332" y="4800600"/>
            <a:ext cx="6281928"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Úp</a:t>
            </a:r>
            <a:r>
              <a:rPr kumimoji="0" lang="en-US" sz="28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Arial" panose="020B0604020202020204" pitchFamily="34" charset="0"/>
                <a:cs typeface="Arial" panose="020B0604020202020204" pitchFamily="34" charset="0"/>
              </a:rPr>
              <a:t>đĩa</a:t>
            </a:r>
            <a:r>
              <a:rPr kumimoji="0" lang="en-US" sz="28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Arial" panose="020B0604020202020204" pitchFamily="34" charset="0"/>
                <a:cs typeface="Arial" panose="020B0604020202020204" pitchFamily="34" charset="0"/>
              </a:rPr>
              <a:t>vào</a:t>
            </a:r>
            <a:r>
              <a:rPr kumimoji="0" lang="en-US" sz="28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Arial" panose="020B0604020202020204" pitchFamily="34" charset="0"/>
                <a:cs typeface="Arial" panose="020B0604020202020204" pitchFamily="34" charset="0"/>
              </a:rPr>
              <a:t>cốc</a:t>
            </a:r>
            <a:r>
              <a:rPr kumimoji="0" lang="en-US" sz="28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Arial" panose="020B0604020202020204" pitchFamily="34" charset="0"/>
                <a:cs typeface="Arial" panose="020B0604020202020204" pitchFamily="34" charset="0"/>
              </a:rPr>
              <a:t>nước</a:t>
            </a:r>
            <a:r>
              <a:rPr kumimoji="0" lang="en-US" sz="28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Arial" panose="020B0604020202020204" pitchFamily="34" charset="0"/>
                <a:cs typeface="Arial" panose="020B0604020202020204" pitchFamily="34" charset="0"/>
              </a:rPr>
              <a:t>nóng</a:t>
            </a:r>
            <a:r>
              <a:rPr kumimoji="0" lang="en-US" sz="28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Arial" panose="020B0604020202020204" pitchFamily="34" charset="0"/>
                <a:cs typeface="Arial" panose="020B0604020202020204" pitchFamily="34" charset="0"/>
              </a:rPr>
              <a:t>khoảng</a:t>
            </a:r>
            <a:r>
              <a:rPr kumimoji="0" lang="en-US" sz="28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Arial" panose="020B0604020202020204" pitchFamily="34" charset="0"/>
                <a:cs typeface="Arial" panose="020B0604020202020204" pitchFamily="34" charset="0"/>
              </a:rPr>
              <a:t>một</a:t>
            </a:r>
            <a:r>
              <a:rPr kumimoji="0" lang="en-US" sz="28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Arial" panose="020B0604020202020204" pitchFamily="34" charset="0"/>
                <a:cs typeface="Arial" panose="020B0604020202020204" pitchFamily="34" charset="0"/>
              </a:rPr>
              <a:t>phút</a:t>
            </a:r>
            <a:r>
              <a:rPr kumimoji="0" lang="en-US" sz="28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Arial" panose="020B0604020202020204" pitchFamily="34" charset="0"/>
                <a:cs typeface="Arial" panose="020B0604020202020204" pitchFamily="34" charset="0"/>
              </a:rPr>
              <a:t>rồi</a:t>
            </a:r>
            <a:r>
              <a:rPr kumimoji="0" lang="en-US" sz="28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Arial" panose="020B0604020202020204" pitchFamily="34" charset="0"/>
                <a:cs typeface="Arial" panose="020B0604020202020204" pitchFamily="34" charset="0"/>
              </a:rPr>
              <a:t>nhấc</a:t>
            </a:r>
            <a:r>
              <a:rPr kumimoji="0" lang="en-US" sz="28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Arial" panose="020B0604020202020204" pitchFamily="34" charset="0"/>
                <a:cs typeface="Arial" panose="020B0604020202020204" pitchFamily="34" charset="0"/>
              </a:rPr>
              <a:t>đĩa</a:t>
            </a:r>
            <a:r>
              <a:rPr kumimoji="0" lang="en-US" sz="28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Arial" panose="020B0604020202020204" pitchFamily="34" charset="0"/>
                <a:cs typeface="Arial" panose="020B0604020202020204" pitchFamily="34" charset="0"/>
              </a:rPr>
              <a:t>lên</a:t>
            </a:r>
            <a:r>
              <a:rPr kumimoji="0" lang="en-US" sz="28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Arial" panose="020B0604020202020204" pitchFamily="34" charset="0"/>
                <a:cs typeface="Arial" panose="020B0604020202020204" pitchFamily="34" charset="0"/>
              </a:rPr>
              <a:t>hình</a:t>
            </a:r>
            <a:r>
              <a:rPr kumimoji="0" lang="en-US" sz="28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3b). </a:t>
            </a:r>
            <a:r>
              <a:rPr lang="en-US" sz="2800" b="1" dirty="0">
                <a:solidFill>
                  <a:srgbClr val="FF0000"/>
                </a:solidFill>
                <a:latin typeface="Arial" panose="020B0604020202020204" pitchFamily="34" charset="0"/>
                <a:cs typeface="Arial" panose="020B0604020202020204" pitchFamily="34" charset="0"/>
              </a:rPr>
              <a:t>Quan </a:t>
            </a:r>
            <a:r>
              <a:rPr lang="en-US" sz="2800" b="1" dirty="0" err="1">
                <a:solidFill>
                  <a:srgbClr val="FF0000"/>
                </a:solidFill>
                <a:latin typeface="Arial" panose="020B0604020202020204" pitchFamily="34" charset="0"/>
                <a:cs typeface="Arial" panose="020B0604020202020204" pitchFamily="34" charset="0"/>
              </a:rPr>
              <a:t>sát</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và</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ghi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chép</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hiện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tượng</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xảy</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ra</a:t>
            </a:r>
            <a:r>
              <a:rPr lang="en-US" sz="2800" b="1" dirty="0">
                <a:solidFill>
                  <a:srgbClr val="FF0000"/>
                </a:solidFill>
                <a:latin typeface="Arial" panose="020B0604020202020204" pitchFamily="34" charset="0"/>
                <a:cs typeface="Arial" panose="020B0604020202020204" pitchFamily="34" charset="0"/>
              </a:rPr>
              <a:t> ở </a:t>
            </a:r>
            <a:r>
              <a:rPr lang="en-US" sz="2800" b="1" dirty="0" err="1">
                <a:solidFill>
                  <a:srgbClr val="FF0000"/>
                </a:solidFill>
                <a:latin typeface="Arial" panose="020B0604020202020204" pitchFamily="34" charset="0"/>
                <a:cs typeface="Arial" panose="020B0604020202020204" pitchFamily="34" charset="0"/>
              </a:rPr>
              <a:t>mặt</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trong</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của</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đĩa</a:t>
            </a:r>
            <a:r>
              <a:rPr lang="en-US" sz="2800" b="1" dirty="0">
                <a:solidFill>
                  <a:srgbClr val="FF0000"/>
                </a:solidFill>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xmlns="" id="{4711A65C-A681-AF09-A073-7D17BE6FC858}"/>
              </a:ext>
            </a:extLst>
          </p:cNvPr>
          <p:cNvPicPr>
            <a:picLocks noChangeAspect="1"/>
          </p:cNvPicPr>
          <p:nvPr/>
        </p:nvPicPr>
        <p:blipFill>
          <a:blip r:embed="rId5"/>
          <a:stretch>
            <a:fillRect/>
          </a:stretch>
        </p:blipFill>
        <p:spPr>
          <a:xfrm>
            <a:off x="6747558" y="4761738"/>
            <a:ext cx="1790653" cy="1760908"/>
          </a:xfrm>
          <a:prstGeom prst="rect">
            <a:avLst/>
          </a:prstGeom>
        </p:spPr>
      </p:pic>
    </p:spTree>
    <p:extLst>
      <p:ext uri="{BB962C8B-B14F-4D97-AF65-F5344CB8AC3E}">
        <p14:creationId xmlns:p14="http://schemas.microsoft.com/office/powerpoint/2010/main" xmlns="" val="10891884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arn(inVertic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par>
                                <p:cTn id="21" presetID="2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xmlns="" id="{F0FE10FB-941D-4C29-836E-49CB80DE1F14}"/>
              </a:ext>
            </a:extLst>
          </p:cNvPr>
          <p:cNvSpPr txBox="1">
            <a:spLocks noChangeArrowheads="1"/>
          </p:cNvSpPr>
          <p:nvPr/>
        </p:nvSpPr>
        <p:spPr bwMode="auto">
          <a:xfrm>
            <a:off x="3541292" y="902909"/>
            <a:ext cx="4501129" cy="5783813"/>
          </a:xfrm>
          <a:prstGeom prst="rect">
            <a:avLst/>
          </a:prstGeom>
          <a:noFill/>
          <a:ln w="28575">
            <a:no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914400" rtl="0" eaLnBrk="0" fontAlgn="auto" latinLnBrk="0" hangingPunct="0">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itchFamily="18" charset="0"/>
                <a:ea typeface="思源黑体 CN"/>
                <a:cs typeface="Times New Roman" pitchFamily="18" charset="0"/>
              </a:rPr>
              <a:t>Từ</a:t>
            </a:r>
            <a:r>
              <a:rPr kumimoji="0" lang="en-US" sz="3600" b="1" i="0" u="none" strike="noStrike" kern="1200" cap="none" spc="0" normalizeH="0" baseline="0" noProof="0" dirty="0">
                <a:ln>
                  <a:noFill/>
                </a:ln>
                <a:solidFill>
                  <a:srgbClr val="FF0000"/>
                </a:solidFill>
                <a:effectLst/>
                <a:uLnTx/>
                <a:uFillTx/>
                <a:latin typeface="Times New Roman" pitchFamily="18" charset="0"/>
                <a:ea typeface="思源黑体 CN"/>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思源黑体 CN"/>
                <a:cs typeface="Times New Roman" pitchFamily="18" charset="0"/>
              </a:rPr>
              <a:t>các</a:t>
            </a:r>
            <a:r>
              <a:rPr kumimoji="0" lang="en-US" sz="3600" b="1" i="0" u="none" strike="noStrike" kern="1200" cap="none" spc="0" normalizeH="0" baseline="0" noProof="0" dirty="0">
                <a:ln>
                  <a:noFill/>
                </a:ln>
                <a:solidFill>
                  <a:srgbClr val="FF0000"/>
                </a:solidFill>
                <a:effectLst/>
                <a:uLnTx/>
                <a:uFillTx/>
                <a:latin typeface="Times New Roman" pitchFamily="18" charset="0"/>
                <a:ea typeface="思源黑体 CN"/>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思源黑体 CN"/>
                <a:cs typeface="Times New Roman" pitchFamily="18" charset="0"/>
              </a:rPr>
              <a:t>hiện</a:t>
            </a:r>
            <a:r>
              <a:rPr kumimoji="0" lang="en-US" sz="3600" b="1" i="0" u="none" strike="noStrike" kern="1200" cap="none" spc="0" normalizeH="0" baseline="0" noProof="0" dirty="0">
                <a:ln>
                  <a:noFill/>
                </a:ln>
                <a:solidFill>
                  <a:srgbClr val="FF0000"/>
                </a:solidFill>
                <a:effectLst/>
                <a:uLnTx/>
                <a:uFillTx/>
                <a:latin typeface="Times New Roman" pitchFamily="18" charset="0"/>
                <a:ea typeface="思源黑体 CN"/>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思源黑体 CN"/>
                <a:cs typeface="Times New Roman" pitchFamily="18" charset="0"/>
              </a:rPr>
              <a:t>tượng</a:t>
            </a:r>
            <a:r>
              <a:rPr kumimoji="0" lang="en-US" sz="3600" b="1" i="0" u="none" strike="noStrike" kern="1200" cap="none" spc="0" normalizeH="0" baseline="0" noProof="0" dirty="0">
                <a:ln>
                  <a:noFill/>
                </a:ln>
                <a:solidFill>
                  <a:srgbClr val="FF0000"/>
                </a:solidFill>
                <a:effectLst/>
                <a:uLnTx/>
                <a:uFillTx/>
                <a:latin typeface="Times New Roman" pitchFamily="18" charset="0"/>
                <a:ea typeface="思源黑体 CN"/>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思源黑体 CN"/>
                <a:cs typeface="Times New Roman" pitchFamily="18" charset="0"/>
              </a:rPr>
              <a:t>quan</a:t>
            </a:r>
            <a:r>
              <a:rPr kumimoji="0" lang="en-US" sz="3600" b="1" i="0" u="none" strike="noStrike" kern="1200" cap="none" spc="0" normalizeH="0" baseline="0" noProof="0" dirty="0">
                <a:ln>
                  <a:noFill/>
                </a:ln>
                <a:solidFill>
                  <a:srgbClr val="FF0000"/>
                </a:solidFill>
                <a:effectLst/>
                <a:uLnTx/>
                <a:uFillTx/>
                <a:latin typeface="Times New Roman" pitchFamily="18" charset="0"/>
                <a:ea typeface="思源黑体 CN"/>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思源黑体 CN"/>
                <a:cs typeface="Times New Roman" pitchFamily="18" charset="0"/>
              </a:rPr>
              <a:t>sát</a:t>
            </a:r>
            <a:r>
              <a:rPr kumimoji="0" lang="en-US" sz="3600" b="1" i="0" u="none" strike="noStrike" kern="1200" cap="none" spc="0" normalizeH="0" baseline="0" noProof="0" dirty="0">
                <a:ln>
                  <a:noFill/>
                </a:ln>
                <a:solidFill>
                  <a:srgbClr val="FF0000"/>
                </a:solidFill>
                <a:effectLst/>
                <a:uLnTx/>
                <a:uFillTx/>
                <a:latin typeface="Times New Roman" pitchFamily="18" charset="0"/>
                <a:ea typeface="思源黑体 CN"/>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思源黑体 CN"/>
                <a:cs typeface="Times New Roman" pitchFamily="18" charset="0"/>
              </a:rPr>
              <a:t>được</a:t>
            </a:r>
            <a:r>
              <a:rPr kumimoji="0" lang="en-US" sz="3600" b="1" i="0" u="none" strike="noStrike" kern="1200" cap="none" spc="0" normalizeH="0" baseline="0" noProof="0" dirty="0">
                <a:ln>
                  <a:noFill/>
                </a:ln>
                <a:solidFill>
                  <a:srgbClr val="FF0000"/>
                </a:solidFill>
                <a:effectLst/>
                <a:uLnTx/>
                <a:uFillTx/>
                <a:latin typeface="Times New Roman" pitchFamily="18" charset="0"/>
                <a:ea typeface="思源黑体 CN"/>
                <a:cs typeface="Times New Roman" pitchFamily="18" charset="0"/>
              </a:rPr>
              <a:t> ở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思源黑体 CN"/>
                <a:cs typeface="Times New Roman" pitchFamily="18" charset="0"/>
              </a:rPr>
              <a:t>trên</a:t>
            </a:r>
            <a:r>
              <a:rPr kumimoji="0" lang="en-US" sz="3600" b="1" i="0" u="none" strike="noStrike" kern="1200" cap="none" spc="0" normalizeH="0" baseline="0" noProof="0" dirty="0">
                <a:ln>
                  <a:noFill/>
                </a:ln>
                <a:solidFill>
                  <a:srgbClr val="FF0000"/>
                </a:solidFill>
                <a:effectLst/>
                <a:uLnTx/>
                <a:uFillTx/>
                <a:latin typeface="Times New Roman" pitchFamily="18" charset="0"/>
                <a:ea typeface="思源黑体 CN"/>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思源黑体 CN"/>
                <a:cs typeface="Times New Roman" pitchFamily="18" charset="0"/>
              </a:rPr>
              <a:t>hãy</a:t>
            </a:r>
            <a:r>
              <a:rPr kumimoji="0" lang="en-US" sz="3600" b="1" i="0" u="none" strike="noStrike" kern="1200" cap="none" spc="0" normalizeH="0" baseline="0" noProof="0" dirty="0">
                <a:ln>
                  <a:noFill/>
                </a:ln>
                <a:solidFill>
                  <a:srgbClr val="FF0000"/>
                </a:solidFill>
                <a:effectLst/>
                <a:uLnTx/>
                <a:uFillTx/>
                <a:latin typeface="Times New Roman" pitchFamily="18" charset="0"/>
                <a:ea typeface="思源黑体 CN"/>
                <a:cs typeface="Times New Roman" pitchFamily="18" charset="0"/>
              </a:rPr>
              <a:t>:</a:t>
            </a:r>
          </a:p>
          <a:p>
            <a:pPr marL="457200" marR="0" lvl="0" indent="-457200" algn="just" defTabSz="914400" rtl="0" eaLnBrk="0" fontAlgn="auto" latinLnBrk="0" hangingPunct="0">
              <a:lnSpc>
                <a:spcPct val="100000"/>
              </a:lnSpc>
              <a:spcBef>
                <a:spcPts val="0"/>
              </a:spcBef>
              <a:spcAft>
                <a:spcPts val="0"/>
              </a:spcAft>
              <a:buClrTx/>
              <a:buSzTx/>
              <a:buFontTx/>
              <a:buChar char="-"/>
              <a:tabLst/>
              <a:defRPr/>
            </a:pPr>
            <a:r>
              <a:rPr lang="en-US" sz="3600" b="1" dirty="0">
                <a:solidFill>
                  <a:srgbClr val="FF0000"/>
                </a:solidFill>
                <a:latin typeface="Times New Roman" pitchFamily="18" charset="0"/>
                <a:ea typeface="思源黑体 CN"/>
                <a:cs typeface="Times New Roman" pitchFamily="18" charset="0"/>
              </a:rPr>
              <a:t>Cho </a:t>
            </a:r>
            <a:r>
              <a:rPr lang="en-US" sz="3600" b="1" dirty="0" err="1">
                <a:solidFill>
                  <a:srgbClr val="FF0000"/>
                </a:solidFill>
                <a:latin typeface="Times New Roman" pitchFamily="18" charset="0"/>
                <a:ea typeface="思源黑体 CN"/>
                <a:cs typeface="Times New Roman" pitchFamily="18" charset="0"/>
              </a:rPr>
              <a:t>biết</a:t>
            </a:r>
            <a:r>
              <a:rPr lang="en-US" sz="3600" b="1" dirty="0">
                <a:solidFill>
                  <a:srgbClr val="FF0000"/>
                </a:solidFill>
                <a:latin typeface="Times New Roman" pitchFamily="18" charset="0"/>
                <a:ea typeface="思源黑体 CN"/>
                <a:cs typeface="Times New Roman" pitchFamily="18" charset="0"/>
              </a:rPr>
              <a:t> </a:t>
            </a:r>
            <a:r>
              <a:rPr lang="en-US" sz="3600" b="1" dirty="0" err="1">
                <a:solidFill>
                  <a:srgbClr val="FF0000"/>
                </a:solidFill>
                <a:latin typeface="Times New Roman" pitchFamily="18" charset="0"/>
                <a:ea typeface="思源黑体 CN"/>
                <a:cs typeface="Times New Roman" pitchFamily="18" charset="0"/>
              </a:rPr>
              <a:t>nước</a:t>
            </a:r>
            <a:r>
              <a:rPr lang="en-US" sz="3600" b="1" dirty="0">
                <a:solidFill>
                  <a:srgbClr val="FF0000"/>
                </a:solidFill>
                <a:latin typeface="Times New Roman" pitchFamily="18" charset="0"/>
                <a:ea typeface="思源黑体 CN"/>
                <a:cs typeface="Times New Roman" pitchFamily="18" charset="0"/>
              </a:rPr>
              <a:t> </a:t>
            </a:r>
            <a:r>
              <a:rPr lang="en-US" sz="3600" b="1" dirty="0" err="1">
                <a:solidFill>
                  <a:srgbClr val="FF0000"/>
                </a:solidFill>
                <a:latin typeface="Times New Roman" pitchFamily="18" charset="0"/>
                <a:ea typeface="思源黑体 CN"/>
                <a:cs typeface="Times New Roman" pitchFamily="18" charset="0"/>
              </a:rPr>
              <a:t>có</a:t>
            </a:r>
            <a:r>
              <a:rPr lang="en-US" sz="3600" b="1" dirty="0">
                <a:solidFill>
                  <a:srgbClr val="FF0000"/>
                </a:solidFill>
                <a:latin typeface="Times New Roman" pitchFamily="18" charset="0"/>
                <a:ea typeface="思源黑体 CN"/>
                <a:cs typeface="Times New Roman" pitchFamily="18" charset="0"/>
              </a:rPr>
              <a:t> </a:t>
            </a:r>
            <a:r>
              <a:rPr lang="en-US" sz="3600" b="1" dirty="0" err="1" smtClean="0">
                <a:solidFill>
                  <a:srgbClr val="FF0000"/>
                </a:solidFill>
                <a:latin typeface="Times New Roman" pitchFamily="18" charset="0"/>
                <a:ea typeface="思源黑体 CN"/>
                <a:cs typeface="Times New Roman" pitchFamily="18" charset="0"/>
              </a:rPr>
              <a:t>thể</a:t>
            </a:r>
            <a:r>
              <a:rPr lang="en-US" sz="3600" b="1" dirty="0" smtClean="0">
                <a:solidFill>
                  <a:srgbClr val="FF0000"/>
                </a:solidFill>
                <a:latin typeface="Times New Roman" pitchFamily="18" charset="0"/>
                <a:ea typeface="思源黑体 CN"/>
                <a:cs typeface="Times New Roman" pitchFamily="18" charset="0"/>
              </a:rPr>
              <a:t> </a:t>
            </a:r>
            <a:r>
              <a:rPr lang="en-US" sz="3600" b="1" dirty="0" err="1">
                <a:solidFill>
                  <a:srgbClr val="FF0000"/>
                </a:solidFill>
                <a:latin typeface="Times New Roman" pitchFamily="18" charset="0"/>
                <a:ea typeface="思源黑体 CN"/>
                <a:cs typeface="Times New Roman" pitchFamily="18" charset="0"/>
              </a:rPr>
              <a:t>tồn</a:t>
            </a:r>
            <a:r>
              <a:rPr lang="en-US" sz="3600" b="1" dirty="0">
                <a:solidFill>
                  <a:srgbClr val="FF0000"/>
                </a:solidFill>
                <a:latin typeface="Times New Roman" pitchFamily="18" charset="0"/>
                <a:ea typeface="思源黑体 CN"/>
                <a:cs typeface="Times New Roman" pitchFamily="18" charset="0"/>
              </a:rPr>
              <a:t> </a:t>
            </a:r>
            <a:r>
              <a:rPr lang="en-US" sz="3600" b="1" dirty="0" err="1">
                <a:solidFill>
                  <a:srgbClr val="FF0000"/>
                </a:solidFill>
                <a:latin typeface="Times New Roman" pitchFamily="18" charset="0"/>
                <a:ea typeface="思源黑体 CN"/>
                <a:cs typeface="Times New Roman" pitchFamily="18" charset="0"/>
              </a:rPr>
              <a:t>tại</a:t>
            </a:r>
            <a:r>
              <a:rPr lang="en-US" sz="3600" b="1" dirty="0">
                <a:solidFill>
                  <a:srgbClr val="FF0000"/>
                </a:solidFill>
                <a:latin typeface="Times New Roman" pitchFamily="18" charset="0"/>
                <a:ea typeface="思源黑体 CN"/>
                <a:cs typeface="Times New Roman" pitchFamily="18" charset="0"/>
              </a:rPr>
              <a:t> ở </a:t>
            </a:r>
            <a:r>
              <a:rPr lang="en-US" sz="3600" b="1" dirty="0" err="1">
                <a:solidFill>
                  <a:srgbClr val="FF0000"/>
                </a:solidFill>
                <a:latin typeface="Times New Roman" pitchFamily="18" charset="0"/>
                <a:ea typeface="思源黑体 CN"/>
                <a:cs typeface="Times New Roman" pitchFamily="18" charset="0"/>
              </a:rPr>
              <a:t>thể</a:t>
            </a:r>
            <a:r>
              <a:rPr lang="en-US" sz="3600" b="1" dirty="0">
                <a:solidFill>
                  <a:srgbClr val="FF0000"/>
                </a:solidFill>
                <a:latin typeface="Times New Roman" pitchFamily="18" charset="0"/>
                <a:ea typeface="思源黑体 CN"/>
                <a:cs typeface="Times New Roman" pitchFamily="18" charset="0"/>
              </a:rPr>
              <a:t> </a:t>
            </a:r>
            <a:r>
              <a:rPr lang="en-US" sz="3600" b="1" dirty="0" err="1">
                <a:solidFill>
                  <a:srgbClr val="FF0000"/>
                </a:solidFill>
                <a:latin typeface="Times New Roman" pitchFamily="18" charset="0"/>
                <a:ea typeface="思源黑体 CN"/>
                <a:cs typeface="Times New Roman" pitchFamily="18" charset="0"/>
              </a:rPr>
              <a:t>nào</a:t>
            </a:r>
            <a:r>
              <a:rPr lang="en-US" sz="3600" b="1" dirty="0">
                <a:solidFill>
                  <a:srgbClr val="FF0000"/>
                </a:solidFill>
                <a:latin typeface="Times New Roman" pitchFamily="18" charset="0"/>
                <a:ea typeface="思源黑体 CN"/>
                <a:cs typeface="Times New Roman" pitchFamily="18" charset="0"/>
              </a:rPr>
              <a:t>.</a:t>
            </a:r>
          </a:p>
          <a:p>
            <a:pPr marL="457200" marR="0" lvl="0" indent="-457200" algn="just" defTabSz="914400" rtl="0" eaLnBrk="0" fontAlgn="auto" latinLnBrk="0" hangingPunct="0">
              <a:lnSpc>
                <a:spcPct val="100000"/>
              </a:lnSpc>
              <a:spcBef>
                <a:spcPts val="0"/>
              </a:spcBef>
              <a:spcAft>
                <a:spcPts val="0"/>
              </a:spcAft>
              <a:buClrTx/>
              <a:buSzTx/>
              <a:buFontTx/>
              <a:buChar char="-"/>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思源黑体 CN"/>
                <a:cs typeface="Times New Roman" pitchFamily="18" charset="0"/>
              </a:rPr>
              <a:t>Ch</a:t>
            </a:r>
            <a:r>
              <a:rPr lang="en-US" sz="3600" b="1" dirty="0">
                <a:solidFill>
                  <a:srgbClr val="FF0000"/>
                </a:solidFill>
                <a:latin typeface="Times New Roman" pitchFamily="18" charset="0"/>
                <a:ea typeface="思源黑体 CN"/>
                <a:cs typeface="Times New Roman" pitchFamily="18" charset="0"/>
              </a:rPr>
              <a:t>ỉ </a:t>
            </a:r>
            <a:r>
              <a:rPr lang="en-US" sz="3600" b="1" dirty="0" err="1">
                <a:solidFill>
                  <a:srgbClr val="FF0000"/>
                </a:solidFill>
                <a:latin typeface="Times New Roman" pitchFamily="18" charset="0"/>
                <a:ea typeface="思源黑体 CN"/>
                <a:cs typeface="Times New Roman" pitchFamily="18" charset="0"/>
              </a:rPr>
              <a:t>ra</a:t>
            </a:r>
            <a:r>
              <a:rPr lang="en-US" sz="3600" b="1" dirty="0">
                <a:solidFill>
                  <a:srgbClr val="FF0000"/>
                </a:solidFill>
                <a:latin typeface="Times New Roman" pitchFamily="18" charset="0"/>
                <a:ea typeface="思源黑体 CN"/>
                <a:cs typeface="Times New Roman" pitchFamily="18" charset="0"/>
              </a:rPr>
              <a:t> </a:t>
            </a:r>
            <a:r>
              <a:rPr lang="en-US" sz="3600" b="1" dirty="0" err="1">
                <a:solidFill>
                  <a:srgbClr val="FF0000"/>
                </a:solidFill>
                <a:latin typeface="Times New Roman" pitchFamily="18" charset="0"/>
                <a:ea typeface="思源黑体 CN"/>
                <a:cs typeface="Times New Roman" pitchFamily="18" charset="0"/>
              </a:rPr>
              <a:t>sự</a:t>
            </a:r>
            <a:r>
              <a:rPr lang="en-US" sz="3600" b="1" dirty="0">
                <a:solidFill>
                  <a:srgbClr val="FF0000"/>
                </a:solidFill>
                <a:latin typeface="Times New Roman" pitchFamily="18" charset="0"/>
                <a:ea typeface="思源黑体 CN"/>
                <a:cs typeface="Times New Roman" pitchFamily="18" charset="0"/>
              </a:rPr>
              <a:t> </a:t>
            </a:r>
            <a:r>
              <a:rPr lang="en-US" sz="3600" b="1" dirty="0" err="1">
                <a:solidFill>
                  <a:srgbClr val="FF0000"/>
                </a:solidFill>
                <a:latin typeface="Times New Roman" pitchFamily="18" charset="0"/>
                <a:ea typeface="思源黑体 CN"/>
                <a:cs typeface="Times New Roman" pitchFamily="18" charset="0"/>
              </a:rPr>
              <a:t>chuyển</a:t>
            </a:r>
            <a:r>
              <a:rPr lang="en-US" sz="3600" b="1" dirty="0">
                <a:solidFill>
                  <a:srgbClr val="FF0000"/>
                </a:solidFill>
                <a:latin typeface="Times New Roman" pitchFamily="18" charset="0"/>
                <a:ea typeface="思源黑体 CN"/>
                <a:cs typeface="Times New Roman" pitchFamily="18" charset="0"/>
              </a:rPr>
              <a:t> </a:t>
            </a:r>
            <a:r>
              <a:rPr lang="en-US" sz="3600" b="1" dirty="0" err="1">
                <a:solidFill>
                  <a:srgbClr val="FF0000"/>
                </a:solidFill>
                <a:latin typeface="Times New Roman" pitchFamily="18" charset="0"/>
                <a:ea typeface="思源黑体 CN"/>
                <a:cs typeface="Times New Roman" pitchFamily="18" charset="0"/>
              </a:rPr>
              <a:t>thể</a:t>
            </a:r>
            <a:r>
              <a:rPr lang="en-US" sz="3600" b="1" dirty="0">
                <a:solidFill>
                  <a:srgbClr val="FF0000"/>
                </a:solidFill>
                <a:latin typeface="Times New Roman" pitchFamily="18" charset="0"/>
                <a:ea typeface="思源黑体 CN"/>
                <a:cs typeface="Times New Roman" pitchFamily="18" charset="0"/>
              </a:rPr>
              <a:t> </a:t>
            </a:r>
            <a:r>
              <a:rPr lang="en-US" sz="3600" b="1" dirty="0" err="1">
                <a:solidFill>
                  <a:srgbClr val="FF0000"/>
                </a:solidFill>
                <a:latin typeface="Times New Roman" pitchFamily="18" charset="0"/>
                <a:ea typeface="思源黑体 CN"/>
                <a:cs typeface="Times New Roman" pitchFamily="18" charset="0"/>
              </a:rPr>
              <a:t>của</a:t>
            </a:r>
            <a:r>
              <a:rPr lang="en-US" sz="3600" b="1" dirty="0">
                <a:solidFill>
                  <a:srgbClr val="FF0000"/>
                </a:solidFill>
                <a:latin typeface="Times New Roman" pitchFamily="18" charset="0"/>
                <a:ea typeface="思源黑体 CN"/>
                <a:cs typeface="Times New Roman" pitchFamily="18" charset="0"/>
              </a:rPr>
              <a:t> </a:t>
            </a:r>
            <a:r>
              <a:rPr lang="en-US" sz="3600" b="1" dirty="0" err="1">
                <a:solidFill>
                  <a:srgbClr val="FF0000"/>
                </a:solidFill>
                <a:latin typeface="Times New Roman" pitchFamily="18" charset="0"/>
                <a:ea typeface="思源黑体 CN"/>
                <a:cs typeface="Times New Roman" pitchFamily="18" charset="0"/>
              </a:rPr>
              <a:t>nước</a:t>
            </a:r>
            <a:r>
              <a:rPr lang="en-US" sz="3600" b="1" dirty="0">
                <a:solidFill>
                  <a:srgbClr val="FF0000"/>
                </a:solidFill>
                <a:latin typeface="Times New Roman" pitchFamily="18" charset="0"/>
                <a:ea typeface="思源黑体 CN"/>
                <a:cs typeface="Times New Roman" pitchFamily="18" charset="0"/>
              </a:rPr>
              <a:t> </a:t>
            </a:r>
            <a:r>
              <a:rPr lang="en-US" sz="3600" b="1" dirty="0" err="1">
                <a:solidFill>
                  <a:srgbClr val="FF0000"/>
                </a:solidFill>
                <a:latin typeface="Times New Roman" pitchFamily="18" charset="0"/>
                <a:ea typeface="思源黑体 CN"/>
                <a:cs typeface="Times New Roman" pitchFamily="18" charset="0"/>
              </a:rPr>
              <a:t>đã</a:t>
            </a:r>
            <a:r>
              <a:rPr lang="en-US" sz="3600" b="1" dirty="0">
                <a:solidFill>
                  <a:srgbClr val="FF0000"/>
                </a:solidFill>
                <a:latin typeface="Times New Roman" pitchFamily="18" charset="0"/>
                <a:ea typeface="思源黑体 CN"/>
                <a:cs typeface="Times New Roman" pitchFamily="18" charset="0"/>
              </a:rPr>
              <a:t> </a:t>
            </a:r>
            <a:r>
              <a:rPr lang="en-US" sz="3600" b="1" dirty="0" err="1">
                <a:solidFill>
                  <a:srgbClr val="FF0000"/>
                </a:solidFill>
                <a:latin typeface="Times New Roman" pitchFamily="18" charset="0"/>
                <a:ea typeface="思源黑体 CN"/>
                <a:cs typeface="Times New Roman" pitchFamily="18" charset="0"/>
              </a:rPr>
              <a:t>xảy</a:t>
            </a:r>
            <a:r>
              <a:rPr lang="en-US" sz="3600" b="1" dirty="0">
                <a:solidFill>
                  <a:srgbClr val="FF0000"/>
                </a:solidFill>
                <a:latin typeface="Times New Roman" pitchFamily="18" charset="0"/>
                <a:ea typeface="思源黑体 CN"/>
                <a:cs typeface="Times New Roman" pitchFamily="18" charset="0"/>
              </a:rPr>
              <a:t> </a:t>
            </a:r>
            <a:r>
              <a:rPr lang="en-US" sz="3600" b="1" dirty="0" err="1">
                <a:solidFill>
                  <a:srgbClr val="FF0000"/>
                </a:solidFill>
                <a:latin typeface="Times New Roman" pitchFamily="18" charset="0"/>
                <a:ea typeface="思源黑体 CN"/>
                <a:cs typeface="Times New Roman" pitchFamily="18" charset="0"/>
              </a:rPr>
              <a:t>ra</a:t>
            </a:r>
            <a:r>
              <a:rPr lang="en-US" sz="3600" b="1" dirty="0">
                <a:solidFill>
                  <a:srgbClr val="FF0000"/>
                </a:solidFill>
                <a:latin typeface="Times New Roman" pitchFamily="18" charset="0"/>
                <a:ea typeface="思源黑体 CN"/>
                <a:cs typeface="Times New Roman" pitchFamily="18" charset="0"/>
              </a:rPr>
              <a:t> </a:t>
            </a:r>
            <a:r>
              <a:rPr lang="en-US" sz="3600" b="1" dirty="0" err="1">
                <a:solidFill>
                  <a:srgbClr val="FF0000"/>
                </a:solidFill>
                <a:latin typeface="Times New Roman" pitchFamily="18" charset="0"/>
                <a:ea typeface="思源黑体 CN"/>
                <a:cs typeface="Times New Roman" pitchFamily="18" charset="0"/>
              </a:rPr>
              <a:t>trong</a:t>
            </a:r>
            <a:r>
              <a:rPr lang="en-US" sz="3600" b="1" dirty="0">
                <a:solidFill>
                  <a:srgbClr val="FF0000"/>
                </a:solidFill>
                <a:latin typeface="Times New Roman" pitchFamily="18" charset="0"/>
                <a:ea typeface="思源黑体 CN"/>
                <a:cs typeface="Times New Roman" pitchFamily="18" charset="0"/>
              </a:rPr>
              <a:t> </a:t>
            </a:r>
            <a:r>
              <a:rPr lang="en-US" sz="3600" b="1" dirty="0" err="1">
                <a:solidFill>
                  <a:srgbClr val="FF0000"/>
                </a:solidFill>
                <a:latin typeface="Times New Roman" pitchFamily="18" charset="0"/>
                <a:ea typeface="思源黑体 CN"/>
                <a:cs typeface="Times New Roman" pitchFamily="18" charset="0"/>
              </a:rPr>
              <a:t>mỗi</a:t>
            </a:r>
            <a:r>
              <a:rPr lang="en-US" sz="3600" b="1" dirty="0">
                <a:solidFill>
                  <a:srgbClr val="FF0000"/>
                </a:solidFill>
                <a:latin typeface="Times New Roman" pitchFamily="18" charset="0"/>
                <a:ea typeface="思源黑体 CN"/>
                <a:cs typeface="Times New Roman" pitchFamily="18" charset="0"/>
              </a:rPr>
              <a:t> </a:t>
            </a:r>
            <a:r>
              <a:rPr lang="en-US" sz="3600" b="1" dirty="0" err="1">
                <a:solidFill>
                  <a:srgbClr val="FF0000"/>
                </a:solidFill>
                <a:latin typeface="Times New Roman" pitchFamily="18" charset="0"/>
                <a:ea typeface="思源黑体 CN"/>
                <a:cs typeface="Times New Roman" pitchFamily="18" charset="0"/>
              </a:rPr>
              <a:t>hình</a:t>
            </a:r>
            <a:r>
              <a:rPr lang="en-US" sz="3600" b="1" dirty="0">
                <a:solidFill>
                  <a:srgbClr val="FF0000"/>
                </a:solidFill>
                <a:latin typeface="Times New Roman" pitchFamily="18" charset="0"/>
                <a:ea typeface="思源黑体 CN"/>
                <a:cs typeface="Times New Roman" pitchFamily="18" charset="0"/>
              </a:rPr>
              <a:t>.</a:t>
            </a:r>
            <a:endParaRPr kumimoji="0" lang="en-US" sz="3600" b="1" i="0" u="none" strike="noStrike" kern="1200" cap="none" spc="0" normalizeH="0" baseline="0" noProof="0" dirty="0">
              <a:ln>
                <a:noFill/>
              </a:ln>
              <a:solidFill>
                <a:srgbClr val="FF0000"/>
              </a:solidFill>
              <a:effectLst/>
              <a:uLnTx/>
              <a:uFillTx/>
              <a:latin typeface="Times New Roman" pitchFamily="18" charset="0"/>
              <a:ea typeface="思源黑体 CN"/>
              <a:cs typeface="Times New Roman" pitchFamily="18" charset="0"/>
            </a:endParaRPr>
          </a:p>
        </p:txBody>
      </p:sp>
      <p:pic>
        <p:nvPicPr>
          <p:cNvPr id="6" name="Picture 5">
            <a:extLst>
              <a:ext uri="{FF2B5EF4-FFF2-40B4-BE49-F238E27FC236}">
                <a16:creationId xmlns:a16="http://schemas.microsoft.com/office/drawing/2014/main" xmlns="" id="{FB07949D-F433-E255-D4ED-8CF4B7D4EF69}"/>
              </a:ext>
            </a:extLst>
          </p:cNvPr>
          <p:cNvPicPr>
            <a:picLocks noChangeAspect="1"/>
          </p:cNvPicPr>
          <p:nvPr/>
        </p:nvPicPr>
        <p:blipFill>
          <a:blip r:embed="rId2"/>
          <a:stretch>
            <a:fillRect/>
          </a:stretch>
        </p:blipFill>
        <p:spPr>
          <a:xfrm>
            <a:off x="1067710" y="1412644"/>
            <a:ext cx="2200275" cy="4505325"/>
          </a:xfrm>
          <a:prstGeom prst="rect">
            <a:avLst/>
          </a:prstGeom>
        </p:spPr>
      </p:pic>
    </p:spTree>
    <p:extLst>
      <p:ext uri="{BB962C8B-B14F-4D97-AF65-F5344CB8AC3E}">
        <p14:creationId xmlns:p14="http://schemas.microsoft.com/office/powerpoint/2010/main" xmlns="" val="324854727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4">
            <a:extLst>
              <a:ext uri="{FF2B5EF4-FFF2-40B4-BE49-F238E27FC236}">
                <a16:creationId xmlns:a16="http://schemas.microsoft.com/office/drawing/2014/main" xmlns="" id="{1DCFCB2E-CBF7-4668-B0B4-7091345A7B7C}"/>
              </a:ext>
            </a:extLst>
          </p:cNvPr>
          <p:cNvSpPr txBox="1">
            <a:spLocks noChangeArrowheads="1"/>
          </p:cNvSpPr>
          <p:nvPr/>
        </p:nvSpPr>
        <p:spPr bwMode="auto">
          <a:xfrm>
            <a:off x="416104" y="79446"/>
            <a:ext cx="8044665" cy="1569660"/>
          </a:xfrm>
          <a:prstGeom prst="rect">
            <a:avLst/>
          </a:prstGeom>
          <a:solidFill>
            <a:srgbClr val="FFFF00"/>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itchFamily="18" charset="0"/>
                <a:ea typeface="思源黑体 CN"/>
                <a:cs typeface="Times New Roman" pitchFamily="18" charset="0"/>
              </a:rPr>
              <a:t>3. Quan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思源黑体 CN"/>
                <a:cs typeface="Times New Roman" pitchFamily="18" charset="0"/>
              </a:rPr>
              <a:t>sát</a:t>
            </a:r>
            <a:r>
              <a:rPr kumimoji="0" lang="en-US" sz="3200" b="1" i="0" u="none" strike="noStrike" kern="1200" cap="none" spc="0" normalizeH="0" baseline="0" noProof="0" dirty="0">
                <a:ln>
                  <a:noFill/>
                </a:ln>
                <a:solidFill>
                  <a:srgbClr val="002060"/>
                </a:solidFill>
                <a:effectLst/>
                <a:uLnTx/>
                <a:uFillTx/>
                <a:latin typeface="Times New Roman" pitchFamily="18" charset="0"/>
                <a:ea typeface="思源黑体 CN"/>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思源黑体 CN"/>
                <a:cs typeface="Times New Roman" pitchFamily="18" charset="0"/>
              </a:rPr>
              <a:t>hình</a:t>
            </a:r>
            <a:r>
              <a:rPr kumimoji="0" lang="en-US" sz="3200" b="1" i="0" u="none" strike="noStrike" kern="1200" cap="none" spc="0" normalizeH="0" noProof="0" dirty="0">
                <a:ln>
                  <a:noFill/>
                </a:ln>
                <a:solidFill>
                  <a:srgbClr val="002060"/>
                </a:solidFill>
                <a:effectLst/>
                <a:uLnTx/>
                <a:uFillTx/>
                <a:latin typeface="Times New Roman" pitchFamily="18" charset="0"/>
                <a:ea typeface="思源黑体 CN"/>
                <a:cs typeface="Times New Roman" pitchFamily="18" charset="0"/>
              </a:rPr>
              <a:t> 4, </a:t>
            </a:r>
            <a:r>
              <a:rPr kumimoji="0" lang="en-US" sz="3200" b="1" i="0" u="none" strike="noStrike" kern="1200" cap="none" spc="0" normalizeH="0" noProof="0" dirty="0" err="1">
                <a:ln>
                  <a:noFill/>
                </a:ln>
                <a:solidFill>
                  <a:srgbClr val="002060"/>
                </a:solidFill>
                <a:effectLst/>
                <a:uLnTx/>
                <a:uFillTx/>
                <a:latin typeface="Times New Roman" pitchFamily="18" charset="0"/>
                <a:ea typeface="思源黑体 CN"/>
                <a:cs typeface="Times New Roman" pitchFamily="18" charset="0"/>
              </a:rPr>
              <a:t>hãy</a:t>
            </a:r>
            <a:r>
              <a:rPr kumimoji="0" lang="en-US" sz="3200" b="1" i="0" u="none" strike="noStrike" kern="1200" cap="none" spc="0" normalizeH="0" noProof="0" dirty="0">
                <a:ln>
                  <a:noFill/>
                </a:ln>
                <a:solidFill>
                  <a:srgbClr val="002060"/>
                </a:solidFill>
                <a:effectLst/>
                <a:uLnTx/>
                <a:uFillTx/>
                <a:latin typeface="Times New Roman" pitchFamily="18" charset="0"/>
                <a:ea typeface="思源黑体 CN"/>
                <a:cs typeface="Times New Roman" pitchFamily="18" charset="0"/>
              </a:rPr>
              <a:t> </a:t>
            </a:r>
            <a:r>
              <a:rPr kumimoji="0" lang="en-US" sz="3200" b="1" i="0" u="none" strike="noStrike" kern="1200" cap="none" spc="0" normalizeH="0" noProof="0" dirty="0" err="1">
                <a:ln>
                  <a:noFill/>
                </a:ln>
                <a:solidFill>
                  <a:srgbClr val="002060"/>
                </a:solidFill>
                <a:effectLst/>
                <a:uLnTx/>
                <a:uFillTx/>
                <a:latin typeface="Times New Roman" pitchFamily="18" charset="0"/>
                <a:ea typeface="思源黑体 CN"/>
                <a:cs typeface="Times New Roman" pitchFamily="18" charset="0"/>
              </a:rPr>
              <a:t>trả</a:t>
            </a:r>
            <a:r>
              <a:rPr kumimoji="0" lang="en-US" sz="3200" b="1" i="0" u="none" strike="noStrike" kern="1200" cap="none" spc="0" normalizeH="0" noProof="0" dirty="0">
                <a:ln>
                  <a:noFill/>
                </a:ln>
                <a:solidFill>
                  <a:srgbClr val="002060"/>
                </a:solidFill>
                <a:effectLst/>
                <a:uLnTx/>
                <a:uFillTx/>
                <a:latin typeface="Times New Roman" pitchFamily="18" charset="0"/>
                <a:ea typeface="思源黑体 CN"/>
                <a:cs typeface="Times New Roman" pitchFamily="18" charset="0"/>
              </a:rPr>
              <a:t> </a:t>
            </a:r>
            <a:r>
              <a:rPr kumimoji="0" lang="en-US" sz="3200" b="1" i="0" u="none" strike="noStrike" kern="1200" cap="none" spc="0" normalizeH="0" noProof="0" dirty="0" err="1">
                <a:ln>
                  <a:noFill/>
                </a:ln>
                <a:solidFill>
                  <a:srgbClr val="002060"/>
                </a:solidFill>
                <a:effectLst/>
                <a:uLnTx/>
                <a:uFillTx/>
                <a:latin typeface="Times New Roman" pitchFamily="18" charset="0"/>
                <a:ea typeface="思源黑体 CN"/>
                <a:cs typeface="Times New Roman" pitchFamily="18" charset="0"/>
              </a:rPr>
              <a:t>lời</a:t>
            </a:r>
            <a:r>
              <a:rPr kumimoji="0" lang="en-US" sz="3200" b="1" i="0" u="none" strike="noStrike" kern="1200" cap="none" spc="0" normalizeH="0" noProof="0" dirty="0">
                <a:ln>
                  <a:noFill/>
                </a:ln>
                <a:solidFill>
                  <a:srgbClr val="002060"/>
                </a:solidFill>
                <a:effectLst/>
                <a:uLnTx/>
                <a:uFillTx/>
                <a:latin typeface="Times New Roman" pitchFamily="18" charset="0"/>
                <a:ea typeface="思源黑体 CN"/>
                <a:cs typeface="Times New Roman" pitchFamily="18" charset="0"/>
              </a:rPr>
              <a:t> </a:t>
            </a:r>
            <a:r>
              <a:rPr kumimoji="0" lang="en-US" sz="3200" b="1" i="0" u="none" strike="noStrike" kern="1200" cap="none" spc="0" normalizeH="0" noProof="0" dirty="0" err="1">
                <a:ln>
                  <a:noFill/>
                </a:ln>
                <a:solidFill>
                  <a:srgbClr val="002060"/>
                </a:solidFill>
                <a:effectLst/>
                <a:uLnTx/>
                <a:uFillTx/>
                <a:latin typeface="Times New Roman" pitchFamily="18" charset="0"/>
                <a:ea typeface="思源黑体 CN"/>
                <a:cs typeface="Times New Roman" pitchFamily="18" charset="0"/>
              </a:rPr>
              <a:t>các</a:t>
            </a:r>
            <a:r>
              <a:rPr kumimoji="0" lang="en-US" sz="3200" b="1" i="0" u="none" strike="noStrike" kern="1200" cap="none" spc="0" normalizeH="0" noProof="0" dirty="0">
                <a:ln>
                  <a:noFill/>
                </a:ln>
                <a:solidFill>
                  <a:srgbClr val="002060"/>
                </a:solidFill>
                <a:effectLst/>
                <a:uLnTx/>
                <a:uFillTx/>
                <a:latin typeface="Times New Roman" pitchFamily="18" charset="0"/>
                <a:ea typeface="思源黑体 CN"/>
                <a:cs typeface="Times New Roman" pitchFamily="18" charset="0"/>
              </a:rPr>
              <a:t> </a:t>
            </a:r>
            <a:r>
              <a:rPr kumimoji="0" lang="en-US" sz="3200" b="1" i="0" u="none" strike="noStrike" kern="1200" cap="none" spc="0" normalizeH="0" noProof="0" dirty="0" err="1">
                <a:ln>
                  <a:noFill/>
                </a:ln>
                <a:solidFill>
                  <a:srgbClr val="002060"/>
                </a:solidFill>
                <a:effectLst/>
                <a:uLnTx/>
                <a:uFillTx/>
                <a:latin typeface="Times New Roman" pitchFamily="18" charset="0"/>
                <a:ea typeface="思源黑体 CN"/>
                <a:cs typeface="Times New Roman" pitchFamily="18" charset="0"/>
              </a:rPr>
              <a:t>câu</a:t>
            </a:r>
            <a:r>
              <a:rPr kumimoji="0" lang="en-US" sz="3200" b="1" i="0" u="none" strike="noStrike" kern="1200" cap="none" spc="0" normalizeH="0" noProof="0" dirty="0">
                <a:ln>
                  <a:noFill/>
                </a:ln>
                <a:solidFill>
                  <a:srgbClr val="002060"/>
                </a:solidFill>
                <a:effectLst/>
                <a:uLnTx/>
                <a:uFillTx/>
                <a:latin typeface="Times New Roman" pitchFamily="18" charset="0"/>
                <a:ea typeface="思源黑体 CN"/>
                <a:cs typeface="Times New Roman" pitchFamily="18" charset="0"/>
              </a:rPr>
              <a:t> </a:t>
            </a:r>
            <a:r>
              <a:rPr kumimoji="0" lang="en-US" sz="3200" b="1" i="0" u="none" strike="noStrike" kern="1200" cap="none" spc="0" normalizeH="0" noProof="0" dirty="0" err="1">
                <a:ln>
                  <a:noFill/>
                </a:ln>
                <a:solidFill>
                  <a:srgbClr val="002060"/>
                </a:solidFill>
                <a:effectLst/>
                <a:uLnTx/>
                <a:uFillTx/>
                <a:latin typeface="Times New Roman" pitchFamily="18" charset="0"/>
                <a:ea typeface="思源黑体 CN"/>
                <a:cs typeface="Times New Roman" pitchFamily="18" charset="0"/>
              </a:rPr>
              <a:t>hỏi</a:t>
            </a:r>
            <a:r>
              <a:rPr kumimoji="0" lang="en-US" sz="3200" b="1" i="0" u="none" strike="noStrike" kern="1200" cap="none" spc="0" normalizeH="0" noProof="0" dirty="0">
                <a:ln>
                  <a:noFill/>
                </a:ln>
                <a:solidFill>
                  <a:srgbClr val="002060"/>
                </a:solidFill>
                <a:effectLst/>
                <a:uLnTx/>
                <a:uFillTx/>
                <a:latin typeface="Times New Roman" pitchFamily="18" charset="0"/>
                <a:ea typeface="思源黑体 CN"/>
                <a:cs typeface="Times New Roman" pitchFamily="18" charset="0"/>
              </a:rPr>
              <a:t> </a:t>
            </a:r>
            <a:r>
              <a:rPr kumimoji="0" lang="en-US" sz="3200" b="1" i="0" u="none" strike="noStrike" kern="1200" cap="none" spc="0" normalizeH="0" noProof="0" dirty="0" err="1">
                <a:ln>
                  <a:noFill/>
                </a:ln>
                <a:solidFill>
                  <a:srgbClr val="002060"/>
                </a:solidFill>
                <a:effectLst/>
                <a:uLnTx/>
                <a:uFillTx/>
                <a:latin typeface="Times New Roman" pitchFamily="18" charset="0"/>
                <a:ea typeface="思源黑体 CN"/>
                <a:cs typeface="Times New Roman" pitchFamily="18" charset="0"/>
              </a:rPr>
              <a:t>sau</a:t>
            </a:r>
            <a:r>
              <a:rPr kumimoji="0" lang="en-US" sz="3200" b="1" i="0" u="none" strike="noStrike" kern="1200" cap="none" spc="0" normalizeH="0" noProof="0" dirty="0">
                <a:ln>
                  <a:noFill/>
                </a:ln>
                <a:solidFill>
                  <a:srgbClr val="002060"/>
                </a:solidFill>
                <a:effectLst/>
                <a:uLnTx/>
                <a:uFillTx/>
                <a:latin typeface="Times New Roman" pitchFamily="18" charset="0"/>
                <a:ea typeface="思源黑体 CN"/>
                <a:cs typeface="Times New Roman" pitchFamily="18" charset="0"/>
              </a:rPr>
              <a:t> </a:t>
            </a:r>
            <a:r>
              <a:rPr kumimoji="0" lang="en-US" sz="3200" b="1" i="0" u="none" strike="noStrike" kern="1200" cap="none" spc="0" normalizeH="0" noProof="0" dirty="0" err="1">
                <a:ln>
                  <a:noFill/>
                </a:ln>
                <a:solidFill>
                  <a:srgbClr val="002060"/>
                </a:solidFill>
                <a:effectLst/>
                <a:uLnTx/>
                <a:uFillTx/>
                <a:latin typeface="Times New Roman" pitchFamily="18" charset="0"/>
                <a:ea typeface="思源黑体 CN"/>
                <a:cs typeface="Times New Roman" pitchFamily="18" charset="0"/>
              </a:rPr>
              <a:t>đây</a:t>
            </a:r>
            <a:r>
              <a:rPr kumimoji="0" lang="en-US" sz="3200" b="1" i="0" u="none" strike="noStrike" kern="1200" cap="none" spc="0" normalizeH="0" noProof="0" dirty="0">
                <a:ln>
                  <a:noFill/>
                </a:ln>
                <a:solidFill>
                  <a:srgbClr val="002060"/>
                </a:solidFill>
                <a:effectLst/>
                <a:uLnTx/>
                <a:uFillTx/>
                <a:latin typeface="Times New Roman" pitchFamily="18" charset="0"/>
                <a:ea typeface="思源黑体 CN"/>
                <a:cs typeface="Times New Roman" pitchFamily="18" charset="0"/>
              </a:rPr>
              <a:t> </a:t>
            </a:r>
            <a:r>
              <a:rPr kumimoji="0" lang="en-US" sz="3200" b="1" i="0" u="none" strike="noStrike" kern="1200" cap="none" spc="0" normalizeH="0" noProof="0" dirty="0" err="1">
                <a:ln>
                  <a:noFill/>
                </a:ln>
                <a:solidFill>
                  <a:srgbClr val="002060"/>
                </a:solidFill>
                <a:effectLst/>
                <a:uLnTx/>
                <a:uFillTx/>
                <a:latin typeface="Times New Roman" pitchFamily="18" charset="0"/>
                <a:ea typeface="思源黑体 CN"/>
                <a:cs typeface="Times New Roman" pitchFamily="18" charset="0"/>
              </a:rPr>
              <a:t>để</a:t>
            </a:r>
            <a:r>
              <a:rPr kumimoji="0" lang="en-US" sz="3200" b="1" i="0" u="none" strike="noStrike" kern="1200" cap="none" spc="0" normalizeH="0" noProof="0" dirty="0">
                <a:ln>
                  <a:noFill/>
                </a:ln>
                <a:solidFill>
                  <a:srgbClr val="002060"/>
                </a:solidFill>
                <a:effectLst/>
                <a:uLnTx/>
                <a:uFillTx/>
                <a:latin typeface="Times New Roman" pitchFamily="18" charset="0"/>
                <a:ea typeface="思源黑体 CN"/>
                <a:cs typeface="Times New Roman" pitchFamily="18" charset="0"/>
              </a:rPr>
              <a:t> </a:t>
            </a:r>
            <a:r>
              <a:rPr kumimoji="0" lang="en-US" sz="3200" b="1" i="0" u="none" strike="noStrike" kern="1200" cap="none" spc="0" normalizeH="0" noProof="0" dirty="0" err="1">
                <a:ln>
                  <a:noFill/>
                </a:ln>
                <a:solidFill>
                  <a:srgbClr val="002060"/>
                </a:solidFill>
                <a:effectLst/>
                <a:uLnTx/>
                <a:uFillTx/>
                <a:latin typeface="Times New Roman" pitchFamily="18" charset="0"/>
                <a:ea typeface="思源黑体 CN"/>
                <a:cs typeface="Times New Roman" pitchFamily="18" charset="0"/>
              </a:rPr>
              <a:t>hoàn</a:t>
            </a:r>
            <a:r>
              <a:rPr kumimoji="0" lang="en-US" sz="3200" b="1" i="0" u="none" strike="noStrike" kern="1200" cap="none" spc="0" normalizeH="0" noProof="0" dirty="0">
                <a:ln>
                  <a:noFill/>
                </a:ln>
                <a:solidFill>
                  <a:srgbClr val="002060"/>
                </a:solidFill>
                <a:effectLst/>
                <a:uLnTx/>
                <a:uFillTx/>
                <a:latin typeface="Times New Roman" pitchFamily="18" charset="0"/>
                <a:ea typeface="思源黑体 CN"/>
                <a:cs typeface="Times New Roman" pitchFamily="18" charset="0"/>
              </a:rPr>
              <a:t> </a:t>
            </a:r>
            <a:r>
              <a:rPr kumimoji="0" lang="en-US" sz="3200" b="1" i="0" u="none" strike="noStrike" kern="1200" cap="none" spc="0" normalizeH="0" noProof="0" dirty="0" err="1">
                <a:ln>
                  <a:noFill/>
                </a:ln>
                <a:solidFill>
                  <a:srgbClr val="002060"/>
                </a:solidFill>
                <a:effectLst/>
                <a:uLnTx/>
                <a:uFillTx/>
                <a:latin typeface="Times New Roman" pitchFamily="18" charset="0"/>
                <a:ea typeface="思源黑体 CN"/>
                <a:cs typeface="Times New Roman" pitchFamily="18" charset="0"/>
              </a:rPr>
              <a:t>thành</a:t>
            </a:r>
            <a:r>
              <a:rPr kumimoji="0" lang="en-US" sz="3200" b="1" i="0" u="none" strike="noStrike" kern="1200" cap="none" spc="0" normalizeH="0" noProof="0" dirty="0">
                <a:ln>
                  <a:noFill/>
                </a:ln>
                <a:solidFill>
                  <a:srgbClr val="002060"/>
                </a:solidFill>
                <a:effectLst/>
                <a:uLnTx/>
                <a:uFillTx/>
                <a:latin typeface="Times New Roman" pitchFamily="18" charset="0"/>
                <a:ea typeface="思源黑体 CN"/>
                <a:cs typeface="Times New Roman" pitchFamily="18" charset="0"/>
              </a:rPr>
              <a:t> </a:t>
            </a:r>
            <a:r>
              <a:rPr kumimoji="0" lang="en-US" sz="3200" b="1" i="0" u="none" strike="noStrike" kern="1200" cap="none" spc="0" normalizeH="0" noProof="0" dirty="0" err="1">
                <a:ln>
                  <a:noFill/>
                </a:ln>
                <a:solidFill>
                  <a:srgbClr val="002060"/>
                </a:solidFill>
                <a:effectLst/>
                <a:uLnTx/>
                <a:uFillTx/>
                <a:latin typeface="Times New Roman" pitchFamily="18" charset="0"/>
                <a:ea typeface="思源黑体 CN"/>
                <a:cs typeface="Times New Roman" pitchFamily="18" charset="0"/>
              </a:rPr>
              <a:t>sơ</a:t>
            </a:r>
            <a:r>
              <a:rPr kumimoji="0" lang="en-US" sz="3200" b="1" i="0" u="none" strike="noStrike" kern="1200" cap="none" spc="0" normalizeH="0" noProof="0" dirty="0">
                <a:ln>
                  <a:noFill/>
                </a:ln>
                <a:solidFill>
                  <a:srgbClr val="002060"/>
                </a:solidFill>
                <a:effectLst/>
                <a:uLnTx/>
                <a:uFillTx/>
                <a:latin typeface="Times New Roman" pitchFamily="18" charset="0"/>
                <a:ea typeface="思源黑体 CN"/>
                <a:cs typeface="Times New Roman" pitchFamily="18" charset="0"/>
              </a:rPr>
              <a:t> </a:t>
            </a:r>
            <a:r>
              <a:rPr kumimoji="0" lang="en-US" sz="3200" b="1" i="0" u="none" strike="noStrike" kern="1200" cap="none" spc="0" normalizeH="0" noProof="0" dirty="0" err="1">
                <a:ln>
                  <a:noFill/>
                </a:ln>
                <a:solidFill>
                  <a:srgbClr val="002060"/>
                </a:solidFill>
                <a:effectLst/>
                <a:uLnTx/>
                <a:uFillTx/>
                <a:latin typeface="Times New Roman" pitchFamily="18" charset="0"/>
                <a:ea typeface="思源黑体 CN"/>
                <a:cs typeface="Times New Roman" pitchFamily="18" charset="0"/>
              </a:rPr>
              <a:t>đồ</a:t>
            </a:r>
            <a:r>
              <a:rPr kumimoji="0" lang="en-US" sz="3200" b="1" i="0" u="none" strike="noStrike" kern="1200" cap="none" spc="0" normalizeH="0" noProof="0" dirty="0">
                <a:ln>
                  <a:noFill/>
                </a:ln>
                <a:solidFill>
                  <a:srgbClr val="002060"/>
                </a:solidFill>
                <a:effectLst/>
                <a:uLnTx/>
                <a:uFillTx/>
                <a:latin typeface="Times New Roman" pitchFamily="18" charset="0"/>
                <a:ea typeface="思源黑体 CN"/>
                <a:cs typeface="Times New Roman" pitchFamily="18" charset="0"/>
              </a:rPr>
              <a:t> </a:t>
            </a:r>
            <a:r>
              <a:rPr kumimoji="0" lang="en-US" sz="3200" b="1" i="0" u="none" strike="noStrike" kern="1200" cap="none" spc="0" normalizeH="0" noProof="0" dirty="0" err="1">
                <a:ln>
                  <a:noFill/>
                </a:ln>
                <a:solidFill>
                  <a:srgbClr val="002060"/>
                </a:solidFill>
                <a:effectLst/>
                <a:uLnTx/>
                <a:uFillTx/>
                <a:latin typeface="Times New Roman" pitchFamily="18" charset="0"/>
                <a:ea typeface="思源黑体 CN"/>
                <a:cs typeface="Times New Roman" pitchFamily="18" charset="0"/>
              </a:rPr>
              <a:t>mô</a:t>
            </a:r>
            <a:r>
              <a:rPr kumimoji="0" lang="en-US" sz="3200" b="1" i="0" u="none" strike="noStrike" kern="1200" cap="none" spc="0" normalizeH="0" noProof="0" dirty="0">
                <a:ln>
                  <a:noFill/>
                </a:ln>
                <a:solidFill>
                  <a:srgbClr val="002060"/>
                </a:solidFill>
                <a:effectLst/>
                <a:uLnTx/>
                <a:uFillTx/>
                <a:latin typeface="Times New Roman" pitchFamily="18" charset="0"/>
                <a:ea typeface="思源黑体 CN"/>
                <a:cs typeface="Times New Roman" pitchFamily="18" charset="0"/>
              </a:rPr>
              <a:t> </a:t>
            </a:r>
            <a:r>
              <a:rPr kumimoji="0" lang="en-US" sz="3200" b="1" i="0" u="none" strike="noStrike" kern="1200" cap="none" spc="0" normalizeH="0" noProof="0" dirty="0" err="1">
                <a:ln>
                  <a:noFill/>
                </a:ln>
                <a:solidFill>
                  <a:srgbClr val="002060"/>
                </a:solidFill>
                <a:effectLst/>
                <a:uLnTx/>
                <a:uFillTx/>
                <a:latin typeface="Times New Roman" pitchFamily="18" charset="0"/>
                <a:ea typeface="思源黑体 CN"/>
                <a:cs typeface="Times New Roman" pitchFamily="18" charset="0"/>
              </a:rPr>
              <a:t>tả</a:t>
            </a:r>
            <a:r>
              <a:rPr kumimoji="0" lang="en-US" sz="3200" b="1" i="0" u="none" strike="noStrike" kern="1200" cap="none" spc="0" normalizeH="0" noProof="0" dirty="0">
                <a:ln>
                  <a:noFill/>
                </a:ln>
                <a:solidFill>
                  <a:srgbClr val="002060"/>
                </a:solidFill>
                <a:effectLst/>
                <a:uLnTx/>
                <a:uFillTx/>
                <a:latin typeface="Times New Roman" pitchFamily="18" charset="0"/>
                <a:ea typeface="思源黑体 CN"/>
                <a:cs typeface="Times New Roman" pitchFamily="18" charset="0"/>
              </a:rPr>
              <a:t> </a:t>
            </a:r>
            <a:r>
              <a:rPr kumimoji="0" lang="en-US" sz="3200" b="1" i="0" u="none" strike="noStrike" kern="1200" cap="none" spc="0" normalizeH="0" noProof="0" dirty="0" err="1">
                <a:ln>
                  <a:noFill/>
                </a:ln>
                <a:solidFill>
                  <a:srgbClr val="002060"/>
                </a:solidFill>
                <a:effectLst/>
                <a:uLnTx/>
                <a:uFillTx/>
                <a:latin typeface="Times New Roman" pitchFamily="18" charset="0"/>
                <a:ea typeface="思源黑体 CN"/>
                <a:cs typeface="Times New Roman" pitchFamily="18" charset="0"/>
              </a:rPr>
              <a:t>sự</a:t>
            </a:r>
            <a:r>
              <a:rPr kumimoji="0" lang="en-US" sz="3200" b="1" i="0" u="none" strike="noStrike" kern="1200" cap="none" spc="0" normalizeH="0" noProof="0" dirty="0">
                <a:ln>
                  <a:noFill/>
                </a:ln>
                <a:solidFill>
                  <a:srgbClr val="002060"/>
                </a:solidFill>
                <a:effectLst/>
                <a:uLnTx/>
                <a:uFillTx/>
                <a:latin typeface="Times New Roman" pitchFamily="18" charset="0"/>
                <a:ea typeface="思源黑体 CN"/>
                <a:cs typeface="Times New Roman" pitchFamily="18" charset="0"/>
              </a:rPr>
              <a:t> </a:t>
            </a:r>
            <a:r>
              <a:rPr kumimoji="0" lang="en-US" sz="3200" b="1" i="0" u="none" strike="noStrike" kern="1200" cap="none" spc="0" normalizeH="0" noProof="0" dirty="0" err="1">
                <a:ln>
                  <a:noFill/>
                </a:ln>
                <a:solidFill>
                  <a:srgbClr val="002060"/>
                </a:solidFill>
                <a:effectLst/>
                <a:uLnTx/>
                <a:uFillTx/>
                <a:latin typeface="Times New Roman" pitchFamily="18" charset="0"/>
                <a:ea typeface="思源黑体 CN"/>
                <a:cs typeface="Times New Roman" pitchFamily="18" charset="0"/>
              </a:rPr>
              <a:t>chuyển</a:t>
            </a:r>
            <a:r>
              <a:rPr kumimoji="0" lang="en-US" sz="3200" b="1" i="0" u="none" strike="noStrike" kern="1200" cap="none" spc="0" normalizeH="0" noProof="0" dirty="0">
                <a:ln>
                  <a:noFill/>
                </a:ln>
                <a:solidFill>
                  <a:srgbClr val="002060"/>
                </a:solidFill>
                <a:effectLst/>
                <a:uLnTx/>
                <a:uFillTx/>
                <a:latin typeface="Times New Roman" pitchFamily="18" charset="0"/>
                <a:ea typeface="思源黑体 CN"/>
                <a:cs typeface="Times New Roman" pitchFamily="18" charset="0"/>
              </a:rPr>
              <a:t> </a:t>
            </a:r>
            <a:r>
              <a:rPr kumimoji="0" lang="en-US" sz="3200" b="1" i="0" u="none" strike="noStrike" kern="1200" cap="none" spc="0" normalizeH="0" noProof="0" dirty="0" err="1">
                <a:ln>
                  <a:noFill/>
                </a:ln>
                <a:solidFill>
                  <a:srgbClr val="002060"/>
                </a:solidFill>
                <a:effectLst/>
                <a:uLnTx/>
                <a:uFillTx/>
                <a:latin typeface="Times New Roman" pitchFamily="18" charset="0"/>
                <a:ea typeface="思源黑体 CN"/>
                <a:cs typeface="Times New Roman" pitchFamily="18" charset="0"/>
              </a:rPr>
              <a:t>thể</a:t>
            </a:r>
            <a:r>
              <a:rPr kumimoji="0" lang="en-US" sz="3200" b="1" i="0" u="none" strike="noStrike" kern="1200" cap="none" spc="0" normalizeH="0" noProof="0" dirty="0">
                <a:ln>
                  <a:noFill/>
                </a:ln>
                <a:solidFill>
                  <a:srgbClr val="002060"/>
                </a:solidFill>
                <a:effectLst/>
                <a:uLnTx/>
                <a:uFillTx/>
                <a:latin typeface="Times New Roman" pitchFamily="18" charset="0"/>
                <a:ea typeface="思源黑体 CN"/>
                <a:cs typeface="Times New Roman" pitchFamily="18" charset="0"/>
              </a:rPr>
              <a:t> </a:t>
            </a:r>
            <a:r>
              <a:rPr kumimoji="0" lang="en-US" sz="3200" b="1" i="0" u="none" strike="noStrike" kern="1200" cap="none" spc="0" normalizeH="0" noProof="0" dirty="0" err="1">
                <a:ln>
                  <a:noFill/>
                </a:ln>
                <a:solidFill>
                  <a:srgbClr val="002060"/>
                </a:solidFill>
                <a:effectLst/>
                <a:uLnTx/>
                <a:uFillTx/>
                <a:latin typeface="Times New Roman" pitchFamily="18" charset="0"/>
                <a:ea typeface="思源黑体 CN"/>
                <a:cs typeface="Times New Roman" pitchFamily="18" charset="0"/>
              </a:rPr>
              <a:t>của</a:t>
            </a:r>
            <a:r>
              <a:rPr kumimoji="0" lang="en-US" sz="3200" b="1" i="0" u="none" strike="noStrike" kern="1200" cap="none" spc="0" normalizeH="0" noProof="0" dirty="0">
                <a:ln>
                  <a:noFill/>
                </a:ln>
                <a:solidFill>
                  <a:srgbClr val="002060"/>
                </a:solidFill>
                <a:effectLst/>
                <a:uLnTx/>
                <a:uFillTx/>
                <a:latin typeface="Times New Roman" pitchFamily="18" charset="0"/>
                <a:ea typeface="思源黑体 CN"/>
                <a:cs typeface="Times New Roman" pitchFamily="18" charset="0"/>
              </a:rPr>
              <a:t> </a:t>
            </a:r>
            <a:r>
              <a:rPr kumimoji="0" lang="en-US" sz="3200" b="1" i="0" u="none" strike="noStrike" kern="1200" cap="none" spc="0" normalizeH="0" noProof="0" dirty="0" err="1">
                <a:ln>
                  <a:noFill/>
                </a:ln>
                <a:solidFill>
                  <a:srgbClr val="002060"/>
                </a:solidFill>
                <a:effectLst/>
                <a:uLnTx/>
                <a:uFillTx/>
                <a:latin typeface="Times New Roman" pitchFamily="18" charset="0"/>
                <a:ea typeface="思源黑体 CN"/>
                <a:cs typeface="Times New Roman" pitchFamily="18" charset="0"/>
              </a:rPr>
              <a:t>nước</a:t>
            </a:r>
            <a:r>
              <a:rPr kumimoji="0" lang="en-US" sz="3200" b="1" i="0" u="none" strike="noStrike" kern="1200" cap="none" spc="0" normalizeH="0" noProof="0" dirty="0">
                <a:ln>
                  <a:noFill/>
                </a:ln>
                <a:solidFill>
                  <a:srgbClr val="002060"/>
                </a:solidFill>
                <a:effectLst/>
                <a:uLnTx/>
                <a:uFillTx/>
                <a:latin typeface="Arial" panose="020B0604020202020204" pitchFamily="34" charset="0"/>
                <a:ea typeface="思源黑体 CN"/>
                <a:cs typeface="Arial" panose="020B0604020202020204" pitchFamily="34" charset="0"/>
              </a:rPr>
              <a:t>.</a:t>
            </a:r>
            <a:endPar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endParaRPr>
          </a:p>
        </p:txBody>
      </p:sp>
      <p:pic>
        <p:nvPicPr>
          <p:cNvPr id="3" name="Picture 2">
            <a:extLst>
              <a:ext uri="{FF2B5EF4-FFF2-40B4-BE49-F238E27FC236}">
                <a16:creationId xmlns:a16="http://schemas.microsoft.com/office/drawing/2014/main" xmlns="" id="{7D93FC77-1192-6755-A402-C08A0B862043}"/>
              </a:ext>
            </a:extLst>
          </p:cNvPr>
          <p:cNvPicPr>
            <a:picLocks noChangeAspect="1"/>
          </p:cNvPicPr>
          <p:nvPr/>
        </p:nvPicPr>
        <p:blipFill>
          <a:blip r:embed="rId2"/>
          <a:stretch>
            <a:fillRect/>
          </a:stretch>
        </p:blipFill>
        <p:spPr>
          <a:xfrm>
            <a:off x="863029" y="1230680"/>
            <a:ext cx="7667090" cy="3661075"/>
          </a:xfrm>
          <a:prstGeom prst="rect">
            <a:avLst/>
          </a:prstGeom>
        </p:spPr>
      </p:pic>
      <p:grpSp>
        <p:nvGrpSpPr>
          <p:cNvPr id="2" name="Group 17">
            <a:extLst>
              <a:ext uri="{FF2B5EF4-FFF2-40B4-BE49-F238E27FC236}">
                <a16:creationId xmlns:a16="http://schemas.microsoft.com/office/drawing/2014/main" xmlns="" id="{900732BE-0013-20EA-3203-60032DE6083D}"/>
              </a:ext>
            </a:extLst>
          </p:cNvPr>
          <p:cNvGrpSpPr>
            <a:grpSpLocks/>
          </p:cNvGrpSpPr>
          <p:nvPr/>
        </p:nvGrpSpPr>
        <p:grpSpPr bwMode="auto">
          <a:xfrm>
            <a:off x="154460" y="4419600"/>
            <a:ext cx="8989540" cy="2258603"/>
            <a:chOff x="237067" y="-288808"/>
            <a:chExt cx="11984969" cy="1872228"/>
          </a:xfrm>
        </p:grpSpPr>
        <p:sp>
          <p:nvSpPr>
            <p:cNvPr id="19" name="Rectangle: Rounded Corners 28">
              <a:extLst>
                <a:ext uri="{FF2B5EF4-FFF2-40B4-BE49-F238E27FC236}">
                  <a16:creationId xmlns:a16="http://schemas.microsoft.com/office/drawing/2014/main" xmlns="" id="{B35253BF-EE9F-4D57-1B7A-5DE11FDFE2BF}"/>
                </a:ext>
              </a:extLst>
            </p:cNvPr>
            <p:cNvSpPr/>
            <p:nvPr/>
          </p:nvSpPr>
          <p:spPr>
            <a:xfrm>
              <a:off x="597394" y="-288808"/>
              <a:ext cx="11624642" cy="1872228"/>
            </a:xfrm>
            <a:custGeom>
              <a:avLst/>
              <a:gdLst>
                <a:gd name="connsiteX0" fmla="*/ 0 w 11357772"/>
                <a:gd name="connsiteY0" fmla="*/ 402645 h 2415822"/>
                <a:gd name="connsiteX1" fmla="*/ 402645 w 11357772"/>
                <a:gd name="connsiteY1" fmla="*/ 0 h 2415822"/>
                <a:gd name="connsiteX2" fmla="*/ 10955127 w 11357772"/>
                <a:gd name="connsiteY2" fmla="*/ 0 h 2415822"/>
                <a:gd name="connsiteX3" fmla="*/ 11357772 w 11357772"/>
                <a:gd name="connsiteY3" fmla="*/ 402645 h 2415822"/>
                <a:gd name="connsiteX4" fmla="*/ 11357772 w 11357772"/>
                <a:gd name="connsiteY4" fmla="*/ 2013177 h 2415822"/>
                <a:gd name="connsiteX5" fmla="*/ 10955127 w 11357772"/>
                <a:gd name="connsiteY5" fmla="*/ 2415822 h 2415822"/>
                <a:gd name="connsiteX6" fmla="*/ 402645 w 11357772"/>
                <a:gd name="connsiteY6" fmla="*/ 2415822 h 2415822"/>
                <a:gd name="connsiteX7" fmla="*/ 0 w 11357772"/>
                <a:gd name="connsiteY7" fmla="*/ 2013177 h 2415822"/>
                <a:gd name="connsiteX8" fmla="*/ 0 w 11357772"/>
                <a:gd name="connsiteY8" fmla="*/ 402645 h 241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7772" h="2415822" fill="none" extrusionOk="0">
                  <a:moveTo>
                    <a:pt x="0" y="402645"/>
                  </a:moveTo>
                  <a:cubicBezTo>
                    <a:pt x="932" y="205505"/>
                    <a:pt x="202821" y="37847"/>
                    <a:pt x="402645" y="0"/>
                  </a:cubicBezTo>
                  <a:cubicBezTo>
                    <a:pt x="2331059" y="72427"/>
                    <a:pt x="9247997" y="61419"/>
                    <a:pt x="10955127" y="0"/>
                  </a:cubicBezTo>
                  <a:cubicBezTo>
                    <a:pt x="11174034" y="-23872"/>
                    <a:pt x="11323723" y="169971"/>
                    <a:pt x="11357772" y="402645"/>
                  </a:cubicBezTo>
                  <a:cubicBezTo>
                    <a:pt x="11383058" y="586196"/>
                    <a:pt x="11304305" y="1330971"/>
                    <a:pt x="11357772" y="2013177"/>
                  </a:cubicBezTo>
                  <a:cubicBezTo>
                    <a:pt x="11365962" y="2193987"/>
                    <a:pt x="11157369" y="2393253"/>
                    <a:pt x="10955127" y="2415822"/>
                  </a:cubicBezTo>
                  <a:cubicBezTo>
                    <a:pt x="8142051" y="2445649"/>
                    <a:pt x="1917556" y="2336516"/>
                    <a:pt x="402645" y="2415822"/>
                  </a:cubicBezTo>
                  <a:cubicBezTo>
                    <a:pt x="202636" y="2413294"/>
                    <a:pt x="-30879" y="2241658"/>
                    <a:pt x="0" y="2013177"/>
                  </a:cubicBezTo>
                  <a:cubicBezTo>
                    <a:pt x="-97461" y="1805208"/>
                    <a:pt x="-13844" y="575531"/>
                    <a:pt x="0" y="402645"/>
                  </a:cubicBezTo>
                  <a:close/>
                </a:path>
                <a:path w="11357772" h="2415822" stroke="0" extrusionOk="0">
                  <a:moveTo>
                    <a:pt x="0" y="402645"/>
                  </a:moveTo>
                  <a:cubicBezTo>
                    <a:pt x="4162" y="181404"/>
                    <a:pt x="191876" y="24181"/>
                    <a:pt x="402645" y="0"/>
                  </a:cubicBezTo>
                  <a:cubicBezTo>
                    <a:pt x="3421658" y="123000"/>
                    <a:pt x="9335647" y="-96860"/>
                    <a:pt x="10955127" y="0"/>
                  </a:cubicBezTo>
                  <a:cubicBezTo>
                    <a:pt x="11157298" y="-15398"/>
                    <a:pt x="11360411" y="174949"/>
                    <a:pt x="11357772" y="402645"/>
                  </a:cubicBezTo>
                  <a:cubicBezTo>
                    <a:pt x="11432564" y="646164"/>
                    <a:pt x="11408055" y="1219674"/>
                    <a:pt x="11357772" y="2013177"/>
                  </a:cubicBezTo>
                  <a:cubicBezTo>
                    <a:pt x="11351622" y="2237780"/>
                    <a:pt x="11134651" y="2408809"/>
                    <a:pt x="10955127" y="2415822"/>
                  </a:cubicBezTo>
                  <a:cubicBezTo>
                    <a:pt x="6242061" y="2255115"/>
                    <a:pt x="3898268" y="2455489"/>
                    <a:pt x="402645" y="2415822"/>
                  </a:cubicBezTo>
                  <a:cubicBezTo>
                    <a:pt x="153274" y="2410370"/>
                    <a:pt x="-28202" y="2222776"/>
                    <a:pt x="0" y="2013177"/>
                  </a:cubicBezTo>
                  <a:cubicBezTo>
                    <a:pt x="-22999" y="1838571"/>
                    <a:pt x="-88018" y="1048122"/>
                    <a:pt x="0" y="402645"/>
                  </a:cubicBezTo>
                  <a:close/>
                </a:path>
              </a:pathLst>
            </a:custGeom>
            <a:solidFill>
              <a:schemeClr val="bg1">
                <a:alpha val="7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09638" indent="-571500" eaLnBrk="1" fontAlgn="auto" hangingPunct="1">
                <a:spcBef>
                  <a:spcPts val="0"/>
                </a:spcBef>
                <a:spcAft>
                  <a:spcPts val="0"/>
                </a:spcAft>
                <a:defRPr/>
              </a:pP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Từ</a:t>
              </a:r>
              <a:r>
                <a:rPr lang="en-US" sz="3200" dirty="0" smtClean="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còn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thiếu</a:t>
              </a:r>
              <a:r>
                <a:rPr lang="en-US" sz="3200" dirty="0">
                  <a:solidFill>
                    <a:srgbClr val="FF0000"/>
                  </a:solidFill>
                  <a:latin typeface="Times New Roman" pitchFamily="18" charset="0"/>
                  <a:cs typeface="Times New Roman" pitchFamily="18" charset="0"/>
                </a:rPr>
                <a:t> ở </a:t>
              </a:r>
              <a:r>
                <a:rPr lang="en-US" sz="3200" dirty="0" err="1">
                  <a:solidFill>
                    <a:srgbClr val="FF0000"/>
                  </a:solidFill>
                  <a:latin typeface="Times New Roman" pitchFamily="18" charset="0"/>
                  <a:cs typeface="Times New Roman" pitchFamily="18" charset="0"/>
                </a:rPr>
                <a:t>hình</a:t>
              </a:r>
              <a:r>
                <a:rPr lang="en-US" sz="3200" dirty="0">
                  <a:solidFill>
                    <a:srgbClr val="FF0000"/>
                  </a:solidFill>
                  <a:latin typeface="Times New Roman" pitchFamily="18" charset="0"/>
                  <a:cs typeface="Times New Roman" pitchFamily="18" charset="0"/>
                </a:rPr>
                <a:t> 4b </a:t>
              </a:r>
              <a:r>
                <a:rPr lang="en-US" sz="3200" dirty="0" err="1">
                  <a:solidFill>
                    <a:srgbClr val="FF0000"/>
                  </a:solidFill>
                  <a:latin typeface="Times New Roman" pitchFamily="18" charset="0"/>
                  <a:cs typeface="Times New Roman" pitchFamily="18" charset="0"/>
                </a:rPr>
                <a:t>là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a:t>
              </a:r>
            </a:p>
            <a:p>
              <a:pPr marL="909638" indent="-571500" eaLnBrk="1" fontAlgn="auto" hangingPunct="1">
                <a:spcBef>
                  <a:spcPts val="0"/>
                </a:spcBef>
                <a:spcAft>
                  <a:spcPts val="0"/>
                </a:spcAft>
                <a:defRPr/>
              </a:pP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Hiện</a:t>
              </a:r>
              <a:r>
                <a:rPr lang="en-US" sz="3200" dirty="0" smtClean="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tượng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nào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tương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ứng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với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số</a:t>
              </a:r>
              <a:r>
                <a:rPr lang="en-US" sz="3200" dirty="0">
                  <a:solidFill>
                    <a:srgbClr val="FF0000"/>
                  </a:solidFill>
                  <a:latin typeface="Times New Roman" pitchFamily="18" charset="0"/>
                  <a:cs typeface="Times New Roman" pitchFamily="18" charset="0"/>
                </a:rPr>
                <a:t> (1</a:t>
              </a:r>
              <a:r>
                <a:rPr lang="en-US" sz="3200" dirty="0" smtClean="0">
                  <a:solidFill>
                    <a:srgbClr val="FF0000"/>
                  </a:solidFill>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2), (3), (4) </a:t>
              </a:r>
              <a:r>
                <a:rPr lang="en-US" sz="3200" dirty="0" err="1">
                  <a:solidFill>
                    <a:srgbClr val="FF0000"/>
                  </a:solidFill>
                  <a:latin typeface="Times New Roman" pitchFamily="18" charset="0"/>
                  <a:cs typeface="Times New Roman" pitchFamily="18" charset="0"/>
                </a:rPr>
                <a:t>mô</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tả</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sự</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chuyển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thể</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nước</a:t>
              </a:r>
              <a:endParaRPr lang="en-US" sz="3200" dirty="0">
                <a:solidFill>
                  <a:srgbClr val="FF0000"/>
                </a:solidFill>
                <a:latin typeface="Times New Roman" pitchFamily="18" charset="0"/>
                <a:cs typeface="Times New Roman" pitchFamily="18" charset="0"/>
              </a:endParaRPr>
            </a:p>
          </p:txBody>
        </p:sp>
        <p:pic>
          <p:nvPicPr>
            <p:cNvPr id="20" name="Picture 29">
              <a:extLst>
                <a:ext uri="{FF2B5EF4-FFF2-40B4-BE49-F238E27FC236}">
                  <a16:creationId xmlns:a16="http://schemas.microsoft.com/office/drawing/2014/main" xmlns="" id="{263477FB-395C-4AD2-B6A3-921AFE443F2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7067" y="132645"/>
              <a:ext cx="883356" cy="883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2125306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93FC77-1192-6755-A402-C08A0B862043}"/>
              </a:ext>
            </a:extLst>
          </p:cNvPr>
          <p:cNvPicPr>
            <a:picLocks noChangeAspect="1"/>
          </p:cNvPicPr>
          <p:nvPr/>
        </p:nvPicPr>
        <p:blipFill>
          <a:blip r:embed="rId2"/>
          <a:stretch>
            <a:fillRect/>
          </a:stretch>
        </p:blipFill>
        <p:spPr>
          <a:xfrm>
            <a:off x="381000" y="1219200"/>
            <a:ext cx="8763000" cy="4648200"/>
          </a:xfrm>
          <a:prstGeom prst="rect">
            <a:avLst/>
          </a:prstGeom>
        </p:spPr>
      </p:pic>
      <p:sp>
        <p:nvSpPr>
          <p:cNvPr id="2" name="Rectangle: Rounded Corners 1">
            <a:extLst>
              <a:ext uri="{FF2B5EF4-FFF2-40B4-BE49-F238E27FC236}">
                <a16:creationId xmlns:a16="http://schemas.microsoft.com/office/drawing/2014/main" xmlns="" id="{F5C0894A-1334-0DAB-CC57-35C079655994}"/>
              </a:ext>
            </a:extLst>
          </p:cNvPr>
          <p:cNvSpPr/>
          <p:nvPr/>
        </p:nvSpPr>
        <p:spPr>
          <a:xfrm>
            <a:off x="3914455" y="4253501"/>
            <a:ext cx="1225193" cy="50343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Arial" panose="020B0604020202020204" pitchFamily="34" charset="0"/>
                <a:cs typeface="Arial" panose="020B0604020202020204" pitchFamily="34" charset="0"/>
              </a:rPr>
              <a:t>Thể</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lỏng</a:t>
            </a:r>
            <a:endParaRPr lang="en-US" sz="2800" dirty="0">
              <a:solidFill>
                <a:srgbClr val="FF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B3655016-0533-14CF-E258-3686ACC36D92}"/>
              </a:ext>
            </a:extLst>
          </p:cNvPr>
          <p:cNvSpPr txBox="1"/>
          <p:nvPr/>
        </p:nvSpPr>
        <p:spPr>
          <a:xfrm>
            <a:off x="2558265" y="3226086"/>
            <a:ext cx="1394717" cy="954107"/>
          </a:xfrm>
          <a:prstGeom prst="rect">
            <a:avLst/>
          </a:prstGeom>
          <a:noFill/>
        </p:spPr>
        <p:txBody>
          <a:bodyPr wrap="square" rtlCol="0">
            <a:spAutoFit/>
          </a:bodyPr>
          <a:lstStyle/>
          <a:p>
            <a:r>
              <a:rPr lang="en-US" sz="2800" dirty="0" err="1">
                <a:solidFill>
                  <a:srgbClr val="002060"/>
                </a:solidFill>
                <a:latin typeface="Arial" panose="020B0604020202020204" pitchFamily="34" charset="0"/>
                <a:cs typeface="Arial" panose="020B0604020202020204" pitchFamily="34" charset="0"/>
              </a:rPr>
              <a:t>nóng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chảy</a:t>
            </a:r>
            <a:endParaRPr lang="en-US" sz="2800"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5C1DCBEA-B291-4122-8C26-90AFF861848E}"/>
              </a:ext>
            </a:extLst>
          </p:cNvPr>
          <p:cNvSpPr txBox="1"/>
          <p:nvPr/>
        </p:nvSpPr>
        <p:spPr>
          <a:xfrm>
            <a:off x="5609689" y="3236361"/>
            <a:ext cx="1394717" cy="523220"/>
          </a:xfrm>
          <a:prstGeom prst="rect">
            <a:avLst/>
          </a:prstGeom>
          <a:noFill/>
        </p:spPr>
        <p:txBody>
          <a:bodyPr wrap="square" rtlCol="0">
            <a:spAutoFit/>
          </a:bodyPr>
          <a:lstStyle/>
          <a:p>
            <a:r>
              <a:rPr lang="en-US" sz="2800" dirty="0">
                <a:solidFill>
                  <a:srgbClr val="002060"/>
                </a:solidFill>
                <a:latin typeface="Arial" panose="020B0604020202020204" pitchFamily="34" charset="0"/>
                <a:cs typeface="Arial" panose="020B0604020202020204" pitchFamily="34" charset="0"/>
              </a:rPr>
              <a:t>bay </a:t>
            </a:r>
            <a:r>
              <a:rPr lang="en-US" sz="2800" dirty="0" err="1">
                <a:solidFill>
                  <a:srgbClr val="002060"/>
                </a:solidFill>
                <a:latin typeface="Arial" panose="020B0604020202020204" pitchFamily="34" charset="0"/>
                <a:cs typeface="Arial" panose="020B0604020202020204" pitchFamily="34" charset="0"/>
              </a:rPr>
              <a:t>hơi</a:t>
            </a:r>
            <a:endParaRPr lang="en-US" sz="2800" dirty="0">
              <a:solidFill>
                <a:srgbClr val="00206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14D3A875-7B38-1D92-1AE6-C1F3D7BCE6EE}"/>
              </a:ext>
            </a:extLst>
          </p:cNvPr>
          <p:cNvSpPr txBox="1"/>
          <p:nvPr/>
        </p:nvSpPr>
        <p:spPr>
          <a:xfrm>
            <a:off x="5844283" y="5112603"/>
            <a:ext cx="1394717" cy="830997"/>
          </a:xfrm>
          <a:prstGeom prst="rect">
            <a:avLst/>
          </a:prstGeom>
          <a:noFill/>
        </p:spPr>
        <p:txBody>
          <a:bodyPr wrap="square" rtlCol="0">
            <a:spAutoFit/>
          </a:bodyPr>
          <a:lstStyle/>
          <a:p>
            <a:r>
              <a:rPr lang="en-US" sz="2400" dirty="0" err="1">
                <a:solidFill>
                  <a:srgbClr val="002060"/>
                </a:solidFill>
                <a:latin typeface="Arial" panose="020B0604020202020204" pitchFamily="34" charset="0"/>
                <a:cs typeface="Arial" panose="020B0604020202020204" pitchFamily="34" charset="0"/>
              </a:rPr>
              <a:t>ngưng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tụ</a:t>
            </a:r>
            <a:endParaRPr lang="en-US" sz="2400" dirty="0">
              <a:solidFill>
                <a:srgbClr val="0020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2F23849B-7B46-2D21-39FC-56885055ED73}"/>
              </a:ext>
            </a:extLst>
          </p:cNvPr>
          <p:cNvSpPr txBox="1"/>
          <p:nvPr/>
        </p:nvSpPr>
        <p:spPr>
          <a:xfrm>
            <a:off x="2514600" y="5218093"/>
            <a:ext cx="1394717" cy="954107"/>
          </a:xfrm>
          <a:prstGeom prst="rect">
            <a:avLst/>
          </a:prstGeom>
          <a:noFill/>
        </p:spPr>
        <p:txBody>
          <a:bodyPr wrap="square" rtlCol="0">
            <a:spAutoFit/>
          </a:bodyPr>
          <a:lstStyle/>
          <a:p>
            <a:r>
              <a:rPr lang="en-US" sz="2800" dirty="0" err="1">
                <a:solidFill>
                  <a:srgbClr val="002060"/>
                </a:solidFill>
                <a:latin typeface="Arial" panose="020B0604020202020204" pitchFamily="34" charset="0"/>
                <a:cs typeface="Arial" panose="020B0604020202020204" pitchFamily="34" charset="0"/>
              </a:rPr>
              <a:t>đông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đặc</a:t>
            </a: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126676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2"/>
          <a:srcRect l="24948" t="4345" r="4820" b="55235"/>
          <a:stretch/>
        </p:blipFill>
        <p:spPr>
          <a:xfrm>
            <a:off x="0" y="-89474"/>
            <a:ext cx="9144002" cy="6885719"/>
          </a:xfrm>
          <a:prstGeom prst="rect">
            <a:avLst/>
          </a:prstGeom>
        </p:spPr>
      </p:pic>
      <p:pic>
        <p:nvPicPr>
          <p:cNvPr id="18" name="图片 17">
            <a:extLst>
              <a:ext uri="{FF2B5EF4-FFF2-40B4-BE49-F238E27FC236}">
                <a16:creationId xmlns:a16="http://schemas.microsoft.com/office/drawing/2014/main" xmlns="" id="{1A6DFD6F-1FC6-4A0B-977F-8D09EB9D08FF}"/>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aturation sat="200000"/>
                    </a14:imgEffect>
                  </a14:imgLayer>
                </a14:imgProps>
              </a:ext>
              <a:ext uri="{28A0092B-C50C-407E-A947-70E740481C1C}">
                <a14:useLocalDpi xmlns:a14="http://schemas.microsoft.com/office/drawing/2010/main" xmlns="" val="0"/>
              </a:ext>
            </a:extLst>
          </a:blip>
          <a:srcRect l="48208" t="-2653" r="480"/>
          <a:stretch/>
        </p:blipFill>
        <p:spPr>
          <a:xfrm flipV="1">
            <a:off x="6725730" y="0"/>
            <a:ext cx="2418271" cy="1577094"/>
          </a:xfrm>
          <a:prstGeom prst="rect">
            <a:avLst/>
          </a:prstGeom>
        </p:spPr>
      </p:pic>
      <p:pic>
        <p:nvPicPr>
          <p:cNvPr id="23" name="图片 22">
            <a:extLst>
              <a:ext uri="{FF2B5EF4-FFF2-40B4-BE49-F238E27FC236}">
                <a16:creationId xmlns:a16="http://schemas.microsoft.com/office/drawing/2014/main" xmlns="" id="{1A6DFD6F-1FC6-4A0B-977F-8D09EB9D08FF}"/>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aturation sat="200000"/>
                    </a14:imgEffect>
                  </a14:imgLayer>
                </a14:imgProps>
              </a:ext>
              <a:ext uri="{28A0092B-C50C-407E-A947-70E740481C1C}">
                <a14:useLocalDpi xmlns:a14="http://schemas.microsoft.com/office/drawing/2010/main" xmlns="" val="0"/>
              </a:ext>
            </a:extLst>
          </a:blip>
          <a:srcRect l="48208" t="-2653" r="480"/>
          <a:stretch/>
        </p:blipFill>
        <p:spPr>
          <a:xfrm flipH="1" flipV="1">
            <a:off x="0" y="0"/>
            <a:ext cx="2418271" cy="1577094"/>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28600" y="1173502"/>
            <a:ext cx="8458200" cy="4243952"/>
          </a:xfrm>
          <a:prstGeom prst="rect">
            <a:avLst/>
          </a:prstGeom>
        </p:spPr>
      </p:pic>
      <p:pic>
        <p:nvPicPr>
          <p:cNvPr id="27" name="图片 26"/>
          <p:cNvPicPr>
            <a:picLocks noChangeAspect="1"/>
          </p:cNvPicPr>
          <p:nvPr/>
        </p:nvPicPr>
        <p:blipFill rotWithShape="1">
          <a:blip r:embed="rId6" cstate="print">
            <a:extLst>
              <a:ext uri="{28A0092B-C50C-407E-A947-70E740481C1C}">
                <a14:useLocalDpi xmlns:a14="http://schemas.microsoft.com/office/drawing/2010/main" xmlns="" val="0"/>
              </a:ext>
            </a:extLst>
          </a:blip>
          <a:srcRect t="50048"/>
          <a:stretch/>
        </p:blipFill>
        <p:spPr>
          <a:xfrm flipH="1">
            <a:off x="-2" y="4413652"/>
            <a:ext cx="9144002" cy="2444348"/>
          </a:xfrm>
          <a:prstGeom prst="rect">
            <a:avLst/>
          </a:prstGeom>
        </p:spPr>
      </p:pic>
      <p:pic>
        <p:nvPicPr>
          <p:cNvPr id="21" name="图片 20"/>
          <p:cNvPicPr>
            <a:picLocks noChangeAspect="1"/>
          </p:cNvPicPr>
          <p:nvPr/>
        </p:nvPicPr>
        <p:blipFill rotWithShape="1">
          <a:blip r:embed="rId7" cstate="print">
            <a:extLst>
              <a:ext uri="{28A0092B-C50C-407E-A947-70E740481C1C}">
                <a14:useLocalDpi xmlns:a14="http://schemas.microsoft.com/office/drawing/2010/main" xmlns="" val="0"/>
              </a:ext>
            </a:extLst>
          </a:blip>
          <a:srcRect l="52106" t="35081" r="11227" b="7419"/>
          <a:stretch/>
        </p:blipFill>
        <p:spPr>
          <a:xfrm>
            <a:off x="6919526" y="3295478"/>
            <a:ext cx="1523015" cy="3184484"/>
          </a:xfrm>
          <a:prstGeom prst="rect">
            <a:avLst/>
          </a:prstGeom>
        </p:spPr>
      </p:pic>
      <p:grpSp>
        <p:nvGrpSpPr>
          <p:cNvPr id="2" name="Group 14">
            <a:extLst>
              <a:ext uri="{FF2B5EF4-FFF2-40B4-BE49-F238E27FC236}">
                <a16:creationId xmlns:a16="http://schemas.microsoft.com/office/drawing/2014/main" xmlns="" id="{E2EB9D58-BD3B-4C34-ACC3-296A070E82A9}"/>
              </a:ext>
            </a:extLst>
          </p:cNvPr>
          <p:cNvGrpSpPr/>
          <p:nvPr/>
        </p:nvGrpSpPr>
        <p:grpSpPr>
          <a:xfrm>
            <a:off x="990600" y="1676399"/>
            <a:ext cx="6858000" cy="2057401"/>
            <a:chOff x="2255579" y="2134336"/>
            <a:chExt cx="7734628" cy="5691389"/>
          </a:xfrm>
        </p:grpSpPr>
        <p:sp>
          <p:nvSpPr>
            <p:cNvPr id="16" name="TextBox 15">
              <a:extLst>
                <a:ext uri="{FF2B5EF4-FFF2-40B4-BE49-F238E27FC236}">
                  <a16:creationId xmlns:a16="http://schemas.microsoft.com/office/drawing/2014/main" xmlns="" id="{3068FDD5-3429-4CB7-BE69-D02D75C1D7F4}"/>
                </a:ext>
              </a:extLst>
            </p:cNvPr>
            <p:cNvSpPr txBox="1"/>
            <p:nvPr/>
          </p:nvSpPr>
          <p:spPr>
            <a:xfrm>
              <a:off x="2808058" y="2134336"/>
              <a:ext cx="6895131" cy="56913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w="139700">
                    <a:solidFill>
                      <a:prstClr val="white"/>
                    </a:solidFill>
                  </a:ln>
                  <a:solidFill>
                    <a:prstClr val="white"/>
                  </a:solidFill>
                  <a:effectLst>
                    <a:outerShdw blurRad="50800" dist="38100" dir="8100000" algn="tr" rotWithShape="0">
                      <a:prstClr val="black">
                        <a:alpha val="40000"/>
                      </a:prstClr>
                    </a:outerShdw>
                  </a:effectLst>
                  <a:uLnTx/>
                  <a:uFillTx/>
                  <a:latin typeface="Calibri" panose="020F0502020204030204" pitchFamily="34" charset="0"/>
                  <a:ea typeface="思源黑体 CN"/>
                  <a:cs typeface="Calibri" panose="020F0502020204030204" pitchFamily="34" charset="0"/>
                </a:rPr>
                <a:t>VẬN DỤNG</a:t>
              </a:r>
              <a:endParaRPr kumimoji="0" lang="vi-VN" sz="9600" b="0" i="0" u="none" strike="noStrike" kern="1200" cap="none" spc="0" normalizeH="0" baseline="0" noProof="0" dirty="0">
                <a:ln w="139700">
                  <a:solidFill>
                    <a:prstClr val="white"/>
                  </a:solidFill>
                </a:ln>
                <a:solidFill>
                  <a:prstClr val="white"/>
                </a:solidFill>
                <a:effectLst>
                  <a:outerShdw blurRad="50800" dist="38100" dir="8100000" algn="tr" rotWithShape="0">
                    <a:prstClr val="black">
                      <a:alpha val="40000"/>
                    </a:prstClr>
                  </a:outerShdw>
                </a:effectLst>
                <a:uLnTx/>
                <a:uFillTx/>
                <a:latin typeface="Calibri" panose="020F0502020204030204" pitchFamily="34" charset="0"/>
                <a:ea typeface="思源黑体 CN"/>
                <a:cs typeface="Calibri" panose="020F0502020204030204" pitchFamily="34" charset="0"/>
              </a:endParaRPr>
            </a:p>
          </p:txBody>
        </p:sp>
        <p:sp>
          <p:nvSpPr>
            <p:cNvPr id="17" name="TextBox 16">
              <a:extLst>
                <a:ext uri="{FF2B5EF4-FFF2-40B4-BE49-F238E27FC236}">
                  <a16:creationId xmlns:a16="http://schemas.microsoft.com/office/drawing/2014/main" xmlns="" id="{65FE614C-8108-4931-8087-F2879CA38480}"/>
                </a:ext>
              </a:extLst>
            </p:cNvPr>
            <p:cNvSpPr txBox="1"/>
            <p:nvPr/>
          </p:nvSpPr>
          <p:spPr>
            <a:xfrm>
              <a:off x="2255579" y="2134336"/>
              <a:ext cx="7734628" cy="54912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gradFill flip="none" rotWithShape="1">
                    <a:gsLst>
                      <a:gs pos="23000">
                        <a:srgbClr val="0D8A8D"/>
                      </a:gs>
                      <a:gs pos="46000">
                        <a:srgbClr val="4EDEB9"/>
                      </a:gs>
                      <a:gs pos="75000">
                        <a:srgbClr val="E3E833"/>
                      </a:gs>
                    </a:gsLst>
                    <a:lin ang="16200000" scaled="1"/>
                    <a:tileRect/>
                  </a:gradFill>
                  <a:effectLst/>
                  <a:uLnTx/>
                  <a:uFillTx/>
                  <a:latin typeface="Calibri" panose="020F0502020204030204" pitchFamily="34" charset="0"/>
                  <a:ea typeface="思源黑体 CN"/>
                  <a:cs typeface="Calibri" panose="020F0502020204030204" pitchFamily="34" charset="0"/>
                </a:rPr>
                <a:t>VẬN DỤNG</a:t>
              </a:r>
              <a:endParaRPr kumimoji="0" lang="vi-VN" sz="9600" b="0" i="0" u="none" strike="noStrike" kern="1200" cap="none" spc="0" normalizeH="0" baseline="0" noProof="0" dirty="0">
                <a:ln>
                  <a:noFill/>
                </a:ln>
                <a:gradFill flip="none" rotWithShape="1">
                  <a:gsLst>
                    <a:gs pos="23000">
                      <a:srgbClr val="0D8A8D"/>
                    </a:gs>
                    <a:gs pos="46000">
                      <a:srgbClr val="4EDEB9"/>
                    </a:gs>
                    <a:gs pos="75000">
                      <a:srgbClr val="E3E833"/>
                    </a:gs>
                  </a:gsLst>
                  <a:lin ang="16200000" scaled="1"/>
                  <a:tileRect/>
                </a:gradFill>
                <a:effectLst/>
                <a:uLnTx/>
                <a:uFillTx/>
                <a:latin typeface="Calibri" panose="020F0502020204030204" pitchFamily="34" charset="0"/>
                <a:ea typeface="思源黑体 CN"/>
                <a:cs typeface="Calibri" panose="020F0502020204030204" pitchFamily="34" charset="0"/>
              </a:endParaRPr>
            </a:p>
          </p:txBody>
        </p:sp>
      </p:grpSp>
    </p:spTree>
    <p:extLst>
      <p:ext uri="{BB962C8B-B14F-4D97-AF65-F5344CB8AC3E}">
        <p14:creationId xmlns:p14="http://schemas.microsoft.com/office/powerpoint/2010/main" xmlns="" val="36392233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5D9B7DC-C4DC-79C9-5B84-7BBF2BC4C8BD}"/>
              </a:ext>
            </a:extLst>
          </p:cNvPr>
          <p:cNvPicPr>
            <a:picLocks noChangeAspect="1"/>
          </p:cNvPicPr>
          <p:nvPr/>
        </p:nvPicPr>
        <p:blipFill>
          <a:blip r:embed="rId2"/>
          <a:stretch>
            <a:fillRect/>
          </a:stretch>
        </p:blipFill>
        <p:spPr>
          <a:xfrm>
            <a:off x="312398" y="1018480"/>
            <a:ext cx="628650" cy="752475"/>
          </a:xfrm>
          <a:prstGeom prst="rect">
            <a:avLst/>
          </a:prstGeom>
        </p:spPr>
      </p:pic>
      <p:sp>
        <p:nvSpPr>
          <p:cNvPr id="4" name="TextBox 3">
            <a:extLst>
              <a:ext uri="{FF2B5EF4-FFF2-40B4-BE49-F238E27FC236}">
                <a16:creationId xmlns:a16="http://schemas.microsoft.com/office/drawing/2014/main" xmlns="" id="{6EA0ECAD-F5A9-E2F1-0A30-53CEA86A4059}"/>
              </a:ext>
            </a:extLst>
          </p:cNvPr>
          <p:cNvSpPr txBox="1"/>
          <p:nvPr/>
        </p:nvSpPr>
        <p:spPr>
          <a:xfrm>
            <a:off x="1024847" y="685800"/>
            <a:ext cx="7474450" cy="1077218"/>
          </a:xfrm>
          <a:prstGeom prst="rect">
            <a:avLst/>
          </a:prstGeom>
          <a:noFill/>
        </p:spPr>
        <p:txBody>
          <a:bodyPr wrap="square" rtlCol="0">
            <a:spAutoFit/>
          </a:bodyPr>
          <a:lstStyle/>
          <a:p>
            <a:pPr algn="just"/>
            <a:r>
              <a:rPr lang="en-US" sz="3200" b="1" dirty="0">
                <a:solidFill>
                  <a:srgbClr val="002060"/>
                </a:solidFill>
                <a:latin typeface="Times New Roman" pitchFamily="18" charset="0"/>
                <a:cs typeface="Times New Roman" pitchFamily="18" charset="0"/>
              </a:rPr>
              <a:t>Quan </a:t>
            </a:r>
            <a:r>
              <a:rPr lang="en-US" sz="3200" b="1" dirty="0" err="1">
                <a:solidFill>
                  <a:srgbClr val="002060"/>
                </a:solidFill>
                <a:latin typeface="Times New Roman" pitchFamily="18" charset="0"/>
                <a:cs typeface="Times New Roman" pitchFamily="18" charset="0"/>
              </a:rPr>
              <a:t>sát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hình</a:t>
            </a:r>
            <a:r>
              <a:rPr lang="en-US" sz="3200" b="1" dirty="0">
                <a:solidFill>
                  <a:srgbClr val="002060"/>
                </a:solidFill>
                <a:latin typeface="Times New Roman" pitchFamily="18" charset="0"/>
                <a:cs typeface="Times New Roman" pitchFamily="18" charset="0"/>
              </a:rPr>
              <a:t> 5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biết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sự</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chuyển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thể</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của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nước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đã</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xảy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ra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trong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mỗi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hình</a:t>
            </a:r>
            <a:endParaRPr lang="en-US" sz="3200" b="1" dirty="0">
              <a:solidFill>
                <a:srgbClr val="002060"/>
              </a:solidFill>
              <a:latin typeface="Times New Roman" pitchFamily="18" charset="0"/>
              <a:cs typeface="Times New Roman" pitchFamily="18" charset="0"/>
            </a:endParaRPr>
          </a:p>
        </p:txBody>
      </p:sp>
      <p:pic>
        <p:nvPicPr>
          <p:cNvPr id="11" name="Picture 10">
            <a:extLst>
              <a:ext uri="{FF2B5EF4-FFF2-40B4-BE49-F238E27FC236}">
                <a16:creationId xmlns:a16="http://schemas.microsoft.com/office/drawing/2014/main" xmlns="" id="{8F6F1A9B-0FDF-51BD-33CB-22DB533592D0}"/>
              </a:ext>
            </a:extLst>
          </p:cNvPr>
          <p:cNvPicPr>
            <a:picLocks noChangeAspect="1"/>
          </p:cNvPicPr>
          <p:nvPr/>
        </p:nvPicPr>
        <p:blipFill>
          <a:blip r:embed="rId3"/>
          <a:stretch>
            <a:fillRect/>
          </a:stretch>
        </p:blipFill>
        <p:spPr>
          <a:xfrm>
            <a:off x="477748" y="2309621"/>
            <a:ext cx="8126858" cy="2981826"/>
          </a:xfrm>
          <a:prstGeom prst="rect">
            <a:avLst/>
          </a:prstGeom>
        </p:spPr>
      </p:pic>
    </p:spTree>
    <p:extLst>
      <p:ext uri="{BB962C8B-B14F-4D97-AF65-F5344CB8AC3E}">
        <p14:creationId xmlns:p14="http://schemas.microsoft.com/office/powerpoint/2010/main" xmlns="" val="2207071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2"/>
          <a:srcRect l="24948" t="4345" r="4820" b="55235"/>
          <a:stretch/>
        </p:blipFill>
        <p:spPr>
          <a:xfrm>
            <a:off x="-2" y="0"/>
            <a:ext cx="9144002" cy="6885719"/>
          </a:xfrm>
          <a:prstGeom prst="rect">
            <a:avLst/>
          </a:prstGeom>
        </p:spPr>
      </p:pic>
      <p:pic>
        <p:nvPicPr>
          <p:cNvPr id="14" name="图片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6644" y="587079"/>
            <a:ext cx="7821986" cy="5316817"/>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xmlns="" val="0"/>
              </a:ext>
            </a:extLst>
          </a:blip>
          <a:srcRect t="50048"/>
          <a:stretch/>
        </p:blipFill>
        <p:spPr>
          <a:xfrm flipH="1">
            <a:off x="-2" y="4441371"/>
            <a:ext cx="9144002" cy="2444348"/>
          </a:xfrm>
          <a:prstGeom prst="rect">
            <a:avLst/>
          </a:prstGeom>
        </p:spPr>
      </p:pic>
      <p:pic>
        <p:nvPicPr>
          <p:cNvPr id="18" name="图片 17">
            <a:extLst>
              <a:ext uri="{FF2B5EF4-FFF2-40B4-BE49-F238E27FC236}">
                <a16:creationId xmlns:a16="http://schemas.microsoft.com/office/drawing/2014/main" xmlns="" id="{1A6DFD6F-1FC6-4A0B-977F-8D09EB9D08FF}"/>
              </a:ext>
            </a:extLst>
          </p:cNvPr>
          <p:cNvPicPr>
            <a:picLocks noChangeAspect="1"/>
          </p:cNvPicPr>
          <p:nvPr/>
        </p:nvPicPr>
        <p:blipFill rotWithShape="1">
          <a:blip r:embed="rId5" cstate="print">
            <a:extLst>
              <a:ext uri="{BEBA8EAE-BF5A-486C-A8C5-ECC9F3942E4B}">
                <a14:imgProps xmlns:a14="http://schemas.microsoft.com/office/drawing/2010/main" xmlns="">
                  <a14:imgLayer r:embed="rId6">
                    <a14:imgEffect>
                      <a14:saturation sat="200000"/>
                    </a14:imgEffect>
                  </a14:imgLayer>
                </a14:imgProps>
              </a:ext>
              <a:ext uri="{28A0092B-C50C-407E-A947-70E740481C1C}">
                <a14:useLocalDpi xmlns:a14="http://schemas.microsoft.com/office/drawing/2010/main" xmlns="" val="0"/>
              </a:ext>
            </a:extLst>
          </a:blip>
          <a:srcRect l="48208" t="-2653" r="480"/>
          <a:stretch/>
        </p:blipFill>
        <p:spPr>
          <a:xfrm flipV="1">
            <a:off x="6725730" y="0"/>
            <a:ext cx="2418271" cy="1577094"/>
          </a:xfrm>
          <a:prstGeom prst="rect">
            <a:avLst/>
          </a:prstGeom>
        </p:spPr>
      </p:pic>
      <p:pic>
        <p:nvPicPr>
          <p:cNvPr id="23" name="图片 22">
            <a:extLst>
              <a:ext uri="{FF2B5EF4-FFF2-40B4-BE49-F238E27FC236}">
                <a16:creationId xmlns:a16="http://schemas.microsoft.com/office/drawing/2014/main" xmlns="" id="{1A6DFD6F-1FC6-4A0B-977F-8D09EB9D08FF}"/>
              </a:ext>
            </a:extLst>
          </p:cNvPr>
          <p:cNvPicPr>
            <a:picLocks noChangeAspect="1"/>
          </p:cNvPicPr>
          <p:nvPr/>
        </p:nvPicPr>
        <p:blipFill rotWithShape="1">
          <a:blip r:embed="rId5" cstate="print">
            <a:extLst>
              <a:ext uri="{BEBA8EAE-BF5A-486C-A8C5-ECC9F3942E4B}">
                <a14:imgProps xmlns:a14="http://schemas.microsoft.com/office/drawing/2010/main" xmlns="">
                  <a14:imgLayer r:embed="rId6">
                    <a14:imgEffect>
                      <a14:saturation sat="200000"/>
                    </a14:imgEffect>
                  </a14:imgLayer>
                </a14:imgProps>
              </a:ext>
              <a:ext uri="{28A0092B-C50C-407E-A947-70E740481C1C}">
                <a14:useLocalDpi xmlns:a14="http://schemas.microsoft.com/office/drawing/2010/main" xmlns="" val="0"/>
              </a:ext>
            </a:extLst>
          </a:blip>
          <a:srcRect l="48208" t="-2653" r="480"/>
          <a:stretch/>
        </p:blipFill>
        <p:spPr>
          <a:xfrm flipH="1" flipV="1">
            <a:off x="0" y="0"/>
            <a:ext cx="2418271" cy="1577094"/>
          </a:xfrm>
          <a:prstGeom prst="rect">
            <a:avLst/>
          </a:prstGeom>
        </p:spPr>
      </p:pic>
      <p:pic>
        <p:nvPicPr>
          <p:cNvPr id="9" name="图片 8"/>
          <p:cNvPicPr>
            <a:picLocks noChangeAspect="1"/>
          </p:cNvPicPr>
          <p:nvPr/>
        </p:nvPicPr>
        <p:blipFill rotWithShape="1">
          <a:blip r:embed="rId7" cstate="print">
            <a:extLst>
              <a:ext uri="{28A0092B-C50C-407E-A947-70E740481C1C}">
                <a14:useLocalDpi xmlns:a14="http://schemas.microsoft.com/office/drawing/2010/main" xmlns="" val="0"/>
              </a:ext>
            </a:extLst>
          </a:blip>
          <a:srcRect l="39063" t="14991" r="5461" b="15724"/>
          <a:stretch/>
        </p:blipFill>
        <p:spPr>
          <a:xfrm>
            <a:off x="6618131" y="2958824"/>
            <a:ext cx="2242842" cy="3734861"/>
          </a:xfrm>
          <a:prstGeom prst="rect">
            <a:avLst/>
          </a:prstGeom>
        </p:spPr>
      </p:pic>
      <p:pic>
        <p:nvPicPr>
          <p:cNvPr id="2" name="Picture 1">
            <a:extLst>
              <a:ext uri="{FF2B5EF4-FFF2-40B4-BE49-F238E27FC236}">
                <a16:creationId xmlns:a16="http://schemas.microsoft.com/office/drawing/2014/main" xmlns="" id="{0DB4AF5B-CBFD-9CF7-9ECA-42E23998B8D2}"/>
              </a:ext>
            </a:extLst>
          </p:cNvPr>
          <p:cNvPicPr>
            <a:picLocks noChangeAspect="1"/>
          </p:cNvPicPr>
          <p:nvPr/>
        </p:nvPicPr>
        <p:blipFill>
          <a:blip r:embed="rId8"/>
          <a:stretch>
            <a:fillRect/>
          </a:stretch>
        </p:blipFill>
        <p:spPr>
          <a:xfrm>
            <a:off x="1811547" y="1842094"/>
            <a:ext cx="5752075" cy="3029975"/>
          </a:xfrm>
          <a:prstGeom prst="rect">
            <a:avLst/>
          </a:prstGeom>
        </p:spPr>
      </p:pic>
      <p:pic>
        <p:nvPicPr>
          <p:cNvPr id="3" name="Picture 2" descr="A picture containing clipart, drawing, illustration, animated cartoon&#10;&#10;Description automatically generated">
            <a:extLst>
              <a:ext uri="{FF2B5EF4-FFF2-40B4-BE49-F238E27FC236}">
                <a16:creationId xmlns:a16="http://schemas.microsoft.com/office/drawing/2014/main" xmlns="" id="{FC787DFB-FBBC-170B-B246-7530C0783EF8}"/>
              </a:ext>
            </a:extLst>
          </p:cNvPr>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130126" y="4058420"/>
            <a:ext cx="2297606" cy="2799580"/>
          </a:xfrm>
          <a:prstGeom prst="rect">
            <a:avLst/>
          </a:prstGeom>
        </p:spPr>
      </p:pic>
    </p:spTree>
    <p:extLst>
      <p:ext uri="{BB962C8B-B14F-4D97-AF65-F5344CB8AC3E}">
        <p14:creationId xmlns:p14="http://schemas.microsoft.com/office/powerpoint/2010/main" xmlns="" val="10560939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图片 24"/>
          <p:cNvPicPr>
            <a:picLocks noChangeAspect="1"/>
          </p:cNvPicPr>
          <p:nvPr/>
        </p:nvPicPr>
        <p:blipFill rotWithShape="1">
          <a:blip r:embed="rId2"/>
          <a:srcRect l="24948" t="4345" r="4820" b="55235"/>
          <a:stretch/>
        </p:blipFill>
        <p:spPr>
          <a:xfrm>
            <a:off x="-1752600" y="0"/>
            <a:ext cx="13944602" cy="6885719"/>
          </a:xfrm>
          <a:prstGeom prst="rect">
            <a:avLst/>
          </a:prstGeom>
        </p:spPr>
      </p:pic>
      <p:pic>
        <p:nvPicPr>
          <p:cNvPr id="5" name="图片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 y="306283"/>
            <a:ext cx="8446747" cy="5332517"/>
          </a:xfrm>
          <a:prstGeom prst="rect">
            <a:avLst/>
          </a:prstGeom>
        </p:spPr>
      </p:pic>
      <p:pic>
        <p:nvPicPr>
          <p:cNvPr id="6" name="Picture 5">
            <a:extLst>
              <a:ext uri="{FF2B5EF4-FFF2-40B4-BE49-F238E27FC236}">
                <a16:creationId xmlns:a16="http://schemas.microsoft.com/office/drawing/2014/main" xmlns="" id="{021B328D-B171-7FA2-B24C-479A48988AEA}"/>
              </a:ext>
            </a:extLst>
          </p:cNvPr>
          <p:cNvPicPr>
            <a:picLocks noChangeAspect="1"/>
          </p:cNvPicPr>
          <p:nvPr/>
        </p:nvPicPr>
        <p:blipFill>
          <a:blip r:embed="rId4"/>
          <a:stretch>
            <a:fillRect/>
          </a:stretch>
        </p:blipFill>
        <p:spPr>
          <a:xfrm>
            <a:off x="1219200" y="1508691"/>
            <a:ext cx="6456224" cy="15911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6EEEE6C7-98CC-0197-CC62-3892C221AC5D}"/>
              </a:ext>
            </a:extLst>
          </p:cNvPr>
          <p:cNvPicPr>
            <a:picLocks noGrp="1" noChangeAspect="1"/>
          </p:cNvPicPr>
          <p:nvPr>
            <p:ph idx="1"/>
          </p:nvPr>
        </p:nvPicPr>
        <p:blipFill>
          <a:blip r:embed="rId2"/>
          <a:stretch>
            <a:fillRect/>
          </a:stretch>
        </p:blipFill>
        <p:spPr>
          <a:xfrm>
            <a:off x="1" y="1600200"/>
            <a:ext cx="5029200" cy="4196556"/>
          </a:xfrm>
          <a:prstGeom prst="rect">
            <a:avLst/>
          </a:prstGeom>
        </p:spPr>
      </p:pic>
      <p:sp>
        <p:nvSpPr>
          <p:cNvPr id="7" name="Rectangle: Diagonal Corners Rounded 2">
            <a:extLst>
              <a:ext uri="{FF2B5EF4-FFF2-40B4-BE49-F238E27FC236}">
                <a16:creationId xmlns:a16="http://schemas.microsoft.com/office/drawing/2014/main" xmlns="" id="{767AD94A-B889-4B0C-B23E-C0CD17BE8AF2}"/>
              </a:ext>
            </a:extLst>
          </p:cNvPr>
          <p:cNvSpPr/>
          <p:nvPr/>
        </p:nvSpPr>
        <p:spPr>
          <a:xfrm>
            <a:off x="5065909" y="1657979"/>
            <a:ext cx="4001891" cy="3718693"/>
          </a:xfrm>
          <a:prstGeom prst="round2DiagRect">
            <a:avLst/>
          </a:prstGeom>
          <a:solidFill>
            <a:srgbClr val="CCFFCC"/>
          </a:solidFill>
          <a:ln w="38100">
            <a:solidFill>
              <a:srgbClr val="4D9F7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hangingPunct="0">
              <a:defRPr/>
            </a:pPr>
            <a:r>
              <a:rPr lang="en-US" sz="3200" b="1" dirty="0" err="1">
                <a:solidFill>
                  <a:prstClr val="black"/>
                </a:solidFill>
                <a:latin typeface="Times New Roman" pitchFamily="18" charset="0"/>
                <a:ea typeface="思源黑体 CN"/>
                <a:cs typeface="Times New Roman" pitchFamily="18" charset="0"/>
              </a:rPr>
              <a:t>Khi</a:t>
            </a:r>
            <a:r>
              <a:rPr lang="en-US" sz="3200" b="1" dirty="0">
                <a:solidFill>
                  <a:prstClr val="black"/>
                </a:solidFill>
                <a:latin typeface="Times New Roman" pitchFamily="18" charset="0"/>
                <a:ea typeface="思源黑体 CN"/>
                <a:cs typeface="Times New Roman" pitchFamily="18" charset="0"/>
              </a:rPr>
              <a:t> </a:t>
            </a:r>
            <a:r>
              <a:rPr lang="en-US" sz="3200" b="1" dirty="0" err="1">
                <a:solidFill>
                  <a:prstClr val="black"/>
                </a:solidFill>
                <a:latin typeface="Times New Roman" pitchFamily="18" charset="0"/>
                <a:ea typeface="思源黑体 CN"/>
                <a:cs typeface="Times New Roman" pitchFamily="18" charset="0"/>
              </a:rPr>
              <a:t>lau</a:t>
            </a:r>
            <a:r>
              <a:rPr lang="en-US" sz="3200" b="1" dirty="0">
                <a:solidFill>
                  <a:prstClr val="black"/>
                </a:solidFill>
                <a:latin typeface="Times New Roman" pitchFamily="18" charset="0"/>
                <a:ea typeface="思源黑体 CN"/>
                <a:cs typeface="Times New Roman" pitchFamily="18" charset="0"/>
              </a:rPr>
              <a:t> </a:t>
            </a:r>
            <a:r>
              <a:rPr lang="en-US" sz="3200" b="1" dirty="0" err="1">
                <a:solidFill>
                  <a:prstClr val="black"/>
                </a:solidFill>
                <a:latin typeface="Times New Roman" pitchFamily="18" charset="0"/>
                <a:ea typeface="思源黑体 CN"/>
                <a:cs typeface="Times New Roman" pitchFamily="18" charset="0"/>
              </a:rPr>
              <a:t>bảng</a:t>
            </a:r>
            <a:r>
              <a:rPr lang="en-US" sz="3200" b="1" dirty="0">
                <a:solidFill>
                  <a:prstClr val="black"/>
                </a:solidFill>
                <a:latin typeface="Times New Roman" pitchFamily="18" charset="0"/>
                <a:ea typeface="思源黑体 CN"/>
                <a:cs typeface="Times New Roman" pitchFamily="18" charset="0"/>
              </a:rPr>
              <a:t> </a:t>
            </a:r>
            <a:r>
              <a:rPr lang="en-US" sz="3200" b="1" dirty="0" err="1">
                <a:solidFill>
                  <a:prstClr val="black"/>
                </a:solidFill>
                <a:latin typeface="Times New Roman" pitchFamily="18" charset="0"/>
                <a:ea typeface="思源黑体 CN"/>
                <a:cs typeface="Times New Roman" pitchFamily="18" charset="0"/>
              </a:rPr>
              <a:t>bằng</a:t>
            </a:r>
            <a:r>
              <a:rPr lang="en-US" sz="3200" b="1" dirty="0">
                <a:solidFill>
                  <a:prstClr val="black"/>
                </a:solidFill>
                <a:latin typeface="Times New Roman" pitchFamily="18" charset="0"/>
                <a:ea typeface="思源黑体 CN"/>
                <a:cs typeface="Times New Roman" pitchFamily="18" charset="0"/>
              </a:rPr>
              <a:t> </a:t>
            </a:r>
            <a:r>
              <a:rPr lang="en-US" sz="3200" b="1" dirty="0" err="1">
                <a:solidFill>
                  <a:prstClr val="black"/>
                </a:solidFill>
                <a:latin typeface="Times New Roman" pitchFamily="18" charset="0"/>
                <a:ea typeface="思源黑体 CN"/>
                <a:cs typeface="Times New Roman" pitchFamily="18" charset="0"/>
              </a:rPr>
              <a:t>khăn</a:t>
            </a:r>
            <a:r>
              <a:rPr lang="en-US" sz="3200" b="1" dirty="0">
                <a:solidFill>
                  <a:prstClr val="black"/>
                </a:solidFill>
                <a:latin typeface="Times New Roman" pitchFamily="18" charset="0"/>
                <a:ea typeface="思源黑体 CN"/>
                <a:cs typeface="Times New Roman" pitchFamily="18" charset="0"/>
              </a:rPr>
              <a:t> </a:t>
            </a:r>
            <a:r>
              <a:rPr lang="en-US" sz="3200" b="1" dirty="0" err="1">
                <a:solidFill>
                  <a:prstClr val="black"/>
                </a:solidFill>
                <a:latin typeface="Times New Roman" pitchFamily="18" charset="0"/>
                <a:ea typeface="思源黑体 CN"/>
                <a:cs typeface="Times New Roman" pitchFamily="18" charset="0"/>
              </a:rPr>
              <a:t>ẩm</a:t>
            </a:r>
            <a:r>
              <a:rPr lang="en-US" sz="3200" b="1" dirty="0">
                <a:solidFill>
                  <a:prstClr val="black"/>
                </a:solidFill>
                <a:latin typeface="Times New Roman" pitchFamily="18" charset="0"/>
                <a:ea typeface="思源黑体 CN"/>
                <a:cs typeface="Times New Roman" pitchFamily="18" charset="0"/>
              </a:rPr>
              <a:t>, </a:t>
            </a:r>
            <a:r>
              <a:rPr lang="en-US" sz="3200" b="1" dirty="0" err="1">
                <a:solidFill>
                  <a:prstClr val="black"/>
                </a:solidFill>
                <a:latin typeface="Times New Roman" pitchFamily="18" charset="0"/>
                <a:ea typeface="思源黑体 CN"/>
                <a:cs typeface="Times New Roman" pitchFamily="18" charset="0"/>
              </a:rPr>
              <a:t>chỉ</a:t>
            </a:r>
            <a:r>
              <a:rPr lang="en-US" sz="3200" b="1" dirty="0">
                <a:solidFill>
                  <a:prstClr val="black"/>
                </a:solidFill>
                <a:latin typeface="Times New Roman" pitchFamily="18" charset="0"/>
                <a:ea typeface="思源黑体 CN"/>
                <a:cs typeface="Times New Roman" pitchFamily="18" charset="0"/>
              </a:rPr>
              <a:t> </a:t>
            </a:r>
            <a:r>
              <a:rPr lang="en-US" sz="3200" b="1" dirty="0" err="1">
                <a:solidFill>
                  <a:prstClr val="black"/>
                </a:solidFill>
                <a:latin typeface="Times New Roman" pitchFamily="18" charset="0"/>
                <a:ea typeface="思源黑体 CN"/>
                <a:cs typeface="Times New Roman" pitchFamily="18" charset="0"/>
              </a:rPr>
              <a:t>một</a:t>
            </a:r>
            <a:r>
              <a:rPr lang="en-US" sz="3200" b="1" dirty="0">
                <a:solidFill>
                  <a:prstClr val="black"/>
                </a:solidFill>
                <a:latin typeface="Times New Roman" pitchFamily="18" charset="0"/>
                <a:ea typeface="思源黑体 CN"/>
                <a:cs typeface="Times New Roman" pitchFamily="18" charset="0"/>
              </a:rPr>
              <a:t> </a:t>
            </a:r>
            <a:r>
              <a:rPr lang="en-US" sz="3200" b="1" dirty="0" err="1">
                <a:solidFill>
                  <a:prstClr val="black"/>
                </a:solidFill>
                <a:latin typeface="Times New Roman" pitchFamily="18" charset="0"/>
                <a:ea typeface="思源黑体 CN"/>
                <a:cs typeface="Times New Roman" pitchFamily="18" charset="0"/>
              </a:rPr>
              <a:t>lát</a:t>
            </a:r>
            <a:r>
              <a:rPr lang="en-US" sz="3200" b="1" dirty="0">
                <a:solidFill>
                  <a:prstClr val="black"/>
                </a:solidFill>
                <a:latin typeface="Times New Roman" pitchFamily="18" charset="0"/>
                <a:ea typeface="思源黑体 CN"/>
                <a:cs typeface="Times New Roman" pitchFamily="18" charset="0"/>
              </a:rPr>
              <a:t> </a:t>
            </a:r>
            <a:r>
              <a:rPr lang="en-US" sz="3200" b="1" dirty="0" err="1">
                <a:solidFill>
                  <a:prstClr val="black"/>
                </a:solidFill>
                <a:latin typeface="Times New Roman" pitchFamily="18" charset="0"/>
                <a:ea typeface="思源黑体 CN"/>
                <a:cs typeface="Times New Roman" pitchFamily="18" charset="0"/>
              </a:rPr>
              <a:t>sau</a:t>
            </a:r>
            <a:r>
              <a:rPr lang="en-US" sz="3200" b="1" dirty="0">
                <a:solidFill>
                  <a:prstClr val="black"/>
                </a:solidFill>
                <a:latin typeface="Times New Roman" pitchFamily="18" charset="0"/>
                <a:ea typeface="思源黑体 CN"/>
                <a:cs typeface="Times New Roman" pitchFamily="18" charset="0"/>
              </a:rPr>
              <a:t> </a:t>
            </a:r>
            <a:r>
              <a:rPr lang="en-US" sz="3200" b="1" dirty="0" err="1">
                <a:solidFill>
                  <a:prstClr val="black"/>
                </a:solidFill>
                <a:latin typeface="Times New Roman" pitchFamily="18" charset="0"/>
                <a:ea typeface="思源黑体 CN"/>
                <a:cs typeface="Times New Roman" pitchFamily="18" charset="0"/>
              </a:rPr>
              <a:t>bảng</a:t>
            </a:r>
            <a:r>
              <a:rPr lang="en-US" sz="3200" b="1" dirty="0">
                <a:solidFill>
                  <a:prstClr val="black"/>
                </a:solidFill>
                <a:latin typeface="Times New Roman" pitchFamily="18" charset="0"/>
                <a:ea typeface="思源黑体 CN"/>
                <a:cs typeface="Times New Roman" pitchFamily="18" charset="0"/>
              </a:rPr>
              <a:t> </a:t>
            </a:r>
            <a:r>
              <a:rPr lang="en-US" sz="3200" b="1" dirty="0" err="1">
                <a:solidFill>
                  <a:prstClr val="black"/>
                </a:solidFill>
                <a:latin typeface="Times New Roman" pitchFamily="18" charset="0"/>
                <a:ea typeface="思源黑体 CN"/>
                <a:cs typeface="Times New Roman" pitchFamily="18" charset="0"/>
              </a:rPr>
              <a:t>khô</a:t>
            </a:r>
            <a:r>
              <a:rPr lang="en-US" sz="3200" b="1" dirty="0">
                <a:solidFill>
                  <a:prstClr val="black"/>
                </a:solidFill>
                <a:latin typeface="Times New Roman" pitchFamily="18" charset="0"/>
                <a:ea typeface="思源黑体 CN"/>
                <a:cs typeface="Times New Roman" pitchFamily="18" charset="0"/>
              </a:rPr>
              <a:t>. </a:t>
            </a:r>
            <a:r>
              <a:rPr lang="en-US" sz="3200" b="1" dirty="0" err="1">
                <a:solidFill>
                  <a:prstClr val="black"/>
                </a:solidFill>
                <a:latin typeface="Times New Roman" pitchFamily="18" charset="0"/>
                <a:ea typeface="思源黑体 CN"/>
                <a:cs typeface="Times New Roman" pitchFamily="18" charset="0"/>
              </a:rPr>
              <a:t>Vậy</a:t>
            </a:r>
            <a:r>
              <a:rPr lang="en-US" sz="3200" b="1" dirty="0">
                <a:solidFill>
                  <a:prstClr val="black"/>
                </a:solidFill>
                <a:latin typeface="Times New Roman" pitchFamily="18" charset="0"/>
                <a:ea typeface="思源黑体 CN"/>
                <a:cs typeface="Times New Roman" pitchFamily="18" charset="0"/>
              </a:rPr>
              <a:t> </a:t>
            </a:r>
            <a:r>
              <a:rPr lang="en-US" sz="3200" b="1" dirty="0" err="1">
                <a:solidFill>
                  <a:prstClr val="black"/>
                </a:solidFill>
                <a:latin typeface="Times New Roman" pitchFamily="18" charset="0"/>
                <a:ea typeface="思源黑体 CN"/>
                <a:cs typeface="Times New Roman" pitchFamily="18" charset="0"/>
              </a:rPr>
              <a:t>nước</a:t>
            </a:r>
            <a:r>
              <a:rPr lang="en-US" sz="3200" b="1" dirty="0">
                <a:solidFill>
                  <a:prstClr val="black"/>
                </a:solidFill>
                <a:latin typeface="Times New Roman" pitchFamily="18" charset="0"/>
                <a:ea typeface="思源黑体 CN"/>
                <a:cs typeface="Times New Roman" pitchFamily="18" charset="0"/>
              </a:rPr>
              <a:t> ở </a:t>
            </a:r>
            <a:r>
              <a:rPr lang="en-US" sz="3200" b="1" dirty="0" err="1">
                <a:solidFill>
                  <a:prstClr val="black"/>
                </a:solidFill>
                <a:latin typeface="Times New Roman" pitchFamily="18" charset="0"/>
                <a:ea typeface="思源黑体 CN"/>
                <a:cs typeface="Times New Roman" pitchFamily="18" charset="0"/>
              </a:rPr>
              <a:t>bảng</a:t>
            </a:r>
            <a:r>
              <a:rPr lang="en-US" sz="3200" b="1" dirty="0">
                <a:solidFill>
                  <a:prstClr val="black"/>
                </a:solidFill>
                <a:latin typeface="Times New Roman" pitchFamily="18" charset="0"/>
                <a:ea typeface="思源黑体 CN"/>
                <a:cs typeface="Times New Roman" pitchFamily="18" charset="0"/>
              </a:rPr>
              <a:t> </a:t>
            </a:r>
            <a:r>
              <a:rPr lang="en-US" sz="3200" b="1" dirty="0" err="1">
                <a:solidFill>
                  <a:prstClr val="black"/>
                </a:solidFill>
                <a:latin typeface="Times New Roman" pitchFamily="18" charset="0"/>
                <a:ea typeface="思源黑体 CN"/>
                <a:cs typeface="Times New Roman" pitchFamily="18" charset="0"/>
              </a:rPr>
              <a:t>đã</a:t>
            </a:r>
            <a:r>
              <a:rPr lang="en-US" sz="3200" b="1" dirty="0">
                <a:solidFill>
                  <a:prstClr val="black"/>
                </a:solidFill>
                <a:latin typeface="Times New Roman" pitchFamily="18" charset="0"/>
                <a:ea typeface="思源黑体 CN"/>
                <a:cs typeface="Times New Roman" pitchFamily="18" charset="0"/>
              </a:rPr>
              <a:t> </a:t>
            </a:r>
            <a:r>
              <a:rPr lang="en-US" sz="3200" b="1" dirty="0" err="1">
                <a:solidFill>
                  <a:prstClr val="black"/>
                </a:solidFill>
                <a:latin typeface="Times New Roman" pitchFamily="18" charset="0"/>
                <a:ea typeface="思源黑体 CN"/>
                <a:cs typeface="Times New Roman" pitchFamily="18" charset="0"/>
              </a:rPr>
              <a:t>đi</a:t>
            </a:r>
            <a:r>
              <a:rPr lang="en-US" sz="3200" b="1" dirty="0">
                <a:solidFill>
                  <a:prstClr val="black"/>
                </a:solidFill>
                <a:latin typeface="Times New Roman" pitchFamily="18" charset="0"/>
                <a:ea typeface="思源黑体 CN"/>
                <a:cs typeface="Times New Roman" pitchFamily="18" charset="0"/>
              </a:rPr>
              <a:t> </a:t>
            </a:r>
            <a:r>
              <a:rPr lang="en-US" sz="3200" b="1" dirty="0" err="1">
                <a:solidFill>
                  <a:prstClr val="black"/>
                </a:solidFill>
                <a:latin typeface="Times New Roman" pitchFamily="18" charset="0"/>
                <a:ea typeface="思源黑体 CN"/>
                <a:cs typeface="Times New Roman" pitchFamily="18" charset="0"/>
              </a:rPr>
              <a:t>đâu</a:t>
            </a:r>
            <a:r>
              <a:rPr lang="en-US" sz="3200" b="1" dirty="0">
                <a:solidFill>
                  <a:prstClr val="black"/>
                </a:solidFill>
                <a:latin typeface="Times New Roman" pitchFamily="18" charset="0"/>
                <a:ea typeface="思源黑体 CN"/>
                <a:cs typeface="Times New Roman" pitchFamily="18"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6">
            <a:extLst>
              <a:ext uri="{FF2B5EF4-FFF2-40B4-BE49-F238E27FC236}">
                <a16:creationId xmlns:a16="http://schemas.microsoft.com/office/drawing/2014/main" xmlns="" id="{274E367F-302F-42EF-B439-63E51E98C52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50048"/>
          <a:stretch/>
        </p:blipFill>
        <p:spPr>
          <a:xfrm flipH="1">
            <a:off x="0" y="2971800"/>
            <a:ext cx="9677400" cy="3429000"/>
          </a:xfrm>
          <a:prstGeom prst="rect">
            <a:avLst/>
          </a:prstGeom>
        </p:spPr>
      </p:pic>
      <p:pic>
        <p:nvPicPr>
          <p:cNvPr id="6" name="图片 8">
            <a:extLst>
              <a:ext uri="{FF2B5EF4-FFF2-40B4-BE49-F238E27FC236}">
                <a16:creationId xmlns:a16="http://schemas.microsoft.com/office/drawing/2014/main" xmlns="" id="{2215CFB7-C1A3-F090-8E65-A313241F3509}"/>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39063" t="14991" r="5461" b="15724"/>
          <a:stretch/>
        </p:blipFill>
        <p:spPr>
          <a:xfrm>
            <a:off x="6172200" y="2667000"/>
            <a:ext cx="2990456" cy="3734861"/>
          </a:xfrm>
          <a:prstGeom prst="rect">
            <a:avLst/>
          </a:prstGeom>
        </p:spPr>
      </p:pic>
      <p:sp>
        <p:nvSpPr>
          <p:cNvPr id="7" name="Text Box 16">
            <a:extLst>
              <a:ext uri="{FF2B5EF4-FFF2-40B4-BE49-F238E27FC236}">
                <a16:creationId xmlns:a16="http://schemas.microsoft.com/office/drawing/2014/main" xmlns="" id="{A2B17387-09AE-4488-9B9E-B6F4CF1B0AD2}"/>
              </a:ext>
            </a:extLst>
          </p:cNvPr>
          <p:cNvSpPr txBox="1">
            <a:spLocks noGrp="1" noChangeArrowheads="1"/>
          </p:cNvSpPr>
          <p:nvPr>
            <p:ph type="title"/>
          </p:nvPr>
        </p:nvSpPr>
        <p:spPr bwMode="auto">
          <a:xfrm>
            <a:off x="457200" y="274638"/>
            <a:ext cx="8686800"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3000">
                <a:solidFill>
                  <a:schemeClr val="tx1"/>
                </a:solidFill>
                <a:latin typeface="Arial" charset="0"/>
                <a:cs typeface="Arial" charset="0"/>
              </a:defRPr>
            </a:lvl1pPr>
            <a:lvl2pPr marL="742950" indent="-285750">
              <a:defRPr sz="2600">
                <a:solidFill>
                  <a:schemeClr val="tx1"/>
                </a:solidFill>
                <a:latin typeface="Arial" charset="0"/>
                <a:cs typeface="Arial" charset="0"/>
              </a:defRPr>
            </a:lvl2pPr>
            <a:lvl3pPr marL="1143000" indent="-228600">
              <a:defRPr sz="23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hangingPunct="0">
              <a:defRPr sz="2000">
                <a:solidFill>
                  <a:schemeClr val="tx1"/>
                </a:solidFill>
                <a:latin typeface="Arial" charset="0"/>
                <a:cs typeface="Arial" charset="0"/>
              </a:defRPr>
            </a:lvl6pPr>
            <a:lvl7pPr marL="2971800" indent="-228600" eaLnBrk="0" hangingPunct="0">
              <a:defRPr sz="2000">
                <a:solidFill>
                  <a:schemeClr val="tx1"/>
                </a:solidFill>
                <a:latin typeface="Arial" charset="0"/>
                <a:cs typeface="Arial" charset="0"/>
              </a:defRPr>
            </a:lvl7pPr>
            <a:lvl8pPr marL="3429000" indent="-228600" eaLnBrk="0" hangingPunct="0">
              <a:defRPr sz="2000">
                <a:solidFill>
                  <a:schemeClr val="tx1"/>
                </a:solidFill>
                <a:latin typeface="Arial" charset="0"/>
                <a:cs typeface="Arial" charset="0"/>
              </a:defRPr>
            </a:lvl8pPr>
            <a:lvl9pPr marL="3886200" indent="-228600" eaLnBrk="0" hangingPunct="0">
              <a:defRPr sz="2000">
                <a:solidFill>
                  <a:schemeClr val="tx1"/>
                </a:solidFill>
                <a:latin typeface="Arial"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fr-FR" altLang="vi-VN" sz="7200" b="1" i="0" u="none" strike="noStrike" kern="1200" cap="none" spc="0" normalizeH="0" baseline="0" noProof="0" dirty="0">
                <a:ln>
                  <a:noFill/>
                </a:ln>
                <a:gradFill>
                  <a:gsLst>
                    <a:gs pos="33000">
                      <a:srgbClr val="0D8A8D"/>
                    </a:gs>
                    <a:gs pos="71000">
                      <a:srgbClr val="0D8A8D"/>
                    </a:gs>
                    <a:gs pos="58000">
                      <a:srgbClr val="DAE73B"/>
                    </a:gs>
                  </a:gsLst>
                  <a:lin ang="5400000" scaled="1"/>
                </a:gradFill>
                <a:effectLst/>
                <a:uLnTx/>
                <a:uFillTx/>
                <a:latin typeface="Arial" panose="020B0604020202020204" pitchFamily="34" charset="0"/>
                <a:ea typeface="思源黑体 CN"/>
                <a:cs typeface="Arial" panose="020B0604020202020204" pitchFamily="34" charset="0"/>
              </a:rPr>
              <a:t>1. </a:t>
            </a:r>
            <a:r>
              <a:rPr kumimoji="0" lang="fr-FR" altLang="vi-VN" sz="7200" b="1" i="0" u="none" strike="noStrike" kern="1200" cap="none" spc="0" normalizeH="0" baseline="0" noProof="0" dirty="0" err="1">
                <a:ln>
                  <a:noFill/>
                </a:ln>
                <a:gradFill>
                  <a:gsLst>
                    <a:gs pos="33000">
                      <a:srgbClr val="0D8A8D"/>
                    </a:gs>
                    <a:gs pos="71000">
                      <a:srgbClr val="0D8A8D"/>
                    </a:gs>
                    <a:gs pos="58000">
                      <a:srgbClr val="DAE73B"/>
                    </a:gs>
                  </a:gsLst>
                  <a:lin ang="5400000" scaled="1"/>
                </a:gradFill>
                <a:effectLst/>
                <a:uLnTx/>
                <a:uFillTx/>
                <a:latin typeface="Arial" panose="020B0604020202020204" pitchFamily="34" charset="0"/>
                <a:ea typeface="思源黑体 CN"/>
                <a:cs typeface="Arial" panose="020B0604020202020204" pitchFamily="34" charset="0"/>
              </a:rPr>
              <a:t>Sự</a:t>
            </a:r>
            <a:r>
              <a:rPr kumimoji="0" lang="fr-FR" altLang="vi-VN" sz="7200" b="1" i="0" u="none" strike="noStrike" kern="1200" cap="none" spc="0" normalizeH="0" noProof="0" dirty="0">
                <a:ln>
                  <a:noFill/>
                </a:ln>
                <a:gradFill>
                  <a:gsLst>
                    <a:gs pos="33000">
                      <a:srgbClr val="0D8A8D"/>
                    </a:gs>
                    <a:gs pos="71000">
                      <a:srgbClr val="0D8A8D"/>
                    </a:gs>
                    <a:gs pos="58000">
                      <a:srgbClr val="DAE73B"/>
                    </a:gs>
                  </a:gsLst>
                  <a:lin ang="5400000" scaled="1"/>
                </a:gradFill>
                <a:effectLst/>
                <a:uLnTx/>
                <a:uFillTx/>
                <a:latin typeface="Arial" panose="020B0604020202020204" pitchFamily="34" charset="0"/>
                <a:ea typeface="思源黑体 CN"/>
                <a:cs typeface="Arial" panose="020B0604020202020204" pitchFamily="34" charset="0"/>
              </a:rPr>
              <a:t> </a:t>
            </a:r>
            <a:r>
              <a:rPr kumimoji="0" lang="fr-FR" altLang="vi-VN" sz="7200" b="1" i="0" u="none" strike="noStrike" kern="1200" cap="none" spc="0" normalizeH="0" noProof="0" dirty="0" err="1">
                <a:ln>
                  <a:noFill/>
                </a:ln>
                <a:gradFill>
                  <a:gsLst>
                    <a:gs pos="33000">
                      <a:srgbClr val="0D8A8D"/>
                    </a:gs>
                    <a:gs pos="71000">
                      <a:srgbClr val="0D8A8D"/>
                    </a:gs>
                    <a:gs pos="58000">
                      <a:srgbClr val="DAE73B"/>
                    </a:gs>
                  </a:gsLst>
                  <a:lin ang="5400000" scaled="1"/>
                </a:gradFill>
                <a:effectLst/>
                <a:uLnTx/>
                <a:uFillTx/>
                <a:latin typeface="Arial" panose="020B0604020202020204" pitchFamily="34" charset="0"/>
                <a:ea typeface="思源黑体 CN"/>
                <a:cs typeface="Arial" panose="020B0604020202020204" pitchFamily="34" charset="0"/>
              </a:rPr>
              <a:t>chuyển</a:t>
            </a:r>
            <a:r>
              <a:rPr kumimoji="0" lang="fr-FR" altLang="vi-VN" sz="7200" b="1" i="0" u="none" strike="noStrike" kern="1200" cap="none" spc="0" normalizeH="0" noProof="0" dirty="0">
                <a:ln>
                  <a:noFill/>
                </a:ln>
                <a:gradFill>
                  <a:gsLst>
                    <a:gs pos="33000">
                      <a:srgbClr val="0D8A8D"/>
                    </a:gs>
                    <a:gs pos="71000">
                      <a:srgbClr val="0D8A8D"/>
                    </a:gs>
                    <a:gs pos="58000">
                      <a:srgbClr val="DAE73B"/>
                    </a:gs>
                  </a:gsLst>
                  <a:lin ang="5400000" scaled="1"/>
                </a:gradFill>
                <a:effectLst/>
                <a:uLnTx/>
                <a:uFillTx/>
                <a:latin typeface="Arial" panose="020B0604020202020204" pitchFamily="34" charset="0"/>
                <a:ea typeface="思源黑体 CN"/>
                <a:cs typeface="Arial" panose="020B0604020202020204" pitchFamily="34" charset="0"/>
              </a:rPr>
              <a:t> </a:t>
            </a:r>
            <a:r>
              <a:rPr kumimoji="0" lang="fr-FR" altLang="vi-VN" sz="7200" b="1" i="0" u="none" strike="noStrike" kern="1200" cap="none" spc="0" normalizeH="0" noProof="0" dirty="0" err="1">
                <a:ln>
                  <a:noFill/>
                </a:ln>
                <a:gradFill>
                  <a:gsLst>
                    <a:gs pos="33000">
                      <a:srgbClr val="0D8A8D"/>
                    </a:gs>
                    <a:gs pos="71000">
                      <a:srgbClr val="0D8A8D"/>
                    </a:gs>
                    <a:gs pos="58000">
                      <a:srgbClr val="DAE73B"/>
                    </a:gs>
                  </a:gsLst>
                  <a:lin ang="5400000" scaled="1"/>
                </a:gradFill>
                <a:effectLst/>
                <a:uLnTx/>
                <a:uFillTx/>
                <a:latin typeface="Arial" panose="020B0604020202020204" pitchFamily="34" charset="0"/>
                <a:ea typeface="思源黑体 CN"/>
                <a:cs typeface="Arial" panose="020B0604020202020204" pitchFamily="34" charset="0"/>
              </a:rPr>
              <a:t>thể</a:t>
            </a:r>
            <a:r>
              <a:rPr kumimoji="0" lang="fr-FR" altLang="vi-VN" sz="7200" b="1" i="0" u="none" strike="noStrike" kern="1200" cap="none" spc="0" normalizeH="0" noProof="0" dirty="0">
                <a:ln>
                  <a:noFill/>
                </a:ln>
                <a:gradFill>
                  <a:gsLst>
                    <a:gs pos="33000">
                      <a:srgbClr val="0D8A8D"/>
                    </a:gs>
                    <a:gs pos="71000">
                      <a:srgbClr val="0D8A8D"/>
                    </a:gs>
                    <a:gs pos="58000">
                      <a:srgbClr val="DAE73B"/>
                    </a:gs>
                  </a:gsLst>
                  <a:lin ang="5400000" scaled="1"/>
                </a:gradFill>
                <a:effectLst/>
                <a:uLnTx/>
                <a:uFillTx/>
                <a:latin typeface="Arial" panose="020B0604020202020204" pitchFamily="34" charset="0"/>
                <a:ea typeface="思源黑体 CN"/>
                <a:cs typeface="Arial" panose="020B0604020202020204" pitchFamily="34" charset="0"/>
              </a:rPr>
              <a:t> </a:t>
            </a:r>
            <a:r>
              <a:rPr kumimoji="0" lang="fr-FR" altLang="vi-VN" sz="7200" b="1" i="0" u="none" strike="noStrike" kern="1200" cap="none" spc="0" normalizeH="0" noProof="0" dirty="0" err="1">
                <a:ln>
                  <a:noFill/>
                </a:ln>
                <a:gradFill>
                  <a:gsLst>
                    <a:gs pos="33000">
                      <a:srgbClr val="0D8A8D"/>
                    </a:gs>
                    <a:gs pos="71000">
                      <a:srgbClr val="0D8A8D"/>
                    </a:gs>
                    <a:gs pos="58000">
                      <a:srgbClr val="DAE73B"/>
                    </a:gs>
                  </a:gsLst>
                  <a:lin ang="5400000" scaled="1"/>
                </a:gradFill>
                <a:effectLst/>
                <a:uLnTx/>
                <a:uFillTx/>
                <a:latin typeface="Arial" panose="020B0604020202020204" pitchFamily="34" charset="0"/>
                <a:ea typeface="思源黑体 CN"/>
                <a:cs typeface="Arial" panose="020B0604020202020204" pitchFamily="34" charset="0"/>
              </a:rPr>
              <a:t>của</a:t>
            </a:r>
            <a:r>
              <a:rPr kumimoji="0" lang="fr-FR" altLang="vi-VN" sz="7200" b="1" i="0" u="none" strike="noStrike" kern="1200" cap="none" spc="0" normalizeH="0" noProof="0" dirty="0">
                <a:ln>
                  <a:noFill/>
                </a:ln>
                <a:gradFill>
                  <a:gsLst>
                    <a:gs pos="33000">
                      <a:srgbClr val="0D8A8D"/>
                    </a:gs>
                    <a:gs pos="71000">
                      <a:srgbClr val="0D8A8D"/>
                    </a:gs>
                    <a:gs pos="58000">
                      <a:srgbClr val="DAE73B"/>
                    </a:gs>
                  </a:gsLst>
                  <a:lin ang="5400000" scaled="1"/>
                </a:gradFill>
                <a:effectLst/>
                <a:uLnTx/>
                <a:uFillTx/>
                <a:latin typeface="Arial" panose="020B0604020202020204" pitchFamily="34" charset="0"/>
                <a:ea typeface="思源黑体 CN"/>
                <a:cs typeface="Arial" panose="020B0604020202020204" pitchFamily="34" charset="0"/>
              </a:rPr>
              <a:t> </a:t>
            </a:r>
            <a:r>
              <a:rPr kumimoji="0" lang="fr-FR" altLang="vi-VN" sz="7200" b="1" i="0" u="none" strike="noStrike" kern="1200" cap="none" spc="0" normalizeH="0" noProof="0" dirty="0" err="1">
                <a:ln>
                  <a:noFill/>
                </a:ln>
                <a:gradFill>
                  <a:gsLst>
                    <a:gs pos="33000">
                      <a:srgbClr val="0D8A8D"/>
                    </a:gs>
                    <a:gs pos="71000">
                      <a:srgbClr val="0D8A8D"/>
                    </a:gs>
                    <a:gs pos="58000">
                      <a:srgbClr val="DAE73B"/>
                    </a:gs>
                  </a:gsLst>
                  <a:lin ang="5400000" scaled="1"/>
                </a:gradFill>
                <a:effectLst/>
                <a:uLnTx/>
                <a:uFillTx/>
                <a:latin typeface="Arial" panose="020B0604020202020204" pitchFamily="34" charset="0"/>
                <a:ea typeface="思源黑体 CN"/>
                <a:cs typeface="Arial" panose="020B0604020202020204" pitchFamily="34" charset="0"/>
              </a:rPr>
              <a:t>nước</a:t>
            </a:r>
            <a:endParaRPr kumimoji="0" lang="en-US" altLang="vi-VN" sz="7200" b="1" i="0" u="none" strike="noStrike" kern="1200" cap="none" spc="0" normalizeH="0" baseline="0" noProof="0" dirty="0">
              <a:ln>
                <a:noFill/>
              </a:ln>
              <a:gradFill>
                <a:gsLst>
                  <a:gs pos="33000">
                    <a:srgbClr val="0D8A8D"/>
                  </a:gs>
                  <a:gs pos="71000">
                    <a:srgbClr val="0D8A8D"/>
                  </a:gs>
                  <a:gs pos="58000">
                    <a:srgbClr val="DAE73B"/>
                  </a:gs>
                </a:gsLst>
                <a:lin ang="5400000" scaled="1"/>
              </a:gradFill>
              <a:effectLst/>
              <a:uLnTx/>
              <a:uFillTx/>
              <a:latin typeface="Arial" panose="020B0604020202020204" pitchFamily="34" charset="0"/>
              <a:ea typeface="思源黑体 CN"/>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4">
            <a:extLst>
              <a:ext uri="{FF2B5EF4-FFF2-40B4-BE49-F238E27FC236}">
                <a16:creationId xmlns:a16="http://schemas.microsoft.com/office/drawing/2014/main" xmlns="" id="{EB3BA8FA-D68E-4F7F-815A-54C84CA79F7B}"/>
              </a:ext>
            </a:extLst>
          </p:cNvPr>
          <p:cNvSpPr txBox="1">
            <a:spLocks noGrp="1" noChangeArrowheads="1"/>
          </p:cNvSpPr>
          <p:nvPr>
            <p:ph type="title"/>
          </p:nvPr>
        </p:nvSpPr>
        <p:spPr bwMode="auto">
          <a:xfrm>
            <a:off x="457200" y="274638"/>
            <a:ext cx="8229600" cy="2400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l">
              <a:defRPr/>
            </a:pPr>
            <a:r>
              <a:rPr lang="en-US" sz="3000" b="1" dirty="0" err="1">
                <a:solidFill>
                  <a:srgbClr val="39775E"/>
                </a:solidFill>
                <a:latin typeface="Times New Roman" pitchFamily="18" charset="0"/>
                <a:cs typeface="Times New Roman" pitchFamily="18" charset="0"/>
              </a:rPr>
              <a:t>Một</a:t>
            </a:r>
            <a:r>
              <a:rPr lang="en-US" sz="3000" b="1" dirty="0">
                <a:solidFill>
                  <a:srgbClr val="39775E"/>
                </a:solidFill>
                <a:latin typeface="Times New Roman" pitchFamily="18" charset="0"/>
                <a:cs typeface="Times New Roman" pitchFamily="18" charset="0"/>
              </a:rPr>
              <a:t> que </a:t>
            </a:r>
            <a:r>
              <a:rPr lang="en-US" sz="3000" b="1" dirty="0" err="1">
                <a:solidFill>
                  <a:srgbClr val="39775E"/>
                </a:solidFill>
                <a:latin typeface="Times New Roman" pitchFamily="18" charset="0"/>
                <a:cs typeface="Times New Roman" pitchFamily="18" charset="0"/>
              </a:rPr>
              <a:t>kem</a:t>
            </a:r>
            <a:r>
              <a:rPr lang="en-US" sz="3000" b="1" dirty="0">
                <a:solidFill>
                  <a:srgbClr val="39775E"/>
                </a:solidFill>
                <a:latin typeface="Times New Roman" pitchFamily="18" charset="0"/>
                <a:cs typeface="Times New Roman" pitchFamily="18" charset="0"/>
              </a:rPr>
              <a:t> ở </a:t>
            </a:r>
            <a:r>
              <a:rPr lang="en-US" sz="3000" b="1" dirty="0" err="1">
                <a:solidFill>
                  <a:srgbClr val="39775E"/>
                </a:solidFill>
                <a:latin typeface="Times New Roman" pitchFamily="18" charset="0"/>
                <a:cs typeface="Times New Roman" pitchFamily="18" charset="0"/>
              </a:rPr>
              <a:t>thể</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rắn</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được</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lấy</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ra</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khỏi</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tủ</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đá</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sau</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ít</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phút</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nó</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chuyển</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thành</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thể</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lỏng</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Sự</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chuyển</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từ</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thể</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rắn</a:t>
            </a:r>
            <a:r>
              <a:rPr lang="en-US" sz="3000" b="1" dirty="0">
                <a:solidFill>
                  <a:srgbClr val="39775E"/>
                </a:solidFill>
                <a:latin typeface="Times New Roman" pitchFamily="18" charset="0"/>
                <a:cs typeface="Times New Roman" pitchFamily="18" charset="0"/>
              </a:rPr>
              <a:t> sang </a:t>
            </a:r>
            <a:r>
              <a:rPr lang="en-US" sz="3000" b="1" dirty="0" err="1">
                <a:solidFill>
                  <a:srgbClr val="39775E"/>
                </a:solidFill>
                <a:latin typeface="Times New Roman" pitchFamily="18" charset="0"/>
                <a:cs typeface="Times New Roman" pitchFamily="18" charset="0"/>
              </a:rPr>
              <a:t>thể</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lỏng</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này</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gọi</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là</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hiện</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tượng</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nóng</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chảy</a:t>
            </a:r>
            <a:r>
              <a:rPr lang="en-US" sz="3000" b="1" dirty="0">
                <a:solidFill>
                  <a:srgbClr val="39775E"/>
                </a:solidFill>
                <a:latin typeface="Times New Roman" pitchFamily="18" charset="0"/>
                <a:cs typeface="Times New Roman" pitchFamily="18" charset="0"/>
              </a:rPr>
              <a:t>. Ta </a:t>
            </a:r>
            <a:r>
              <a:rPr lang="en-US" sz="3000" b="1" dirty="0" err="1">
                <a:solidFill>
                  <a:srgbClr val="39775E"/>
                </a:solidFill>
                <a:latin typeface="Times New Roman" pitchFamily="18" charset="0"/>
                <a:cs typeface="Times New Roman" pitchFamily="18" charset="0"/>
              </a:rPr>
              <a:t>có</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thể</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diễn</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tả</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hiện</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tượng</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nóng</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chảy</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theo</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cách</a:t>
            </a:r>
            <a:r>
              <a:rPr lang="en-US" sz="3000" b="1" dirty="0">
                <a:solidFill>
                  <a:srgbClr val="39775E"/>
                </a:solidFill>
                <a:latin typeface="Times New Roman" pitchFamily="18" charset="0"/>
                <a:cs typeface="Times New Roman" pitchFamily="18" charset="0"/>
              </a:rPr>
              <a:t> </a:t>
            </a:r>
            <a:r>
              <a:rPr lang="en-US" sz="3000" b="1" dirty="0" err="1">
                <a:solidFill>
                  <a:srgbClr val="39775E"/>
                </a:solidFill>
                <a:latin typeface="Times New Roman" pitchFamily="18" charset="0"/>
                <a:cs typeface="Times New Roman" pitchFamily="18" charset="0"/>
              </a:rPr>
              <a:t>sau</a:t>
            </a:r>
            <a:r>
              <a:rPr lang="en-US" sz="3000" b="1" dirty="0" smtClean="0">
                <a:solidFill>
                  <a:srgbClr val="39775E"/>
                </a:solidFill>
                <a:latin typeface="Times New Roman" pitchFamily="18" charset="0"/>
                <a:cs typeface="Times New Roman" pitchFamily="18" charset="0"/>
              </a:rPr>
              <a:t>:</a:t>
            </a:r>
            <a:endParaRPr kumimoji="0" lang="en-US" sz="3000" b="1" i="0" u="none" strike="noStrike" kern="1200" cap="none" spc="0" normalizeH="0" baseline="0" noProof="0" dirty="0">
              <a:ln>
                <a:noFill/>
              </a:ln>
              <a:solidFill>
                <a:srgbClr val="39775E"/>
              </a:solidFill>
              <a:effectLst/>
              <a:uLnTx/>
              <a:uFillTx/>
              <a:latin typeface="Times New Roman" pitchFamily="18" charset="0"/>
              <a:ea typeface="思源黑体 CN"/>
              <a:cs typeface="Times New Roman" pitchFamily="18" charset="0"/>
            </a:endParaRPr>
          </a:p>
        </p:txBody>
      </p:sp>
      <p:sp>
        <p:nvSpPr>
          <p:cNvPr id="8" name="Content Placeholder 4">
            <a:extLst>
              <a:ext uri="{FF2B5EF4-FFF2-40B4-BE49-F238E27FC236}">
                <a16:creationId xmlns:a16="http://schemas.microsoft.com/office/drawing/2014/main" xmlns="" id="{1A78FF0D-65F4-3DEB-90AE-C38C65E9EB1D}"/>
              </a:ext>
            </a:extLst>
          </p:cNvPr>
          <p:cNvSpPr txBox="1">
            <a:spLocks noGrp="1"/>
          </p:cNvSpPr>
          <p:nvPr>
            <p:ph idx="1"/>
          </p:nvPr>
        </p:nvSpPr>
        <p:spPr>
          <a:xfrm>
            <a:off x="457200" y="3429000"/>
            <a:ext cx="2819400" cy="830997"/>
          </a:xfrm>
          <a:prstGeom prst="rect">
            <a:avLst/>
          </a:prstGeom>
          <a:noFill/>
        </p:spPr>
        <p:txBody>
          <a:bodyPr wrap="square" rtlCol="0">
            <a:spAutoFit/>
          </a:bodyPr>
          <a:lstStyle/>
          <a:p>
            <a:pPr>
              <a:buNone/>
            </a:pPr>
            <a:r>
              <a:rPr lang="en-US" sz="4800" dirty="0" err="1">
                <a:solidFill>
                  <a:srgbClr val="FF0000"/>
                </a:solidFill>
                <a:latin typeface="Times New Roman" pitchFamily="18" charset="0"/>
                <a:cs typeface="Times New Roman" pitchFamily="18" charset="0"/>
              </a:rPr>
              <a:t>Thể</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rắn</a:t>
            </a:r>
            <a:endParaRPr lang="en-US" sz="4800" dirty="0">
              <a:solidFill>
                <a:srgbClr val="FF0000"/>
              </a:solidFill>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xmlns="" id="{9838810D-C45D-7AED-3F93-6C2BC1DDF29C}"/>
              </a:ext>
            </a:extLst>
          </p:cNvPr>
          <p:cNvSpPr txBox="1"/>
          <p:nvPr/>
        </p:nvSpPr>
        <p:spPr>
          <a:xfrm>
            <a:off x="3105912" y="3055203"/>
            <a:ext cx="3218688" cy="830997"/>
          </a:xfrm>
          <a:prstGeom prst="rect">
            <a:avLst/>
          </a:prstGeom>
          <a:noFill/>
        </p:spPr>
        <p:txBody>
          <a:bodyPr wrap="square" rtlCol="0">
            <a:spAutoFit/>
          </a:bodyPr>
          <a:lstStyle/>
          <a:p>
            <a:r>
              <a:rPr lang="en-US" sz="4800" dirty="0" err="1">
                <a:solidFill>
                  <a:srgbClr val="002060"/>
                </a:solidFill>
                <a:latin typeface="Times New Roman" pitchFamily="18" charset="0"/>
                <a:cs typeface="Times New Roman" pitchFamily="18" charset="0"/>
              </a:rPr>
              <a:t>Nóng</a:t>
            </a:r>
            <a:r>
              <a:rPr lang="en-US" sz="4800" dirty="0">
                <a:solidFill>
                  <a:srgbClr val="002060"/>
                </a:solidFill>
                <a:latin typeface="Times New Roman" pitchFamily="18" charset="0"/>
                <a:cs typeface="Times New Roman" pitchFamily="18" charset="0"/>
              </a:rPr>
              <a:t> </a:t>
            </a:r>
            <a:r>
              <a:rPr lang="en-US" sz="4800" dirty="0" err="1">
                <a:solidFill>
                  <a:srgbClr val="002060"/>
                </a:solidFill>
                <a:latin typeface="Times New Roman" pitchFamily="18" charset="0"/>
                <a:cs typeface="Times New Roman" pitchFamily="18" charset="0"/>
              </a:rPr>
              <a:t>chảy</a:t>
            </a:r>
            <a:endParaRPr lang="en-US" sz="4800" dirty="0">
              <a:solidFill>
                <a:srgbClr val="002060"/>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xmlns="" id="{E92671D6-2B3A-C35C-404A-64653A103A92}"/>
              </a:ext>
            </a:extLst>
          </p:cNvPr>
          <p:cNvSpPr txBox="1"/>
          <p:nvPr/>
        </p:nvSpPr>
        <p:spPr>
          <a:xfrm>
            <a:off x="6318504" y="3429000"/>
            <a:ext cx="2596896" cy="830997"/>
          </a:xfrm>
          <a:prstGeom prst="rect">
            <a:avLst/>
          </a:prstGeom>
          <a:noFill/>
        </p:spPr>
        <p:txBody>
          <a:bodyPr wrap="square" rtlCol="0">
            <a:spAutoFit/>
          </a:bodyPr>
          <a:lstStyle/>
          <a:p>
            <a:r>
              <a:rPr lang="en-US" sz="4800" dirty="0" err="1">
                <a:solidFill>
                  <a:srgbClr val="FF0000"/>
                </a:solidFill>
                <a:latin typeface="Times New Roman" pitchFamily="18" charset="0"/>
                <a:cs typeface="Times New Roman" pitchFamily="18" charset="0"/>
              </a:rPr>
              <a:t>Thể</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lỏng</a:t>
            </a:r>
            <a:endParaRPr lang="en-US" sz="4800" dirty="0">
              <a:solidFill>
                <a:srgbClr val="FF0000"/>
              </a:solidFill>
              <a:latin typeface="Times New Roman" pitchFamily="18" charset="0"/>
              <a:cs typeface="Times New Roman" pitchFamily="18" charset="0"/>
            </a:endParaRPr>
          </a:p>
        </p:txBody>
      </p:sp>
      <p:cxnSp>
        <p:nvCxnSpPr>
          <p:cNvPr id="11" name="Straight Arrow Connector 10">
            <a:extLst>
              <a:ext uri="{FF2B5EF4-FFF2-40B4-BE49-F238E27FC236}">
                <a16:creationId xmlns:a16="http://schemas.microsoft.com/office/drawing/2014/main" xmlns="" id="{0DA91919-736E-3F2E-24EB-946D2F79382F}"/>
              </a:ext>
            </a:extLst>
          </p:cNvPr>
          <p:cNvCxnSpPr>
            <a:cxnSpLocks/>
          </p:cNvCxnSpPr>
          <p:nvPr/>
        </p:nvCxnSpPr>
        <p:spPr>
          <a:xfrm>
            <a:off x="2590800" y="3962400"/>
            <a:ext cx="3813048"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8"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4">
            <a:extLst>
              <a:ext uri="{FF2B5EF4-FFF2-40B4-BE49-F238E27FC236}">
                <a16:creationId xmlns:a16="http://schemas.microsoft.com/office/drawing/2014/main" xmlns="" id="{EB3BA8FA-D68E-4F7F-815A-54C84CA79F7B}"/>
              </a:ext>
            </a:extLst>
          </p:cNvPr>
          <p:cNvSpPr txBox="1">
            <a:spLocks noChangeArrowheads="1"/>
          </p:cNvSpPr>
          <p:nvPr/>
        </p:nvSpPr>
        <p:spPr bwMode="auto">
          <a:xfrm>
            <a:off x="548640" y="609600"/>
            <a:ext cx="7982712"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39775E"/>
                </a:solidFill>
                <a:effectLst/>
                <a:uLnTx/>
                <a:uFillTx/>
                <a:latin typeface="Arial" panose="020B0604020202020204" pitchFamily="34" charset="0"/>
                <a:cs typeface="Arial" panose="020B0604020202020204" pitchFamily="34" charset="0"/>
              </a:rPr>
              <a:t>Sự</a:t>
            </a:r>
            <a:r>
              <a:rPr kumimoji="0" lang="en-US" sz="3000" b="1" i="0" u="none" strike="noStrike" kern="1200" cap="none" spc="0" normalizeH="0" noProof="0" dirty="0">
                <a:ln>
                  <a:noFill/>
                </a:ln>
                <a:solidFill>
                  <a:srgbClr val="39775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srgbClr val="39775E"/>
                </a:solidFill>
                <a:effectLst/>
                <a:uLnTx/>
                <a:uFillTx/>
                <a:latin typeface="Arial" panose="020B0604020202020204" pitchFamily="34" charset="0"/>
                <a:cs typeface="Arial" panose="020B0604020202020204" pitchFamily="34" charset="0"/>
              </a:rPr>
              <a:t>chuyển</a:t>
            </a:r>
            <a:r>
              <a:rPr kumimoji="0" lang="en-US" sz="3000" b="1" i="0" u="none" strike="noStrike" kern="1200" cap="none" spc="0" normalizeH="0" noProof="0" dirty="0">
                <a:ln>
                  <a:noFill/>
                </a:ln>
                <a:solidFill>
                  <a:srgbClr val="39775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srgbClr val="39775E"/>
                </a:solidFill>
                <a:effectLst/>
                <a:uLnTx/>
                <a:uFillTx/>
                <a:latin typeface="Arial" panose="020B0604020202020204" pitchFamily="34" charset="0"/>
                <a:cs typeface="Arial" panose="020B0604020202020204" pitchFamily="34" charset="0"/>
              </a:rPr>
              <a:t>từ</a:t>
            </a:r>
            <a:r>
              <a:rPr kumimoji="0" lang="en-US" sz="3000" b="1" i="0" u="none" strike="noStrike" kern="1200" cap="none" spc="0" normalizeH="0" noProof="0" dirty="0">
                <a:ln>
                  <a:noFill/>
                </a:ln>
                <a:solidFill>
                  <a:srgbClr val="39775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srgbClr val="39775E"/>
                </a:solidFill>
                <a:effectLst/>
                <a:uLnTx/>
                <a:uFillTx/>
                <a:latin typeface="Arial" panose="020B0604020202020204" pitchFamily="34" charset="0"/>
                <a:cs typeface="Arial" panose="020B0604020202020204" pitchFamily="34" charset="0"/>
              </a:rPr>
              <a:t>thể</a:t>
            </a:r>
            <a:r>
              <a:rPr kumimoji="0" lang="en-US" sz="3000" b="1" i="0" u="none" strike="noStrike" kern="1200" cap="none" spc="0" normalizeH="0" noProof="0" dirty="0">
                <a:ln>
                  <a:noFill/>
                </a:ln>
                <a:solidFill>
                  <a:srgbClr val="39775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srgbClr val="39775E"/>
                </a:solidFill>
                <a:effectLst/>
                <a:uLnTx/>
                <a:uFillTx/>
                <a:latin typeface="Arial" panose="020B0604020202020204" pitchFamily="34" charset="0"/>
                <a:cs typeface="Arial" panose="020B0604020202020204" pitchFamily="34" charset="0"/>
              </a:rPr>
              <a:t>này</a:t>
            </a:r>
            <a:r>
              <a:rPr kumimoji="0" lang="en-US" sz="3000" b="1" i="0" u="none" strike="noStrike" kern="1200" cap="none" spc="0" normalizeH="0" noProof="0" dirty="0">
                <a:ln>
                  <a:noFill/>
                </a:ln>
                <a:solidFill>
                  <a:srgbClr val="39775E"/>
                </a:solidFill>
                <a:effectLst/>
                <a:uLnTx/>
                <a:uFillTx/>
                <a:latin typeface="Arial" panose="020B0604020202020204" pitchFamily="34" charset="0"/>
                <a:cs typeface="Arial" panose="020B0604020202020204" pitchFamily="34" charset="0"/>
              </a:rPr>
              <a:t> sang </a:t>
            </a:r>
            <a:r>
              <a:rPr kumimoji="0" lang="en-US" sz="3000" b="1" i="0" u="none" strike="noStrike" kern="1200" cap="none" spc="0" normalizeH="0" noProof="0" dirty="0" err="1">
                <a:ln>
                  <a:noFill/>
                </a:ln>
                <a:solidFill>
                  <a:srgbClr val="39775E"/>
                </a:solidFill>
                <a:effectLst/>
                <a:uLnTx/>
                <a:uFillTx/>
                <a:latin typeface="Arial" panose="020B0604020202020204" pitchFamily="34" charset="0"/>
                <a:cs typeface="Arial" panose="020B0604020202020204" pitchFamily="34" charset="0"/>
              </a:rPr>
              <a:t>thể</a:t>
            </a:r>
            <a:r>
              <a:rPr kumimoji="0" lang="en-US" sz="3000" b="1" i="0" u="none" strike="noStrike" kern="1200" cap="none" spc="0" normalizeH="0" noProof="0" dirty="0">
                <a:ln>
                  <a:noFill/>
                </a:ln>
                <a:solidFill>
                  <a:srgbClr val="39775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srgbClr val="39775E"/>
                </a:solidFill>
                <a:effectLst/>
                <a:uLnTx/>
                <a:uFillTx/>
                <a:latin typeface="Arial" panose="020B0604020202020204" pitchFamily="34" charset="0"/>
                <a:cs typeface="Arial" panose="020B0604020202020204" pitchFamily="34" charset="0"/>
              </a:rPr>
              <a:t>khác</a:t>
            </a:r>
            <a:r>
              <a:rPr kumimoji="0" lang="en-US" sz="3000" b="1" i="0" u="none" strike="noStrike" kern="1200" cap="none" spc="0" normalizeH="0" noProof="0" dirty="0">
                <a:ln>
                  <a:noFill/>
                </a:ln>
                <a:solidFill>
                  <a:srgbClr val="39775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srgbClr val="39775E"/>
                </a:solidFill>
                <a:effectLst/>
                <a:uLnTx/>
                <a:uFillTx/>
                <a:latin typeface="Arial" panose="020B0604020202020204" pitchFamily="34" charset="0"/>
                <a:cs typeface="Arial" panose="020B0604020202020204" pitchFamily="34" charset="0"/>
              </a:rPr>
              <a:t>của</a:t>
            </a:r>
            <a:r>
              <a:rPr kumimoji="0" lang="en-US" sz="3000" b="1" i="0" u="none" strike="noStrike" kern="1200" cap="none" spc="0" normalizeH="0" noProof="0" dirty="0">
                <a:ln>
                  <a:noFill/>
                </a:ln>
                <a:solidFill>
                  <a:srgbClr val="39775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srgbClr val="39775E"/>
                </a:solidFill>
                <a:effectLst/>
                <a:uLnTx/>
                <a:uFillTx/>
                <a:latin typeface="Arial" panose="020B0604020202020204" pitchFamily="34" charset="0"/>
                <a:cs typeface="Arial" panose="020B0604020202020204" pitchFamily="34" charset="0"/>
              </a:rPr>
              <a:t>nước</a:t>
            </a:r>
            <a:r>
              <a:rPr kumimoji="0" lang="en-US" sz="3000" b="1" i="0" u="none" strike="noStrike" kern="1200" cap="none" spc="0" normalizeH="0" noProof="0" dirty="0">
                <a:ln>
                  <a:noFill/>
                </a:ln>
                <a:solidFill>
                  <a:srgbClr val="39775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srgbClr val="39775E"/>
                </a:solidFill>
                <a:effectLst/>
                <a:uLnTx/>
                <a:uFillTx/>
                <a:latin typeface="Arial" panose="020B0604020202020204" pitchFamily="34" charset="0"/>
                <a:cs typeface="Arial" panose="020B0604020202020204" pitchFamily="34" charset="0"/>
              </a:rPr>
              <a:t>được</a:t>
            </a:r>
            <a:r>
              <a:rPr kumimoji="0" lang="en-US" sz="3000" b="1" i="0" u="none" strike="noStrike" kern="1200" cap="none" spc="0" normalizeH="0" noProof="0" dirty="0">
                <a:ln>
                  <a:noFill/>
                </a:ln>
                <a:solidFill>
                  <a:srgbClr val="39775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srgbClr val="39775E"/>
                </a:solidFill>
                <a:effectLst/>
                <a:uLnTx/>
                <a:uFillTx/>
                <a:latin typeface="Arial" panose="020B0604020202020204" pitchFamily="34" charset="0"/>
                <a:cs typeface="Arial" panose="020B0604020202020204" pitchFamily="34" charset="0"/>
              </a:rPr>
              <a:t>diễn</a:t>
            </a:r>
            <a:r>
              <a:rPr kumimoji="0" lang="en-US" sz="3000" b="1" i="0" u="none" strike="noStrike" kern="1200" cap="none" spc="0" normalizeH="0" noProof="0" dirty="0">
                <a:ln>
                  <a:noFill/>
                </a:ln>
                <a:solidFill>
                  <a:srgbClr val="39775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srgbClr val="39775E"/>
                </a:solidFill>
                <a:effectLst/>
                <a:uLnTx/>
                <a:uFillTx/>
                <a:latin typeface="Arial" panose="020B0604020202020204" pitchFamily="34" charset="0"/>
                <a:cs typeface="Arial" panose="020B0604020202020204" pitchFamily="34" charset="0"/>
              </a:rPr>
              <a:t>tả</a:t>
            </a:r>
            <a:r>
              <a:rPr kumimoji="0" lang="en-US" sz="3000" b="1" i="0" u="none" strike="noStrike" kern="1200" cap="none" spc="0" normalizeH="0" noProof="0" dirty="0">
                <a:ln>
                  <a:noFill/>
                </a:ln>
                <a:solidFill>
                  <a:srgbClr val="39775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srgbClr val="39775E"/>
                </a:solidFill>
                <a:effectLst/>
                <a:uLnTx/>
                <a:uFillTx/>
                <a:latin typeface="Arial" panose="020B0604020202020204" pitchFamily="34" charset="0"/>
                <a:cs typeface="Arial" panose="020B0604020202020204" pitchFamily="34" charset="0"/>
              </a:rPr>
              <a:t>bằng</a:t>
            </a:r>
            <a:r>
              <a:rPr kumimoji="0" lang="en-US" sz="3000" b="1" i="0" u="none" strike="noStrike" kern="1200" cap="none" spc="0" normalizeH="0" noProof="0" dirty="0">
                <a:ln>
                  <a:noFill/>
                </a:ln>
                <a:solidFill>
                  <a:srgbClr val="39775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srgbClr val="39775E"/>
                </a:solidFill>
                <a:effectLst/>
                <a:uLnTx/>
                <a:uFillTx/>
                <a:latin typeface="Arial" panose="020B0604020202020204" pitchFamily="34" charset="0"/>
                <a:cs typeface="Arial" panose="020B0604020202020204" pitchFamily="34" charset="0"/>
              </a:rPr>
              <a:t>các</a:t>
            </a:r>
            <a:r>
              <a:rPr kumimoji="0" lang="en-US" sz="3000" b="1" i="0" u="none" strike="noStrike" kern="1200" cap="none" spc="0" normalizeH="0" noProof="0" dirty="0">
                <a:ln>
                  <a:noFill/>
                </a:ln>
                <a:solidFill>
                  <a:srgbClr val="39775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srgbClr val="39775E"/>
                </a:solidFill>
                <a:effectLst/>
                <a:uLnTx/>
                <a:uFillTx/>
                <a:latin typeface="Arial" panose="020B0604020202020204" pitchFamily="34" charset="0"/>
                <a:cs typeface="Arial" panose="020B0604020202020204" pitchFamily="34" charset="0"/>
              </a:rPr>
              <a:t>hiện</a:t>
            </a:r>
            <a:r>
              <a:rPr kumimoji="0" lang="en-US" sz="3000" b="1" i="0" u="none" strike="noStrike" kern="1200" cap="none" spc="0" normalizeH="0" noProof="0" dirty="0">
                <a:ln>
                  <a:noFill/>
                </a:ln>
                <a:solidFill>
                  <a:srgbClr val="39775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srgbClr val="39775E"/>
                </a:solidFill>
                <a:effectLst/>
                <a:uLnTx/>
                <a:uFillTx/>
                <a:latin typeface="Arial" panose="020B0604020202020204" pitchFamily="34" charset="0"/>
                <a:cs typeface="Arial" panose="020B0604020202020204" pitchFamily="34" charset="0"/>
              </a:rPr>
              <a:t>tượng</a:t>
            </a:r>
            <a:r>
              <a:rPr kumimoji="0" lang="en-US" sz="3000" b="1" i="0" u="none" strike="noStrike" kern="1200" cap="none" spc="0" normalizeH="0" noProof="0" dirty="0">
                <a:ln>
                  <a:noFill/>
                </a:ln>
                <a:solidFill>
                  <a:srgbClr val="39775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srgbClr val="39775E"/>
                </a:solidFill>
                <a:effectLst/>
                <a:uLnTx/>
                <a:uFillTx/>
                <a:latin typeface="Arial" panose="020B0604020202020204" pitchFamily="34" charset="0"/>
                <a:cs typeface="Arial" panose="020B0604020202020204" pitchFamily="34" charset="0"/>
              </a:rPr>
              <a:t>tương</a:t>
            </a:r>
            <a:r>
              <a:rPr kumimoji="0" lang="en-US" sz="3000" b="1" i="0" u="none" strike="noStrike" kern="1200" cap="none" spc="0" normalizeH="0" noProof="0" dirty="0">
                <a:ln>
                  <a:noFill/>
                </a:ln>
                <a:solidFill>
                  <a:srgbClr val="39775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srgbClr val="39775E"/>
                </a:solidFill>
                <a:effectLst/>
                <a:uLnTx/>
                <a:uFillTx/>
                <a:latin typeface="Arial" panose="020B0604020202020204" pitchFamily="34" charset="0"/>
                <a:cs typeface="Arial" panose="020B0604020202020204" pitchFamily="34" charset="0"/>
              </a:rPr>
              <a:t>ứng</a:t>
            </a:r>
            <a:r>
              <a:rPr kumimoji="0" lang="en-US" sz="3000" b="1" i="0" u="none" strike="noStrike" kern="1200" cap="none" spc="0" normalizeH="0" noProof="0" dirty="0">
                <a:ln>
                  <a:noFill/>
                </a:ln>
                <a:solidFill>
                  <a:srgbClr val="39775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srgbClr val="39775E"/>
                </a:solidFill>
                <a:effectLst/>
                <a:uLnTx/>
                <a:uFillTx/>
                <a:latin typeface="Arial" panose="020B0604020202020204" pitchFamily="34" charset="0"/>
                <a:cs typeface="Arial" panose="020B0604020202020204" pitchFamily="34" charset="0"/>
              </a:rPr>
              <a:t>trong</a:t>
            </a:r>
            <a:r>
              <a:rPr kumimoji="0" lang="en-US" sz="3000" b="1" i="0" u="none" strike="noStrike" kern="1200" cap="none" spc="0" normalizeH="0" noProof="0" dirty="0">
                <a:ln>
                  <a:noFill/>
                </a:ln>
                <a:solidFill>
                  <a:srgbClr val="39775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srgbClr val="39775E"/>
                </a:solidFill>
                <a:effectLst/>
                <a:uLnTx/>
                <a:uFillTx/>
                <a:latin typeface="Arial" panose="020B0604020202020204" pitchFamily="34" charset="0"/>
                <a:cs typeface="Arial" panose="020B0604020202020204" pitchFamily="34" charset="0"/>
              </a:rPr>
              <a:t>bảng</a:t>
            </a:r>
            <a:r>
              <a:rPr kumimoji="0" lang="en-US" sz="3000" b="1" i="0" u="none" strike="noStrike" kern="1200" cap="none" spc="0" normalizeH="0" noProof="0" dirty="0">
                <a:ln>
                  <a:noFill/>
                </a:ln>
                <a:solidFill>
                  <a:srgbClr val="39775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srgbClr val="39775E"/>
                </a:solidFill>
                <a:effectLst/>
                <a:uLnTx/>
                <a:uFillTx/>
                <a:latin typeface="Arial" panose="020B0604020202020204" pitchFamily="34" charset="0"/>
                <a:cs typeface="Arial" panose="020B0604020202020204" pitchFamily="34" charset="0"/>
              </a:rPr>
              <a:t>sau</a:t>
            </a:r>
            <a:r>
              <a:rPr kumimoji="0" lang="en-US" sz="3000" b="1" i="0" u="none" strike="noStrike" kern="1200" cap="none" spc="0" normalizeH="0" noProof="0" dirty="0">
                <a:ln>
                  <a:noFill/>
                </a:ln>
                <a:solidFill>
                  <a:srgbClr val="39775E"/>
                </a:solidFill>
                <a:effectLst/>
                <a:uLnTx/>
                <a:uFillTx/>
                <a:latin typeface="Arial" panose="020B0604020202020204" pitchFamily="34" charset="0"/>
                <a:cs typeface="Arial" panose="020B0604020202020204" pitchFamily="34" charset="0"/>
              </a:rPr>
              <a:t>:</a:t>
            </a:r>
            <a:endParaRPr kumimoji="0" lang="en-US" sz="3000" b="1" i="0" u="none" strike="noStrike" kern="1200" cap="none" spc="0" normalizeH="0" baseline="0" noProof="0" dirty="0">
              <a:ln>
                <a:noFill/>
              </a:ln>
              <a:solidFill>
                <a:srgbClr val="39775E"/>
              </a:solidFill>
              <a:effectLst/>
              <a:uLnTx/>
              <a:uFillTx/>
              <a:latin typeface="Arial" panose="020B0604020202020204" pitchFamily="34" charset="0"/>
              <a:ea typeface="思源黑体 CN"/>
              <a:cs typeface="Arial" panose="020B0604020202020204" pitchFamily="34" charset="0"/>
            </a:endParaRPr>
          </a:p>
        </p:txBody>
      </p:sp>
      <p:pic>
        <p:nvPicPr>
          <p:cNvPr id="4" name="Picture 3">
            <a:extLst>
              <a:ext uri="{FF2B5EF4-FFF2-40B4-BE49-F238E27FC236}">
                <a16:creationId xmlns:a16="http://schemas.microsoft.com/office/drawing/2014/main" xmlns="" id="{E2664712-45DD-ED1F-731C-960A6BF3AB8E}"/>
              </a:ext>
            </a:extLst>
          </p:cNvPr>
          <p:cNvPicPr>
            <a:picLocks noChangeAspect="1"/>
          </p:cNvPicPr>
          <p:nvPr/>
        </p:nvPicPr>
        <p:blipFill>
          <a:blip r:embed="rId2"/>
          <a:stretch>
            <a:fillRect/>
          </a:stretch>
        </p:blipFill>
        <p:spPr>
          <a:xfrm>
            <a:off x="844820" y="2211705"/>
            <a:ext cx="7536656" cy="4171950"/>
          </a:xfrm>
          <a:prstGeom prst="rect">
            <a:avLst/>
          </a:prstGeom>
        </p:spPr>
      </p:pic>
    </p:spTree>
    <p:extLst>
      <p:ext uri="{BB962C8B-B14F-4D97-AF65-F5344CB8AC3E}">
        <p14:creationId xmlns:p14="http://schemas.microsoft.com/office/powerpoint/2010/main" xmlns="" val="1560530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2"/>
          <a:srcRect l="24948" t="4345" r="4820" b="55235"/>
          <a:stretch/>
        </p:blipFill>
        <p:spPr>
          <a:xfrm>
            <a:off x="0" y="-89474"/>
            <a:ext cx="9144002" cy="6885719"/>
          </a:xfrm>
          <a:prstGeom prst="rect">
            <a:avLst/>
          </a:prstGeom>
        </p:spPr>
      </p:pic>
      <p:pic>
        <p:nvPicPr>
          <p:cNvPr id="18" name="图片 17">
            <a:extLst>
              <a:ext uri="{FF2B5EF4-FFF2-40B4-BE49-F238E27FC236}">
                <a16:creationId xmlns:a16="http://schemas.microsoft.com/office/drawing/2014/main" xmlns="" id="{1A6DFD6F-1FC6-4A0B-977F-8D09EB9D08FF}"/>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aturation sat="200000"/>
                    </a14:imgEffect>
                  </a14:imgLayer>
                </a14:imgProps>
              </a:ext>
              <a:ext uri="{28A0092B-C50C-407E-A947-70E740481C1C}">
                <a14:useLocalDpi xmlns:a14="http://schemas.microsoft.com/office/drawing/2010/main" xmlns="" val="0"/>
              </a:ext>
            </a:extLst>
          </a:blip>
          <a:srcRect l="48208" t="-2653" r="480"/>
          <a:stretch/>
        </p:blipFill>
        <p:spPr>
          <a:xfrm flipV="1">
            <a:off x="6725730" y="0"/>
            <a:ext cx="2418271" cy="1577094"/>
          </a:xfrm>
          <a:prstGeom prst="rect">
            <a:avLst/>
          </a:prstGeom>
        </p:spPr>
      </p:pic>
      <p:pic>
        <p:nvPicPr>
          <p:cNvPr id="23" name="图片 22">
            <a:extLst>
              <a:ext uri="{FF2B5EF4-FFF2-40B4-BE49-F238E27FC236}">
                <a16:creationId xmlns:a16="http://schemas.microsoft.com/office/drawing/2014/main" xmlns="" id="{1A6DFD6F-1FC6-4A0B-977F-8D09EB9D08FF}"/>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aturation sat="200000"/>
                    </a14:imgEffect>
                  </a14:imgLayer>
                </a14:imgProps>
              </a:ext>
              <a:ext uri="{28A0092B-C50C-407E-A947-70E740481C1C}">
                <a14:useLocalDpi xmlns:a14="http://schemas.microsoft.com/office/drawing/2010/main" xmlns="" val="0"/>
              </a:ext>
            </a:extLst>
          </a:blip>
          <a:srcRect l="48208" t="-2653" r="480"/>
          <a:stretch/>
        </p:blipFill>
        <p:spPr>
          <a:xfrm flipH="1" flipV="1">
            <a:off x="0" y="0"/>
            <a:ext cx="2418271" cy="1577094"/>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153094" y="1173502"/>
            <a:ext cx="7000306" cy="4243952"/>
          </a:xfrm>
          <a:prstGeom prst="rect">
            <a:avLst/>
          </a:prstGeom>
        </p:spPr>
      </p:pic>
      <p:pic>
        <p:nvPicPr>
          <p:cNvPr id="27" name="图片 26"/>
          <p:cNvPicPr>
            <a:picLocks noChangeAspect="1"/>
          </p:cNvPicPr>
          <p:nvPr/>
        </p:nvPicPr>
        <p:blipFill rotWithShape="1">
          <a:blip r:embed="rId6" cstate="print">
            <a:extLst>
              <a:ext uri="{28A0092B-C50C-407E-A947-70E740481C1C}">
                <a14:useLocalDpi xmlns:a14="http://schemas.microsoft.com/office/drawing/2010/main" xmlns="" val="0"/>
              </a:ext>
            </a:extLst>
          </a:blip>
          <a:srcRect t="50048"/>
          <a:stretch/>
        </p:blipFill>
        <p:spPr>
          <a:xfrm flipH="1">
            <a:off x="-2" y="4413652"/>
            <a:ext cx="9144002" cy="2444348"/>
          </a:xfrm>
          <a:prstGeom prst="rect">
            <a:avLst/>
          </a:prstGeom>
        </p:spPr>
      </p:pic>
      <p:pic>
        <p:nvPicPr>
          <p:cNvPr id="21" name="图片 20"/>
          <p:cNvPicPr>
            <a:picLocks noChangeAspect="1"/>
          </p:cNvPicPr>
          <p:nvPr/>
        </p:nvPicPr>
        <p:blipFill rotWithShape="1">
          <a:blip r:embed="rId7" cstate="print">
            <a:extLst>
              <a:ext uri="{28A0092B-C50C-407E-A947-70E740481C1C}">
                <a14:useLocalDpi xmlns:a14="http://schemas.microsoft.com/office/drawing/2010/main" xmlns="" val="0"/>
              </a:ext>
            </a:extLst>
          </a:blip>
          <a:srcRect l="52106" t="35081" r="11227" b="7419"/>
          <a:stretch/>
        </p:blipFill>
        <p:spPr>
          <a:xfrm>
            <a:off x="6919526" y="3295478"/>
            <a:ext cx="1523015" cy="3184484"/>
          </a:xfrm>
          <a:prstGeom prst="rect">
            <a:avLst/>
          </a:prstGeom>
        </p:spPr>
      </p:pic>
      <p:grpSp>
        <p:nvGrpSpPr>
          <p:cNvPr id="2" name="Group 14">
            <a:extLst>
              <a:ext uri="{FF2B5EF4-FFF2-40B4-BE49-F238E27FC236}">
                <a16:creationId xmlns:a16="http://schemas.microsoft.com/office/drawing/2014/main" xmlns="" id="{E2EB9D58-BD3B-4C34-ACC3-296A070E82A9}"/>
              </a:ext>
            </a:extLst>
          </p:cNvPr>
          <p:cNvGrpSpPr/>
          <p:nvPr/>
        </p:nvGrpSpPr>
        <p:grpSpPr>
          <a:xfrm>
            <a:off x="1747181" y="1752600"/>
            <a:ext cx="5491819" cy="3057319"/>
            <a:chOff x="2186597" y="2334471"/>
            <a:chExt cx="7821201" cy="5509872"/>
          </a:xfrm>
        </p:grpSpPr>
        <p:sp>
          <p:nvSpPr>
            <p:cNvPr id="16" name="TextBox 15">
              <a:extLst>
                <a:ext uri="{FF2B5EF4-FFF2-40B4-BE49-F238E27FC236}">
                  <a16:creationId xmlns:a16="http://schemas.microsoft.com/office/drawing/2014/main" xmlns="" id="{3068FDD5-3429-4CB7-BE69-D02D75C1D7F4}"/>
                </a:ext>
              </a:extLst>
            </p:cNvPr>
            <p:cNvSpPr txBox="1"/>
            <p:nvPr/>
          </p:nvSpPr>
          <p:spPr>
            <a:xfrm>
              <a:off x="2808057" y="2334471"/>
              <a:ext cx="6895130" cy="54912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w="139700">
                    <a:solidFill>
                      <a:prstClr val="white"/>
                    </a:solidFill>
                  </a:ln>
                  <a:solidFill>
                    <a:prstClr val="white"/>
                  </a:solidFill>
                  <a:effectLst>
                    <a:outerShdw blurRad="50800" dist="38100" dir="8100000" algn="tr" rotWithShape="0">
                      <a:prstClr val="black">
                        <a:alpha val="40000"/>
                      </a:prstClr>
                    </a:outerShdw>
                  </a:effectLst>
                  <a:uLnTx/>
                  <a:uFillTx/>
                  <a:latin typeface="Calibri" panose="020F0502020204030204" pitchFamily="34" charset="0"/>
                  <a:ea typeface="思源黑体 CN"/>
                  <a:cs typeface="Calibri" panose="020F0502020204030204" pitchFamily="34" charset="0"/>
                </a:rPr>
                <a:t>KHÁM </a:t>
              </a:r>
              <a:r>
                <a:rPr kumimoji="0" lang="en-US" sz="9600" b="0" i="0" u="none" strike="noStrike" kern="1200" cap="none" spc="0" normalizeH="0" baseline="0" noProof="0" dirty="0" smtClean="0">
                  <a:ln w="139700">
                    <a:solidFill>
                      <a:prstClr val="white"/>
                    </a:solidFill>
                  </a:ln>
                  <a:solidFill>
                    <a:prstClr val="white"/>
                  </a:solidFill>
                  <a:effectLst>
                    <a:outerShdw blurRad="50800" dist="38100" dir="8100000" algn="tr" rotWithShape="0">
                      <a:prstClr val="black">
                        <a:alpha val="40000"/>
                      </a:prstClr>
                    </a:outerShdw>
                  </a:effectLst>
                  <a:uLnTx/>
                  <a:uFillTx/>
                  <a:latin typeface="Calibri" panose="020F0502020204030204" pitchFamily="34" charset="0"/>
                  <a:ea typeface="思源黑体 CN"/>
                  <a:cs typeface="Calibri" panose="020F0502020204030204" pitchFamily="34" charset="0"/>
                </a:rPr>
                <a:t>PHÁ</a:t>
              </a:r>
              <a:endParaRPr kumimoji="0" lang="vi-VN" sz="9600" b="0" i="0" u="none" strike="noStrike" kern="1200" cap="none" spc="0" normalizeH="0" baseline="0" noProof="0" dirty="0">
                <a:ln w="139700">
                  <a:solidFill>
                    <a:prstClr val="white"/>
                  </a:solidFill>
                </a:ln>
                <a:solidFill>
                  <a:prstClr val="white"/>
                </a:solidFill>
                <a:effectLst>
                  <a:outerShdw blurRad="50800" dist="38100" dir="8100000" algn="tr" rotWithShape="0">
                    <a:prstClr val="black">
                      <a:alpha val="40000"/>
                    </a:prstClr>
                  </a:outerShdw>
                </a:effectLst>
                <a:uLnTx/>
                <a:uFillTx/>
                <a:latin typeface="Calibri" panose="020F0502020204030204" pitchFamily="34" charset="0"/>
                <a:ea typeface="思源黑体 CN"/>
                <a:cs typeface="Calibri" panose="020F0502020204030204" pitchFamily="34" charset="0"/>
              </a:endParaRPr>
            </a:p>
          </p:txBody>
        </p:sp>
        <p:sp>
          <p:nvSpPr>
            <p:cNvPr id="17" name="TextBox 16">
              <a:extLst>
                <a:ext uri="{FF2B5EF4-FFF2-40B4-BE49-F238E27FC236}">
                  <a16:creationId xmlns:a16="http://schemas.microsoft.com/office/drawing/2014/main" xmlns="" id="{65FE614C-8108-4931-8087-F2879CA38480}"/>
                </a:ext>
              </a:extLst>
            </p:cNvPr>
            <p:cNvSpPr txBox="1"/>
            <p:nvPr/>
          </p:nvSpPr>
          <p:spPr>
            <a:xfrm>
              <a:off x="2186597" y="2353089"/>
              <a:ext cx="7821201" cy="54912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gradFill flip="none" rotWithShape="1">
                    <a:gsLst>
                      <a:gs pos="23000">
                        <a:srgbClr val="0D8A8D"/>
                      </a:gs>
                      <a:gs pos="46000">
                        <a:srgbClr val="4EDEB9"/>
                      </a:gs>
                      <a:gs pos="75000">
                        <a:srgbClr val="E3E833"/>
                      </a:gs>
                    </a:gsLst>
                    <a:lin ang="16200000" scaled="1"/>
                    <a:tileRect/>
                  </a:gradFill>
                  <a:effectLst/>
                  <a:uLnTx/>
                  <a:uFillTx/>
                  <a:latin typeface="Calibri" panose="020F0502020204030204" pitchFamily="34" charset="0"/>
                  <a:ea typeface="思源黑体 CN"/>
                  <a:cs typeface="Calibri" panose="020F0502020204030204" pitchFamily="34" charset="0"/>
                </a:rPr>
                <a:t>KHÁM PHÁ</a:t>
              </a:r>
              <a:endParaRPr kumimoji="0" lang="vi-VN" sz="9600" b="0" i="0" u="none" strike="noStrike" kern="1200" cap="none" spc="0" normalizeH="0" baseline="0" noProof="0" dirty="0">
                <a:ln>
                  <a:noFill/>
                </a:ln>
                <a:gradFill flip="none" rotWithShape="1">
                  <a:gsLst>
                    <a:gs pos="23000">
                      <a:srgbClr val="0D8A8D"/>
                    </a:gs>
                    <a:gs pos="46000">
                      <a:srgbClr val="4EDEB9"/>
                    </a:gs>
                    <a:gs pos="75000">
                      <a:srgbClr val="E3E833"/>
                    </a:gs>
                  </a:gsLst>
                  <a:lin ang="16200000" scaled="1"/>
                  <a:tileRect/>
                </a:gradFill>
                <a:effectLst/>
                <a:uLnTx/>
                <a:uFillTx/>
                <a:latin typeface="Calibri" panose="020F0502020204030204" pitchFamily="34" charset="0"/>
                <a:ea typeface="思源黑体 CN"/>
                <a:cs typeface="Calibri" panose="020F0502020204030204" pitchFamily="34" charset="0"/>
              </a:endParaRPr>
            </a:p>
          </p:txBody>
        </p:sp>
      </p:grpSp>
    </p:spTree>
    <p:extLst>
      <p:ext uri="{BB962C8B-B14F-4D97-AF65-F5344CB8AC3E}">
        <p14:creationId xmlns:p14="http://schemas.microsoft.com/office/powerpoint/2010/main" xmlns="" val="9264072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B1B59AA-DF63-60B7-2060-35BCB01E2B7B}"/>
              </a:ext>
            </a:extLst>
          </p:cNvPr>
          <p:cNvPicPr>
            <a:picLocks noChangeAspect="1"/>
          </p:cNvPicPr>
          <p:nvPr/>
        </p:nvPicPr>
        <p:blipFill>
          <a:blip r:embed="rId3"/>
          <a:stretch>
            <a:fillRect/>
          </a:stretch>
        </p:blipFill>
        <p:spPr>
          <a:xfrm>
            <a:off x="471773" y="999363"/>
            <a:ext cx="642938" cy="781050"/>
          </a:xfrm>
          <a:prstGeom prst="rect">
            <a:avLst/>
          </a:prstGeom>
        </p:spPr>
      </p:pic>
      <p:sp>
        <p:nvSpPr>
          <p:cNvPr id="6" name="TextBox 5">
            <a:extLst>
              <a:ext uri="{FF2B5EF4-FFF2-40B4-BE49-F238E27FC236}">
                <a16:creationId xmlns:a16="http://schemas.microsoft.com/office/drawing/2014/main" xmlns="" id="{45DA54F2-8828-F9D5-328C-33D9FFCB1913}"/>
              </a:ext>
            </a:extLst>
          </p:cNvPr>
          <p:cNvSpPr txBox="1"/>
          <p:nvPr/>
        </p:nvSpPr>
        <p:spPr>
          <a:xfrm>
            <a:off x="1042416" y="533400"/>
            <a:ext cx="7434072" cy="1107996"/>
          </a:xfrm>
          <a:prstGeom prst="rect">
            <a:avLst/>
          </a:prstGeom>
          <a:noFill/>
        </p:spPr>
        <p:txBody>
          <a:bodyPr wrap="square" rtlCol="0">
            <a:spAutoFit/>
          </a:bodyPr>
          <a:lstStyle/>
          <a:p>
            <a:pPr algn="just"/>
            <a:r>
              <a:rPr lang="en-US" sz="3300" b="1" dirty="0">
                <a:latin typeface="Times New Roman" pitchFamily="18" charset="0"/>
                <a:cs typeface="Times New Roman" pitchFamily="18" charset="0"/>
              </a:rPr>
              <a:t>1. Quan </a:t>
            </a:r>
            <a:r>
              <a:rPr lang="en-US" sz="3300" b="1" dirty="0" err="1">
                <a:latin typeface="Times New Roman" pitchFamily="18" charset="0"/>
                <a:cs typeface="Times New Roman" pitchFamily="18" charset="0"/>
              </a:rPr>
              <a:t>sát</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hình</a:t>
            </a:r>
            <a:r>
              <a:rPr lang="en-US" sz="3300" b="1" dirty="0">
                <a:latin typeface="Times New Roman" pitchFamily="18" charset="0"/>
                <a:cs typeface="Times New Roman" pitchFamily="18" charset="0"/>
              </a:rPr>
              <a:t> 2, </a:t>
            </a:r>
            <a:r>
              <a:rPr lang="en-US" sz="3300" b="1" dirty="0" err="1">
                <a:latin typeface="Times New Roman" pitchFamily="18" charset="0"/>
                <a:cs typeface="Times New Roman" pitchFamily="18" charset="0"/>
              </a:rPr>
              <a:t>hãy</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ghi</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chép</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sự</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thay</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đổi</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đã</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xảy</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ra</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với</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nước</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trong</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khay</a:t>
            </a:r>
            <a:endParaRPr lang="en-US" sz="3300" b="1" dirty="0">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xmlns="" id="{DB0B03F2-A47C-EFC4-972C-DAA024E3724D}"/>
              </a:ext>
            </a:extLst>
          </p:cNvPr>
          <p:cNvPicPr>
            <a:picLocks noChangeAspect="1"/>
          </p:cNvPicPr>
          <p:nvPr/>
        </p:nvPicPr>
        <p:blipFill>
          <a:blip r:embed="rId4"/>
          <a:stretch>
            <a:fillRect/>
          </a:stretch>
        </p:blipFill>
        <p:spPr>
          <a:xfrm>
            <a:off x="457343" y="2225231"/>
            <a:ext cx="2564606" cy="1895475"/>
          </a:xfrm>
          <a:prstGeom prst="rect">
            <a:avLst/>
          </a:prstGeom>
        </p:spPr>
      </p:pic>
      <p:cxnSp>
        <p:nvCxnSpPr>
          <p:cNvPr id="12" name="Straight Arrow Connector 11">
            <a:extLst>
              <a:ext uri="{FF2B5EF4-FFF2-40B4-BE49-F238E27FC236}">
                <a16:creationId xmlns:a16="http://schemas.microsoft.com/office/drawing/2014/main" xmlns="" id="{76335ACA-37E2-3C1C-0C8A-38EAB2A440FF}"/>
              </a:ext>
            </a:extLst>
          </p:cNvPr>
          <p:cNvCxnSpPr>
            <a:cxnSpLocks/>
          </p:cNvCxnSpPr>
          <p:nvPr/>
        </p:nvCxnSpPr>
        <p:spPr>
          <a:xfrm>
            <a:off x="3099816" y="3231851"/>
            <a:ext cx="2859786"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39E2A1CA-0CB3-FB62-9CF5-6CA87E27508C}"/>
              </a:ext>
            </a:extLst>
          </p:cNvPr>
          <p:cNvSpPr txBox="1"/>
          <p:nvPr/>
        </p:nvSpPr>
        <p:spPr>
          <a:xfrm>
            <a:off x="3099816" y="2057400"/>
            <a:ext cx="2702052" cy="1200329"/>
          </a:xfrm>
          <a:prstGeom prst="rect">
            <a:avLst/>
          </a:prstGeom>
          <a:noFill/>
        </p:spPr>
        <p:txBody>
          <a:bodyPr wrap="square" rtlCol="0">
            <a:spAutoFit/>
          </a:bodyPr>
          <a:lstStyle/>
          <a:p>
            <a:pPr algn="just"/>
            <a:r>
              <a:rPr lang="en-US" sz="2400" i="1" dirty="0" err="1">
                <a:solidFill>
                  <a:srgbClr val="002060"/>
                </a:solidFill>
                <a:latin typeface="Times New Roman" pitchFamily="18" charset="0"/>
                <a:cs typeface="Times New Roman" pitchFamily="18" charset="0"/>
              </a:rPr>
              <a:t>Đặt</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khay</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nước</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vào</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ngăn</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đá</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của</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tủ</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lạnh</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vài</a:t>
            </a:r>
            <a:r>
              <a:rPr lang="en-US" sz="2400" i="1" dirty="0">
                <a:solidFill>
                  <a:srgbClr val="002060"/>
                </a:solidFill>
                <a:latin typeface="Times New Roman" pitchFamily="18" charset="0"/>
                <a:cs typeface="Times New Roman" pitchFamily="18" charset="0"/>
              </a:rPr>
              <a:t> </a:t>
            </a:r>
            <a:r>
              <a:rPr lang="en-US" sz="2400" i="1" dirty="0" err="1">
                <a:solidFill>
                  <a:srgbClr val="002060"/>
                </a:solidFill>
                <a:latin typeface="Times New Roman" pitchFamily="18" charset="0"/>
                <a:cs typeface="Times New Roman" pitchFamily="18" charset="0"/>
              </a:rPr>
              <a:t>giờ</a:t>
            </a:r>
            <a:r>
              <a:rPr lang="en-US" sz="2400" i="1" dirty="0">
                <a:solidFill>
                  <a:srgbClr val="002060"/>
                </a:solidFill>
                <a:latin typeface="Arial" panose="020B0604020202020204" pitchFamily="34" charset="0"/>
                <a:cs typeface="Arial" panose="020B0604020202020204" pitchFamily="34" charset="0"/>
              </a:rPr>
              <a:t>.</a:t>
            </a:r>
          </a:p>
        </p:txBody>
      </p:sp>
      <p:pic>
        <p:nvPicPr>
          <p:cNvPr id="16" name="Picture 15">
            <a:extLst>
              <a:ext uri="{FF2B5EF4-FFF2-40B4-BE49-F238E27FC236}">
                <a16:creationId xmlns:a16="http://schemas.microsoft.com/office/drawing/2014/main" xmlns="" id="{E6836A43-345A-7355-DAF0-15AD2F31B76B}"/>
              </a:ext>
            </a:extLst>
          </p:cNvPr>
          <p:cNvPicPr>
            <a:picLocks noChangeAspect="1"/>
          </p:cNvPicPr>
          <p:nvPr/>
        </p:nvPicPr>
        <p:blipFill>
          <a:blip r:embed="rId5"/>
          <a:stretch>
            <a:fillRect/>
          </a:stretch>
        </p:blipFill>
        <p:spPr>
          <a:xfrm>
            <a:off x="5992035" y="2092833"/>
            <a:ext cx="2550319" cy="1885950"/>
          </a:xfrm>
          <a:prstGeom prst="rect">
            <a:avLst/>
          </a:prstGeom>
        </p:spPr>
      </p:pic>
      <p:pic>
        <p:nvPicPr>
          <p:cNvPr id="29" name="Picture 28">
            <a:extLst>
              <a:ext uri="{FF2B5EF4-FFF2-40B4-BE49-F238E27FC236}">
                <a16:creationId xmlns:a16="http://schemas.microsoft.com/office/drawing/2014/main" xmlns="" id="{74CD6EA3-E113-264C-EFF4-86674E70F956}"/>
              </a:ext>
            </a:extLst>
          </p:cNvPr>
          <p:cNvPicPr>
            <a:picLocks noChangeAspect="1"/>
          </p:cNvPicPr>
          <p:nvPr/>
        </p:nvPicPr>
        <p:blipFill>
          <a:blip r:embed="rId6"/>
          <a:stretch>
            <a:fillRect/>
          </a:stretch>
        </p:blipFill>
        <p:spPr>
          <a:xfrm>
            <a:off x="471345" y="4469511"/>
            <a:ext cx="2550319" cy="1924050"/>
          </a:xfrm>
          <a:prstGeom prst="rect">
            <a:avLst/>
          </a:prstGeom>
        </p:spPr>
      </p:pic>
      <p:cxnSp>
        <p:nvCxnSpPr>
          <p:cNvPr id="30" name="Straight Arrow Connector 29">
            <a:extLst>
              <a:ext uri="{FF2B5EF4-FFF2-40B4-BE49-F238E27FC236}">
                <a16:creationId xmlns:a16="http://schemas.microsoft.com/office/drawing/2014/main" xmlns="" id="{3C071414-9AFF-083D-7B0F-AFD5236CFE19}"/>
              </a:ext>
            </a:extLst>
          </p:cNvPr>
          <p:cNvCxnSpPr>
            <a:cxnSpLocks/>
          </p:cNvCxnSpPr>
          <p:nvPr/>
        </p:nvCxnSpPr>
        <p:spPr>
          <a:xfrm>
            <a:off x="3134106" y="5581859"/>
            <a:ext cx="2859786"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5BE2C713-11D3-4EEA-A9E6-35A1314EE177}"/>
              </a:ext>
            </a:extLst>
          </p:cNvPr>
          <p:cNvSpPr txBox="1"/>
          <p:nvPr/>
        </p:nvSpPr>
        <p:spPr>
          <a:xfrm>
            <a:off x="3134106" y="4343400"/>
            <a:ext cx="2702052" cy="1200329"/>
          </a:xfrm>
          <a:prstGeom prst="rect">
            <a:avLst/>
          </a:prstGeom>
          <a:noFill/>
        </p:spPr>
        <p:txBody>
          <a:bodyPr wrap="square" rtlCol="0">
            <a:spAutoFit/>
          </a:bodyPr>
          <a:lstStyle/>
          <a:p>
            <a:pPr algn="just"/>
            <a:r>
              <a:rPr lang="en-US" sz="2400" i="1" dirty="0" err="1">
                <a:solidFill>
                  <a:srgbClr val="002060"/>
                </a:solidFill>
                <a:latin typeface="Arial" panose="020B0604020202020204" pitchFamily="34" charset="0"/>
                <a:cs typeface="Arial" panose="020B0604020202020204" pitchFamily="34" charset="0"/>
              </a:rPr>
              <a:t>Đặt</a:t>
            </a:r>
            <a:r>
              <a:rPr lang="en-US" sz="2400" i="1" dirty="0">
                <a:solidFill>
                  <a:srgbClr val="002060"/>
                </a:solidFill>
                <a:latin typeface="Arial" panose="020B0604020202020204" pitchFamily="34" charset="0"/>
                <a:cs typeface="Arial" panose="020B0604020202020204" pitchFamily="34" charset="0"/>
              </a:rPr>
              <a:t> </a:t>
            </a:r>
            <a:r>
              <a:rPr lang="en-US" sz="2400" i="1" dirty="0" err="1">
                <a:solidFill>
                  <a:srgbClr val="002060"/>
                </a:solidFill>
                <a:latin typeface="Arial" panose="020B0604020202020204" pitchFamily="34" charset="0"/>
                <a:cs typeface="Arial" panose="020B0604020202020204" pitchFamily="34" charset="0"/>
              </a:rPr>
              <a:t>khay</a:t>
            </a:r>
            <a:r>
              <a:rPr lang="en-US" sz="2400" i="1" dirty="0">
                <a:solidFill>
                  <a:srgbClr val="002060"/>
                </a:solidFill>
                <a:latin typeface="Arial" panose="020B0604020202020204" pitchFamily="34" charset="0"/>
                <a:cs typeface="Arial" panose="020B0604020202020204" pitchFamily="34" charset="0"/>
              </a:rPr>
              <a:t> </a:t>
            </a:r>
            <a:r>
              <a:rPr lang="en-US" sz="2400" i="1" dirty="0" err="1">
                <a:solidFill>
                  <a:srgbClr val="002060"/>
                </a:solidFill>
                <a:latin typeface="Arial" panose="020B0604020202020204" pitchFamily="34" charset="0"/>
                <a:cs typeface="Arial" panose="020B0604020202020204" pitchFamily="34" charset="0"/>
              </a:rPr>
              <a:t>nước</a:t>
            </a:r>
            <a:r>
              <a:rPr lang="en-US" sz="2400" i="1" dirty="0">
                <a:solidFill>
                  <a:srgbClr val="002060"/>
                </a:solidFill>
                <a:latin typeface="Arial" panose="020B0604020202020204" pitchFamily="34" charset="0"/>
                <a:cs typeface="Arial" panose="020B0604020202020204" pitchFamily="34" charset="0"/>
              </a:rPr>
              <a:t> </a:t>
            </a:r>
            <a:r>
              <a:rPr lang="en-US" sz="2400" i="1" dirty="0" err="1">
                <a:solidFill>
                  <a:srgbClr val="002060"/>
                </a:solidFill>
                <a:latin typeface="Arial" panose="020B0604020202020204" pitchFamily="34" charset="0"/>
                <a:cs typeface="Arial" panose="020B0604020202020204" pitchFamily="34" charset="0"/>
              </a:rPr>
              <a:t>đá</a:t>
            </a:r>
            <a:r>
              <a:rPr lang="en-US" sz="2400" i="1" dirty="0">
                <a:solidFill>
                  <a:srgbClr val="002060"/>
                </a:solidFill>
                <a:latin typeface="Arial" panose="020B0604020202020204" pitchFamily="34" charset="0"/>
                <a:cs typeface="Arial" panose="020B0604020202020204" pitchFamily="34" charset="0"/>
              </a:rPr>
              <a:t> </a:t>
            </a:r>
            <a:r>
              <a:rPr lang="en-US" sz="2400" i="1" dirty="0" err="1">
                <a:solidFill>
                  <a:srgbClr val="002060"/>
                </a:solidFill>
                <a:latin typeface="Arial" panose="020B0604020202020204" pitchFamily="34" charset="0"/>
                <a:cs typeface="Arial" panose="020B0604020202020204" pitchFamily="34" charset="0"/>
              </a:rPr>
              <a:t>ra</a:t>
            </a:r>
            <a:r>
              <a:rPr lang="en-US" sz="2400" i="1" dirty="0">
                <a:solidFill>
                  <a:srgbClr val="002060"/>
                </a:solidFill>
                <a:latin typeface="Arial" panose="020B0604020202020204" pitchFamily="34" charset="0"/>
                <a:cs typeface="Arial" panose="020B0604020202020204" pitchFamily="34" charset="0"/>
              </a:rPr>
              <a:t> </a:t>
            </a:r>
            <a:r>
              <a:rPr lang="en-US" sz="2400" i="1" dirty="0" err="1">
                <a:solidFill>
                  <a:srgbClr val="002060"/>
                </a:solidFill>
                <a:latin typeface="Arial" panose="020B0604020202020204" pitchFamily="34" charset="0"/>
                <a:cs typeface="Arial" panose="020B0604020202020204" pitchFamily="34" charset="0"/>
              </a:rPr>
              <a:t>bên</a:t>
            </a:r>
            <a:r>
              <a:rPr lang="en-US" sz="2400" i="1" dirty="0">
                <a:solidFill>
                  <a:srgbClr val="002060"/>
                </a:solidFill>
                <a:latin typeface="Arial" panose="020B0604020202020204" pitchFamily="34" charset="0"/>
                <a:cs typeface="Arial" panose="020B0604020202020204" pitchFamily="34" charset="0"/>
              </a:rPr>
              <a:t> </a:t>
            </a:r>
            <a:r>
              <a:rPr lang="en-US" sz="2400" i="1" dirty="0" err="1">
                <a:solidFill>
                  <a:srgbClr val="002060"/>
                </a:solidFill>
                <a:latin typeface="Arial" panose="020B0604020202020204" pitchFamily="34" charset="0"/>
                <a:cs typeface="Arial" panose="020B0604020202020204" pitchFamily="34" charset="0"/>
              </a:rPr>
              <a:t>ngoài</a:t>
            </a:r>
            <a:r>
              <a:rPr lang="en-US" sz="2400" i="1" dirty="0">
                <a:solidFill>
                  <a:srgbClr val="002060"/>
                </a:solidFill>
                <a:latin typeface="Arial" panose="020B0604020202020204" pitchFamily="34" charset="0"/>
                <a:cs typeface="Arial" panose="020B0604020202020204" pitchFamily="34" charset="0"/>
              </a:rPr>
              <a:t> </a:t>
            </a:r>
            <a:r>
              <a:rPr lang="en-US" sz="2400" i="1" dirty="0" err="1">
                <a:solidFill>
                  <a:srgbClr val="002060"/>
                </a:solidFill>
                <a:latin typeface="Arial" panose="020B0604020202020204" pitchFamily="34" charset="0"/>
                <a:cs typeface="Arial" panose="020B0604020202020204" pitchFamily="34" charset="0"/>
              </a:rPr>
              <a:t>một</a:t>
            </a:r>
            <a:r>
              <a:rPr lang="en-US" sz="2400" i="1" dirty="0">
                <a:solidFill>
                  <a:srgbClr val="002060"/>
                </a:solidFill>
                <a:latin typeface="Arial" panose="020B0604020202020204" pitchFamily="34" charset="0"/>
                <a:cs typeface="Arial" panose="020B0604020202020204" pitchFamily="34" charset="0"/>
              </a:rPr>
              <a:t> </a:t>
            </a:r>
            <a:r>
              <a:rPr lang="en-US" sz="2400" i="1" dirty="0" err="1">
                <a:solidFill>
                  <a:srgbClr val="002060"/>
                </a:solidFill>
                <a:latin typeface="Arial" panose="020B0604020202020204" pitchFamily="34" charset="0"/>
                <a:cs typeface="Arial" panose="020B0604020202020204" pitchFamily="34" charset="0"/>
              </a:rPr>
              <a:t>thời</a:t>
            </a:r>
            <a:r>
              <a:rPr lang="en-US" sz="2400" i="1" dirty="0">
                <a:solidFill>
                  <a:srgbClr val="002060"/>
                </a:solidFill>
                <a:latin typeface="Arial" panose="020B0604020202020204" pitchFamily="34" charset="0"/>
                <a:cs typeface="Arial" panose="020B0604020202020204" pitchFamily="34" charset="0"/>
              </a:rPr>
              <a:t> </a:t>
            </a:r>
            <a:r>
              <a:rPr lang="en-US" sz="2400" i="1" dirty="0" err="1">
                <a:solidFill>
                  <a:srgbClr val="002060"/>
                </a:solidFill>
                <a:latin typeface="Arial" panose="020B0604020202020204" pitchFamily="34" charset="0"/>
                <a:cs typeface="Arial" panose="020B0604020202020204" pitchFamily="34" charset="0"/>
              </a:rPr>
              <a:t>gian</a:t>
            </a:r>
            <a:r>
              <a:rPr lang="en-US" sz="2400" i="1" dirty="0">
                <a:solidFill>
                  <a:srgbClr val="002060"/>
                </a:solidFill>
                <a:latin typeface="Arial" panose="020B0604020202020204" pitchFamily="34" charset="0"/>
                <a:cs typeface="Arial" panose="020B0604020202020204" pitchFamily="34" charset="0"/>
              </a:rPr>
              <a:t>.</a:t>
            </a:r>
          </a:p>
        </p:txBody>
      </p:sp>
      <p:pic>
        <p:nvPicPr>
          <p:cNvPr id="36" name="Picture 35">
            <a:extLst>
              <a:ext uri="{FF2B5EF4-FFF2-40B4-BE49-F238E27FC236}">
                <a16:creationId xmlns:a16="http://schemas.microsoft.com/office/drawing/2014/main" xmlns="" id="{0DE64AB9-8C4D-F67C-094F-1D51F6AAD86E}"/>
              </a:ext>
            </a:extLst>
          </p:cNvPr>
          <p:cNvPicPr>
            <a:picLocks noChangeAspect="1"/>
          </p:cNvPicPr>
          <p:nvPr/>
        </p:nvPicPr>
        <p:blipFill>
          <a:blip r:embed="rId7"/>
          <a:stretch>
            <a:fillRect/>
          </a:stretch>
        </p:blipFill>
        <p:spPr>
          <a:xfrm>
            <a:off x="6046613" y="4421696"/>
            <a:ext cx="2564606" cy="1800225"/>
          </a:xfrm>
          <a:prstGeom prst="rect">
            <a:avLst/>
          </a:prstGeom>
        </p:spPr>
      </p:pic>
    </p:spTree>
    <p:extLst>
      <p:ext uri="{BB962C8B-B14F-4D97-AF65-F5344CB8AC3E}">
        <p14:creationId xmlns:p14="http://schemas.microsoft.com/office/powerpoint/2010/main" xmlns="" val="2866083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par>
                                <p:cTn id="21" presetID="22" presetClass="entr" presetSubtype="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down)">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left)">
                                      <p:cBhvr>
                                        <p:cTn id="38" dur="500"/>
                                        <p:tgtEl>
                                          <p:spTgt spid="34"/>
                                        </p:tgtEl>
                                      </p:cBhvr>
                                    </p:animEffect>
                                  </p:childTnLst>
                                </p:cTn>
                              </p:par>
                              <p:par>
                                <p:cTn id="39" presetID="22" presetClass="entr" presetSubtype="8"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down)">
                                      <p:cBhvr>
                                        <p:cTn id="4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tart timer"/>
          <p:cNvGrpSpPr/>
          <p:nvPr/>
        </p:nvGrpSpPr>
        <p:grpSpPr>
          <a:xfrm>
            <a:off x="1134002" y="185861"/>
            <a:ext cx="1977629" cy="799963"/>
            <a:chOff x="1332706" y="185859"/>
            <a:chExt cx="2636838" cy="799962"/>
          </a:xfrm>
        </p:grpSpPr>
        <p:sp>
          <p:nvSpPr>
            <p:cNvPr id="121" name="Rounded Rectangle 120"/>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GB" sz="2800" dirty="0">
                <a:solidFill>
                  <a:prstClr val="white"/>
                </a:solidFill>
                <a:latin typeface="Arial" panose="020B0604020202020204" pitchFamily="34" charset="0"/>
                <a:cs typeface="Arial" panose="020B0604020202020204" pitchFamily="34" charset="0"/>
                <a:sym typeface="Arial"/>
              </a:endParaRPr>
            </a:p>
          </p:txBody>
        </p:sp>
        <p:sp>
          <p:nvSpPr>
            <p:cNvPr id="122" name="Rounded Rectangle 121"/>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r>
                <a:rPr lang="en-GB" sz="4800" b="1" dirty="0" err="1">
                  <a:solidFill>
                    <a:prstClr val="white"/>
                  </a:solidFill>
                  <a:latin typeface="Calibri"/>
                  <a:cs typeface="Arial" panose="020B0604020202020204" pitchFamily="34" charset="0"/>
                  <a:sym typeface="Arial"/>
                </a:rPr>
                <a:t>Bắt</a:t>
              </a:r>
              <a:r>
                <a:rPr lang="en-GB" sz="4800" b="1" dirty="0">
                  <a:solidFill>
                    <a:prstClr val="white"/>
                  </a:solidFill>
                  <a:latin typeface="Calibri"/>
                  <a:cs typeface="Arial" panose="020B0604020202020204" pitchFamily="34" charset="0"/>
                  <a:sym typeface="Arial"/>
                </a:rPr>
                <a:t> </a:t>
              </a:r>
              <a:r>
                <a:rPr lang="en-GB" sz="4800" b="1" dirty="0" err="1">
                  <a:solidFill>
                    <a:prstClr val="white"/>
                  </a:solidFill>
                  <a:latin typeface="Calibri"/>
                  <a:cs typeface="Arial" panose="020B0604020202020204" pitchFamily="34" charset="0"/>
                  <a:sym typeface="Arial"/>
                </a:rPr>
                <a:t>đầu</a:t>
              </a:r>
              <a:endParaRPr lang="en-GB" sz="4800" b="1" dirty="0">
                <a:solidFill>
                  <a:prstClr val="white"/>
                </a:solidFill>
                <a:latin typeface="Calibri"/>
                <a:cs typeface="Arial" panose="020B0604020202020204" pitchFamily="34" charset="0"/>
                <a:sym typeface="Arial"/>
              </a:endParaRPr>
            </a:p>
          </p:txBody>
        </p:sp>
      </p:grpSp>
      <p:grpSp>
        <p:nvGrpSpPr>
          <p:cNvPr id="3" name="times up"/>
          <p:cNvGrpSpPr/>
          <p:nvPr/>
        </p:nvGrpSpPr>
        <p:grpSpPr>
          <a:xfrm>
            <a:off x="1119608" y="141972"/>
            <a:ext cx="2032493" cy="778038"/>
            <a:chOff x="4741800" y="1166085"/>
            <a:chExt cx="2709990" cy="778037"/>
          </a:xfrm>
        </p:grpSpPr>
        <p:sp>
          <p:nvSpPr>
            <p:cNvPr id="124" name="Rounded Rectangle 123"/>
            <p:cNvSpPr/>
            <p:nvPr/>
          </p:nvSpPr>
          <p:spPr>
            <a:xfrm>
              <a:off x="4814952" y="1166085"/>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GB" sz="2800" dirty="0">
                <a:solidFill>
                  <a:prstClr val="white"/>
                </a:solidFill>
                <a:latin typeface="Arial" panose="020B0604020202020204" pitchFamily="34" charset="0"/>
                <a:cs typeface="Arial" panose="020B0604020202020204" pitchFamily="34" charset="0"/>
                <a:sym typeface="Arial"/>
              </a:endParaRPr>
            </a:p>
          </p:txBody>
        </p:sp>
        <p:sp>
          <p:nvSpPr>
            <p:cNvPr id="125" name="Rounded Rectangle 124"/>
            <p:cNvSpPr/>
            <p:nvPr/>
          </p:nvSpPr>
          <p:spPr>
            <a:xfrm>
              <a:off x="4741800" y="1246562"/>
              <a:ext cx="2636838" cy="69756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r>
                <a:rPr lang="en-GB" sz="4800" b="1" dirty="0" err="1">
                  <a:solidFill>
                    <a:prstClr val="white"/>
                  </a:solidFill>
                  <a:latin typeface="Calibri"/>
                  <a:cs typeface="Arial" panose="020B0604020202020204" pitchFamily="34" charset="0"/>
                  <a:sym typeface="Arial"/>
                </a:rPr>
                <a:t>Kết</a:t>
              </a:r>
              <a:r>
                <a:rPr lang="en-GB" sz="4800" b="1" dirty="0">
                  <a:solidFill>
                    <a:prstClr val="white"/>
                  </a:solidFill>
                  <a:latin typeface="Calibri"/>
                  <a:cs typeface="Arial" panose="020B0604020202020204" pitchFamily="34" charset="0"/>
                  <a:sym typeface="Arial"/>
                </a:rPr>
                <a:t> </a:t>
              </a:r>
              <a:r>
                <a:rPr lang="en-GB" sz="4800" b="1" dirty="0" err="1">
                  <a:solidFill>
                    <a:prstClr val="white"/>
                  </a:solidFill>
                  <a:latin typeface="Calibri"/>
                  <a:cs typeface="Arial" panose="020B0604020202020204" pitchFamily="34" charset="0"/>
                  <a:sym typeface="Arial"/>
                </a:rPr>
                <a:t>thúc</a:t>
              </a:r>
              <a:endParaRPr lang="en-GB" sz="4800" b="1" dirty="0">
                <a:solidFill>
                  <a:prstClr val="white"/>
                </a:solidFill>
                <a:latin typeface="Calibri"/>
                <a:cs typeface="Arial" panose="020B0604020202020204" pitchFamily="34" charset="0"/>
                <a:sym typeface="Arial"/>
              </a:endParaRPr>
            </a:p>
          </p:txBody>
        </p:sp>
      </p:grpSp>
      <p:sp>
        <p:nvSpPr>
          <p:cNvPr id="138" name="AutoShape 3"/>
          <p:cNvSpPr>
            <a:spLocks noChangeAspect="1" noChangeArrowheads="1" noTextEdit="1"/>
          </p:cNvSpPr>
          <p:nvPr/>
        </p:nvSpPr>
        <p:spPr bwMode="auto">
          <a:xfrm>
            <a:off x="2" y="1176728"/>
            <a:ext cx="3692129" cy="538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39" name="Rectangle 5"/>
          <p:cNvSpPr>
            <a:spLocks noChangeArrowheads="1"/>
          </p:cNvSpPr>
          <p:nvPr/>
        </p:nvSpPr>
        <p:spPr bwMode="auto">
          <a:xfrm>
            <a:off x="1991916" y="1741881"/>
            <a:ext cx="102394" cy="371475"/>
          </a:xfrm>
          <a:prstGeom prst="rect">
            <a:avLst/>
          </a:prstGeom>
          <a:solidFill>
            <a:srgbClr val="9E9D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40" name="Rectangle 6"/>
          <p:cNvSpPr>
            <a:spLocks noChangeArrowheads="1"/>
          </p:cNvSpPr>
          <p:nvPr/>
        </p:nvSpPr>
        <p:spPr bwMode="auto">
          <a:xfrm>
            <a:off x="1991916" y="1741881"/>
            <a:ext cx="102394"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41" name="Rectangle 7"/>
          <p:cNvSpPr>
            <a:spLocks noChangeArrowheads="1"/>
          </p:cNvSpPr>
          <p:nvPr/>
        </p:nvSpPr>
        <p:spPr bwMode="auto">
          <a:xfrm>
            <a:off x="1991916" y="1741877"/>
            <a:ext cx="102394" cy="146051"/>
          </a:xfrm>
          <a:prstGeom prst="rect">
            <a:avLst/>
          </a:prstGeom>
          <a:solidFill>
            <a:srgbClr val="8685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42" name="Rectangle 8"/>
          <p:cNvSpPr>
            <a:spLocks noChangeArrowheads="1"/>
          </p:cNvSpPr>
          <p:nvPr/>
        </p:nvSpPr>
        <p:spPr bwMode="auto">
          <a:xfrm>
            <a:off x="1991916" y="1741877"/>
            <a:ext cx="102394" cy="146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43" name="Freeform 9"/>
          <p:cNvSpPr>
            <a:spLocks/>
          </p:cNvSpPr>
          <p:nvPr/>
        </p:nvSpPr>
        <p:spPr bwMode="auto">
          <a:xfrm>
            <a:off x="1874046" y="1633932"/>
            <a:ext cx="345281" cy="195263"/>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44" name="Freeform 10"/>
          <p:cNvSpPr>
            <a:spLocks/>
          </p:cNvSpPr>
          <p:nvPr/>
        </p:nvSpPr>
        <p:spPr bwMode="auto">
          <a:xfrm>
            <a:off x="2644381" y="1881582"/>
            <a:ext cx="683419" cy="1109663"/>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45" name="Freeform 11"/>
          <p:cNvSpPr>
            <a:spLocks/>
          </p:cNvSpPr>
          <p:nvPr/>
        </p:nvSpPr>
        <p:spPr bwMode="auto">
          <a:xfrm>
            <a:off x="770337" y="1860942"/>
            <a:ext cx="682229" cy="1111251"/>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46" name="Freeform 12"/>
          <p:cNvSpPr>
            <a:spLocks noEditPoints="1"/>
          </p:cNvSpPr>
          <p:nvPr/>
        </p:nvSpPr>
        <p:spPr bwMode="auto">
          <a:xfrm>
            <a:off x="928690" y="2167332"/>
            <a:ext cx="203597"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47" name="Freeform 13"/>
          <p:cNvSpPr>
            <a:spLocks noEditPoints="1"/>
          </p:cNvSpPr>
          <p:nvPr/>
        </p:nvSpPr>
        <p:spPr bwMode="auto">
          <a:xfrm>
            <a:off x="928690" y="2167332"/>
            <a:ext cx="203597"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48" name="Freeform 14"/>
          <p:cNvSpPr>
            <a:spLocks/>
          </p:cNvSpPr>
          <p:nvPr/>
        </p:nvSpPr>
        <p:spPr bwMode="auto">
          <a:xfrm>
            <a:off x="928690" y="2167332"/>
            <a:ext cx="203597" cy="195263"/>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49" name="Freeform 15"/>
          <p:cNvSpPr>
            <a:spLocks/>
          </p:cNvSpPr>
          <p:nvPr/>
        </p:nvSpPr>
        <p:spPr bwMode="auto">
          <a:xfrm>
            <a:off x="3149206" y="2343543"/>
            <a:ext cx="22622"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50" name="Freeform 16"/>
          <p:cNvSpPr>
            <a:spLocks/>
          </p:cNvSpPr>
          <p:nvPr/>
        </p:nvSpPr>
        <p:spPr bwMode="auto">
          <a:xfrm>
            <a:off x="2969420" y="2189555"/>
            <a:ext cx="200025" cy="19050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51" name="Freeform 17"/>
          <p:cNvSpPr>
            <a:spLocks/>
          </p:cNvSpPr>
          <p:nvPr/>
        </p:nvSpPr>
        <p:spPr bwMode="auto">
          <a:xfrm>
            <a:off x="342902" y="1349767"/>
            <a:ext cx="1170385" cy="13208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52" name="Freeform 18"/>
          <p:cNvSpPr>
            <a:spLocks noEditPoints="1"/>
          </p:cNvSpPr>
          <p:nvPr/>
        </p:nvSpPr>
        <p:spPr bwMode="auto">
          <a:xfrm>
            <a:off x="504825" y="2553094"/>
            <a:ext cx="1524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53" name="Freeform 19"/>
          <p:cNvSpPr>
            <a:spLocks/>
          </p:cNvSpPr>
          <p:nvPr/>
        </p:nvSpPr>
        <p:spPr bwMode="auto">
          <a:xfrm>
            <a:off x="454821" y="1589479"/>
            <a:ext cx="273844" cy="1081088"/>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54" name="Freeform 20"/>
          <p:cNvSpPr>
            <a:spLocks/>
          </p:cNvSpPr>
          <p:nvPr/>
        </p:nvSpPr>
        <p:spPr bwMode="auto">
          <a:xfrm>
            <a:off x="801294" y="5628079"/>
            <a:ext cx="573881" cy="941388"/>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55" name="Freeform 21"/>
          <p:cNvSpPr>
            <a:spLocks noEditPoints="1"/>
          </p:cNvSpPr>
          <p:nvPr/>
        </p:nvSpPr>
        <p:spPr bwMode="auto">
          <a:xfrm>
            <a:off x="1003697" y="5901129"/>
            <a:ext cx="248841"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56" name="Freeform 22"/>
          <p:cNvSpPr>
            <a:spLocks noEditPoints="1"/>
          </p:cNvSpPr>
          <p:nvPr/>
        </p:nvSpPr>
        <p:spPr bwMode="auto">
          <a:xfrm>
            <a:off x="1003697" y="5901129"/>
            <a:ext cx="248841"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57" name="Freeform 23"/>
          <p:cNvSpPr>
            <a:spLocks/>
          </p:cNvSpPr>
          <p:nvPr/>
        </p:nvSpPr>
        <p:spPr bwMode="auto">
          <a:xfrm>
            <a:off x="1003697" y="5901129"/>
            <a:ext cx="248841" cy="238125"/>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58" name="Freeform 24"/>
          <p:cNvSpPr>
            <a:spLocks/>
          </p:cNvSpPr>
          <p:nvPr/>
        </p:nvSpPr>
        <p:spPr bwMode="auto">
          <a:xfrm>
            <a:off x="2725344" y="5628079"/>
            <a:ext cx="573881" cy="941388"/>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59" name="Freeform 25"/>
          <p:cNvSpPr>
            <a:spLocks/>
          </p:cNvSpPr>
          <p:nvPr/>
        </p:nvSpPr>
        <p:spPr bwMode="auto">
          <a:xfrm>
            <a:off x="3070625" y="5899545"/>
            <a:ext cx="27385"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60" name="Freeform 26"/>
          <p:cNvSpPr>
            <a:spLocks/>
          </p:cNvSpPr>
          <p:nvPr/>
        </p:nvSpPr>
        <p:spPr bwMode="auto">
          <a:xfrm>
            <a:off x="3070625" y="5899545"/>
            <a:ext cx="27385"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61" name="Freeform 27"/>
          <p:cNvSpPr>
            <a:spLocks/>
          </p:cNvSpPr>
          <p:nvPr/>
        </p:nvSpPr>
        <p:spPr bwMode="auto">
          <a:xfrm>
            <a:off x="2846785" y="5899545"/>
            <a:ext cx="251222" cy="239713"/>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grpSp>
        <p:nvGrpSpPr>
          <p:cNvPr id="4" name="Group 3">
            <a:extLst>
              <a:ext uri="{FF2B5EF4-FFF2-40B4-BE49-F238E27FC236}">
                <a16:creationId xmlns:a16="http://schemas.microsoft.com/office/drawing/2014/main" xmlns="" id="{BB0445D5-A6E5-40E7-BBDD-5E3EFA13BDED}"/>
              </a:ext>
            </a:extLst>
          </p:cNvPr>
          <p:cNvGrpSpPr/>
          <p:nvPr/>
        </p:nvGrpSpPr>
        <p:grpSpPr>
          <a:xfrm rot="1786145">
            <a:off x="613174" y="2264167"/>
            <a:ext cx="2871788" cy="3830639"/>
            <a:chOff x="817563" y="2264166"/>
            <a:chExt cx="3829050" cy="3830638"/>
          </a:xfrm>
        </p:grpSpPr>
        <p:sp>
          <p:nvSpPr>
            <p:cNvPr id="16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dirty="0">
                <a:solidFill>
                  <a:prstClr val="black"/>
                </a:solidFill>
                <a:latin typeface="Calibri" panose="020F0502020204030204"/>
                <a:cs typeface="Arial"/>
                <a:sym typeface="Arial"/>
              </a:endParaRPr>
            </a:p>
          </p:txBody>
        </p:sp>
        <p:sp>
          <p:nvSpPr>
            <p:cNvPr id="23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dirty="0">
                <a:solidFill>
                  <a:prstClr val="black"/>
                </a:solidFill>
                <a:latin typeface="Calibri" panose="020F0502020204030204"/>
                <a:cs typeface="Arial"/>
                <a:sym typeface="Arial"/>
              </a:endParaRPr>
            </a:p>
          </p:txBody>
        </p:sp>
      </p:grpSp>
      <p:sp>
        <p:nvSpPr>
          <p:cNvPr id="163" name="Freeform 29"/>
          <p:cNvSpPr>
            <a:spLocks noEditPoints="1"/>
          </p:cNvSpPr>
          <p:nvPr/>
        </p:nvSpPr>
        <p:spPr bwMode="auto">
          <a:xfrm>
            <a:off x="403624" y="1986354"/>
            <a:ext cx="3290888" cy="4384675"/>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64" name="Freeform 30"/>
          <p:cNvSpPr>
            <a:spLocks noEditPoints="1"/>
          </p:cNvSpPr>
          <p:nvPr/>
        </p:nvSpPr>
        <p:spPr bwMode="auto">
          <a:xfrm>
            <a:off x="533401" y="2157807"/>
            <a:ext cx="3032522" cy="4041775"/>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65" name="Freeform 31"/>
          <p:cNvSpPr>
            <a:spLocks noEditPoints="1"/>
          </p:cNvSpPr>
          <p:nvPr/>
        </p:nvSpPr>
        <p:spPr bwMode="auto">
          <a:xfrm>
            <a:off x="465535" y="2067319"/>
            <a:ext cx="3165872" cy="4222751"/>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grpSp>
        <p:nvGrpSpPr>
          <p:cNvPr id="5" name="Group 1">
            <a:extLst>
              <a:ext uri="{FF2B5EF4-FFF2-40B4-BE49-F238E27FC236}">
                <a16:creationId xmlns:a16="http://schemas.microsoft.com/office/drawing/2014/main" xmlns="" id="{9ADC1153-2F43-486F-96A6-AB4ADCB780F8}"/>
              </a:ext>
            </a:extLst>
          </p:cNvPr>
          <p:cNvGrpSpPr/>
          <p:nvPr/>
        </p:nvGrpSpPr>
        <p:grpSpPr>
          <a:xfrm>
            <a:off x="1841899" y="2411805"/>
            <a:ext cx="425054" cy="566739"/>
            <a:chOff x="2455863" y="2411803"/>
            <a:chExt cx="566738" cy="566738"/>
          </a:xfrm>
        </p:grpSpPr>
        <p:sp>
          <p:nvSpPr>
            <p:cNvPr id="1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6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6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71" name="Rectangle 37"/>
            <p:cNvSpPr>
              <a:spLocks noChangeArrowheads="1"/>
            </p:cNvSpPr>
            <p:nvPr/>
          </p:nvSpPr>
          <p:spPr bwMode="auto">
            <a:xfrm>
              <a:off x="2662555" y="2499116"/>
              <a:ext cx="198773" cy="323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54"/>
              <a:r>
                <a:rPr lang="en-US" altLang="en-US" sz="2100" b="1" dirty="0">
                  <a:solidFill>
                    <a:srgbClr val="FF9936"/>
                  </a:solidFill>
                  <a:latin typeface="Raleway" panose="020B0003030101060003" pitchFamily="34" charset="0"/>
                  <a:cs typeface="Arial"/>
                  <a:sym typeface="Arial"/>
                </a:rPr>
                <a:t>5</a:t>
              </a:r>
              <a:endParaRPr lang="en-US" altLang="en-US" dirty="0">
                <a:solidFill>
                  <a:prstClr val="black"/>
                </a:solidFill>
                <a:cs typeface="Arial"/>
                <a:sym typeface="Arial"/>
              </a:endParaRPr>
            </a:p>
          </p:txBody>
        </p:sp>
      </p:grpSp>
      <p:sp>
        <p:nvSpPr>
          <p:cNvPr id="174" name="Freeform 40"/>
          <p:cNvSpPr>
            <a:spLocks noEditPoints="1"/>
          </p:cNvSpPr>
          <p:nvPr/>
        </p:nvSpPr>
        <p:spPr bwMode="auto">
          <a:xfrm>
            <a:off x="2433639" y="2851544"/>
            <a:ext cx="15479" cy="122239"/>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80" name="Freeform 46"/>
          <p:cNvSpPr>
            <a:spLocks noEditPoints="1"/>
          </p:cNvSpPr>
          <p:nvPr/>
        </p:nvSpPr>
        <p:spPr bwMode="auto">
          <a:xfrm>
            <a:off x="2839643" y="3272231"/>
            <a:ext cx="34529"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grpSp>
        <p:nvGrpSpPr>
          <p:cNvPr id="6" name="Group 4">
            <a:extLst>
              <a:ext uri="{FF2B5EF4-FFF2-40B4-BE49-F238E27FC236}">
                <a16:creationId xmlns:a16="http://schemas.microsoft.com/office/drawing/2014/main" xmlns="" id="{FAFBB084-0936-4099-AE98-E909E5283190}"/>
              </a:ext>
            </a:extLst>
          </p:cNvPr>
          <p:cNvGrpSpPr/>
          <p:nvPr/>
        </p:nvGrpSpPr>
        <p:grpSpPr>
          <a:xfrm>
            <a:off x="2963606" y="3437373"/>
            <a:ext cx="439341" cy="700043"/>
            <a:chOff x="3951475" y="3437374"/>
            <a:chExt cx="585788" cy="700042"/>
          </a:xfrm>
        </p:grpSpPr>
        <p:sp>
          <p:nvSpPr>
            <p:cNvPr id="178" name="Freeform 44"/>
            <p:cNvSpPr>
              <a:spLocks/>
            </p:cNvSpPr>
            <p:nvPr/>
          </p:nvSpPr>
          <p:spPr bwMode="auto">
            <a:xfrm>
              <a:off x="3951475" y="343737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79" name="Freeform 45"/>
            <p:cNvSpPr>
              <a:spLocks/>
            </p:cNvSpPr>
            <p:nvPr/>
          </p:nvSpPr>
          <p:spPr bwMode="auto">
            <a:xfrm>
              <a:off x="4010212" y="349293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81" name="Freeform 47"/>
            <p:cNvSpPr>
              <a:spLocks/>
            </p:cNvSpPr>
            <p:nvPr/>
          </p:nvSpPr>
          <p:spPr bwMode="auto">
            <a:xfrm>
              <a:off x="4014975" y="353738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82" name="Rectangle 48"/>
            <p:cNvSpPr>
              <a:spLocks noChangeArrowheads="1"/>
            </p:cNvSpPr>
            <p:nvPr/>
          </p:nvSpPr>
          <p:spPr bwMode="auto">
            <a:xfrm>
              <a:off x="4170550" y="3623112"/>
              <a:ext cx="142875" cy="161925"/>
            </a:xfrm>
            <a:prstGeom prst="rect">
              <a:avLst/>
            </a:prstGeom>
            <a:solidFill>
              <a:srgbClr val="FFD5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83" name="Rectangle 49"/>
            <p:cNvSpPr>
              <a:spLocks noChangeArrowheads="1"/>
            </p:cNvSpPr>
            <p:nvPr/>
          </p:nvSpPr>
          <p:spPr bwMode="auto">
            <a:xfrm>
              <a:off x="4193410" y="3540562"/>
              <a:ext cx="198773"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54"/>
              <a:r>
                <a:rPr lang="en-US" altLang="en-US" sz="2100" b="1" dirty="0">
                  <a:solidFill>
                    <a:srgbClr val="FF9936"/>
                  </a:solidFill>
                  <a:latin typeface="Raleway" panose="020B0003030101060003" pitchFamily="34" charset="0"/>
                  <a:cs typeface="Arial"/>
                  <a:sym typeface="Arial"/>
                </a:rPr>
                <a:t>1</a:t>
              </a:r>
              <a:endParaRPr lang="en-US" altLang="en-US" dirty="0">
                <a:solidFill>
                  <a:prstClr val="black"/>
                </a:solidFill>
                <a:cs typeface="Arial"/>
                <a:sym typeface="Arial"/>
              </a:endParaRPr>
            </a:p>
          </p:txBody>
        </p:sp>
        <p:sp>
          <p:nvSpPr>
            <p:cNvPr id="186" name="Freeform 52"/>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grpSp>
      <p:sp>
        <p:nvSpPr>
          <p:cNvPr id="192" name="Freeform 58"/>
          <p:cNvSpPr>
            <a:spLocks noEditPoints="1"/>
          </p:cNvSpPr>
          <p:nvPr/>
        </p:nvSpPr>
        <p:spPr bwMode="auto">
          <a:xfrm>
            <a:off x="2857501" y="4732730"/>
            <a:ext cx="33338" cy="222251"/>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grpSp>
        <p:nvGrpSpPr>
          <p:cNvPr id="7" name="Group 5">
            <a:extLst>
              <a:ext uri="{FF2B5EF4-FFF2-40B4-BE49-F238E27FC236}">
                <a16:creationId xmlns:a16="http://schemas.microsoft.com/office/drawing/2014/main" xmlns="" id="{9904C281-CCA8-4FD4-A293-FE67ED6D76E0}"/>
              </a:ext>
            </a:extLst>
          </p:cNvPr>
          <p:cNvGrpSpPr/>
          <p:nvPr/>
        </p:nvGrpSpPr>
        <p:grpSpPr>
          <a:xfrm>
            <a:off x="2461024" y="5157862"/>
            <a:ext cx="471965" cy="577851"/>
            <a:chOff x="3281363" y="5157861"/>
            <a:chExt cx="629286" cy="577850"/>
          </a:xfrm>
        </p:grpSpPr>
        <p:sp>
          <p:nvSpPr>
            <p:cNvPr id="196" name="Freeform 62"/>
            <p:cNvSpPr>
              <a:spLocks/>
            </p:cNvSpPr>
            <p:nvPr/>
          </p:nvSpPr>
          <p:spPr bwMode="auto">
            <a:xfrm>
              <a:off x="3332799" y="5157861"/>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97" name="Freeform 63"/>
            <p:cNvSpPr>
              <a:spLocks/>
            </p:cNvSpPr>
            <p:nvPr/>
          </p:nvSpPr>
          <p:spPr bwMode="auto">
            <a:xfrm>
              <a:off x="3389949" y="5215011"/>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98"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199" name="Freeform 65"/>
            <p:cNvSpPr>
              <a:spLocks/>
            </p:cNvSpPr>
            <p:nvPr/>
          </p:nvSpPr>
          <p:spPr bwMode="auto">
            <a:xfrm>
              <a:off x="3391537" y="5248349"/>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200" name="Rectangle 66"/>
            <p:cNvSpPr>
              <a:spLocks noChangeArrowheads="1"/>
            </p:cNvSpPr>
            <p:nvPr/>
          </p:nvSpPr>
          <p:spPr bwMode="auto">
            <a:xfrm>
              <a:off x="3551874" y="5343599"/>
              <a:ext cx="138113" cy="196850"/>
            </a:xfrm>
            <a:prstGeom prst="rect">
              <a:avLst/>
            </a:prstGeom>
            <a:solidFill>
              <a:srgbClr val="FFD5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201" name="Rectangle 67"/>
            <p:cNvSpPr>
              <a:spLocks noChangeArrowheads="1"/>
            </p:cNvSpPr>
            <p:nvPr/>
          </p:nvSpPr>
          <p:spPr bwMode="auto">
            <a:xfrm>
              <a:off x="3557907" y="5254700"/>
              <a:ext cx="198773" cy="323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54"/>
              <a:r>
                <a:rPr lang="en-US" altLang="en-US" sz="2100" b="1" dirty="0">
                  <a:solidFill>
                    <a:srgbClr val="FF9936"/>
                  </a:solidFill>
                  <a:latin typeface="Raleway" panose="020B0003030101060003" pitchFamily="34" charset="0"/>
                  <a:cs typeface="Arial"/>
                  <a:sym typeface="Arial"/>
                </a:rPr>
                <a:t>2</a:t>
              </a:r>
              <a:endParaRPr lang="en-US" altLang="en-US" dirty="0">
                <a:solidFill>
                  <a:prstClr val="black"/>
                </a:solidFill>
                <a:cs typeface="Arial"/>
                <a:sym typeface="Arial"/>
              </a:endParaRPr>
            </a:p>
          </p:txBody>
        </p:sp>
      </p:grpSp>
      <p:sp>
        <p:nvSpPr>
          <p:cNvPr id="204" name="Freeform 70"/>
          <p:cNvSpPr>
            <a:spLocks noEditPoints="1"/>
          </p:cNvSpPr>
          <p:nvPr/>
        </p:nvSpPr>
        <p:spPr bwMode="auto">
          <a:xfrm>
            <a:off x="1322786" y="2859481"/>
            <a:ext cx="1191"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212" name="Freeform 78"/>
          <p:cNvSpPr>
            <a:spLocks noEditPoints="1"/>
          </p:cNvSpPr>
          <p:nvPr/>
        </p:nvSpPr>
        <p:spPr bwMode="auto">
          <a:xfrm>
            <a:off x="759619" y="4132654"/>
            <a:ext cx="33338" cy="134939"/>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216" name="Freeform 82"/>
          <p:cNvSpPr>
            <a:spLocks noEditPoints="1"/>
          </p:cNvSpPr>
          <p:nvPr/>
        </p:nvSpPr>
        <p:spPr bwMode="auto">
          <a:xfrm>
            <a:off x="913212" y="4827982"/>
            <a:ext cx="13097"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224" name="Freeform 90"/>
          <p:cNvSpPr>
            <a:spLocks noEditPoints="1"/>
          </p:cNvSpPr>
          <p:nvPr/>
        </p:nvSpPr>
        <p:spPr bwMode="auto">
          <a:xfrm>
            <a:off x="1916907" y="5548703"/>
            <a:ext cx="7144"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grpSp>
        <p:nvGrpSpPr>
          <p:cNvPr id="8" name="Group 7">
            <a:extLst>
              <a:ext uri="{FF2B5EF4-FFF2-40B4-BE49-F238E27FC236}">
                <a16:creationId xmlns:a16="http://schemas.microsoft.com/office/drawing/2014/main" xmlns="" id="{18D2C52C-52FC-4FC3-B1F3-CE6A5B70BDB0}"/>
              </a:ext>
            </a:extLst>
          </p:cNvPr>
          <p:cNvGrpSpPr/>
          <p:nvPr/>
        </p:nvGrpSpPr>
        <p:grpSpPr>
          <a:xfrm>
            <a:off x="698816" y="3389705"/>
            <a:ext cx="428625" cy="622533"/>
            <a:chOff x="931754" y="3389703"/>
            <a:chExt cx="571500" cy="622533"/>
          </a:xfrm>
        </p:grpSpPr>
        <p:sp>
          <p:nvSpPr>
            <p:cNvPr id="202" name="Freeform 68"/>
            <p:cNvSpPr>
              <a:spLocks/>
            </p:cNvSpPr>
            <p:nvPr/>
          </p:nvSpPr>
          <p:spPr bwMode="auto">
            <a:xfrm>
              <a:off x="931754" y="3439148"/>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203" name="Freeform 69"/>
            <p:cNvSpPr>
              <a:spLocks/>
            </p:cNvSpPr>
            <p:nvPr/>
          </p:nvSpPr>
          <p:spPr bwMode="auto">
            <a:xfrm>
              <a:off x="987317" y="3493123"/>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205" name="Freeform 71"/>
            <p:cNvSpPr>
              <a:spLocks/>
            </p:cNvSpPr>
            <p:nvPr/>
          </p:nvSpPr>
          <p:spPr bwMode="auto">
            <a:xfrm>
              <a:off x="990492" y="3497885"/>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208"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228" name="Rectangle 94"/>
            <p:cNvSpPr>
              <a:spLocks noChangeArrowheads="1"/>
            </p:cNvSpPr>
            <p:nvPr/>
          </p:nvSpPr>
          <p:spPr bwMode="auto">
            <a:xfrm>
              <a:off x="1093679" y="3655048"/>
              <a:ext cx="255588" cy="150813"/>
            </a:xfrm>
            <a:prstGeom prst="rect">
              <a:avLst/>
            </a:prstGeom>
            <a:solidFill>
              <a:srgbClr val="FFD5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229" name="Rectangle 95"/>
            <p:cNvSpPr>
              <a:spLocks noChangeArrowheads="1"/>
            </p:cNvSpPr>
            <p:nvPr/>
          </p:nvSpPr>
          <p:spPr bwMode="auto">
            <a:xfrm>
              <a:off x="1122893" y="3520744"/>
              <a:ext cx="198773"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54"/>
              <a:r>
                <a:rPr lang="en-US" altLang="en-US" sz="2100" b="1" dirty="0">
                  <a:solidFill>
                    <a:srgbClr val="FF9936"/>
                  </a:solidFill>
                  <a:latin typeface="Raleway" panose="020B0003030101060003" pitchFamily="34" charset="0"/>
                  <a:cs typeface="Arial"/>
                  <a:sym typeface="Arial"/>
                </a:rPr>
                <a:t>4</a:t>
              </a:r>
              <a:endParaRPr lang="en-US" altLang="en-US" dirty="0">
                <a:solidFill>
                  <a:prstClr val="black"/>
                </a:solidFill>
                <a:cs typeface="Arial"/>
                <a:sym typeface="Arial"/>
              </a:endParaRPr>
            </a:p>
          </p:txBody>
        </p:sp>
      </p:grpSp>
      <p:grpSp>
        <p:nvGrpSpPr>
          <p:cNvPr id="9" name="Group 6">
            <a:extLst>
              <a:ext uri="{FF2B5EF4-FFF2-40B4-BE49-F238E27FC236}">
                <a16:creationId xmlns:a16="http://schemas.microsoft.com/office/drawing/2014/main" xmlns="" id="{B54EFDBC-7861-49C1-81C9-9A16A96B193B}"/>
              </a:ext>
            </a:extLst>
          </p:cNvPr>
          <p:cNvGrpSpPr/>
          <p:nvPr/>
        </p:nvGrpSpPr>
        <p:grpSpPr>
          <a:xfrm>
            <a:off x="1122711" y="5157864"/>
            <a:ext cx="427435" cy="568325"/>
            <a:chOff x="1496945" y="5157861"/>
            <a:chExt cx="569913" cy="568325"/>
          </a:xfrm>
        </p:grpSpPr>
        <p:sp>
          <p:nvSpPr>
            <p:cNvPr id="214" name="Freeform 80"/>
            <p:cNvSpPr>
              <a:spLocks/>
            </p:cNvSpPr>
            <p:nvPr/>
          </p:nvSpPr>
          <p:spPr bwMode="auto">
            <a:xfrm>
              <a:off x="1496945" y="5157861"/>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215" name="Freeform 81"/>
            <p:cNvSpPr>
              <a:spLocks/>
            </p:cNvSpPr>
            <p:nvPr/>
          </p:nvSpPr>
          <p:spPr bwMode="auto">
            <a:xfrm>
              <a:off x="1552508" y="5215011"/>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217" name="Freeform 83"/>
            <p:cNvSpPr>
              <a:spLocks/>
            </p:cNvSpPr>
            <p:nvPr/>
          </p:nvSpPr>
          <p:spPr bwMode="auto">
            <a:xfrm>
              <a:off x="1552508" y="5216599"/>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220"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234" name="Rectangle 100"/>
            <p:cNvSpPr>
              <a:spLocks noChangeArrowheads="1"/>
            </p:cNvSpPr>
            <p:nvPr/>
          </p:nvSpPr>
          <p:spPr bwMode="auto">
            <a:xfrm>
              <a:off x="1711258" y="5337249"/>
              <a:ext cx="139700" cy="190500"/>
            </a:xfrm>
            <a:prstGeom prst="rect">
              <a:avLst/>
            </a:prstGeom>
            <a:solidFill>
              <a:srgbClr val="FFD5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235" name="Rectangle 101"/>
            <p:cNvSpPr>
              <a:spLocks noChangeArrowheads="1"/>
            </p:cNvSpPr>
            <p:nvPr/>
          </p:nvSpPr>
          <p:spPr bwMode="auto">
            <a:xfrm>
              <a:off x="1685858" y="5238824"/>
              <a:ext cx="198773"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54"/>
              <a:r>
                <a:rPr lang="en-US" altLang="en-US" sz="2100" b="1" dirty="0">
                  <a:solidFill>
                    <a:srgbClr val="FF9936"/>
                  </a:solidFill>
                  <a:latin typeface="Raleway" panose="020B0003030101060003" pitchFamily="34" charset="0"/>
                  <a:cs typeface="Arial"/>
                  <a:sym typeface="Arial"/>
                </a:rPr>
                <a:t>3</a:t>
              </a:r>
              <a:endParaRPr lang="en-US" altLang="en-US" dirty="0">
                <a:solidFill>
                  <a:prstClr val="black"/>
                </a:solidFill>
                <a:cs typeface="Arial"/>
                <a:sym typeface="Arial"/>
              </a:endParaRPr>
            </a:p>
          </p:txBody>
        </p:sp>
      </p:grpSp>
      <p:sp>
        <p:nvSpPr>
          <p:cNvPr id="241" name="Oval 107"/>
          <p:cNvSpPr>
            <a:spLocks noChangeArrowheads="1"/>
          </p:cNvSpPr>
          <p:nvPr/>
        </p:nvSpPr>
        <p:spPr bwMode="auto">
          <a:xfrm>
            <a:off x="1950244" y="4042170"/>
            <a:ext cx="204788" cy="276225"/>
          </a:xfrm>
          <a:prstGeom prst="ellipse">
            <a:avLst/>
          </a:prstGeom>
          <a:solidFill>
            <a:srgbClr val="5D5C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242" name="Oval 108"/>
          <p:cNvSpPr>
            <a:spLocks noChangeArrowheads="1"/>
          </p:cNvSpPr>
          <p:nvPr/>
        </p:nvSpPr>
        <p:spPr bwMode="auto">
          <a:xfrm>
            <a:off x="1994300" y="4104079"/>
            <a:ext cx="116681" cy="153988"/>
          </a:xfrm>
          <a:prstGeom prst="ellipse">
            <a:avLst/>
          </a:prstGeom>
          <a:solidFill>
            <a:srgbClr val="FAFCF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243" name="Freeform 109"/>
          <p:cNvSpPr>
            <a:spLocks/>
          </p:cNvSpPr>
          <p:nvPr/>
        </p:nvSpPr>
        <p:spPr bwMode="auto">
          <a:xfrm>
            <a:off x="1356125" y="1302142"/>
            <a:ext cx="283369" cy="323851"/>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244" name="Freeform 110"/>
          <p:cNvSpPr>
            <a:spLocks/>
          </p:cNvSpPr>
          <p:nvPr/>
        </p:nvSpPr>
        <p:spPr bwMode="auto">
          <a:xfrm>
            <a:off x="1472805" y="1218006"/>
            <a:ext cx="284560" cy="325439"/>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245" name="Freeform 111"/>
          <p:cNvSpPr>
            <a:spLocks/>
          </p:cNvSpPr>
          <p:nvPr/>
        </p:nvSpPr>
        <p:spPr bwMode="auto">
          <a:xfrm>
            <a:off x="22622" y="2205430"/>
            <a:ext cx="258366"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246" name="Freeform 112"/>
          <p:cNvSpPr>
            <a:spLocks/>
          </p:cNvSpPr>
          <p:nvPr/>
        </p:nvSpPr>
        <p:spPr bwMode="auto">
          <a:xfrm>
            <a:off x="-78581" y="2321318"/>
            <a:ext cx="258366"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247" name="Freeform 113"/>
          <p:cNvSpPr>
            <a:spLocks/>
          </p:cNvSpPr>
          <p:nvPr/>
        </p:nvSpPr>
        <p:spPr bwMode="auto">
          <a:xfrm>
            <a:off x="2505075" y="1259280"/>
            <a:ext cx="284560" cy="32543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248" name="Freeform 114"/>
          <p:cNvSpPr>
            <a:spLocks/>
          </p:cNvSpPr>
          <p:nvPr/>
        </p:nvSpPr>
        <p:spPr bwMode="auto">
          <a:xfrm>
            <a:off x="2388396" y="1176731"/>
            <a:ext cx="284560" cy="32543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249" name="Freeform 115"/>
          <p:cNvSpPr>
            <a:spLocks/>
          </p:cNvSpPr>
          <p:nvPr/>
        </p:nvSpPr>
        <p:spPr bwMode="auto">
          <a:xfrm>
            <a:off x="2584848" y="1371993"/>
            <a:ext cx="1169194" cy="1319213"/>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250" name="Freeform 116"/>
          <p:cNvSpPr>
            <a:spLocks/>
          </p:cNvSpPr>
          <p:nvPr/>
        </p:nvSpPr>
        <p:spPr bwMode="auto">
          <a:xfrm>
            <a:off x="3580212" y="2661042"/>
            <a:ext cx="13097"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251" name="Freeform 117"/>
          <p:cNvSpPr>
            <a:spLocks/>
          </p:cNvSpPr>
          <p:nvPr/>
        </p:nvSpPr>
        <p:spPr bwMode="auto">
          <a:xfrm>
            <a:off x="3371851" y="1611703"/>
            <a:ext cx="272654" cy="107950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54"/>
            <a:endParaRPr lang="en-GB">
              <a:solidFill>
                <a:prstClr val="black"/>
              </a:solidFill>
              <a:latin typeface="Calibri" panose="020F0502020204030204"/>
              <a:cs typeface="Arial"/>
              <a:sym typeface="Arial"/>
            </a:endParaRPr>
          </a:p>
        </p:txBody>
      </p:sp>
      <p:sp>
        <p:nvSpPr>
          <p:cNvPr id="97" name="TextBox 96">
            <a:extLst>
              <a:ext uri="{FF2B5EF4-FFF2-40B4-BE49-F238E27FC236}">
                <a16:creationId xmlns:a16="http://schemas.microsoft.com/office/drawing/2014/main" xmlns="" id="{0ABB9975-98A3-4E5C-83F0-F5DB5A76FAFE}"/>
              </a:ext>
            </a:extLst>
          </p:cNvPr>
          <p:cNvSpPr txBox="1"/>
          <p:nvPr/>
        </p:nvSpPr>
        <p:spPr>
          <a:xfrm>
            <a:off x="5950981" y="185859"/>
            <a:ext cx="2856872" cy="1261884"/>
          </a:xfrm>
          <a:prstGeom prst="rect">
            <a:avLst/>
          </a:prstGeom>
          <a:noFill/>
        </p:spPr>
        <p:txBody>
          <a:bodyPr wrap="none" rtlCol="0">
            <a:spAutoFit/>
          </a:bodyPr>
          <a:lstStyle/>
          <a:p>
            <a:pPr algn="ctr" defTabSz="914354"/>
            <a:r>
              <a:rPr lang="en-GB" sz="2800" dirty="0">
                <a:solidFill>
                  <a:prstClr val="white"/>
                </a:solidFill>
                <a:latin typeface="Arial" panose="020B0604020202020204" pitchFamily="34" charset="0"/>
                <a:cs typeface="Arial" panose="020B0604020202020204" pitchFamily="34" charset="0"/>
                <a:sym typeface="Arial"/>
              </a:rPr>
              <a:t>TIME LIMIT: </a:t>
            </a:r>
          </a:p>
          <a:p>
            <a:pPr algn="ctr" defTabSz="914354"/>
            <a:r>
              <a:rPr lang="en-GB" sz="4800" dirty="0">
                <a:solidFill>
                  <a:prstClr val="white"/>
                </a:solidFill>
                <a:latin typeface="Arial" panose="020B0604020202020204" pitchFamily="34" charset="0"/>
                <a:cs typeface="Arial" panose="020B0604020202020204" pitchFamily="34" charset="0"/>
                <a:sym typeface="Arial"/>
              </a:rPr>
              <a:t>5 minutes</a:t>
            </a:r>
          </a:p>
        </p:txBody>
      </p:sp>
      <p:grpSp>
        <p:nvGrpSpPr>
          <p:cNvPr id="10" name="Nhóm 91">
            <a:extLst>
              <a:ext uri="{FF2B5EF4-FFF2-40B4-BE49-F238E27FC236}">
                <a16:creationId xmlns:a16="http://schemas.microsoft.com/office/drawing/2014/main" xmlns="" id="{0C8136C1-EC6A-88F9-C114-4F84BEFE1508}"/>
              </a:ext>
            </a:extLst>
          </p:cNvPr>
          <p:cNvGrpSpPr/>
          <p:nvPr/>
        </p:nvGrpSpPr>
        <p:grpSpPr>
          <a:xfrm>
            <a:off x="4442221" y="269203"/>
            <a:ext cx="4743450" cy="6222153"/>
            <a:chOff x="4442221" y="201900"/>
            <a:chExt cx="4743450" cy="4666615"/>
          </a:xfrm>
        </p:grpSpPr>
        <p:sp>
          <p:nvSpPr>
            <p:cNvPr id="93" name="Hình chữ nhật 92">
              <a:extLst>
                <a:ext uri="{FF2B5EF4-FFF2-40B4-BE49-F238E27FC236}">
                  <a16:creationId xmlns:a16="http://schemas.microsoft.com/office/drawing/2014/main" xmlns="" id="{94958885-16F5-5ACB-9D6D-02AC831986F4}"/>
                </a:ext>
              </a:extLst>
            </p:cNvPr>
            <p:cNvSpPr/>
            <p:nvPr/>
          </p:nvSpPr>
          <p:spPr>
            <a:xfrm>
              <a:off x="4442221" y="201900"/>
              <a:ext cx="4743450" cy="3976973"/>
            </a:xfrm>
            <a:prstGeom prst="rect">
              <a:avLst/>
            </a:prstGeom>
            <a:solidFill>
              <a:srgbClr val="77B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pPr>
              <a:endParaRPr lang="en-US" sz="1867" kern="0">
                <a:solidFill>
                  <a:prstClr val="white"/>
                </a:solidFill>
                <a:latin typeface="Calibri"/>
                <a:sym typeface="Arial"/>
              </a:endParaRPr>
            </a:p>
          </p:txBody>
        </p:sp>
        <p:sp>
          <p:nvSpPr>
            <p:cNvPr id="94" name="Hình chữ nhật 93">
              <a:extLst>
                <a:ext uri="{FF2B5EF4-FFF2-40B4-BE49-F238E27FC236}">
                  <a16:creationId xmlns:a16="http://schemas.microsoft.com/office/drawing/2014/main" xmlns="" id="{ABE29CC4-479B-84FB-7290-78DCE3D26383}"/>
                </a:ext>
              </a:extLst>
            </p:cNvPr>
            <p:cNvSpPr/>
            <p:nvPr/>
          </p:nvSpPr>
          <p:spPr>
            <a:xfrm>
              <a:off x="4442221" y="4314699"/>
              <a:ext cx="4743450" cy="553816"/>
            </a:xfrm>
            <a:prstGeom prst="rect">
              <a:avLst/>
            </a:prstGeom>
            <a:solidFill>
              <a:srgbClr val="DC9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pPr>
              <a:endParaRPr lang="en-US" sz="1867" kern="0">
                <a:solidFill>
                  <a:prstClr val="white"/>
                </a:solidFill>
                <a:latin typeface="Calibri"/>
                <a:sym typeface="Arial"/>
              </a:endParaRPr>
            </a:p>
          </p:txBody>
        </p:sp>
        <p:sp>
          <p:nvSpPr>
            <p:cNvPr id="95" name="Hình chữ nhật 94">
              <a:extLst>
                <a:ext uri="{FF2B5EF4-FFF2-40B4-BE49-F238E27FC236}">
                  <a16:creationId xmlns:a16="http://schemas.microsoft.com/office/drawing/2014/main" xmlns="" id="{C4856AF0-0FF2-2A09-7312-85ADEB344423}"/>
                </a:ext>
              </a:extLst>
            </p:cNvPr>
            <p:cNvSpPr/>
            <p:nvPr/>
          </p:nvSpPr>
          <p:spPr>
            <a:xfrm>
              <a:off x="4442221" y="4144250"/>
              <a:ext cx="4743450" cy="1777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pPr>
              <a:endParaRPr lang="en-US" sz="1867" kern="0">
                <a:solidFill>
                  <a:prstClr val="white"/>
                </a:solidFill>
                <a:latin typeface="Calibri"/>
                <a:sym typeface="Arial"/>
              </a:endParaRPr>
            </a:p>
          </p:txBody>
        </p:sp>
      </p:grpSp>
      <p:grpSp>
        <p:nvGrpSpPr>
          <p:cNvPr id="11" name="Nhóm 95">
            <a:extLst>
              <a:ext uri="{FF2B5EF4-FFF2-40B4-BE49-F238E27FC236}">
                <a16:creationId xmlns:a16="http://schemas.microsoft.com/office/drawing/2014/main" xmlns="" id="{5C321D5D-E40D-BAD6-F8E9-D0DECA558BA8}"/>
              </a:ext>
            </a:extLst>
          </p:cNvPr>
          <p:cNvGrpSpPr/>
          <p:nvPr/>
        </p:nvGrpSpPr>
        <p:grpSpPr>
          <a:xfrm>
            <a:off x="4332099" y="2380055"/>
            <a:ext cx="5140009" cy="4520500"/>
            <a:chOff x="1124976" y="1819729"/>
            <a:chExt cx="6487886" cy="4203699"/>
          </a:xfrm>
        </p:grpSpPr>
        <p:sp>
          <p:nvSpPr>
            <p:cNvPr id="98" name="Hình Bầu dục 97">
              <a:extLst>
                <a:ext uri="{FF2B5EF4-FFF2-40B4-BE49-F238E27FC236}">
                  <a16:creationId xmlns:a16="http://schemas.microsoft.com/office/drawing/2014/main" xmlns="" id="{A0628F15-DF05-EC59-0DEC-59A60813FEC5}"/>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pPr>
              <a:endParaRPr lang="en-US" sz="1867" kern="0" dirty="0">
                <a:solidFill>
                  <a:prstClr val="white"/>
                </a:solidFill>
                <a:latin typeface="Calibri"/>
                <a:sym typeface="Arial"/>
              </a:endParaRPr>
            </a:p>
          </p:txBody>
        </p:sp>
        <p:pic>
          <p:nvPicPr>
            <p:cNvPr id="99" name="Hình ảnh 98" descr="Ảnh có chứa đồ chơi, búp bê&#10;&#10;Mô tả được tạo tự động">
              <a:extLst>
                <a:ext uri="{FF2B5EF4-FFF2-40B4-BE49-F238E27FC236}">
                  <a16:creationId xmlns:a16="http://schemas.microsoft.com/office/drawing/2014/main" xmlns="" id="{57AC0C9E-8B41-86BA-9355-328FB61DD595}"/>
                </a:ext>
              </a:extLst>
            </p:cNvPr>
            <p:cNvPicPr>
              <a:picLocks noChangeAspect="1"/>
            </p:cNvPicPr>
            <p:nvPr/>
          </p:nvPicPr>
          <p:blipFill>
            <a:blip r:embed="rId5"/>
            <a:stretch>
              <a:fillRect/>
            </a:stretch>
          </p:blipFill>
          <p:spPr>
            <a:xfrm>
              <a:off x="1328056" y="1819729"/>
              <a:ext cx="6081725" cy="3557762"/>
            </a:xfrm>
            <a:prstGeom prst="rect">
              <a:avLst/>
            </a:prstGeom>
          </p:spPr>
        </p:pic>
      </p:grpSp>
      <p:sp>
        <p:nvSpPr>
          <p:cNvPr id="100" name="Hộp Văn bản 99">
            <a:extLst>
              <a:ext uri="{FF2B5EF4-FFF2-40B4-BE49-F238E27FC236}">
                <a16:creationId xmlns:a16="http://schemas.microsoft.com/office/drawing/2014/main" xmlns="" id="{66D8CD48-C2D0-8752-0EE2-B8DCD2FB0FB3}"/>
              </a:ext>
            </a:extLst>
          </p:cNvPr>
          <p:cNvSpPr txBox="1"/>
          <p:nvPr/>
        </p:nvSpPr>
        <p:spPr>
          <a:xfrm>
            <a:off x="4483041" y="304800"/>
            <a:ext cx="4419196" cy="2123658"/>
          </a:xfrm>
          <a:prstGeom prst="rect">
            <a:avLst/>
          </a:prstGeom>
          <a:noFill/>
        </p:spPr>
        <p:txBody>
          <a:bodyPr wrap="square" rtlCol="0">
            <a:spAutoFit/>
          </a:bodyPr>
          <a:lstStyle/>
          <a:p>
            <a:pPr algn="ctr" defTabSz="1219140">
              <a:buClr>
                <a:srgbClr val="000000"/>
              </a:buClr>
            </a:pPr>
            <a:r>
              <a:rPr lang="en-US" sz="4400" b="1" kern="0" dirty="0" err="1">
                <a:solidFill>
                  <a:srgbClr val="FFFFFF"/>
                </a:solidFill>
                <a:latin typeface="Times New Roman" pitchFamily="18" charset="0"/>
                <a:ea typeface="Cambria" panose="02040503050406030204" pitchFamily="18" charset="0"/>
                <a:cs typeface="Times New Roman" pitchFamily="18" charset="0"/>
                <a:sym typeface="Arial"/>
              </a:rPr>
              <a:t>Thảo</a:t>
            </a:r>
            <a:r>
              <a:rPr lang="en-US" sz="4400" b="1" kern="0" dirty="0">
                <a:solidFill>
                  <a:srgbClr val="FFFFFF"/>
                </a:solidFill>
                <a:latin typeface="Times New Roman" pitchFamily="18" charset="0"/>
                <a:ea typeface="Cambria" panose="02040503050406030204" pitchFamily="18" charset="0"/>
                <a:cs typeface="Times New Roman" pitchFamily="18" charset="0"/>
                <a:sym typeface="Arial"/>
              </a:rPr>
              <a:t> </a:t>
            </a:r>
            <a:r>
              <a:rPr lang="en-US" sz="4400" b="1" kern="0" dirty="0" err="1">
                <a:solidFill>
                  <a:srgbClr val="FFFFFF"/>
                </a:solidFill>
                <a:latin typeface="Times New Roman" pitchFamily="18" charset="0"/>
                <a:ea typeface="Cambria" panose="02040503050406030204" pitchFamily="18" charset="0"/>
                <a:cs typeface="Times New Roman" pitchFamily="18" charset="0"/>
                <a:sym typeface="Arial"/>
              </a:rPr>
              <a:t>luận</a:t>
            </a:r>
            <a:r>
              <a:rPr lang="en-US" sz="4400" b="1" kern="0" dirty="0">
                <a:solidFill>
                  <a:srgbClr val="FFFFFF"/>
                </a:solidFill>
                <a:latin typeface="Times New Roman" pitchFamily="18" charset="0"/>
                <a:ea typeface="Cambria" panose="02040503050406030204" pitchFamily="18" charset="0"/>
                <a:cs typeface="Times New Roman" pitchFamily="18" charset="0"/>
                <a:sym typeface="Arial"/>
              </a:rPr>
              <a:t> </a:t>
            </a:r>
            <a:r>
              <a:rPr lang="en-US" sz="4400" b="1" kern="0" dirty="0" err="1">
                <a:solidFill>
                  <a:srgbClr val="FFFFFF"/>
                </a:solidFill>
                <a:latin typeface="Times New Roman" pitchFamily="18" charset="0"/>
                <a:ea typeface="Cambria" panose="02040503050406030204" pitchFamily="18" charset="0"/>
                <a:cs typeface="Times New Roman" pitchFamily="18" charset="0"/>
                <a:sym typeface="Arial"/>
              </a:rPr>
              <a:t>và</a:t>
            </a:r>
            <a:r>
              <a:rPr lang="en-US" sz="4400" b="1" kern="0" dirty="0">
                <a:solidFill>
                  <a:srgbClr val="FFFFFF"/>
                </a:solidFill>
                <a:latin typeface="Times New Roman" pitchFamily="18" charset="0"/>
                <a:ea typeface="Cambria" panose="02040503050406030204" pitchFamily="18" charset="0"/>
                <a:cs typeface="Times New Roman" pitchFamily="18" charset="0"/>
                <a:sym typeface="Arial"/>
              </a:rPr>
              <a:t> </a:t>
            </a:r>
            <a:r>
              <a:rPr lang="en-US" sz="4400" b="1" kern="0" dirty="0" err="1">
                <a:solidFill>
                  <a:srgbClr val="FFFFFF"/>
                </a:solidFill>
                <a:latin typeface="Times New Roman" pitchFamily="18" charset="0"/>
                <a:ea typeface="Cambria" panose="02040503050406030204" pitchFamily="18" charset="0"/>
                <a:cs typeface="Times New Roman" pitchFamily="18" charset="0"/>
                <a:sym typeface="Arial"/>
              </a:rPr>
              <a:t>ghi</a:t>
            </a:r>
            <a:r>
              <a:rPr lang="en-US" sz="4400" b="1" kern="0" dirty="0">
                <a:solidFill>
                  <a:srgbClr val="FFFFFF"/>
                </a:solidFill>
                <a:latin typeface="Times New Roman" pitchFamily="18" charset="0"/>
                <a:ea typeface="Cambria" panose="02040503050406030204" pitchFamily="18" charset="0"/>
                <a:cs typeface="Times New Roman" pitchFamily="18" charset="0"/>
                <a:sym typeface="Arial"/>
              </a:rPr>
              <a:t> </a:t>
            </a:r>
            <a:r>
              <a:rPr lang="en-US" sz="4400" b="1" kern="0" dirty="0" err="1">
                <a:solidFill>
                  <a:srgbClr val="FFFFFF"/>
                </a:solidFill>
                <a:latin typeface="Times New Roman" pitchFamily="18" charset="0"/>
                <a:ea typeface="Cambria" panose="02040503050406030204" pitchFamily="18" charset="0"/>
                <a:cs typeface="Times New Roman" pitchFamily="18" charset="0"/>
                <a:sym typeface="Arial"/>
              </a:rPr>
              <a:t>câu</a:t>
            </a:r>
            <a:r>
              <a:rPr lang="en-US" sz="4400" b="1" kern="0" dirty="0">
                <a:solidFill>
                  <a:srgbClr val="FFFFFF"/>
                </a:solidFill>
                <a:latin typeface="Times New Roman" pitchFamily="18" charset="0"/>
                <a:ea typeface="Cambria" panose="02040503050406030204" pitchFamily="18" charset="0"/>
                <a:cs typeface="Times New Roman" pitchFamily="18" charset="0"/>
                <a:sym typeface="Arial"/>
              </a:rPr>
              <a:t> </a:t>
            </a:r>
            <a:r>
              <a:rPr lang="en-US" sz="4400" b="1" kern="0" dirty="0" err="1">
                <a:solidFill>
                  <a:srgbClr val="FFFFFF"/>
                </a:solidFill>
                <a:latin typeface="Times New Roman" pitchFamily="18" charset="0"/>
                <a:ea typeface="Cambria" panose="02040503050406030204" pitchFamily="18" charset="0"/>
                <a:cs typeface="Times New Roman" pitchFamily="18" charset="0"/>
                <a:sym typeface="Arial"/>
              </a:rPr>
              <a:t>trả</a:t>
            </a:r>
            <a:r>
              <a:rPr lang="en-US" sz="4400" b="1" kern="0" dirty="0">
                <a:solidFill>
                  <a:srgbClr val="FFFFFF"/>
                </a:solidFill>
                <a:latin typeface="Times New Roman" pitchFamily="18" charset="0"/>
                <a:ea typeface="Cambria" panose="02040503050406030204" pitchFamily="18" charset="0"/>
                <a:cs typeface="Times New Roman" pitchFamily="18" charset="0"/>
                <a:sym typeface="Arial"/>
              </a:rPr>
              <a:t> </a:t>
            </a:r>
            <a:r>
              <a:rPr lang="en-US" sz="4400" b="1" kern="0" dirty="0" err="1">
                <a:solidFill>
                  <a:srgbClr val="FFFFFF"/>
                </a:solidFill>
                <a:latin typeface="Times New Roman" pitchFamily="18" charset="0"/>
                <a:ea typeface="Cambria" panose="02040503050406030204" pitchFamily="18" charset="0"/>
                <a:cs typeface="Times New Roman" pitchFamily="18" charset="0"/>
                <a:sym typeface="Arial"/>
              </a:rPr>
              <a:t>lời</a:t>
            </a:r>
            <a:r>
              <a:rPr lang="en-US" sz="4400" b="1" kern="0" dirty="0">
                <a:solidFill>
                  <a:srgbClr val="FFFFFF"/>
                </a:solidFill>
                <a:latin typeface="Times New Roman" pitchFamily="18" charset="0"/>
                <a:ea typeface="Cambria" panose="02040503050406030204" pitchFamily="18" charset="0"/>
                <a:cs typeface="Times New Roman" pitchFamily="18" charset="0"/>
                <a:sym typeface="Arial"/>
              </a:rPr>
              <a:t> </a:t>
            </a:r>
            <a:r>
              <a:rPr lang="en-US" sz="4400" b="1" kern="0" dirty="0" err="1">
                <a:solidFill>
                  <a:srgbClr val="FFFFFF"/>
                </a:solidFill>
                <a:latin typeface="Times New Roman" pitchFamily="18" charset="0"/>
                <a:ea typeface="Cambria" panose="02040503050406030204" pitchFamily="18" charset="0"/>
                <a:cs typeface="Times New Roman" pitchFamily="18" charset="0"/>
                <a:sym typeface="Arial"/>
              </a:rPr>
              <a:t>vào</a:t>
            </a:r>
            <a:r>
              <a:rPr lang="en-US" sz="4400" b="1" kern="0" dirty="0">
                <a:solidFill>
                  <a:srgbClr val="FFFFFF"/>
                </a:solidFill>
                <a:latin typeface="Times New Roman" pitchFamily="18" charset="0"/>
                <a:ea typeface="Cambria" panose="02040503050406030204" pitchFamily="18" charset="0"/>
                <a:cs typeface="Times New Roman" pitchFamily="18" charset="0"/>
                <a:sym typeface="Arial"/>
              </a:rPr>
              <a:t> </a:t>
            </a:r>
            <a:r>
              <a:rPr lang="en-US" sz="4400" b="1" kern="0" dirty="0" err="1">
                <a:solidFill>
                  <a:srgbClr val="FFFFFF"/>
                </a:solidFill>
                <a:latin typeface="Times New Roman" pitchFamily="18" charset="0"/>
                <a:ea typeface="Cambria" panose="02040503050406030204" pitchFamily="18" charset="0"/>
                <a:cs typeface="Times New Roman" pitchFamily="18" charset="0"/>
                <a:sym typeface="Arial"/>
              </a:rPr>
              <a:t>bảng</a:t>
            </a:r>
            <a:r>
              <a:rPr lang="en-US" sz="4400" b="1" kern="0" dirty="0">
                <a:solidFill>
                  <a:srgbClr val="FFFFFF"/>
                </a:solidFill>
                <a:latin typeface="Times New Roman" pitchFamily="18" charset="0"/>
                <a:ea typeface="Cambria" panose="02040503050406030204" pitchFamily="18" charset="0"/>
                <a:cs typeface="Times New Roman" pitchFamily="18" charset="0"/>
                <a:sym typeface="Arial"/>
              </a:rPr>
              <a:t> </a:t>
            </a:r>
            <a:r>
              <a:rPr lang="en-US" sz="4400" b="1" kern="0" dirty="0" err="1">
                <a:solidFill>
                  <a:srgbClr val="FFFFFF"/>
                </a:solidFill>
                <a:latin typeface="Times New Roman" pitchFamily="18" charset="0"/>
                <a:ea typeface="Cambria" panose="02040503050406030204" pitchFamily="18" charset="0"/>
                <a:cs typeface="Times New Roman" pitchFamily="18" charset="0"/>
                <a:sym typeface="Arial"/>
              </a:rPr>
              <a:t>nhóm</a:t>
            </a:r>
            <a:endParaRPr lang="en-US" sz="4400" b="1" kern="0" dirty="0">
              <a:solidFill>
                <a:srgbClr val="FFFFFF"/>
              </a:solidFill>
              <a:latin typeface="Times New Roman" pitchFamily="18" charset="0"/>
              <a:ea typeface="Cambria" panose="02040503050406030204" pitchFamily="18" charset="0"/>
              <a:cs typeface="Times New Roman" pitchFamily="18" charset="0"/>
              <a:sym typeface="Arial"/>
            </a:endParaRPr>
          </a:p>
        </p:txBody>
      </p:sp>
    </p:spTree>
    <p:custDataLst>
      <p:tags r:id="rId1"/>
    </p:custDataLst>
    <p:extLst>
      <p:ext uri="{BB962C8B-B14F-4D97-AF65-F5344CB8AC3E}">
        <p14:creationId xmlns:p14="http://schemas.microsoft.com/office/powerpoint/2010/main" xmlns="" val="397613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anim calcmode="lin" valueType="num">
                                      <p:cBhvr>
                                        <p:cTn id="8" dur="1000" fill="hold"/>
                                        <p:tgtEl>
                                          <p:spTgt spid="100"/>
                                        </p:tgtEl>
                                        <p:attrNameLst>
                                          <p:attrName>ppt_x</p:attrName>
                                        </p:attrNameLst>
                                      </p:cBhvr>
                                      <p:tavLst>
                                        <p:tav tm="0">
                                          <p:val>
                                            <p:strVal val="#ppt_x"/>
                                          </p:val>
                                        </p:tav>
                                        <p:tav tm="100000">
                                          <p:val>
                                            <p:strVal val="#ppt_x"/>
                                          </p:val>
                                        </p:tav>
                                      </p:tavLst>
                                    </p:anim>
                                    <p:anim calcmode="lin" valueType="num">
                                      <p:cBhvr>
                                        <p:cTn id="9"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
                    </p:tgtEl>
                  </p:cond>
                </p:stCondLst>
                <p:endSync evt="end" delay="0">
                  <p:rtn val="all"/>
                </p:endSync>
                <p:childTnLst>
                  <p:par>
                    <p:cTn id="11" fill="hold">
                      <p:stCondLst>
                        <p:cond delay="0"/>
                      </p:stCondLst>
                      <p:childTnLst>
                        <p:par>
                          <p:cTn id="12" fill="hold">
                            <p:stCondLst>
                              <p:cond delay="0"/>
                            </p:stCondLst>
                            <p:childTnLst>
                              <p:par>
                                <p:cTn id="13" presetID="8" presetClass="emph" presetSubtype="0" fill="hold" nodeType="clickEffect">
                                  <p:stCondLst>
                                    <p:cond delay="0"/>
                                  </p:stCondLst>
                                  <p:childTnLst>
                                    <p:animRot by="21600000">
                                      <p:cBhvr>
                                        <p:cTn id="14" dur="120000" fill="hold"/>
                                        <p:tgtEl>
                                          <p:spTgt spid="4"/>
                                        </p:tgtEl>
                                        <p:attrNameLst>
                                          <p:attrName>r</p:attrName>
                                        </p:attrNameLst>
                                      </p:cBhvr>
                                    </p:animRot>
                                  </p:childTnLst>
                                </p:cTn>
                              </p:par>
                            </p:childTnLst>
                          </p:cTn>
                        </p:par>
                        <p:par>
                          <p:cTn id="15" fill="hold">
                            <p:stCondLst>
                              <p:cond delay="120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subTnLst>
                                    <p:audio>
                                      <p:cMediaNode>
                                        <p:cTn display="0" masterRel="sameClick">
                                          <p:stCondLst>
                                            <p:cond evt="begin" delay="0">
                                              <p:tn val="16"/>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
                  </p:tgtEl>
                </p:cond>
              </p:nextCondLst>
            </p:seq>
          </p:childTnLst>
        </p:cTn>
      </p:par>
    </p:tnLst>
    <p:bldLst>
      <p:bldP spid="10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453</Words>
  <Application>Microsoft Office PowerPoint</Application>
  <PresentationFormat>On-screen Show (4:3)</PresentationFormat>
  <Paragraphs>47</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1. Sự chuyển thể của nước</vt:lpstr>
      <vt:lpstr>Một que kem ở thể rắn, được lấy ra khỏi tủ đá, sau ít phút nó chuyển thành thể lỏng. Sự chuyển từ thể rắn sang thể lỏng này gọi là hiện tượng nóng chảy. Ta có thể diễn tả hiện tượng nóng chảy theo cách sau:</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Hong</dc:creator>
  <cp:lastModifiedBy>Hong</cp:lastModifiedBy>
  <cp:revision>14</cp:revision>
  <dcterms:created xsi:type="dcterms:W3CDTF">2023-08-14T07:50:38Z</dcterms:created>
  <dcterms:modified xsi:type="dcterms:W3CDTF">2023-08-17T09:52:06Z</dcterms:modified>
</cp:coreProperties>
</file>