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14"/>
  </p:notesMasterIdLst>
  <p:sldIdLst>
    <p:sldId id="362" r:id="rId4"/>
    <p:sldId id="273" r:id="rId5"/>
    <p:sldId id="343" r:id="rId6"/>
    <p:sldId id="258" r:id="rId7"/>
    <p:sldId id="333" r:id="rId8"/>
    <p:sldId id="360" r:id="rId9"/>
    <p:sldId id="292" r:id="rId10"/>
    <p:sldId id="361" r:id="rId11"/>
    <p:sldId id="336" r:id="rId12"/>
    <p:sldId id="312" r:id="rId13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CDC"/>
    <a:srgbClr val="B43C00"/>
    <a:srgbClr val="E085E7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43" autoAdjust="0"/>
  </p:normalViewPr>
  <p:slideViewPr>
    <p:cSldViewPr>
      <p:cViewPr varScale="1">
        <p:scale>
          <a:sx n="74" d="100"/>
          <a:sy n="74" d="100"/>
        </p:scale>
        <p:origin x="-979" y="-8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96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25/04/2022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25/04/22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xmlns="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41140" y="713012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AE0F44D9-F013-433A-82ED-568645F72B13}"/>
              </a:ext>
            </a:extLst>
          </p:cNvPr>
          <p:cNvSpPr/>
          <p:nvPr/>
        </p:nvSpPr>
        <p:spPr>
          <a:xfrm rot="289861">
            <a:off x="4751487" y="1436605"/>
            <a:ext cx="1010561" cy="1861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497" b="1" i="0" u="none" strike="noStrike" kern="1200" cap="none" spc="0" normalizeH="0" baseline="0" noProof="0" dirty="0">
              <a:ln w="1270">
                <a:solidFill>
                  <a:srgbClr val="7C3C21"/>
                </a:solidFill>
              </a:ln>
              <a:solidFill>
                <a:srgbClr val="FBD705"/>
              </a:solidFill>
              <a:effectLst>
                <a:outerShdw blurRad="50800" dist="38100" dir="5400000" algn="t" rotWithShape="0">
                  <a:prstClr val="black">
                    <a:alpha val="12000"/>
                  </a:prstClr>
                </a:outerShdw>
              </a:effectLst>
              <a:uLnTx/>
              <a:uFillTx/>
              <a:latin typeface="小考拉体" panose="02000503000000000000" pitchFamily="2" charset="-122"/>
              <a:ea typeface="小考拉体" panose="02000503000000000000" pitchFamily="2" charset="-122"/>
              <a:cs typeface="+mn-cs"/>
            </a:endParaRPr>
          </a:p>
        </p:txBody>
      </p: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6369" y="2368766"/>
            <a:ext cx="499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ói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vi-VN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à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ả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 h</a:t>
            </a:r>
            <a:r>
              <a:rPr lang="vi-VN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ọa</a:t>
            </a:r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 </a:t>
            </a:r>
          </a:p>
        </p:txBody>
      </p:sp>
    </p:spTree>
    <p:extLst>
      <p:ext uri="{BB962C8B-B14F-4D97-AF65-F5344CB8AC3E}">
        <p14:creationId xmlns:p14="http://schemas.microsoft.com/office/powerpoint/2010/main" val="33781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C36D56-41F6-4CA9-BF33-6F08ED5DCDD7}"/>
              </a:ext>
            </a:extLst>
          </p:cNvPr>
          <p:cNvSpPr txBox="1"/>
          <p:nvPr/>
        </p:nvSpPr>
        <p:spPr>
          <a:xfrm>
            <a:off x="940334" y="3195263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ú</a:t>
            </a: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5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ác</a:t>
            </a: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5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vi-VN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ọ</a:t>
            </a: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5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ỏ</a:t>
            </a:r>
            <a:r>
              <a:rPr lang="en-US" sz="5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5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2CE2A5-3F53-43D2-B756-E71876725BD0}"/>
              </a:ext>
            </a:extLst>
          </p:cNvPr>
          <p:cNvSpPr txBox="1"/>
          <p:nvPr/>
        </p:nvSpPr>
        <p:spPr>
          <a:xfrm>
            <a:off x="1195911" y="2717985"/>
            <a:ext cx="4257506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200" b="1" dirty="0" smtClean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200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200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26BDF5-AF33-4FFB-98E5-23D24239E9D4}"/>
              </a:ext>
            </a:extLst>
          </p:cNvPr>
          <p:cNvSpPr txBox="1"/>
          <p:nvPr/>
        </p:nvSpPr>
        <p:spPr>
          <a:xfrm>
            <a:off x="477790" y="1251751"/>
            <a:ext cx="5007181" cy="1107802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84691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8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2CE2A5-3F53-43D2-B756-E71876725BD0}"/>
              </a:ext>
            </a:extLst>
          </p:cNvPr>
          <p:cNvSpPr txBox="1"/>
          <p:nvPr/>
        </p:nvSpPr>
        <p:spPr>
          <a:xfrm>
            <a:off x="1003115" y="2921132"/>
            <a:ext cx="4380281" cy="1600244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3200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</a:t>
            </a:r>
            <a:r>
              <a:rPr lang="vi-VN" sz="3200" b="1" dirty="0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má</a:t>
            </a:r>
            <a:r>
              <a:rPr lang="en-US" sz="3200" b="1" dirty="0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y</a:t>
            </a:r>
            <a:endParaRPr lang="en-US" sz="3200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5BB71CD7-143D-46D8-BD2B-BC2C9F69C57B}"/>
              </a:ext>
            </a:extLst>
          </p:cNvPr>
          <p:cNvSpPr/>
          <p:nvPr/>
        </p:nvSpPr>
        <p:spPr>
          <a:xfrm>
            <a:off x="400623" y="3629914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EC9276-9301-4FA4-9D73-3BA58C2E1752}"/>
              </a:ext>
            </a:extLst>
          </p:cNvPr>
          <p:cNvSpPr txBox="1"/>
          <p:nvPr/>
        </p:nvSpPr>
        <p:spPr>
          <a:xfrm>
            <a:off x="989012" y="584942"/>
            <a:ext cx="4040465" cy="1107802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209268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vi-VN" sz="3200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</a:t>
            </a:r>
            <a:r>
              <a:rPr lang="en-US" sz="3200" b="1" dirty="0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C</a:t>
            </a:r>
            <a:r>
              <a:rPr lang="vi-VN" sz="3200" b="1" dirty="0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on </a:t>
            </a:r>
            <a:r>
              <a:rPr lang="vi-VN" sz="3200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chim đồ chơi bị hỏng mọi người tháo tung ra để sửa nhưng không </a:t>
            </a:r>
            <a:r>
              <a:rPr lang="vi-VN" sz="3200" b="1" dirty="0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3200" b="1" dirty="0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200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600244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3200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846466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vi-VN" sz="2800" b="1">
                <a:solidFill>
                  <a:srgbClr val="D24CDC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800" b="1" dirty="0">
              <a:solidFill>
                <a:srgbClr val="D24CDC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AD7271-B993-4909-9E7A-E627168C803B}"/>
              </a:ext>
            </a:extLst>
          </p:cNvPr>
          <p:cNvSpPr txBox="1"/>
          <p:nvPr/>
        </p:nvSpPr>
        <p:spPr>
          <a:xfrm>
            <a:off x="608012" y="2971800"/>
            <a:ext cx="11353800" cy="6769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3600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4000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355F66-A617-4373-9B18-F16044AF01D7}"/>
              </a:ext>
            </a:extLst>
          </p:cNvPr>
          <p:cNvSpPr txBox="1"/>
          <p:nvPr/>
        </p:nvSpPr>
        <p:spPr>
          <a:xfrm>
            <a:off x="4494212" y="1524000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6544E8-AB14-43DB-905A-C5D4F8E490FC}"/>
              </a:ext>
            </a:extLst>
          </p:cNvPr>
          <p:cNvSpPr txBox="1"/>
          <p:nvPr/>
        </p:nvSpPr>
        <p:spPr>
          <a:xfrm>
            <a:off x="2970212" y="1899403"/>
            <a:ext cx="632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39,40).</a:t>
            </a:r>
          </a:p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endParaRPr lang="en-US" sz="2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vi-V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240</Words>
  <Application>Microsoft Office PowerPoint</Application>
  <PresentationFormat>Custom</PresentationFormat>
  <Paragraphs>26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ACER</cp:lastModifiedBy>
  <cp:revision>290</cp:revision>
  <dcterms:created xsi:type="dcterms:W3CDTF">2020-12-08T15:48:47Z</dcterms:created>
  <dcterms:modified xsi:type="dcterms:W3CDTF">2022-04-25T11:31:12Z</dcterms:modified>
</cp:coreProperties>
</file>