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8" r:id="rId2"/>
    <p:sldId id="261" r:id="rId3"/>
    <p:sldId id="263" r:id="rId4"/>
    <p:sldId id="257" r:id="rId5"/>
    <p:sldId id="265" r:id="rId6"/>
    <p:sldId id="266" r:id="rId7"/>
    <p:sldId id="267" r:id="rId8"/>
    <p:sldId id="258" r:id="rId9"/>
    <p:sldId id="259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84" d="100"/>
          <a:sy n="84" d="100"/>
        </p:scale>
        <p:origin x="538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69" y="13857"/>
            <a:ext cx="12203469" cy="68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1065" y="2209800"/>
            <a:ext cx="10058400" cy="2854036"/>
          </a:xfrm>
          <a:prstGeom prst="rect">
            <a:avLst/>
          </a:prstGeom>
        </p:spPr>
        <p:txBody>
          <a:bodyPr lIns="91377" tIns="45689" rIns="91377" bIns="45689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4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Tập</a:t>
            </a:r>
            <a:r>
              <a:rPr lang="en-US" sz="44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thể</a:t>
            </a:r>
            <a:r>
              <a:rPr lang="en-US" sz="44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lớp</a:t>
            </a:r>
            <a:r>
              <a:rPr lang="en-US" sz="44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2</a:t>
            </a:r>
            <a:r>
              <a:rPr lang="vi-VN" sz="44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B</a:t>
            </a:r>
            <a:r>
              <a:rPr lang="en-US" sz="44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kính</a:t>
            </a:r>
            <a:r>
              <a:rPr lang="en-US" sz="44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chào</a:t>
            </a:r>
            <a:r>
              <a:rPr lang="en-US" sz="44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quý</a:t>
            </a:r>
            <a:r>
              <a:rPr lang="en-US" sz="44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thầy</a:t>
            </a:r>
            <a:r>
              <a:rPr lang="en-US" sz="44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cô</a:t>
            </a:r>
            <a:r>
              <a:rPr lang="en-US" sz="44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về</a:t>
            </a:r>
            <a:r>
              <a:rPr lang="en-US" sz="44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dự</a:t>
            </a:r>
            <a:r>
              <a:rPr lang="en-US" sz="44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giờ</a:t>
            </a:r>
            <a:r>
              <a:rPr lang="en-US" sz="44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44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thăm</a:t>
            </a:r>
            <a:r>
              <a:rPr lang="en-US" sz="44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lớp</a:t>
            </a:r>
            <a:endParaRPr lang="vi-VN" sz="4400" b="1" kern="10" dirty="0" smtClean="0">
              <a:ln w="12700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HP001 4 hàng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en-US" sz="4400" dirty="0">
              <a:latin typeface=".VnArabiaH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6839" y="267629"/>
            <a:ext cx="11552663" cy="1115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vi-VN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MỸ ĐỨC 1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69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308" y="-13855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956" y="1752607"/>
            <a:ext cx="7079737" cy="463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22400" y="533400"/>
            <a:ext cx="978361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27" tIns="45460" rIns="90927" bIns="45460" anchor="ctr"/>
          <a:lstStyle/>
          <a:p>
            <a:pPr algn="ctr" defTabSz="81438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 - DẶN DÒ  </a:t>
            </a:r>
            <a:endParaRPr lang="en-US" altLang="en-US" sz="3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45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 descr="Khung hinh nen moi tr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1422401" y="184467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Garamond" pitchFamily="18" charset="0"/>
            </a:endParaRPr>
          </a:p>
        </p:txBody>
      </p:sp>
      <p:pic>
        <p:nvPicPr>
          <p:cNvPr id="23556" name="Picture 4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461964"/>
            <a:ext cx="126153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10930467" y="3213101"/>
            <a:ext cx="126153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01955">
            <a:off x="408782" y="3042444"/>
            <a:ext cx="97313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4065">
            <a:off x="6939492" y="5707063"/>
            <a:ext cx="9715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1625600" y="1776414"/>
            <a:ext cx="9550400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5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5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các em chăm ngoan, học giỏi</a:t>
            </a:r>
            <a:endParaRPr lang="en-US" sz="5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7641" name="Group 10"/>
          <p:cNvGrpSpPr>
            <a:grpSpLocks/>
          </p:cNvGrpSpPr>
          <p:nvPr/>
        </p:nvGrpSpPr>
        <p:grpSpPr bwMode="auto">
          <a:xfrm>
            <a:off x="4165600" y="4343400"/>
            <a:ext cx="4216400" cy="2514600"/>
            <a:chOff x="1968" y="1152"/>
            <a:chExt cx="1829" cy="2688"/>
          </a:xfrm>
        </p:grpSpPr>
        <p:pic>
          <p:nvPicPr>
            <p:cNvPr id="197642" name="Picture 11" descr="hoa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7643" name="Group 12"/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197644" name="Picture 13" descr="hoahong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7645" name="Picture 14" descr="hoahong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7646" name="Picture 15" descr="hoahong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7647" name="Picture 16" descr="hoahong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9376981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91 0.00231 C 0.05399 0.00092 0.05607 -0.00093 0.05833 -0.00208 C 0.06041 -0.00301 0.06267 -0.00301 0.06458 -0.00416 C 0.06875 -0.00694 0.07257 -0.01665 0.07569 -0.02104 C 0.07778 -0.03145 0.07934 -0.03977 0.08055 -0.05064 C 0.07969 -0.05966 0.07743 -0.09942 0.071 -0.10983 C 0.06996 -0.11145 0.06788 -0.11122 0.06632 -0.11191 C 0.05781 -0.12278 0.04149 -0.13249 0.02969 -0.13526 C 0.02135 -0.14636 0.02916 -0.13827 0.01701 -0.14359 C 0.01094 -0.14636 0.00538 -0.1526 -0.00035 -0.1563 C -0.00139 -0.15838 -0.00226 -0.1607 -0.00365 -0.16255 C -0.00504 -0.1644 -0.00764 -0.16463 -0.00834 -0.16694 C -0.0099 -0.17226 -0.00903 -0.17827 -0.0099 -0.18382 C -0.01059 -0.18821 -0.01216 -0.19237 -0.0132 -0.19653 C -0.01476 -0.23307 -0.01545 -0.26705 -0.00677 -0.3022 C -0.00486 -0.30983 0.00173 -0.31353 0.0059 -0.31908 C 0.02066 -0.33873 0.04791 -0.357 0.06788 -0.36555 C 0.07604 -0.37411 0.08767 -0.37966 0.09791 -0.38243 C 0.10955 -0.39029 0.12066 -0.3926 0.13298 -0.39723 C 0.15764 -0.40671 0.18194 -0.41642 0.20746 -0.42058 C 0.21979 -0.4259 0.22916 -0.42729 0.24236 -0.4289 C 0.25521 -0.43353 0.26875 -0.43399 0.28212 -0.43538 C 0.34357 -0.43399 0.4033 -0.43122 0.46458 -0.4333 C 0.49236 -0.43723 0.51944 -0.44509 0.54722 -0.45018 C 0.62448 -0.44902 0.67916 -0.44763 0.74878 -0.44162 C 0.76076 -0.43769 0.77291 -0.43677 0.78524 -0.43538 C 0.79496 -0.43214 0.80399 -0.4289 0.81389 -0.42682 C 0.81545 -0.42613 0.81701 -0.42567 0.81857 -0.42474 C 0.82031 -0.42359 0.8217 -0.42151 0.82344 -0.42058 C 0.82691 -0.4185 0.8309 -0.41804 0.83455 -0.41642 C 0.83993 -0.41087 0.84392 -0.40648 0.85034 -0.4037 C 0.85642 -0.39515 0.86493 -0.39468 0.86944 -0.38243 C 0.87378 -0.37087 0.88073 -0.35885 0.88368 -0.34659 C 0.88594 -0.33757 0.88611 -0.3281 0.88854 -0.31908 C 0.89323 -0.27445 0.88923 -0.22289 0.86458 -0.19006 C 0.8625 -0.18151 0.85989 -0.17804 0.85347 -0.17526 C 0.85034 -0.16255 0.83125 -0.15769 0.82187 -0.15214 C 0.8085 -0.14405 0.79496 -0.14289 0.78055 -0.13942 C 0.76302 -0.13526 0.74757 -0.12694 0.72969 -0.12463 C 0.71493 -0.11677 0.71302 -0.11815 0.69323 -0.11607 C 0.68107 -0.11492 0.65677 -0.11191 0.65677 -0.11191 C 0.59791 -0.11307 0.54062 -0.11515 0.48212 -0.11815 C 0.45104 -0.1237 0.41979 -0.12324 0.38854 -0.12671 C 0.37083 -0.13341 0.35295 -0.13549 0.33455 -0.13734 C 0.32118 -0.14312 0.30694 -0.14428 0.29323 -0.14775 C 0.27916 -0.15122 0.26562 -0.15584 0.25173 -0.15838 C 0.23784 -0.16763 0.2184 -0.16902 0.20278 -0.17318 C 0.19323 -0.17573 0.18541 -0.18174 0.17569 -0.18382 C 0.16423 -0.1889 0.16944 -0.18705 0.15989 -0.19006 C 0.14479 -0.20047 0.1283 -0.20694 0.11389 -0.21966 C 0.11284 -0.22243 0.11215 -0.22567 0.11076 -0.22821 C 0.10989 -0.22983 0.10816 -0.23052 0.10746 -0.23237 C 0.10538 -0.23769 0.10486 -0.24393 0.10278 -0.24925 C 0.10121 -0.25757 0.10087 -0.26243 0.09635 -0.26844 C 0.09687 -0.277 0.09583 -0.29249 0.09965 -0.3022 C 0.10399 -0.31376 0.11649 -0.3274 0.12656 -0.32763 C 0.16996 -0.32902 0.21337 -0.32902 0.25659 -0.32971 C 0.31562 -0.33665 0.37378 -0.3459 0.43298 -0.34867 C 0.46458 -0.35376 0.48246 -0.35191 0.52014 -0.35075 C 0.5335 -0.34497 0.51875 -0.35075 0.54878 -0.34659 C 0.56267 -0.34474 0.57604 -0.33966 0.5901 -0.33804 C 0.60295 -0.33388 0.61493 -0.33156 0.62812 -0.32971 C 0.62969 -0.32902 0.63142 -0.32879 0.63298 -0.32763 C 0.6342 -0.32648 0.63472 -0.32393 0.63611 -0.32324 C 0.63958 -0.32162 0.64357 -0.32185 0.64722 -0.32116 C 0.65347 -0.317 0.65989 -0.31399 0.66632 -0.31052 C 0.66944 -0.3089 0.67569 -0.30636 0.67569 -0.30636 C 0.67812 -0.29757 0.68333 -0.29318 0.6868 -0.28532 C 0.6901 -0.27792 0.69201 -0.26983 0.69479 -0.26197 C 0.69583 -0.2333 0.70208 -0.18659 0.69323 -0.15838 C 0.68368 -0.1281 0.66736 -0.10451 0.64722 -0.08648 C 0.64271 -0.08255 0.63732 -0.08047 0.63298 -0.07607 C 0.62118 -0.06428 0.63212 -0.06937 0.62014 -0.06544 C 0.60798 -0.05526 0.59323 -0.0511 0.57899 -0.04856 C 0.56111 -0.03815 0.57187 -0.04278 0.54566 -0.03792 C 0.54184 -0.03723 0.53455 -0.03584 0.53455 -0.03584 C 0.51597 -0.02636 0.49705 -0.02752 0.47743 -0.0252 C 0.46632 -0.02174 0.45503 -0.02266 0.44409 -0.01896 C 0.43715 -0.01272 0.4283 -0.01087 0.42014 -0.00833 C 0.4085 0.0074 0.4151 0.00347 0.40121 0.00647 C 0.39965 0.00855 0.39826 0.0111 0.39635 0.01271 C 0.39357 0.01526 0.38923 0.01387 0.3868 0.01711 C 0.38611 0.01803 0.38906 0.01711 0.3901 0.01711 " pathEditMode="relative" rAng="0" ptsTypes="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24 0.01849 C -0.06736 0.00393 -0.06284 0.0074 -0.07135 0.0037 C -0.08316 -0.01203 -0.08489 -0.01156 -0.09826 -0.02151 C -0.10607 -0.02729 -0.11371 -0.037 -0.12204 -0.0407 C -0.12864 -0.04925 -0.13194 -0.04948 -0.13958 -0.05549 C -0.14513 -0.05989 -0.15121 -0.06682 -0.15694 -0.07029 C -0.16041 -0.07237 -0.16441 -0.0726 -0.16805 -0.07445 C -0.17239 -0.07677 -0.17656 -0.08023 -0.18073 -0.08301 C -0.18559 -0.08625 -0.19166 -0.08717 -0.1967 -0.08925 C -0.20416 -0.09596 -0.21163 -0.09549 -0.22048 -0.09781 C -0.22743 -0.09966 -0.23437 -0.10151 -0.24114 -0.10405 C -0.24548 -0.10567 -0.2493 -0.10937 -0.25382 -0.11029 C -0.26007 -0.11145 -0.26649 -0.11191 -0.27291 -0.1126 C -0.28975 -0.12 -0.30746 -0.11954 -0.32517 -0.12093 C -0.39496 -0.11954 -0.46493 -0.11931 -0.53472 -0.11677 C -0.54218 -0.11653 -0.54948 -0.11399 -0.55694 -0.1126 C -0.56441 -0.11122 -0.57916 -0.10821 -0.57916 -0.10821 C -0.59392 -0.09989 -0.60972 -0.09526 -0.62517 -0.08925 C -0.63836 -0.08416 -0.65017 -0.07515 -0.66336 -0.07029 C -0.67482 -0.0585 -0.66423 -0.06752 -0.68246 -0.05966 C -0.70763 -0.04879 -0.67048 -0.06151 -0.69513 -0.05341 C -0.69878 -0.05087 -0.70277 -0.04948 -0.70625 -0.04694 C -0.71979 -0.03677 -0.70607 -0.04347 -0.71736 -0.03862 C -0.7302 -0.02636 -0.72413 -0.02937 -0.73472 -0.0259 C -0.74531 -0.01179 -0.72708 -0.03492 -0.74583 -0.01734 C -0.75833 -0.00555 -0.74027 -0.01503 -0.75382 -0.00902 C -0.75642 -0.00555 -0.7592 -0.00185 -0.7618 0.00162 C -0.76979 0.01225 -0.76788 0.0037 -0.77291 0.01225 C -0.7868 0.03607 -0.77465 0.01919 -0.78715 0.03537 C -0.79166 0.0474 -0.79566 0.05919 -0.79982 0.07144 C -0.80173 0.07722 -0.80625 0.08832 -0.80625 0.08832 C -0.81198 0.11953 -0.81649 0.163 -0.80295 0.18982 C -0.80034 0.2074 -0.79149 0.23237 -0.7776 0.23838 C -0.77204 0.24994 -0.76371 0.25503 -0.75538 0.2615 C -0.75208 0.26427 -0.74948 0.26913 -0.74583 0.27005 C -0.74288 0.27075 -0.73472 0.27283 -0.73159 0.27422 C -0.71823 0.28138 -0.70625 0.28832 -0.69184 0.2911 C -0.68142 0.29688 -0.67673 0.2978 -0.66493 0.29965 C -0.646 0.30844 -0.6243 0.31399 -0.60468 0.31884 C -0.58385 0.32971 -0.55555 0.32994 -0.53316 0.33364 C -0.521 0.33549 -0.4967 0.3378 -0.4967 0.3378 C -0.47829 0.34566 -0.46857 0.34289 -0.44427 0.34404 C -0.42638 0.34589 -0.40954 0.35005 -0.39184 0.35468 C -0.38368 0.36 -0.37725 0.36138 -0.36805 0.36323 C -0.35729 0.36786 -0.34618 0.37479 -0.33628 0.38219 C -0.32899 0.38751 -0.32378 0.3956 -0.31579 0.39907 C -0.31423 0.40115 -0.31284 0.40347 -0.31111 0.40531 C -0.30902 0.40716 -0.30503 0.4067 -0.30468 0.40971 C -0.30191 0.43167 -0.30729 0.45873 -0.32361 0.46682 C -0.33073 0.49503 -0.35277 0.49873 -0.37135 0.50474 C -0.37829 0.51075 -0.38611 0.5126 -0.39357 0.51745 C -0.39704 0.52208 -0.40191 0.52485 -0.40468 0.53017 C -0.4059 0.53248 -0.40538 0.53595 -0.40625 0.53849 C -0.40729 0.5415 -0.41302 0.55144 -0.41406 0.55329 C -0.4151 0.55745 -0.41632 0.56185 -0.41736 0.56601 C -0.41788 0.56809 -0.41892 0.57225 -0.41892 0.57225 C -0.41944 0.57803 -0.41979 0.58381 -0.42048 0.58936 C -0.42083 0.59144 -0.42204 0.5956 -0.42204 0.5956 " pathEditMode="relative" ptsTypes="fffffffffffffffffffffffffffffffffffffffffffffffffffffffffA">
                                      <p:cBhvr>
                                        <p:cTn id="8" dur="3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9.38586E-7 C -0.00729 0.00325 -0.01458 0.00464 -0.02222 0.00626 C -0.10989 0.04589 -0.33698 0.019 -0.34114 0.019 C -0.36962 0.02225 -0.39566 0.01576 -0.42378 0.01275 C -0.4342 0.00811 -0.44462 0.00649 -0.45555 0.00417 C -0.45816 0.00371 -0.46076 0.00278 -0.46337 0.00209 C -0.46771 0.0007 -0.47621 -0.00208 -0.47621 -0.00185 C -0.48021 -0.00487 -0.48489 -0.00556 -0.48889 -0.00857 C -0.50555 -0.02109 -0.48316 -0.01043 -0.49844 -0.01692 C -0.5 -0.01831 -0.50139 -0.02039 -0.50312 -0.02132 C -0.50521 -0.02248 -0.50764 -0.02178 -0.50955 -0.02341 C -0.51198 -0.02549 -0.51371 -0.02897 -0.5158 -0.03175 C -0.5184 -0.04241 -0.52378 -0.05098 -0.52691 -0.06141 C -0.52743 -0.06558 -0.52743 -0.06999 -0.52847 -0.07416 C -0.52917 -0.07671 -0.53142 -0.0781 -0.53177 -0.08065 C -0.53298 -0.08876 -0.53281 -0.09733 -0.53333 -0.10568 C -0.53229 -0.1212 -0.53194 -0.13696 -0.53003 -0.15226 C -0.52986 -0.15434 -0.5276 -0.15481 -0.52691 -0.15666 C -0.52604 -0.15852 -0.52656 -0.16153 -0.52535 -0.16292 C -0.52239 -0.16593 -0.50538 -0.17057 -0.50312 -0.17149 C -0.47257 -0.17034 -0.4408 -0.17312 -0.41267 -0.15458 C -0.4059 -0.14276 -0.40434 -0.13557 -0.40156 -0.12051 C -0.40295 -0.09293 -0.40104 -0.05261 -0.42066 -0.03383 C -0.42396 -0.03059 -0.42812 -0.02989 -0.43177 -0.02758 C -0.45642 -0.02897 -0.47639 -0.03175 -0.5 -0.03615 C -0.51024 -0.04171 -0.52118 -0.04704 -0.53177 -0.05098 C -0.54392 -0.06072 -0.54583 -0.06929 -0.54913 -0.08667 C -0.54792 -0.12352 -0.54878 -0.14253 -0.53489 -0.17149 C -0.53212 -0.18633 -0.52066 -0.20487 -0.51111 -0.21367 C -0.50798 -0.22596 -0.51198 -0.21437 -0.50312 -0.22619 C -0.49427 -0.23801 -0.50295 -0.23291 -0.49358 -0.23685 C -0.48437 -0.24519 -0.47691 -0.24403 -0.4651 -0.24542 C -0.44618 -0.25168 -0.42951 -0.24867 -0.40955 -0.24751 C -0.40191 -0.23731 -0.39566 -0.22642 -0.39045 -0.21367 C -0.38038 -0.18911 -0.39462 -0.21599 -0.38246 -0.19444 C -0.38194 -0.19166 -0.38177 -0.18864 -0.3809 -0.18609 C -0.37899 -0.18053 -0.37448 -0.16941 -0.37448 -0.16918 C -0.37274 -0.15597 -0.37135 -0.14392 -0.36823 -0.13117 C -0.37257 -0.10753 -0.37934 -0.11193 -0.39514 -0.11008 C -0.40521 -0.11147 -0.41545 -0.11193 -0.42535 -0.11425 C -0.42726 -0.11472 -0.42986 -0.11587 -0.43003 -0.11842 C -0.43212 -0.15643 -0.43368 -0.17196 -0.4158 -0.19235 C -0.40903 -0.20023 -0.40399 -0.20742 -0.39514 -0.21135 C -0.38923 -0.21947 -0.38698 -0.21831 -0.37934 -0.22202 C -0.36632 -0.2285 -0.37986 -0.22387 -0.3651 -0.23476 C -0.36024 -0.23847 -0.35434 -0.2387 -0.34913 -0.24102 C -0.3368 -0.25261 -0.31233 -0.26095 -0.2967 -0.26443 C -0.28559 -0.26396 -0.25208 -0.26373 -0.23489 -0.26025 C -0.2151 -0.25631 -0.19566 -0.24983 -0.17621 -0.24334 C -0.16875 -0.23337 -0.17812 -0.24426 -0.16667 -0.23685 C -0.16528 -0.23592 -0.16458 -0.23383 -0.16337 -0.23268 C -0.16042 -0.22966 -0.15399 -0.2241 -0.15399 -0.22387 C -0.1467 -0.2095 -0.15121 -0.21298 -0.14288 -0.20927 C -0.1375 -0.20255 -0.13194 -0.19652 -0.12535 -0.19235 C -0.12274 -0.18888 -0.11858 -0.18656 -0.11736 -0.18192 C -0.11684 -0.17984 -0.11701 -0.17729 -0.1158 -0.17567 C -0.11458 -0.17404 -0.11267 -0.17427 -0.11111 -0.17358 C -0.10608 -0.16709 -0.10781 -0.16431 -0.10156 -0.15875 C -0.10052 -0.15666 -0.09757 -0.15458 -0.09844 -0.15226 C -0.09913 -0.15017 -0.10156 -0.15388 -0.10312 -0.15458 C -0.10625 -0.15597 -0.10955 -0.15736 -0.11267 -0.15875 C -0.11649 -0.16246 -0.11996 -0.16779 -0.12535 -0.16709 C -0.12864 -0.16663 -0.13489 -0.16292 -0.13489 -0.16269 C -0.13646 -0.16153 -0.13785 -0.15967 -0.13958 -0.15875 C -0.14167 -0.15759 -0.14427 -0.15852 -0.14601 -0.15666 C -0.16163 -0.13835 -0.14479 -0.14716 -0.15712 -0.14183 C -0.15885 -0.13186 -0.15868 -0.12839 -0.1651 -0.12259 C -0.17569 -0.10127 -0.18576 -0.09409 -0.20156 -0.08065 C -0.20451 -0.06813 -0.2092 -0.07207 -0.21892 -0.07207 " pathEditMode="relative" rAng="0" ptsTypes="fffffffffffffffffff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65" y="-109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79 0.00856 C -0.06475 0.0333 -0.06579 0.06104 -0.05937 0.08463 C -0.05798 0.08948 -0.05781 0.0948 -0.05625 0.09943 C -0.05434 0.10521 -0.04982 0.1163 -0.04982 0.1163 C -0.04826 0.12463 -0.046 0.13388 -0.04357 0.14174 C -0.04166 0.14752 -0.03715 0.15862 -0.03715 0.15862 C -0.03767 0.17688 -0.03732 0.19538 -0.03871 0.21365 C -0.03923 0.21966 -0.04409 0.22359 -0.0467 0.22844 C -0.05416 0.24232 -0.0651 0.24648 -0.07691 0.25156 C -0.0875 0.25087 -0.09809 0.2518 -0.1085 0.24948 C -0.11996 0.24694 -0.13038 0.23839 -0.14184 0.23677 C -0.1467 0.23607 -0.15138 0.23538 -0.15625 0.23469 C -0.16441 0.2259 -0.17395 0.22058 -0.18159 0.21156 C -0.18489 0.20763 -0.19114 0.19885 -0.19114 0.19885 C -0.19236 0.18544 -0.1967 0.16555 -0.18628 0.15654 C -0.18194 0.15284 -0.17708 0.1496 -0.17204 0.14798 C -0.16111 0.14474 -0.13871 0.14174 -0.13871 0.14174 C -0.12118 0.14243 -0.10382 0.14266 -0.08628 0.14382 C -0.07638 0.14451 -0.06718 0.15654 -0.05781 0.1607 C -0.05243 0.1718 -0.0401 0.17873 -0.03246 0.19029 C -0.02448 0.20255 -0.02204 0.21758 -0.01961 0.23261 C -0.02013 0.24602 -0.01961 0.25966 -0.02135 0.27284 C -0.02187 0.277 -0.02465 0.27977 -0.02604 0.28347 C -0.03055 0.29573 -0.03611 0.31052 -0.0467 0.31515 C -0.05555 0.32393 -0.0618 0.32209 -0.07204 0.32555 C -0.09739 0.32393 -0.12187 0.32185 -0.1467 0.31515 C -0.15555 0.31261 -0.16475 0.31122 -0.17361 0.30867 C -0.17795 0.30752 -0.18628 0.30451 -0.18628 0.30451 C -0.196 0.29156 -0.20711 0.29133 -0.21805 0.28116 C -0.22534 0.27446 -0.23177 0.26544 -0.23871 0.25804 C -0.24166 0.2548 -0.24548 0.25318 -0.24826 0.24948 C -0.27847 0.20925 -0.25503 0.23885 -0.26892 0.21156 C -0.27274 0.20417 -0.2776 0.19769 -0.28159 0.19029 C -0.28524 0.17087 -0.28906 0.14359 -0.27048 0.13758 C -0.25937 0.12995 -0.24635 0.12902 -0.23402 0.12694 C -0.20382 0.12763 -0.17378 0.12787 -0.14357 0.12902 C -0.125 0.12972 -0.10659 0.13735 -0.08802 0.13966 C -0.07257 0.14474 -0.07951 0.14266 -0.06736 0.1459 C -0.05208 0.1563 -0.04027 0.1637 -0.02916 0.18197 C -0.02656 0.19561 -0.02083 0.2081 -0.01493 0.21989 C -0.01302 0.23029 -0.0118 0.24093 -0.01024 0.25156 C -0.01163 0.27284 -0.00989 0.29827 -0.02604 0.30867 C -0.03125 0.32278 -0.03993 0.33226 -0.05138 0.33619 C -0.06267 0.34752 -0.07621 0.35376 -0.08958 0.35954 C -0.11944 0.35815 -0.14062 0.35538 -0.16892 0.35307 C -0.18836 0.34659 -0.20625 0.33434 -0.22604 0.32995 C -0.23246 0.32648 -0.24062 0.3237 -0.2467 0.31931 C -0.26059 0.30914 -0.24548 0.31584 -0.25937 0.31076 C -0.26614 0.30474 -0.27517 0.30104 -0.28316 0.29827 C -0.28958 0.2918 -0.29513 0.29018 -0.30225 0.28555 C -0.30468 0.28232 -0.30798 0.28047 -0.31024 0.277 C -0.31805 0.26474 -0.30833 0.27122 -0.31805 0.26636 C -0.32309 0.25688 -0.32534 0.26104 -0.33073 0.25388 C -0.33993 0.24162 -0.33055 0.24763 -0.34357 0.23677 C -0.35329 0.22867 -0.34323 0.24185 -0.35295 0.23052 C -0.36736 0.21365 -0.38229 0.19792 -0.39583 0.17989 C -0.40208 0.17156 -0.40312 0.17434 -0.41024 0.16717 C -0.4177 0.15977 -0.41805 0.15006 -0.42291 0.14174 C -0.425 0.13827 -0.42812 0.13596 -0.43073 0.13318 C -0.43368 0.12555 -0.43524 0.11723 -0.43871 0.11006 C -0.44045 0.10613 -0.44323 0.10313 -0.44513 0.09943 C -0.44635 0.09688 -0.4467 0.09341 -0.44826 0.0911 C -0.45 0.08833 -0.45295 0.08717 -0.45468 0.08463 C -0.45816 0.07954 -0.46024 0.07261 -0.46406 0.06775 C -0.46562 0.06567 -0.46736 0.06359 -0.46892 0.06151 C -0.47291 0.04486 -0.4835 0.02451 -0.48958 0.00856 C -0.49809 -0.0141 -0.50555 -0.03722 -0.51493 -0.05919 C -0.51614 -0.06196 -0.51649 -0.0652 -0.51805 -0.06751 C -0.52222 -0.07398 -0.52882 -0.07583 -0.53402 -0.08023 C -0.54913 -0.07884 -0.55694 -0.07699 -0.57048 -0.07398 C -0.57743 -0.06936 -0.58055 -0.06381 -0.58802 -0.06127 C -0.59305 -0.05063 -0.60156 -0.04231 -0.61024 -0.03791 C -0.61527 -0.02797 -0.62482 -0.02543 -0.63246 -0.01896 C -0.63663 -0.01109 -0.64132 -0.0037 -0.64513 0.0044 C -0.64843 0.01133 -0.64948 0.0185 -0.65295 0.02544 C -0.65191 0.03261 -0.65138 0.03977 -0.64982 0.04671 C -0.64618 0.06243 -0.62638 0.06359 -0.61649 0.06775 C -0.61406 0.06729 -0.60277 0.06567 -0.59913 0.06359 C -0.58402 0.0548 -0.60555 0.06289 -0.58802 0.05711 C -0.5875 0.05503 -0.5875 0.05249 -0.58628 0.05087 C -0.58507 0.04925 -0.58211 0.05087 -0.58159 0.04879 C -0.58107 0.04694 -0.58472 0.0444 -0.58472 0.0444 " pathEditMode="relative" ptsTypes="fffffffffffffffffffffffffffffffffffffffffffffffffffffffffffffffffffffffffffffffffA">
                                      <p:cBhvr>
                                        <p:cTn id="12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248410" y="181610"/>
            <a:ext cx="108597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charset="0"/>
                <a:cs typeface="Times New Roman" panose="02020603050405020304" charset="0"/>
              </a:rPr>
              <a:t>Hoạt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atin typeface="Times New Roman" panose="02020603050405020304" charset="0"/>
                <a:cs typeface="Times New Roman" panose="02020603050405020304" charset="0"/>
              </a:rPr>
              <a:t>động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atin typeface="Times New Roman" panose="02020603050405020304" charset="0"/>
                <a:cs typeface="Times New Roman" panose="02020603050405020304" charset="0"/>
              </a:rPr>
              <a:t>trải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atin typeface="Times New Roman" panose="02020603050405020304" charset="0"/>
                <a:cs typeface="Times New Roman" panose="02020603050405020304" charset="0"/>
              </a:rPr>
              <a:t>nghiệm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60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CHỦ ĐỀ </a:t>
            </a:r>
            <a:r>
              <a:rPr lang="en-US" sz="6000" b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6: CHĂM SÓC VÀ PHỤC VỤ BẢN THÂN</a:t>
            </a:r>
            <a:endParaRPr lang="en-US" sz="6000" b="1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sz="60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Trang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54</a:t>
            </a:r>
            <a:endParaRPr lang="en-US" sz="60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83820" y="294005"/>
            <a:ext cx="120249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4400" dirty="0"/>
          </a:p>
        </p:txBody>
      </p:sp>
      <p:sp>
        <p:nvSpPr>
          <p:cNvPr id="5" name="Text Box 4"/>
          <p:cNvSpPr txBox="1"/>
          <p:nvPr/>
        </p:nvSpPr>
        <p:spPr>
          <a:xfrm>
            <a:off x="335280" y="1880450"/>
            <a:ext cx="11520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01955" y="3631143"/>
            <a:ext cx="11790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2570480" y="187595"/>
            <a:ext cx="79387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HOẠT ĐỘNG GIÁO DỤC THEO CHỦ ĐỀ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(TIẾT 2)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46276" y="1310145"/>
            <a:ext cx="895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Hoạt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1: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trò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“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sức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”</a:t>
            </a:r>
            <a:endParaRPr lang="en-US" sz="3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6"/>
          <p:cNvSpPr txBox="1"/>
          <p:nvPr/>
        </p:nvSpPr>
        <p:spPr>
          <a:xfrm>
            <a:off x="8032" y="1875132"/>
            <a:ext cx="895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anose="02020603050405020304" charset="0"/>
                <a:cs typeface="Times New Roman" panose="02020603050405020304" charset="0"/>
              </a:rPr>
              <a:t>Sắp</a:t>
            </a:r>
            <a:r>
              <a:rPr lang="en-US" sz="36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  <a:cs typeface="Times New Roman" panose="02020603050405020304" charset="0"/>
              </a:rPr>
              <a:t>xếp</a:t>
            </a:r>
            <a:r>
              <a:rPr lang="en-US" sz="36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36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  <a:cs typeface="Times New Roman" panose="02020603050405020304" charset="0"/>
              </a:rPr>
              <a:t>tranh</a:t>
            </a:r>
            <a:r>
              <a:rPr lang="en-US" sz="36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36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  <a:cs typeface="Times New Roman" panose="02020603050405020304" charset="0"/>
              </a:rPr>
              <a:t>hai</a:t>
            </a:r>
            <a:r>
              <a:rPr lang="en-US" sz="36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  <a:cs typeface="Times New Roman" panose="02020603050405020304" charset="0"/>
              </a:rPr>
              <a:t>nhóm</a:t>
            </a:r>
            <a:r>
              <a:rPr lang="en-US" sz="3600" b="1" dirty="0" smtClean="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sz="3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6"/>
          <p:cNvSpPr txBox="1"/>
          <p:nvPr/>
        </p:nvSpPr>
        <p:spPr>
          <a:xfrm>
            <a:off x="-164878" y="2565264"/>
            <a:ext cx="12356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sz="3600" b="1" dirty="0" err="1" smtClean="0">
                <a:latin typeface="Times New Roman" panose="02020603050405020304" charset="0"/>
                <a:cs typeface="Times New Roman" panose="02020603050405020304" charset="0"/>
              </a:rPr>
              <a:t>Đồ</a:t>
            </a:r>
            <a:r>
              <a:rPr lang="en-US" sz="36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  <a:cs typeface="Times New Roman" panose="02020603050405020304" charset="0"/>
              </a:rPr>
              <a:t>dùng</a:t>
            </a:r>
            <a:r>
              <a:rPr lang="en-US" sz="36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36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  <a:cs typeface="Times New Roman" panose="02020603050405020304" charset="0"/>
              </a:rPr>
              <a:t>tranh</a:t>
            </a:r>
            <a:r>
              <a:rPr lang="en-US" sz="36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36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  <a:cs typeface="Times New Roman" panose="02020603050405020304" charset="0"/>
              </a:rPr>
              <a:t>sắp</a:t>
            </a:r>
            <a:r>
              <a:rPr lang="en-US" sz="36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  <a:cs typeface="Times New Roman" panose="02020603050405020304" charset="0"/>
              </a:rPr>
              <a:t>xếp</a:t>
            </a:r>
            <a:r>
              <a:rPr lang="en-US" sz="36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  <a:cs typeface="Times New Roman" panose="02020603050405020304" charset="0"/>
              </a:rPr>
              <a:t>ngăn</a:t>
            </a:r>
            <a:r>
              <a:rPr lang="en-US" sz="36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  <a:cs typeface="Times New Roman" panose="02020603050405020304" charset="0"/>
              </a:rPr>
              <a:t>nắp</a:t>
            </a:r>
            <a:r>
              <a:rPr lang="en-US" sz="3600" b="1" dirty="0" smtClean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600" b="1" dirty="0" err="1" smtClean="0">
                <a:latin typeface="Times New Roman" panose="02020603050405020304" charset="0"/>
                <a:cs typeface="Times New Roman" panose="02020603050405020304" charset="0"/>
              </a:rPr>
              <a:t>gọn</a:t>
            </a:r>
            <a:r>
              <a:rPr lang="en-US" sz="36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  <a:cs typeface="Times New Roman" panose="02020603050405020304" charset="0"/>
              </a:rPr>
              <a:t>gàng</a:t>
            </a:r>
            <a:r>
              <a:rPr lang="en-US" sz="3600" b="1" dirty="0" smtClean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3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 Box 6"/>
          <p:cNvSpPr txBox="1"/>
          <p:nvPr/>
        </p:nvSpPr>
        <p:spPr>
          <a:xfrm>
            <a:off x="160432" y="3325756"/>
            <a:ext cx="895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sz="3600" b="1" dirty="0" err="1" smtClean="0">
                <a:latin typeface="Times New Roman" panose="02020603050405020304" charset="0"/>
                <a:cs typeface="Times New Roman" panose="02020603050405020304" charset="0"/>
              </a:rPr>
              <a:t>Đồ</a:t>
            </a:r>
            <a:r>
              <a:rPr lang="en-US" sz="36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  <a:cs typeface="Times New Roman" panose="02020603050405020304" charset="0"/>
              </a:rPr>
              <a:t>dùng</a:t>
            </a:r>
            <a:r>
              <a:rPr lang="en-US" sz="36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36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  <a:cs typeface="Times New Roman" panose="02020603050405020304" charset="0"/>
              </a:rPr>
              <a:t>tranh</a:t>
            </a:r>
            <a:r>
              <a:rPr lang="en-US" sz="36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  <a:cs typeface="Times New Roman" panose="02020603050405020304" charset="0"/>
              </a:rPr>
              <a:t>để</a:t>
            </a:r>
            <a:r>
              <a:rPr lang="en-US" sz="36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  <a:cs typeface="Times New Roman" panose="02020603050405020304" charset="0"/>
              </a:rPr>
              <a:t>lộn</a:t>
            </a:r>
            <a:r>
              <a:rPr lang="en-US" sz="36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  <a:cs typeface="Times New Roman" panose="02020603050405020304" charset="0"/>
              </a:rPr>
              <a:t>xộn</a:t>
            </a:r>
            <a:r>
              <a:rPr lang="en-US" sz="3600" b="1" dirty="0" smtClean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600" b="1" dirty="0" err="1" smtClean="0">
                <a:latin typeface="Times New Roman" panose="02020603050405020304" charset="0"/>
                <a:cs typeface="Times New Roman" panose="02020603050405020304" charset="0"/>
              </a:rPr>
              <a:t>bừa</a:t>
            </a:r>
            <a:r>
              <a:rPr lang="en-US" sz="36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latin typeface="Times New Roman" panose="02020603050405020304" charset="0"/>
                <a:cs typeface="Times New Roman" panose="02020603050405020304" charset="0"/>
              </a:rPr>
              <a:t>bãi</a:t>
            </a:r>
            <a:r>
              <a:rPr lang="en-US" sz="3600" b="1" dirty="0" smtClean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3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3" y="156124"/>
            <a:ext cx="2419043" cy="203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66" y="156124"/>
            <a:ext cx="2768488" cy="203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066" y="156124"/>
            <a:ext cx="2763036" cy="203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1" y="125080"/>
            <a:ext cx="2803172" cy="206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5" y="2398887"/>
            <a:ext cx="2709753" cy="243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836" y="2419816"/>
            <a:ext cx="2600401" cy="236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4" y="4991783"/>
            <a:ext cx="3152775" cy="183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33" y="2455332"/>
            <a:ext cx="2856089" cy="233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2479673"/>
            <a:ext cx="272062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411" y="4919102"/>
            <a:ext cx="2960127" cy="191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101" y="4919102"/>
            <a:ext cx="3238500" cy="194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25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233521" y="111512"/>
            <a:ext cx="122663" cy="6634976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06256" y="300414"/>
            <a:ext cx="561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Đồ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dùng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tranh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sắp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xếp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ngăn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nắp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gọn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gàng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396233" y="333197"/>
            <a:ext cx="4216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Đồ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dùng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tranh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để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lộn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xộn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bừa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</a:rPr>
              <a:t>bãi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56" y="713688"/>
            <a:ext cx="1789812" cy="161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956" y="724845"/>
            <a:ext cx="1932558" cy="160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457" y="724845"/>
            <a:ext cx="1789812" cy="16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4" y="2466837"/>
            <a:ext cx="2493919" cy="173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3" y="2448613"/>
            <a:ext cx="2571984" cy="175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4" y="4528443"/>
            <a:ext cx="2641874" cy="194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115" y="4528443"/>
            <a:ext cx="3238500" cy="194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881" y="847500"/>
            <a:ext cx="2419043" cy="203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891" y="847500"/>
            <a:ext cx="2395889" cy="203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660" y="3235675"/>
            <a:ext cx="2493374" cy="217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413" y="3235675"/>
            <a:ext cx="2641577" cy="217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3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12260" y="701857"/>
            <a:ext cx="58400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02" y="646166"/>
            <a:ext cx="2590800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53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1321435" y="326390"/>
            <a:ext cx="10612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2: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việc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97" y="2139573"/>
            <a:ext cx="10292575" cy="435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7"/>
          <p:cNvSpPr txBox="1"/>
          <p:nvPr/>
        </p:nvSpPr>
        <p:spPr>
          <a:xfrm>
            <a:off x="983181" y="1062355"/>
            <a:ext cx="10612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en-US" sz="3200" b="1" dirty="0" err="1" smtClean="0">
                <a:latin typeface="Times New Roman" panose="02020603050405020304" charset="0"/>
                <a:cs typeface="Times New Roman" panose="02020603050405020304" charset="0"/>
              </a:rPr>
              <a:t>Trao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atin typeface="Times New Roman" panose="02020603050405020304" charset="0"/>
                <a:cs typeface="Times New Roman" panose="02020603050405020304" charset="0"/>
              </a:rPr>
              <a:t>đổi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atin typeface="Times New Roman" panose="02020603050405020304" charset="0"/>
                <a:cs typeface="Times New Roman" panose="02020603050405020304" charset="0"/>
              </a:rPr>
              <a:t>công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atin typeface="Times New Roman" panose="02020603050405020304" charset="0"/>
                <a:cs typeface="Times New Roman" panose="02020603050405020304" charset="0"/>
              </a:rPr>
              <a:t>việc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atin typeface="Times New Roman" panose="02020603050405020304" charset="0"/>
                <a:cs typeface="Times New Roman" panose="02020603050405020304" charset="0"/>
              </a:rPr>
              <a:t>nhà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atin typeface="Times New Roman" panose="02020603050405020304" charset="0"/>
                <a:cs typeface="Times New Roman" panose="02020603050405020304" charset="0"/>
              </a:rPr>
              <a:t>phù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atin typeface="Times New Roman" panose="02020603050405020304" charset="0"/>
                <a:cs typeface="Times New Roman" panose="02020603050405020304" charset="0"/>
              </a:rPr>
              <a:t>hợp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atin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atin typeface="Times New Roman" panose="02020603050405020304" charset="0"/>
                <a:cs typeface="Times New Roman" panose="02020603050405020304" charset="0"/>
              </a:rPr>
              <a:t>thể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atin typeface="Times New Roman" panose="02020603050405020304" charset="0"/>
                <a:cs typeface="Times New Roman" panose="02020603050405020304" charset="0"/>
              </a:rPr>
              <a:t>thực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atin typeface="Times New Roman" panose="02020603050405020304" charset="0"/>
                <a:cs typeface="Times New Roman" panose="02020603050405020304" charset="0"/>
              </a:rPr>
              <a:t>hiện</a:t>
            </a:r>
            <a:r>
              <a:rPr lang="en-US" sz="3200" b="1" dirty="0" smtClean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1181983" y="2165965"/>
            <a:ext cx="4125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đang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tưới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cây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400" b="1" dirty="0">
              <a:solidFill>
                <a:srgbClr val="FFFF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 Box 7"/>
          <p:cNvSpPr txBox="1"/>
          <p:nvPr/>
        </p:nvSpPr>
        <p:spPr>
          <a:xfrm>
            <a:off x="6627495" y="2396798"/>
            <a:ext cx="4125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đang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phơi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quần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áo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400" b="1" dirty="0">
              <a:solidFill>
                <a:srgbClr val="FFFF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 Box 7"/>
          <p:cNvSpPr txBox="1"/>
          <p:nvPr/>
        </p:nvSpPr>
        <p:spPr>
          <a:xfrm>
            <a:off x="1181983" y="4314791"/>
            <a:ext cx="4125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đang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lau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cửa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kính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400" b="1" dirty="0">
              <a:solidFill>
                <a:srgbClr val="FFFF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7"/>
          <p:cNvSpPr txBox="1"/>
          <p:nvPr/>
        </p:nvSpPr>
        <p:spPr>
          <a:xfrm>
            <a:off x="6493682" y="4292489"/>
            <a:ext cx="496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đang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dọn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thức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ăn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ra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mâm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cơm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400" b="1" dirty="0">
              <a:solidFill>
                <a:srgbClr val="FFFF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6" grpId="0"/>
      <p:bldP spid="6" grpId="1"/>
      <p:bldP spid="9" grpId="1"/>
      <p:bldP spid="9" grpId="2"/>
      <p:bldP spid="10" grpId="1"/>
      <p:bldP spid="10" grpId="2"/>
      <p:bldP spid="11" grpId="1"/>
      <p:bldP spid="11" grpId="2"/>
      <p:bldP spid="12" grpId="1"/>
      <p:bldP spid="12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9414" y="300414"/>
            <a:ext cx="6295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en-US" sz="2800" b="1" dirty="0" err="1" smtClean="0">
                <a:latin typeface="Times New Roman" panose="02020603050405020304" charset="0"/>
                <a:cs typeface="Times New Roman" panose="02020603050405020304" charset="0"/>
              </a:rPr>
              <a:t>Ghi</a:t>
            </a:r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  <a:cs typeface="Times New Roman" panose="02020603050405020304" charset="0"/>
              </a:rPr>
              <a:t>lại</a:t>
            </a:r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  <a:cs typeface="Times New Roman" panose="02020603050405020304" charset="0"/>
              </a:rPr>
              <a:t>việc</a:t>
            </a:r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  <a:cs typeface="Times New Roman" panose="02020603050405020304" charset="0"/>
              </a:rPr>
              <a:t>nhà</a:t>
            </a:r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  <a:cs typeface="Times New Roman" panose="02020603050405020304" charset="0"/>
              </a:rPr>
              <a:t>mà</a:t>
            </a:r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  <a:cs typeface="Times New Roman" panose="02020603050405020304" charset="0"/>
              </a:rPr>
              <a:t>sẽ</a:t>
            </a:r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2866" y="1136760"/>
            <a:ext cx="6421310" cy="3323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việc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</a:p>
          <a:p>
            <a:pPr marL="457200" indent="-457200">
              <a:buFontTx/>
              <a:buChar char="-"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Quét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lau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giúp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mẹ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Nhặt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rau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Rửa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chén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,…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……</a:t>
            </a:r>
          </a:p>
          <a:p>
            <a:pPr marL="285750" indent="-285750" algn="ctr">
              <a:buFontTx/>
              <a:buChar char="-"/>
            </a:pPr>
            <a:endParaRPr lang="en-US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302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.VnArabiaH</vt:lpstr>
      <vt:lpstr>Arial</vt:lpstr>
      <vt:lpstr>Calibri</vt:lpstr>
      <vt:lpstr>Calibri Light</vt:lpstr>
      <vt:lpstr>Garamond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Microsoft account</cp:lastModifiedBy>
  <cp:revision>21</cp:revision>
  <dcterms:created xsi:type="dcterms:W3CDTF">2022-04-02T05:26:27Z</dcterms:created>
  <dcterms:modified xsi:type="dcterms:W3CDTF">2022-05-18T08:12:41Z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5B18145F99234839BAFF0B42B16F1A4A</vt:lpwstr>
  </property>
  <property fmtid="{D5CDD505-2E9C-101B-9397-08002B2CF9AE}" pid="3" name="KSOProductBuildVer">
    <vt:lpwstr>1033-11.2.0.11042</vt:lpwstr>
  </property>
</Properties>
</file>