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1"/>
  </p:notesMasterIdLst>
  <p:handoutMasterIdLst>
    <p:handoutMasterId r:id="rId12"/>
  </p:handoutMasterIdLst>
  <p:sldIdLst>
    <p:sldId id="424" r:id="rId2"/>
    <p:sldId id="268" r:id="rId3"/>
    <p:sldId id="276" r:id="rId4"/>
    <p:sldId id="284" r:id="rId5"/>
    <p:sldId id="285" r:id="rId6"/>
    <p:sldId id="405" r:id="rId7"/>
    <p:sldId id="407" r:id="rId8"/>
    <p:sldId id="409" r:id="rId9"/>
    <p:sldId id="40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FF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00FF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00FF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00FF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00FF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rgbClr val="FF00FF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rgbClr val="FF00FF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rgbClr val="FF00FF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rgbClr val="FF00FF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FCCFF"/>
    <a:srgbClr val="0066FF"/>
    <a:srgbClr val="3399FF"/>
    <a:srgbClr val="FFFFCC"/>
    <a:srgbClr val="FFFF00"/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4" autoAdjust="0"/>
    <p:restoredTop sz="98098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28B08A0-1DA0-4C1C-BFBA-F5991FAB0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A015B7A-6C85-42CF-97FE-6582A4616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CDC6F048-81BE-4D77-84E9-3E7B27F3DA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9EA580F2-D28B-4B30-9B7E-B8A7B3520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059E76A3-9E29-4F99-9E64-CBCE24A1C1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792BD16B-B3BA-48B6-BD09-65B339717A7D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87C94D-C01B-4BF0-8212-DD3792F8A3B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ADA10-67B0-4F95-9F13-A32604EC5AC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87F22-9F8F-4380-8F43-C0DC3770520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B65A7-B131-4BD9-A143-041143E6F7D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36A5F-0B2C-4857-B24A-7F318A026D2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92F85-3985-45C4-8EA7-01BDE7228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AFC84-029F-4088-8F74-8B3561E55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3C189-7BCC-46DF-9DA4-2D84C4F75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304DD-05D8-454A-B8D5-C37FE279F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B0604-D646-468A-942D-FE0FC2B5F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C6960-3A2A-4B5E-B753-93B96B2B3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E7097-627E-4FFB-9698-202C42F16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A0AF4-772E-4C57-952B-EA2AA57A2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05E76-DB4F-40A4-9302-5216AFF8B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6393D-E304-431C-A6B9-2C1DAC66B97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D9D45D0-4E50-49B3-85F4-2EFC9F59AE0E}" type="slidenum">
              <a:rPr lang="en-US"/>
              <a:pPr>
                <a:defRPr/>
              </a:pPr>
              <a:t>‹#›</a:t>
            </a:fld>
            <a:endParaRPr lang="en-US" sz="1000">
              <a:solidFill>
                <a:schemeClr val="tx1"/>
              </a:solidFill>
            </a:endParaRPr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>
            <a:extLst>
              <a:ext uri="{FF2B5EF4-FFF2-40B4-BE49-F238E27FC236}">
                <a16:creationId xmlns:a16="http://schemas.microsoft.com/office/drawing/2014/main" id="{7C9711C8-14AD-409E-AA00-AD8B182B42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9632" y="2780928"/>
            <a:ext cx="7545392" cy="36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055"/>
              </a:avLst>
            </a:prstTxWarp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5A</a:t>
            </a:r>
          </a:p>
          <a:p>
            <a:pPr algn="ctr"/>
            <a:endParaRPr lang="en-US" sz="2707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WordArt 16">
            <a:extLst>
              <a:ext uri="{FF2B5EF4-FFF2-40B4-BE49-F238E27FC236}">
                <a16:creationId xmlns:a16="http://schemas.microsoft.com/office/drawing/2014/main" id="{80A828B4-0D6E-46EB-B7C3-162CC7D5B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7705" y="404664"/>
            <a:ext cx="6897320" cy="12482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99"/>
              </a:avLst>
            </a:prstTxWarp>
          </a:bodyPr>
          <a:lstStyle/>
          <a:p>
            <a:pPr algn="ctr"/>
            <a:r>
              <a:rPr lang="vi-VN" sz="2707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MỸ ĐỨC I</a:t>
            </a:r>
            <a:endParaRPr lang="en-US" sz="2707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Rectangle 36">
            <a:extLst>
              <a:ext uri="{FF2B5EF4-FFF2-40B4-BE49-F238E27FC236}">
                <a16:creationId xmlns:a16="http://schemas.microsoft.com/office/drawing/2014/main" id="{0C9A6CD3-8811-4B4B-9F18-59F44A306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632"/>
            <a:ext cx="9144000" cy="6741368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endParaRPr lang="vi-VN" altLang="en-US" sz="1805">
              <a:latin typeface="Times New Roman" panose="02020603050405020304" pitchFamily="18" charset="0"/>
            </a:endParaRPr>
          </a:p>
        </p:txBody>
      </p:sp>
      <p:pic>
        <p:nvPicPr>
          <p:cNvPr id="3078" name="Picture 1">
            <a:extLst>
              <a:ext uri="{FF2B5EF4-FFF2-40B4-BE49-F238E27FC236}">
                <a16:creationId xmlns:a16="http://schemas.microsoft.com/office/drawing/2014/main" id="{F10D7B72-0E8C-4CB5-BDF3-1C3BDC9A2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4" y="404664"/>
            <a:ext cx="161051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8C315A-73CD-826C-65F6-9F794102BC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3" cy="6741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136680" y="191851"/>
            <a:ext cx="8870640" cy="1160765"/>
            <a:chOff x="340" y="1093"/>
            <a:chExt cx="3283" cy="432"/>
          </a:xfrm>
        </p:grpSpPr>
        <p:sp>
          <p:nvSpPr>
            <p:cNvPr id="1033" name="AutoShape 17"/>
            <p:cNvSpPr>
              <a:spLocks noChangeArrowheads="1"/>
            </p:cNvSpPr>
            <p:nvPr/>
          </p:nvSpPr>
          <p:spPr bwMode="auto">
            <a:xfrm>
              <a:off x="554" y="1122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034" name="Oval 18"/>
            <p:cNvSpPr>
              <a:spLocks noChangeArrowheads="1"/>
            </p:cNvSpPr>
            <p:nvPr/>
          </p:nvSpPr>
          <p:spPr bwMode="auto">
            <a:xfrm rot="1758052">
              <a:off x="354" y="1108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035" name="Oval 19"/>
            <p:cNvSpPr>
              <a:spLocks noChangeArrowheads="1"/>
            </p:cNvSpPr>
            <p:nvPr/>
          </p:nvSpPr>
          <p:spPr bwMode="auto">
            <a:xfrm rot="1758052">
              <a:off x="340" y="1093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036" name="Oval 20"/>
            <p:cNvSpPr>
              <a:spLocks noChangeArrowheads="1"/>
            </p:cNvSpPr>
            <p:nvPr/>
          </p:nvSpPr>
          <p:spPr bwMode="auto">
            <a:xfrm>
              <a:off x="391" y="1119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037" name="Text Box 21"/>
            <p:cNvSpPr txBox="1">
              <a:spLocks noChangeArrowheads="1"/>
            </p:cNvSpPr>
            <p:nvPr/>
          </p:nvSpPr>
          <p:spPr bwMode="auto">
            <a:xfrm>
              <a:off x="820" y="1141"/>
              <a:ext cx="21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038" name="Text Box 22"/>
            <p:cNvSpPr txBox="1">
              <a:spLocks noChangeArrowheads="1"/>
            </p:cNvSpPr>
            <p:nvPr/>
          </p:nvSpPr>
          <p:spPr bwMode="auto">
            <a:xfrm>
              <a:off x="460" y="1111"/>
              <a:ext cx="258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039" name="AutoShape 23"/>
            <p:cNvSpPr>
              <a:spLocks noChangeArrowheads="1"/>
            </p:cNvSpPr>
            <p:nvPr/>
          </p:nvSpPr>
          <p:spPr bwMode="gray">
            <a:xfrm>
              <a:off x="554" y="1122"/>
              <a:ext cx="3069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6CCFF"/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040" name="Oval 24"/>
            <p:cNvSpPr>
              <a:spLocks noChangeArrowheads="1"/>
            </p:cNvSpPr>
            <p:nvPr/>
          </p:nvSpPr>
          <p:spPr bwMode="gray">
            <a:xfrm rot="1758052">
              <a:off x="354" y="1108"/>
              <a:ext cx="514" cy="417"/>
            </a:xfrm>
            <a:prstGeom prst="ellipse">
              <a:avLst/>
            </a:prstGeom>
            <a:solidFill>
              <a:srgbClr val="55497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041" name="Oval 25"/>
            <p:cNvSpPr>
              <a:spLocks noChangeArrowheads="1"/>
            </p:cNvSpPr>
            <p:nvPr/>
          </p:nvSpPr>
          <p:spPr bwMode="gray">
            <a:xfrm rot="1758052">
              <a:off x="365" y="1098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042" name="Text Box 26"/>
            <p:cNvSpPr txBox="1">
              <a:spLocks noChangeArrowheads="1"/>
            </p:cNvSpPr>
            <p:nvPr/>
          </p:nvSpPr>
          <p:spPr bwMode="gray">
            <a:xfrm>
              <a:off x="720" y="1122"/>
              <a:ext cx="2903" cy="3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err="1">
                  <a:solidFill>
                    <a:schemeClr val="tx1"/>
                  </a:solidFill>
                </a:rPr>
                <a:t>Hoạt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động</a:t>
              </a:r>
              <a:r>
                <a:rPr lang="en-US" b="1" dirty="0">
                  <a:solidFill>
                    <a:schemeClr val="tx1"/>
                  </a:solidFill>
                </a:rPr>
                <a:t> 1. </a:t>
              </a:r>
              <a:r>
                <a:rPr lang="en-US" b="1" dirty="0" err="1">
                  <a:solidFill>
                    <a:schemeClr val="tx1"/>
                  </a:solidFill>
                </a:rPr>
                <a:t>Tìm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hiểu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cuộc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đời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và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giai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thoại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trạng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nguyên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Trần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Tất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Văn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1043" name="Picture 27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8" y="1117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4" name="Text Box 28"/>
            <p:cNvSpPr txBox="1">
              <a:spLocks noChangeArrowheads="1"/>
            </p:cNvSpPr>
            <p:nvPr/>
          </p:nvSpPr>
          <p:spPr bwMode="gray">
            <a:xfrm>
              <a:off x="484" y="1111"/>
              <a:ext cx="258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3711AB8-DD34-736C-2D53-8E150D9E5A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63783"/>
            <a:ext cx="4579746" cy="47909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D5A497-DEB7-A208-D0DA-676196DD61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63782"/>
            <a:ext cx="4219296" cy="479092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4">
            <a:extLst>
              <a:ext uri="{FF2B5EF4-FFF2-40B4-BE49-F238E27FC236}">
                <a16:creationId xmlns:a16="http://schemas.microsoft.com/office/drawing/2014/main" id="{C86E11DB-C0B2-02D5-4555-758137F46955}"/>
              </a:ext>
            </a:extLst>
          </p:cNvPr>
          <p:cNvGrpSpPr>
            <a:grpSpLocks/>
          </p:cNvGrpSpPr>
          <p:nvPr/>
        </p:nvGrpSpPr>
        <p:grpSpPr bwMode="auto">
          <a:xfrm>
            <a:off x="0" y="404664"/>
            <a:ext cx="8870640" cy="1160765"/>
            <a:chOff x="340" y="1093"/>
            <a:chExt cx="3283" cy="432"/>
          </a:xfrm>
        </p:grpSpPr>
        <p:sp>
          <p:nvSpPr>
            <p:cNvPr id="8" name="AutoShape 17">
              <a:extLst>
                <a:ext uri="{FF2B5EF4-FFF2-40B4-BE49-F238E27FC236}">
                  <a16:creationId xmlns:a16="http://schemas.microsoft.com/office/drawing/2014/main" id="{E8D89948-167F-4ED5-0B27-FFDC017A7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" y="1122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" name="Oval 18">
              <a:extLst>
                <a:ext uri="{FF2B5EF4-FFF2-40B4-BE49-F238E27FC236}">
                  <a16:creationId xmlns:a16="http://schemas.microsoft.com/office/drawing/2014/main" id="{9FFBB517-FD79-6ABC-08B2-7971D3A0D6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354" y="1108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0" name="Oval 19">
              <a:extLst>
                <a:ext uri="{FF2B5EF4-FFF2-40B4-BE49-F238E27FC236}">
                  <a16:creationId xmlns:a16="http://schemas.microsoft.com/office/drawing/2014/main" id="{046E8F84-F8A3-28ED-1A93-CBE21D45C3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8052">
              <a:off x="340" y="1093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1" name="Oval 20">
              <a:extLst>
                <a:ext uri="{FF2B5EF4-FFF2-40B4-BE49-F238E27FC236}">
                  <a16:creationId xmlns:a16="http://schemas.microsoft.com/office/drawing/2014/main" id="{C6FF4B3E-D415-E528-D985-B1D7BC238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" y="1119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2" name="Text Box 21">
              <a:extLst>
                <a:ext uri="{FF2B5EF4-FFF2-40B4-BE49-F238E27FC236}">
                  <a16:creationId xmlns:a16="http://schemas.microsoft.com/office/drawing/2014/main" id="{87D2D207-9C87-24B0-56A1-BE9B6FC4E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" y="1141"/>
              <a:ext cx="21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id="{716024A6-E093-3E22-5296-E94C4AF46C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" y="1111"/>
              <a:ext cx="258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4" name="AutoShape 23">
              <a:extLst>
                <a:ext uri="{FF2B5EF4-FFF2-40B4-BE49-F238E27FC236}">
                  <a16:creationId xmlns:a16="http://schemas.microsoft.com/office/drawing/2014/main" id="{3A406435-0E20-D1C9-C05C-BDE28F6FE98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4" y="1122"/>
              <a:ext cx="3069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6CCFF"/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5" name="Oval 24">
              <a:extLst>
                <a:ext uri="{FF2B5EF4-FFF2-40B4-BE49-F238E27FC236}">
                  <a16:creationId xmlns:a16="http://schemas.microsoft.com/office/drawing/2014/main" id="{9E6C9C68-8C58-3187-3D36-9813867085E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758052">
              <a:off x="354" y="1108"/>
              <a:ext cx="514" cy="417"/>
            </a:xfrm>
            <a:prstGeom prst="ellipse">
              <a:avLst/>
            </a:prstGeom>
            <a:solidFill>
              <a:srgbClr val="55497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6" name="Oval 25">
              <a:extLst>
                <a:ext uri="{FF2B5EF4-FFF2-40B4-BE49-F238E27FC236}">
                  <a16:creationId xmlns:a16="http://schemas.microsoft.com/office/drawing/2014/main" id="{4171922D-7853-845A-D033-381868625A1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758052">
              <a:off x="365" y="1098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7" name="Text Box 26">
              <a:extLst>
                <a:ext uri="{FF2B5EF4-FFF2-40B4-BE49-F238E27FC236}">
                  <a16:creationId xmlns:a16="http://schemas.microsoft.com/office/drawing/2014/main" id="{163AB605-B7BE-5BFC-D943-E3B049CAD93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0" y="1122"/>
              <a:ext cx="2903" cy="3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err="1">
                  <a:solidFill>
                    <a:schemeClr val="tx1"/>
                  </a:solidFill>
                </a:rPr>
                <a:t>Hoạt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động</a:t>
              </a:r>
              <a:r>
                <a:rPr lang="en-US" b="1" dirty="0">
                  <a:solidFill>
                    <a:schemeClr val="tx1"/>
                  </a:solidFill>
                </a:rPr>
                <a:t> 1. </a:t>
              </a:r>
              <a:r>
                <a:rPr lang="en-US" b="1" dirty="0" err="1">
                  <a:solidFill>
                    <a:schemeClr val="tx1"/>
                  </a:solidFill>
                </a:rPr>
                <a:t>Tìm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hiểu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cuộc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đời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và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giai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thoại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trạng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nguyên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Trần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Tất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Văn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0AF8C8D-2396-683F-6876-87F3C5078A70}"/>
              </a:ext>
            </a:extLst>
          </p:cNvPr>
          <p:cNvSpPr txBox="1"/>
          <p:nvPr/>
        </p:nvSpPr>
        <p:spPr>
          <a:xfrm>
            <a:off x="1475656" y="2644170"/>
            <a:ext cx="66967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FB13F2-3EDA-1BCA-0F12-E6E1C9610673}"/>
              </a:ext>
            </a:extLst>
          </p:cNvPr>
          <p:cNvSpPr txBox="1"/>
          <p:nvPr/>
        </p:nvSpPr>
        <p:spPr>
          <a:xfrm>
            <a:off x="594893" y="1921607"/>
            <a:ext cx="809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Bài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thơ</a:t>
            </a:r>
            <a:r>
              <a:rPr lang="en-US" dirty="0">
                <a:solidFill>
                  <a:srgbClr val="00B050"/>
                </a:solidFill>
              </a:rPr>
              <a:t> ca </a:t>
            </a:r>
            <a:r>
              <a:rPr lang="en-US" dirty="0" err="1">
                <a:solidFill>
                  <a:srgbClr val="00B050"/>
                </a:solidFill>
              </a:rPr>
              <a:t>tụng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công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lao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của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trạng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nguyên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Trần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Tất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Văn</a:t>
            </a:r>
            <a:r>
              <a:rPr lang="en-US" dirty="0">
                <a:solidFill>
                  <a:srgbClr val="00B050"/>
                </a:solidFill>
              </a:rPr>
              <a:t>: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-66933" y="188640"/>
            <a:ext cx="9175436" cy="1344698"/>
            <a:chOff x="340" y="981"/>
            <a:chExt cx="4798" cy="571"/>
          </a:xfrm>
        </p:grpSpPr>
        <p:sp>
          <p:nvSpPr>
            <p:cNvPr id="20571" name="AutoShape 17"/>
            <p:cNvSpPr>
              <a:spLocks noChangeArrowheads="1"/>
            </p:cNvSpPr>
            <p:nvPr/>
          </p:nvSpPr>
          <p:spPr bwMode="auto">
            <a:xfrm>
              <a:off x="554" y="1010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0572" name="Oval 18"/>
            <p:cNvSpPr>
              <a:spLocks noChangeArrowheads="1"/>
            </p:cNvSpPr>
            <p:nvPr/>
          </p:nvSpPr>
          <p:spPr bwMode="auto">
            <a:xfrm rot="1758052">
              <a:off x="354" y="996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0573" name="Oval 19"/>
            <p:cNvSpPr>
              <a:spLocks noChangeArrowheads="1"/>
            </p:cNvSpPr>
            <p:nvPr/>
          </p:nvSpPr>
          <p:spPr bwMode="auto">
            <a:xfrm rot="1758052">
              <a:off x="340" y="981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0574" name="Oval 20"/>
            <p:cNvSpPr>
              <a:spLocks noChangeArrowheads="1"/>
            </p:cNvSpPr>
            <p:nvPr/>
          </p:nvSpPr>
          <p:spPr bwMode="auto">
            <a:xfrm>
              <a:off x="391" y="1007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0575" name="Text Box 21"/>
            <p:cNvSpPr txBox="1">
              <a:spLocks noChangeArrowheads="1"/>
            </p:cNvSpPr>
            <p:nvPr/>
          </p:nvSpPr>
          <p:spPr bwMode="auto">
            <a:xfrm>
              <a:off x="820" y="1029"/>
              <a:ext cx="21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20576" name="Text Box 22"/>
            <p:cNvSpPr txBox="1">
              <a:spLocks noChangeArrowheads="1"/>
            </p:cNvSpPr>
            <p:nvPr/>
          </p:nvSpPr>
          <p:spPr bwMode="auto">
            <a:xfrm>
              <a:off x="460" y="999"/>
              <a:ext cx="258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20577" name="AutoShape 23"/>
            <p:cNvSpPr>
              <a:spLocks noChangeArrowheads="1"/>
            </p:cNvSpPr>
            <p:nvPr/>
          </p:nvSpPr>
          <p:spPr bwMode="gray">
            <a:xfrm>
              <a:off x="589" y="1022"/>
              <a:ext cx="4549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6CCFF"/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0578" name="Oval 24"/>
            <p:cNvSpPr>
              <a:spLocks noChangeArrowheads="1"/>
            </p:cNvSpPr>
            <p:nvPr/>
          </p:nvSpPr>
          <p:spPr bwMode="gray">
            <a:xfrm rot="1758052">
              <a:off x="354" y="996"/>
              <a:ext cx="514" cy="417"/>
            </a:xfrm>
            <a:prstGeom prst="ellipse">
              <a:avLst/>
            </a:prstGeom>
            <a:solidFill>
              <a:srgbClr val="55497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0579" name="Oval 25"/>
            <p:cNvSpPr>
              <a:spLocks noChangeArrowheads="1"/>
            </p:cNvSpPr>
            <p:nvPr/>
          </p:nvSpPr>
          <p:spPr bwMode="gray">
            <a:xfrm rot="1758052">
              <a:off x="340" y="981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0580" name="Text Box 26"/>
            <p:cNvSpPr txBox="1">
              <a:spLocks noChangeArrowheads="1"/>
            </p:cNvSpPr>
            <p:nvPr/>
          </p:nvSpPr>
          <p:spPr bwMode="gray">
            <a:xfrm>
              <a:off x="761" y="1029"/>
              <a:ext cx="4178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err="1">
                  <a:solidFill>
                    <a:schemeClr val="tx1"/>
                  </a:solidFill>
                </a:rPr>
                <a:t>Hoạt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động</a:t>
              </a:r>
              <a:r>
                <a:rPr lang="en-US" b="1" dirty="0">
                  <a:solidFill>
                    <a:schemeClr val="tx1"/>
                  </a:solidFill>
                </a:rPr>
                <a:t> 2. </a:t>
              </a:r>
              <a:r>
                <a:rPr lang="en-US" b="1" dirty="0" err="1">
                  <a:solidFill>
                    <a:schemeClr val="tx1"/>
                  </a:solidFill>
                </a:rPr>
                <a:t>Tìm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hiểu</a:t>
              </a:r>
              <a:r>
                <a:rPr lang="en-US" b="1" dirty="0">
                  <a:solidFill>
                    <a:schemeClr val="tx1"/>
                  </a:solidFill>
                </a:rPr>
                <a:t> di </a:t>
              </a:r>
              <a:r>
                <a:rPr lang="en-US" b="1" dirty="0" err="1">
                  <a:solidFill>
                    <a:schemeClr val="tx1"/>
                  </a:solidFill>
                </a:rPr>
                <a:t>tích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đền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thờ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trạng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nguyên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Trần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Tất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Văn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20581" name="Picture 27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8" y="1005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2614154-CA07-4FDD-884B-CCFAD9F38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9" y="1275372"/>
            <a:ext cx="9083643" cy="582603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782D41-3AB1-4CB8-8757-5AA296857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8640"/>
            <a:ext cx="9143999" cy="6669360"/>
          </a:xfrm>
        </p:spPr>
      </p:pic>
    </p:spTree>
    <p:extLst>
      <p:ext uri="{BB962C8B-B14F-4D97-AF65-F5344CB8AC3E}">
        <p14:creationId xmlns:p14="http://schemas.microsoft.com/office/powerpoint/2010/main" val="13600009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07EA4D-9741-4187-8353-3B1C1288F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0"/>
            <a:ext cx="4464496" cy="68579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D22353-678D-42F1-9A19-1CBB349B2E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55" b="6101"/>
          <a:stretch/>
        </p:blipFill>
        <p:spPr>
          <a:xfrm>
            <a:off x="14032" y="0"/>
            <a:ext cx="477399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138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CADA63-8728-4230-ADD1-AF9911C3D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11150"/>
          <a:stretch/>
        </p:blipFill>
        <p:spPr>
          <a:xfrm>
            <a:off x="0" y="1"/>
            <a:ext cx="9143999" cy="685800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C1678D-4FDB-44E7-8AC9-6EE4E1124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1" y="0"/>
            <a:ext cx="8931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098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A2EA1F-730C-4622-9835-73CEE9B85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81" y="332656"/>
            <a:ext cx="8205981" cy="6120680"/>
          </a:xfrm>
        </p:spPr>
      </p:pic>
    </p:spTree>
    <p:extLst>
      <p:ext uri="{BB962C8B-B14F-4D97-AF65-F5344CB8AC3E}">
        <p14:creationId xmlns:p14="http://schemas.microsoft.com/office/powerpoint/2010/main" val="3665692010"/>
      </p:ext>
    </p:extLst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527</TotalTime>
  <Words>131</Words>
  <Application>Microsoft Office PowerPoint</Application>
  <PresentationFormat>On-screen Show (4:3)</PresentationFormat>
  <Paragraphs>25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Constantia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Clearly Presented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in here</dc:title>
  <dc:creator>Pearce</dc:creator>
  <cp:lastModifiedBy>Cúc Đỗ</cp:lastModifiedBy>
  <cp:revision>96</cp:revision>
  <dcterms:created xsi:type="dcterms:W3CDTF">2005-04-26T09:52:17Z</dcterms:created>
  <dcterms:modified xsi:type="dcterms:W3CDTF">2022-12-24T05:33:48Z</dcterms:modified>
</cp:coreProperties>
</file>