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45" r:id="rId7"/>
  </p:sldMasterIdLst>
  <p:notesMasterIdLst>
    <p:notesMasterId r:id="rId23"/>
  </p:notesMasterIdLst>
  <p:sldIdLst>
    <p:sldId id="366" r:id="rId8"/>
    <p:sldId id="354" r:id="rId9"/>
    <p:sldId id="275" r:id="rId10"/>
    <p:sldId id="276" r:id="rId11"/>
    <p:sldId id="286" r:id="rId12"/>
    <p:sldId id="355" r:id="rId13"/>
    <p:sldId id="357" r:id="rId14"/>
    <p:sldId id="359" r:id="rId15"/>
    <p:sldId id="358" r:id="rId16"/>
    <p:sldId id="361" r:id="rId17"/>
    <p:sldId id="348" r:id="rId18"/>
    <p:sldId id="362" r:id="rId19"/>
    <p:sldId id="364" r:id="rId20"/>
    <p:sldId id="363" r:id="rId21"/>
    <p:sldId id="34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88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2089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99A06B48-38D4-43D1-A743-25B888A7AE73}" type="slidenum">
              <a:rPr lang="zh-CN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0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6D6E032-C67A-4BEC-BDB6-12827BDC7F87}" type="slidenum">
              <a:rPr lang="en-US" altLang="vi-VN" sz="1200">
                <a:solidFill>
                  <a:prstClr val="black"/>
                </a:solidFill>
                <a:latin typeface="Times New Roman" panose="02020603050405020304" pitchFamily="18" charset="0"/>
              </a:rPr>
              <a:pPr algn="r"/>
              <a:t>14</a:t>
            </a:fld>
            <a:endParaRPr lang="en-US" altLang="vi-VN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1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2;p17:notes">
            <a:extLst>
              <a:ext uri="{FF2B5EF4-FFF2-40B4-BE49-F238E27FC236}">
                <a16:creationId xmlns="" xmlns:a16="http://schemas.microsoft.com/office/drawing/2014/main" id="{9638D0FD-BE5E-40BB-AC0B-E9F00505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43;p17:notes">
            <a:extLst>
              <a:ext uri="{FF2B5EF4-FFF2-40B4-BE49-F238E27FC236}">
                <a16:creationId xmlns="" xmlns:a16="http://schemas.microsoft.com/office/drawing/2014/main" id="{441383FB-B0B6-4E8C-828A-57A382ED5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141096492 w 120000"/>
              <a:gd name="T3" fmla="*/ 0 h 120000"/>
              <a:gd name="T4" fmla="*/ 141096492 w 120000"/>
              <a:gd name="T5" fmla="*/ 44643812 h 120000"/>
              <a:gd name="T6" fmla="*/ 0 w 120000"/>
              <a:gd name="T7" fmla="*/ 446438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122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60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1AE4-2CAE-4826-AD96-80C5DA0A33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56D05-1F8C-49B9-B85C-BD11B74AB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39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E0F4-9958-43A0-8ECE-CCE447ECED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A7FA-6AD3-461B-A0D5-6289E10047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39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2D44-ECC1-4153-9E43-E8F2482AE2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EC26C-BD61-45E5-98EF-92E90E0664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5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4C99-E3BC-43E5-AC91-80A0277E44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E97E-1BDF-4B9F-926B-4B86B38AE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27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2E69-5BA6-4742-A70C-462D454399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B5483-65B9-405B-9429-3459B1130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485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98970-5938-4C91-95CB-A384671C2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400DA-6C8A-4230-8D82-DFC87923E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911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DC312-DBB5-4CC1-8856-64E7ADB291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67E20-FD6F-49E2-82DB-BCE83D8AD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5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AD3F-A2EE-4BCE-B59D-7108FCEC4A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88557-BE5D-4B99-9AB5-0BDF2B868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39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C40A-90F5-4BEF-95ED-1915778D38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FBA9-420C-4D90-9D4F-6B24E5B1B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61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F5DE-2FB9-46E5-8FC1-64627CB5E1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8759C-1C62-441C-9CF5-798E83802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9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BA5DC-E542-4101-AF19-4E506CEF40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A595-B227-46F6-8F15-5DAA43C6A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32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ECD2-2071-4222-98B4-E4A23AFD8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472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56A4E-9944-4D8C-817A-F53880A32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85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31DB-E63E-4346-A002-C3C549D89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06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B1817-A5F9-4CAB-BB6C-8D4AF3E03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08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677D-C301-44CA-9C47-AF18C4D1E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86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017E-3960-4A0A-8C0F-88493136E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10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F148C-4FEA-45DE-AEE6-375B66F25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5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6B74A-B536-487B-8985-0BA2563F0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07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EFF1-8038-4134-BCF7-6579CADF6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86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DA9A-19E3-4E7D-98A8-C3CDDBA5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15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8249-0B1F-44D4-8E92-6D688F638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09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156F-0263-4073-ADDD-16245C2A9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167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B9AE-EA61-482C-9DA1-8B4B46BA02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99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C1FD8-7939-4891-8D13-0DEE34945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89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5B6C3-12F8-4095-ABE9-82FAA0169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58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3CB44-999B-4942-A550-686C9CED5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7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3532-688D-457E-84AD-A2C7707F0E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9F1E-865E-4A42-AE7A-AF289F065C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746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8FDA0-575A-4E74-BE9F-275CFAF92B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189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B03CC-FD56-4C35-BD7A-370E0BDE37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85641-3489-4152-90DE-D07DA563F8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8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61ABF-9AAB-4C0D-9785-CCBE1B659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3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1ECD2-2071-4222-98B4-E4A23AFD8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59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56A4E-9944-4D8C-817A-F53880A32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416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31DB-E63E-4346-A002-C3C549D89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20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B1817-A5F9-4CAB-BB6C-8D4AF3E03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02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2677D-C301-44CA-9C47-AF18C4D1E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3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3017E-3960-4A0A-8C0F-88493136E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018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F148C-4FEA-45DE-AEE6-375B66F25D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223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6B74A-B536-487B-8985-0BA2563F0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916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EFF1-8038-4134-BCF7-6579CADF6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597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DA9A-19E3-4E7D-98A8-C3CDDBA5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63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58249-0B1F-44D4-8E92-6D688F638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611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D156F-0263-4073-ADDD-16245C2A9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3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0B9AE-EA61-482C-9DA1-8B4B46BA02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748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C1FD8-7939-4891-8D13-0DEE34945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5B6C3-12F8-4095-ABE9-82FAA01696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16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3CB44-999B-4942-A550-686C9CED52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61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B3532-688D-457E-84AD-A2C7707F0EB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07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39F1E-865E-4A42-AE7A-AF289F065C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8FDA0-575A-4E74-BE9F-275CFAF92B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25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B03CC-FD56-4C35-BD7A-370E0BDE37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998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85641-3489-4152-90DE-D07DA563F8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72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61ABF-9AAB-4C0D-9785-CCBE1B659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7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AC6A-E53E-4FCF-94DA-F2863CDA0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14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AAF0-7B7F-4D45-AA92-53EBAE39D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349A-7B61-4AE4-9D59-6728A4E020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1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E59B-3618-4C71-BFE1-FA23D3B38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1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090-71A2-49EE-8F4B-FD0269790C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482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477B-949A-4D1D-AEB8-47DB29E00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11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090F-8EDA-4E22-A846-674BE79DB6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8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43FC-9976-485A-9787-AE1751C7A7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41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5261-35C7-4A23-946D-A6BA816A5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585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2465-ED12-4C68-961F-1A9E3B7FC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62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3E30-4AC9-4CAE-9A2C-19A86F8F0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97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F80E1-8172-47B5-8210-39583071C2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75A3111C-BAA7-4B7A-9B43-DE3844D04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5/18/2022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8624EDF-7286-4E26-A511-E46DE817783C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73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3E70E4-BABD-4471-9BE0-BE6D05DC0E7A}" type="slidenum">
              <a:rPr lang="en-US" altLang="en-US" smtClean="0">
                <a:latin typeface="VNI-Times" pitchFamily="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64674-E8B1-496B-83A5-2B26538BC6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3E70E4-BABD-4471-9BE0-BE6D05DC0E7A}" type="slidenum">
              <a:rPr lang="en-US" altLang="en-US" smtClean="0">
                <a:latin typeface="VNI-Times" pitchFamily="2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28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964674-E8B1-496B-83A5-2B26538BC6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9B4BB6-2678-4BA9-89EC-FFA63C1A5E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68.xml"/><Relationship Id="rId1" Type="http://schemas.openxmlformats.org/officeDocument/2006/relationships/audio" Target="file:///E:\Yen%20Lap\clap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19" y="4953000"/>
            <a:ext cx="1979612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7" y="19843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99811" y="194468"/>
            <a:ext cx="1981201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WordArt 5"/>
          <p:cNvSpPr>
            <a:spLocks noChangeArrowheads="1" noChangeShapeType="1" noTextEdit="1"/>
          </p:cNvSpPr>
          <p:nvPr/>
        </p:nvSpPr>
        <p:spPr bwMode="auto">
          <a:xfrm>
            <a:off x="2752408" y="753269"/>
            <a:ext cx="67691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PHÒNG GIÁO DỤC- ĐÀO TẠO</a:t>
            </a:r>
            <a:r>
              <a:rPr lang="en-US" sz="32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AN LÃO</a:t>
            </a:r>
            <a:endParaRPr lang="en-US" sz="32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1558" name="WordArt 6"/>
          <p:cNvSpPr>
            <a:spLocks noChangeArrowheads="1" noChangeShapeType="1" noTextEdit="1"/>
          </p:cNvSpPr>
          <p:nvPr/>
        </p:nvSpPr>
        <p:spPr bwMode="auto">
          <a:xfrm>
            <a:off x="4071939" y="1524000"/>
            <a:ext cx="40481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TRƯỜNG TIỂU HỌC</a:t>
            </a:r>
            <a:r>
              <a:rPr lang="en-US" sz="24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vi-VN" sz="24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MỸ ĐỨC 1</a:t>
            </a:r>
            <a:endParaRPr lang="en-US" sz="24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/>
            </a:endParaRPr>
          </a:p>
        </p:txBody>
      </p:sp>
      <p:sp>
        <p:nvSpPr>
          <p:cNvPr id="151559" name="WordArt 7"/>
          <p:cNvSpPr>
            <a:spLocks noChangeArrowheads="1" noChangeShapeType="1" noTextEdit="1"/>
          </p:cNvSpPr>
          <p:nvPr/>
        </p:nvSpPr>
        <p:spPr bwMode="auto">
          <a:xfrm>
            <a:off x="2667001" y="2667000"/>
            <a:ext cx="73453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đón các em học sinh </a:t>
            </a:r>
            <a:r>
              <a:rPr lang="en-US" sz="2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28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5A</a:t>
            </a:r>
            <a:endParaRPr lang="en-US" sz="2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8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4" y="4810263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4267201" y="3860800"/>
            <a:ext cx="6048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  <a:cs typeface="Arial" pitchFamily="34" charset="0"/>
              </a:rPr>
              <a:t> M</a:t>
            </a:r>
            <a:r>
              <a:rPr lang="en-GB" sz="4400" b="1" dirty="0">
                <a:solidFill>
                  <a:srgbClr val="FF0000"/>
                </a:solidFill>
                <a:cs typeface="Arial" pitchFamily="34" charset="0"/>
              </a:rPr>
              <a:t>ôn: Toán</a:t>
            </a:r>
          </a:p>
        </p:txBody>
      </p:sp>
      <p:pic>
        <p:nvPicPr>
          <p:cNvPr id="3085" name="clap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0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15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985" fill="hold"/>
                                        <p:tgtEl>
                                          <p:spTgt spid="30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5"/>
                </p:tgtEl>
              </p:cMediaNode>
            </p:audio>
          </p:childTnLst>
        </p:cTn>
      </p:par>
    </p:tnLst>
    <p:bldLst>
      <p:bldP spid="151557" grpId="0" animBg="1"/>
      <p:bldP spid="151558" grpId="0" animBg="1"/>
      <p:bldP spid="151559" grpId="0" animBg="1"/>
      <p:bldP spid="1515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0" y="1538288"/>
            <a:ext cx="2514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3: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19400" y="2540000"/>
            <a:ext cx="3810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3,6 + 5,8 ….. 8,9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905000" y="2057400"/>
            <a:ext cx="6858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&gt;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&lt;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29400" y="2544764"/>
            <a:ext cx="381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7,56 ……..  4,2  + 3,4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95800" y="24384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000" y="23622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pic>
        <p:nvPicPr>
          <p:cNvPr id="6153" name="Picture 9" descr="Felix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4038600" y="3733800"/>
            <a:ext cx="4191000" cy="99060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7162800" y="1371600"/>
            <a:ext cx="3352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7010400" y="4876800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120462" y="103031"/>
            <a:ext cx="10178603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3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53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5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74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7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 animBg="1"/>
      <p:bldP spid="6150" grpId="0"/>
      <p:bldP spid="6151" grpId="0"/>
      <p:bldP spid="6152" grpId="0"/>
      <p:bldP spid="6154" grpId="0" animBg="1"/>
      <p:bldP spid="6155" grpId="0" animBg="1"/>
      <p:bldP spid="6155" grpId="1" animBg="1"/>
      <p:bldP spid="6155" grpId="2" animBg="1"/>
      <p:bldP spid="6156" grpId="0" animBg="1"/>
      <p:bldP spid="6156" grpId="1" animBg="1"/>
      <p:bldP spid="615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6400" y="533400"/>
            <a:ext cx="1209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16,3 4m,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itchFamily="18" charset="0"/>
              </a:rPr>
              <a:t>ơ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8,32 m.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vi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ó.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413022" y="2134256"/>
            <a:ext cx="20771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-311856" y="2864643"/>
            <a:ext cx="12815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57600" y="3466447"/>
            <a:ext cx="528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16,34 + 8,32 = 24,66 (m)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-311856" y="4018149"/>
            <a:ext cx="123500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Chu vi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44711" y="5091509"/>
            <a:ext cx="9053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: 82 m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6400" y="4615191"/>
            <a:ext cx="1178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(24,66 + 16,34) x 2 = 82 (m)</a:t>
            </a:r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03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28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62100" y="6588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28,4m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2,2m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1,5 m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200900" y="2075259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82241" y="2137966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5181600" y="3271838"/>
            <a:ext cx="0" cy="3433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81600" y="3271838"/>
            <a:ext cx="5486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00800" y="37338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28,4  +  2,2  =  30,6 (m)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305800" y="6187728"/>
            <a:ext cx="3217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91,1  m.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600201" y="3657600"/>
            <a:ext cx="2036763" cy="609600"/>
            <a:chOff x="192" y="1776"/>
            <a:chExt cx="1296" cy="384"/>
          </a:xfrm>
        </p:grpSpPr>
        <p:sp>
          <p:nvSpPr>
            <p:cNvPr id="2" name="Line 11"/>
            <p:cNvSpPr>
              <a:spLocks noChangeShapeType="1"/>
            </p:cNvSpPr>
            <p:nvPr/>
          </p:nvSpPr>
          <p:spPr bwMode="auto">
            <a:xfrm>
              <a:off x="624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624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488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92" y="1776"/>
              <a:ext cx="5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I:</a:t>
              </a:r>
            </a:p>
          </p:txBody>
        </p:sp>
        <p:sp>
          <p:nvSpPr>
            <p:cNvPr id="6" name="AutoShape 15"/>
            <p:cNvSpPr>
              <a:spLocks/>
            </p:cNvSpPr>
            <p:nvPr/>
          </p:nvSpPr>
          <p:spPr bwMode="auto">
            <a:xfrm rot="5400000">
              <a:off x="984" y="1704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362200" y="3429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28,4m</a:t>
            </a:r>
          </a:p>
        </p:txBody>
      </p:sp>
      <p:sp>
        <p:nvSpPr>
          <p:cNvPr id="7185" name="AutoShape 17"/>
          <p:cNvSpPr>
            <a:spLocks/>
          </p:cNvSpPr>
          <p:nvPr/>
        </p:nvSpPr>
        <p:spPr bwMode="auto">
          <a:xfrm rot="5400000">
            <a:off x="3238500" y="4879975"/>
            <a:ext cx="304800" cy="20574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600200" y="4302126"/>
            <a:ext cx="2590800" cy="519113"/>
            <a:chOff x="-9" y="2352"/>
            <a:chExt cx="1833" cy="327"/>
          </a:xfrm>
        </p:grpSpPr>
        <p:sp>
          <p:nvSpPr>
            <p:cNvPr id="7201" name="Line 19"/>
            <p:cNvSpPr>
              <a:spLocks noChangeShapeType="1"/>
            </p:cNvSpPr>
            <p:nvPr/>
          </p:nvSpPr>
          <p:spPr bwMode="auto">
            <a:xfrm>
              <a:off x="1824" y="239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202" name="Text Box 20"/>
            <p:cNvSpPr txBox="1">
              <a:spLocks noChangeArrowheads="1"/>
            </p:cNvSpPr>
            <p:nvPr/>
          </p:nvSpPr>
          <p:spPr bwMode="auto">
            <a:xfrm>
              <a:off x="-9" y="2352"/>
              <a:ext cx="6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 II:</a:t>
              </a:r>
            </a:p>
          </p:txBody>
        </p:sp>
        <p:sp>
          <p:nvSpPr>
            <p:cNvPr id="7203" name="Line 21"/>
            <p:cNvSpPr>
              <a:spLocks noChangeShapeType="1"/>
            </p:cNvSpPr>
            <p:nvPr/>
          </p:nvSpPr>
          <p:spPr bwMode="auto">
            <a:xfrm>
              <a:off x="624" y="2535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204" name="Line 22"/>
            <p:cNvSpPr>
              <a:spLocks noChangeShapeType="1"/>
            </p:cNvSpPr>
            <p:nvPr/>
          </p:nvSpPr>
          <p:spPr bwMode="auto">
            <a:xfrm>
              <a:off x="624" y="239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1488" y="239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8" name="AutoShape 24"/>
            <p:cNvSpPr>
              <a:spLocks/>
            </p:cNvSpPr>
            <p:nvPr/>
          </p:nvSpPr>
          <p:spPr bwMode="auto">
            <a:xfrm rot="16200000" flipV="1">
              <a:off x="1632" y="2256"/>
              <a:ext cx="48" cy="33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1488" y="2535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</p:grp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581400" y="39131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2,2m</a:t>
            </a:r>
          </a:p>
        </p:txBody>
      </p:sp>
      <p:sp>
        <p:nvSpPr>
          <p:cNvPr id="7195" name="AutoShape 27"/>
          <p:cNvSpPr>
            <a:spLocks/>
          </p:cNvSpPr>
          <p:nvPr/>
        </p:nvSpPr>
        <p:spPr bwMode="auto">
          <a:xfrm rot="5400000">
            <a:off x="3167857" y="4058445"/>
            <a:ext cx="298450" cy="1671637"/>
          </a:xfrm>
          <a:prstGeom prst="rightBrace">
            <a:avLst>
              <a:gd name="adj1" fmla="val 6944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6670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m</a:t>
            </a:r>
          </a:p>
        </p:txBody>
      </p:sp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1676400" y="5257801"/>
            <a:ext cx="2667000" cy="595313"/>
            <a:chOff x="144" y="3072"/>
            <a:chExt cx="2016" cy="375"/>
          </a:xfrm>
        </p:grpSpPr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144" y="312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</a:rPr>
                <a:t>III:</a:t>
              </a:r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672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1872" y="331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1872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198" name="Line 34"/>
            <p:cNvSpPr>
              <a:spLocks noChangeShapeType="1"/>
            </p:cNvSpPr>
            <p:nvPr/>
          </p:nvSpPr>
          <p:spPr bwMode="auto">
            <a:xfrm>
              <a:off x="672" y="3312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199" name="Line 35"/>
            <p:cNvSpPr>
              <a:spLocks noChangeShapeType="1"/>
            </p:cNvSpPr>
            <p:nvPr/>
          </p:nvSpPr>
          <p:spPr bwMode="auto">
            <a:xfrm>
              <a:off x="2160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7200" name="AutoShape 36"/>
            <p:cNvSpPr>
              <a:spLocks/>
            </p:cNvSpPr>
            <p:nvPr/>
          </p:nvSpPr>
          <p:spPr bwMode="auto">
            <a:xfrm rot="16200000" flipV="1">
              <a:off x="1968" y="2976"/>
              <a:ext cx="96" cy="288"/>
            </a:xfrm>
            <a:prstGeom prst="rightBrace">
              <a:avLst>
                <a:gd name="adj1" fmla="val 25000"/>
                <a:gd name="adj2" fmla="val 4999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3900488" y="4814889"/>
            <a:ext cx="97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1,5m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2819400" y="6019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m</a:t>
            </a:r>
          </a:p>
        </p:txBody>
      </p:sp>
      <p:sp>
        <p:nvSpPr>
          <p:cNvPr id="7207" name="AutoShape 39"/>
          <p:cNvSpPr>
            <a:spLocks/>
          </p:cNvSpPr>
          <p:nvPr/>
        </p:nvSpPr>
        <p:spPr bwMode="auto">
          <a:xfrm>
            <a:off x="4419600" y="3810000"/>
            <a:ext cx="190500" cy="1981200"/>
          </a:xfrm>
          <a:prstGeom prst="righ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4495800" y="4495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? m</a:t>
            </a:r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5181600" y="4186238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181600" y="5208588"/>
            <a:ext cx="52720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Số mét vải ng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ời 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ó dệt cả ba ngày là: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324600" y="4745038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30,6  +  1,5  =  32,1 (m)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5943600" y="57150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28,4 +  30,6  +  32,1  =  91,1 (m)</a:t>
            </a:r>
          </a:p>
        </p:txBody>
      </p:sp>
      <p:sp>
        <p:nvSpPr>
          <p:cNvPr id="7193" name="Rectangle 4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0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 animBg="1"/>
      <p:bldP spid="7175" grpId="0"/>
      <p:bldP spid="7176" grpId="0"/>
      <p:bldP spid="7177" grpId="0"/>
      <p:bldP spid="7184" grpId="0"/>
      <p:bldP spid="7185" grpId="0" animBg="1"/>
      <p:bldP spid="7194" grpId="0"/>
      <p:bldP spid="7195" grpId="0" animBg="1"/>
      <p:bldP spid="7196" grpId="0"/>
      <p:bldP spid="7205" grpId="0"/>
      <p:bldP spid="7206" grpId="0"/>
      <p:bldP spid="7207" grpId="0" animBg="1"/>
      <p:bldP spid="7208" grpId="0"/>
      <p:bldP spid="7209" grpId="0"/>
      <p:bldP spid="7210" grpId="0"/>
      <p:bldP spid="7211" grpId="0"/>
      <p:bldP spid="7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0" y="457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Trò chơi:   Ai nhanh ai đúng</a:t>
            </a:r>
            <a:endParaRPr lang="en-US" sz="3600" b="1">
              <a:solidFill>
                <a:srgbClr val="FF0066"/>
              </a:solidFill>
              <a:latin typeface=".VnMonotype corsiva" panose="020B7200000000000000" pitchFamily="34" charset="0"/>
            </a:endParaRPr>
          </a:p>
        </p:txBody>
      </p:sp>
      <p:sp>
        <p:nvSpPr>
          <p:cNvPr id="16387" name="Rectangle 25"/>
          <p:cNvSpPr>
            <a:spLocks noChangeArrowheads="1"/>
          </p:cNvSpPr>
          <p:nvPr/>
        </p:nvSpPr>
        <p:spPr bwMode="auto">
          <a:xfrm>
            <a:off x="8810625" y="1495426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6388" name="Group 59"/>
          <p:cNvGrpSpPr>
            <a:grpSpLocks/>
          </p:cNvGrpSpPr>
          <p:nvPr/>
        </p:nvGrpSpPr>
        <p:grpSpPr bwMode="auto">
          <a:xfrm rot="5283908" flipH="1">
            <a:off x="10105129" y="4446509"/>
            <a:ext cx="1976437" cy="1579563"/>
            <a:chOff x="35" y="0"/>
            <a:chExt cx="1198" cy="1344"/>
          </a:xfrm>
        </p:grpSpPr>
        <p:grpSp>
          <p:nvGrpSpPr>
            <p:cNvPr id="16719" name="Group 60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16840" name="Freeform 61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1" name="Freeform 62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2" name="Freeform 63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3" name="Freeform 64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4" name="Freeform 65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5" name="Freeform 66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6" name="Freeform 67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7" name="Freeform 68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8" name="Freeform 69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49" name="Freeform 70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0" name="Freeform 71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1" name="Freeform 72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2" name="Freeform 73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3" name="Freeform 74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4" name="Freeform 75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5" name="Freeform 76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6" name="Freeform 77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7" name="Freeform 78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8" name="Freeform 79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59" name="Freeform 80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0" name="Freeform 81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1" name="Freeform 82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2" name="Freeform 83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3" name="Freeform 84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4" name="Freeform 85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5" name="Freeform 86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6" name="Freeform 87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7" name="Freeform 88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8" name="Freeform 89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69" name="Freeform 90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0" name="Freeform 91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1" name="Freeform 92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2" name="Freeform 93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3" name="Freeform 94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4" name="Freeform 95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5" name="Freeform 96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6" name="Freeform 97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7" name="Freeform 98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8" name="Freeform 99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79" name="Freeform 100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0" name="Freeform 101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1" name="Freeform 102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2" name="Freeform 103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3" name="Freeform 104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4" name="Freeform 105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5" name="Freeform 106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6" name="Freeform 107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7" name="Freeform 108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8" name="Freeform 109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89" name="Freeform 110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0" name="Freeform 111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1" name="Freeform 112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2" name="Freeform 113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3" name="Freeform 114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4" name="Freeform 115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5" name="Freeform 116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6" name="Freeform 117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7" name="Freeform 118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8" name="Freeform 119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899" name="Freeform 120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0" name="Freeform 121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1" name="Freeform 122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2" name="Freeform 123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3" name="Freeform 124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4" name="Freeform 125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5" name="Freeform 126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6" name="Freeform 127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7" name="Freeform 128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8" name="Freeform 129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09" name="Freeform 130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0" name="Freeform 131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1" name="Freeform 132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2" name="Freeform 133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3" name="Freeform 134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4" name="Freeform 135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5" name="Freeform 136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6" name="Freeform 137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7" name="Freeform 138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8" name="Freeform 139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19" name="Freeform 140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0" name="Freeform 141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1" name="Freeform 142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2" name="Freeform 143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3" name="Freeform 144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4" name="Freeform 145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5" name="Freeform 146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6" name="Freeform 147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7" name="Freeform 148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8" name="Freeform 149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29" name="Freeform 150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0" name="Freeform 151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1" name="Freeform 152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2" name="Freeform 153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3" name="Freeform 154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4" name="Freeform 155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5" name="Freeform 156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6" name="Freeform 157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7" name="Freeform 158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8" name="Freeform 159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39" name="Freeform 160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0" name="Freeform 161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1" name="Freeform 162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2" name="Freeform 163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3" name="Freeform 164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4" name="Freeform 165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5" name="Freeform 166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6" name="Freeform 167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7" name="Freeform 168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8" name="Freeform 169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49" name="Freeform 170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0" name="Freeform 171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1" name="Freeform 172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2" name="Freeform 173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3" name="Freeform 174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4" name="Freeform 175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5" name="Freeform 176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6" name="Freeform 177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7" name="Freeform 178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8" name="Freeform 179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59" name="Freeform 180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0" name="Freeform 181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1" name="Freeform 182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2" name="Freeform 183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3" name="Freeform 184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4" name="Freeform 185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5" name="Freeform 186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6" name="Freeform 187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7" name="Freeform 188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8" name="Freeform 189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69" name="Freeform 190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0" name="Freeform 191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1" name="Freeform 192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2" name="Freeform 193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3" name="Freeform 194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4" name="Freeform 195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5" name="Freeform 196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6" name="Freeform 197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7" name="Freeform 198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8" name="Freeform 199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79" name="Freeform 200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0" name="Freeform 201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1" name="Freeform 202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2" name="Freeform 203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3" name="Freeform 204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4" name="Freeform 205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5" name="Freeform 206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6" name="Freeform 207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7" name="Freeform 208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8" name="Freeform 209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89" name="Freeform 210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0" name="Freeform 211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1" name="Freeform 212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2" name="Freeform 213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3" name="Freeform 214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4" name="Freeform 215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5" name="Freeform 216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6" name="Freeform 217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7" name="Freeform 218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8" name="Freeform 219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999" name="Freeform 220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0" name="Freeform 221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1" name="Freeform 222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2" name="Freeform 223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3" name="Freeform 224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4" name="Freeform 225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5" name="Freeform 226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6" name="Freeform 227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7" name="Freeform 228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8" name="Freeform 229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09" name="Freeform 230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0" name="Freeform 231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1" name="Freeform 232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2" name="Freeform 233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3" name="Freeform 234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4" name="Freeform 235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5" name="Freeform 236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6" name="Freeform 237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7" name="Freeform 238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8" name="Freeform 239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19" name="Freeform 240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0" name="Freeform 241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1" name="Freeform 242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2" name="Freeform 243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3" name="Freeform 244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4" name="Freeform 245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5" name="Freeform 246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6" name="Freeform 247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7" name="Freeform 248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8" name="Freeform 249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29" name="Freeform 250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0" name="Freeform 251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1" name="Freeform 252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2" name="Freeform 253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3" name="Freeform 254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4" name="Freeform 255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5" name="Freeform 256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6" name="Freeform 257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7" name="Freeform 258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8" name="Freeform 259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7039" name="Freeform 260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6720" name="Freeform 261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1" name="Freeform 262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2" name="Freeform 263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3" name="Freeform 264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4" name="Freeform 265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5" name="Freeform 266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6" name="Freeform 267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7" name="Freeform 268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8" name="Freeform 269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29" name="Freeform 270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0" name="Freeform 271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1" name="Freeform 272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2" name="Freeform 273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3" name="Freeform 274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4" name="Freeform 275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5" name="Freeform 276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6" name="Freeform 277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7" name="Freeform 278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8" name="Freeform 279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39" name="Freeform 280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0" name="Freeform 281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1" name="Freeform 282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2" name="Freeform 283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3" name="Freeform 284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4" name="Freeform 285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5" name="Freeform 286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6" name="Freeform 287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7" name="Freeform 288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8" name="Freeform 289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49" name="Freeform 290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0" name="Freeform 291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1" name="Freeform 292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2" name="Freeform 293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3" name="Freeform 294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4" name="Freeform 295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5" name="Freeform 296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6" name="Freeform 297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7" name="Freeform 298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8" name="Freeform 299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59" name="Freeform 300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0" name="Freeform 301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1" name="Freeform 302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2" name="Freeform 303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3" name="Freeform 304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4" name="Freeform 305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5" name="Freeform 306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6" name="Freeform 307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7" name="Freeform 308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8" name="Freeform 309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69" name="Freeform 310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0" name="Freeform 311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1" name="Freeform 312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2" name="Freeform 313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3" name="Freeform 314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4" name="Freeform 315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5" name="Freeform 316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6" name="Freeform 317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7" name="Freeform 318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8" name="Freeform 319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79" name="Freeform 320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0" name="Freeform 321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1" name="Freeform 322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2" name="Freeform 323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3" name="Freeform 324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4" name="Freeform 325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5" name="Freeform 326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6" name="Freeform 327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7" name="Freeform 328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8" name="Freeform 329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89" name="Freeform 330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0" name="Freeform 331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1" name="Freeform 332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2" name="Freeform 333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3" name="Freeform 334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4" name="Freeform 335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5" name="Freeform 336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6" name="Freeform 337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7" name="Freeform 338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8" name="Freeform 339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799" name="Freeform 340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0" name="Freeform 341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1" name="Freeform 342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2" name="Freeform 343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3" name="Freeform 344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4" name="Freeform 345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5" name="Freeform 346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6" name="Freeform 347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7" name="Freeform 348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8" name="Freeform 349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09" name="Freeform 350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0" name="Freeform 351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1" name="Freeform 352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2" name="Freeform 353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3" name="Freeform 354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4" name="Freeform 355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5" name="Freeform 356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6" name="Freeform 357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7" name="Freeform 358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8" name="Freeform 359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19" name="Freeform 360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0" name="Freeform 361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1" name="Freeform 362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2" name="Freeform 363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3" name="Freeform 364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4" name="Freeform 365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5" name="Freeform 366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6" name="Freeform 367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7" name="Freeform 368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8" name="Freeform 369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29" name="Freeform 370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0" name="Freeform 371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1" name="Freeform 372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2" name="Freeform 373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3" name="Freeform 374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4" name="Freeform 375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5" name="Freeform 376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6" name="Freeform 377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7" name="Freeform 378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8" name="Freeform 379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839" name="Freeform 380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6389" name="Text Box 408"/>
          <p:cNvSpPr txBox="1">
            <a:spLocks noChangeArrowheads="1"/>
          </p:cNvSpPr>
          <p:nvPr/>
        </p:nvSpPr>
        <p:spPr bwMode="auto">
          <a:xfrm>
            <a:off x="5486400" y="1600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6390" name="Group 459"/>
          <p:cNvGrpSpPr>
            <a:grpSpLocks/>
          </p:cNvGrpSpPr>
          <p:nvPr/>
        </p:nvGrpSpPr>
        <p:grpSpPr bwMode="auto">
          <a:xfrm rot="10829369" flipH="1">
            <a:off x="476718" y="4656178"/>
            <a:ext cx="1976437" cy="1579562"/>
            <a:chOff x="35" y="0"/>
            <a:chExt cx="1198" cy="1344"/>
          </a:xfrm>
        </p:grpSpPr>
        <p:grpSp>
          <p:nvGrpSpPr>
            <p:cNvPr id="16398" name="Group 460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16519" name="Freeform 461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0" name="Freeform 462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1" name="Freeform 463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2" name="Freeform 464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3" name="Freeform 465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4" name="Freeform 466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5" name="Freeform 467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6" name="Freeform 468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7" name="Freeform 469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8" name="Freeform 470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29" name="Freeform 471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0" name="Freeform 472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1" name="Freeform 473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2" name="Freeform 474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3" name="Freeform 475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4" name="Freeform 476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5" name="Freeform 477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6" name="Freeform 478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7" name="Freeform 479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8" name="Freeform 480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39" name="Freeform 481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0" name="Freeform 482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1" name="Freeform 483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2" name="Freeform 484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3" name="Freeform 485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4" name="Freeform 486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5" name="Freeform 487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6" name="Freeform 488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7" name="Freeform 489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8" name="Freeform 490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49" name="Freeform 491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0" name="Freeform 492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1" name="Freeform 493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2" name="Freeform 494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3" name="Freeform 495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4" name="Freeform 496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5" name="Freeform 497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6" name="Freeform 498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7" name="Freeform 499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8" name="Freeform 500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59" name="Freeform 501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0" name="Freeform 502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1" name="Freeform 503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2" name="Freeform 504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3" name="Freeform 505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4" name="Freeform 506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5" name="Freeform 507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6" name="Freeform 508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7" name="Freeform 509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8" name="Freeform 510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69" name="Freeform 511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0" name="Freeform 512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1" name="Freeform 513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2" name="Freeform 514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3" name="Freeform 515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4" name="Freeform 516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5" name="Freeform 517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6" name="Freeform 518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7" name="Freeform 519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8" name="Freeform 520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79" name="Freeform 521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0" name="Freeform 522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1" name="Freeform 523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2" name="Freeform 524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3" name="Freeform 525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4" name="Freeform 526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5" name="Freeform 527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6" name="Freeform 528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7" name="Freeform 529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8" name="Freeform 530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89" name="Freeform 531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0" name="Freeform 532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1" name="Freeform 533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2" name="Freeform 534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3" name="Freeform 535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4" name="Freeform 536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5" name="Freeform 537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6" name="Freeform 538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7" name="Freeform 539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8" name="Freeform 540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599" name="Freeform 541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0" name="Freeform 542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1" name="Freeform 543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2" name="Freeform 544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3" name="Freeform 545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4" name="Freeform 546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5" name="Freeform 547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6" name="Freeform 548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7" name="Freeform 549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8" name="Freeform 550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09" name="Freeform 551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0" name="Freeform 552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1" name="Freeform 553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2" name="Freeform 554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3" name="Freeform 555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4" name="Freeform 556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5" name="Freeform 557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6" name="Freeform 558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7" name="Freeform 559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8" name="Freeform 560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19" name="Freeform 561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0" name="Freeform 562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1" name="Freeform 563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2" name="Freeform 564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3" name="Freeform 565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4" name="Freeform 566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5" name="Freeform 567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6" name="Freeform 568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7" name="Freeform 569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8" name="Freeform 570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29" name="Freeform 571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0" name="Freeform 572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1" name="Freeform 573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2" name="Freeform 574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3" name="Freeform 575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4" name="Freeform 576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5" name="Freeform 577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6" name="Freeform 578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7" name="Freeform 579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8" name="Freeform 580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39" name="Freeform 581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0" name="Freeform 582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1" name="Freeform 583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2" name="Freeform 584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3" name="Freeform 585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4" name="Freeform 586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5" name="Freeform 587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6" name="Freeform 588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7" name="Freeform 589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8" name="Freeform 590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49" name="Freeform 591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0" name="Freeform 592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1" name="Freeform 593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2" name="Freeform 594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3" name="Freeform 595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4" name="Freeform 596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5" name="Freeform 597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6" name="Freeform 598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7" name="Freeform 599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8" name="Freeform 600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59" name="Freeform 601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0" name="Freeform 602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1" name="Freeform 603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2" name="Freeform 604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3" name="Freeform 605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4" name="Freeform 606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5" name="Freeform 607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6" name="Freeform 608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7" name="Freeform 609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8" name="Freeform 610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69" name="Freeform 611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0" name="Freeform 612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1" name="Freeform 613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2" name="Freeform 614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3" name="Freeform 615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4" name="Freeform 616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5" name="Freeform 617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6" name="Freeform 618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7" name="Freeform 619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8" name="Freeform 620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79" name="Freeform 621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0" name="Freeform 622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1" name="Freeform 623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2" name="Freeform 624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3" name="Freeform 625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4" name="Freeform 626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5" name="Freeform 627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6" name="Freeform 628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7" name="Freeform 629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8" name="Freeform 630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89" name="Freeform 631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0" name="Freeform 632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1" name="Freeform 633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2" name="Freeform 634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3" name="Freeform 635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4" name="Freeform 636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5" name="Freeform 637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6" name="Freeform 638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7" name="Freeform 639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8" name="Freeform 640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699" name="Freeform 641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0" name="Freeform 642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1" name="Freeform 643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2" name="Freeform 644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3" name="Freeform 645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4" name="Freeform 646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5" name="Freeform 647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6" name="Freeform 648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7" name="Freeform 649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8" name="Freeform 650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09" name="Freeform 651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0" name="Freeform 652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1" name="Freeform 653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2" name="Freeform 654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3" name="Freeform 655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4" name="Freeform 656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5" name="Freeform 657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6" name="Freeform 658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7" name="Freeform 659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6718" name="Freeform 660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6399" name="Freeform 661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0" name="Freeform 662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1" name="Freeform 663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2" name="Freeform 664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3" name="Freeform 665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4" name="Freeform 666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5" name="Freeform 667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6" name="Freeform 668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7" name="Freeform 669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8" name="Freeform 670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09" name="Freeform 671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0" name="Freeform 672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1" name="Freeform 673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2" name="Freeform 674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3" name="Freeform 675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4" name="Freeform 676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5" name="Freeform 677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6" name="Freeform 678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7" name="Freeform 679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8" name="Freeform 680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19" name="Freeform 681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0" name="Freeform 682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1" name="Freeform 683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2" name="Freeform 684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3" name="Freeform 685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4" name="Freeform 686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5" name="Freeform 687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6" name="Freeform 688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7" name="Freeform 689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8" name="Freeform 690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9" name="Freeform 691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0" name="Freeform 692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1" name="Freeform 693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2" name="Freeform 694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3" name="Freeform 695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4" name="Freeform 696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5" name="Freeform 697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6" name="Freeform 698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7" name="Freeform 699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8" name="Freeform 700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39" name="Freeform 701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0" name="Freeform 702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1" name="Freeform 703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2" name="Freeform 704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3" name="Freeform 705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4" name="Freeform 706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5" name="Freeform 707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6" name="Freeform 708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7" name="Freeform 709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8" name="Freeform 710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49" name="Freeform 711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0" name="Freeform 712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1" name="Freeform 713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2" name="Freeform 714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3" name="Freeform 715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4" name="Freeform 716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5" name="Freeform 717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6" name="Freeform 718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7" name="Freeform 719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8" name="Freeform 720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59" name="Freeform 721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0" name="Freeform 722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1" name="Freeform 723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2" name="Freeform 724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3" name="Freeform 725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4" name="Freeform 726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5" name="Freeform 727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6" name="Freeform 728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7" name="Freeform 729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8" name="Freeform 730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69" name="Freeform 731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0" name="Freeform 732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1" name="Freeform 733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2" name="Freeform 734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3" name="Freeform 735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4" name="Freeform 736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5" name="Freeform 737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6" name="Freeform 738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7" name="Freeform 739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8" name="Freeform 740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79" name="Freeform 741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0" name="Freeform 742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1" name="Freeform 743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2" name="Freeform 744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3" name="Freeform 745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4" name="Freeform 746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5" name="Freeform 747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6" name="Freeform 748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7" name="Freeform 749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8" name="Freeform 750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89" name="Freeform 751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0" name="Freeform 752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1" name="Freeform 753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2" name="Freeform 754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3" name="Freeform 755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4" name="Freeform 756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5" name="Freeform 757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6" name="Freeform 758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7" name="Freeform 759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8" name="Freeform 760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99" name="Freeform 761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0" name="Freeform 762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1" name="Freeform 763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2" name="Freeform 764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3" name="Freeform 765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4" name="Freeform 766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5" name="Freeform 767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6" name="Freeform 768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7" name="Freeform 769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8" name="Freeform 770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09" name="Freeform 771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0" name="Freeform 772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1" name="Freeform 773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2" name="Freeform 774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3" name="Freeform 775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4" name="Freeform 776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5" name="Freeform 777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6" name="Freeform 778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7" name="Freeform 779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518" name="Freeform 780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8202" name="Rectangle 436"/>
          <p:cNvSpPr>
            <a:spLocks noChangeArrowheads="1"/>
          </p:cNvSpPr>
          <p:nvPr/>
        </p:nvSpPr>
        <p:spPr bwMode="auto">
          <a:xfrm>
            <a:off x="1828800" y="14478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Đặt tính rồi tính:</a:t>
            </a:r>
          </a:p>
        </p:txBody>
      </p:sp>
      <p:sp>
        <p:nvSpPr>
          <p:cNvPr id="8203" name="Rectangle 436"/>
          <p:cNvSpPr>
            <a:spLocks noChangeArrowheads="1"/>
          </p:cNvSpPr>
          <p:nvPr/>
        </p:nvSpPr>
        <p:spPr bwMode="auto">
          <a:xfrm>
            <a:off x="3200400" y="22098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72,8 + 7,212				</a:t>
            </a:r>
          </a:p>
        </p:txBody>
      </p:sp>
      <p:graphicFrame>
        <p:nvGraphicFramePr>
          <p:cNvPr id="675" name="Object 4"/>
          <p:cNvGraphicFramePr>
            <a:graphicFrameLocks noChangeAspect="1"/>
          </p:cNvGraphicFramePr>
          <p:nvPr/>
        </p:nvGraphicFramePr>
        <p:xfrm>
          <a:off x="3371850" y="3200401"/>
          <a:ext cx="9715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3" imgW="304536" imgH="203024" progId="Equation.3">
                  <p:embed/>
                </p:oleObj>
              </mc:Choice>
              <mc:Fallback>
                <p:oleObj name="Equation" r:id="rId3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200401"/>
                        <a:ext cx="9715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" name="Object 654"/>
          <p:cNvGraphicFramePr>
            <a:graphicFrameLocks noChangeAspect="1"/>
          </p:cNvGraphicFramePr>
          <p:nvPr/>
        </p:nvGraphicFramePr>
        <p:xfrm>
          <a:off x="3621088" y="3681414"/>
          <a:ext cx="12557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393529" imgH="241195" progId="Equation.3">
                  <p:embed/>
                </p:oleObj>
              </mc:Choice>
              <mc:Fallback>
                <p:oleObj name="Equation" r:id="rId5" imgW="39352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088" y="3681414"/>
                        <a:ext cx="12557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" name="Object 655"/>
          <p:cNvGraphicFramePr>
            <a:graphicFrameLocks noChangeAspect="1"/>
          </p:cNvGraphicFramePr>
          <p:nvPr/>
        </p:nvGraphicFramePr>
        <p:xfrm>
          <a:off x="3419476" y="4267201"/>
          <a:ext cx="1457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7" imgW="457002" imgH="203112" progId="Equation.3">
                  <p:embed/>
                </p:oleObj>
              </mc:Choice>
              <mc:Fallback>
                <p:oleObj name="Equation" r:id="rId7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6" y="4267201"/>
                        <a:ext cx="14573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" name="Rectangle 436"/>
          <p:cNvSpPr>
            <a:spLocks noChangeArrowheads="1"/>
          </p:cNvSpPr>
          <p:nvPr/>
        </p:nvSpPr>
        <p:spPr bwMode="auto">
          <a:xfrm>
            <a:off x="3124200" y="3505200"/>
            <a:ext cx="45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				</a:t>
            </a:r>
          </a:p>
        </p:txBody>
      </p:sp>
    </p:spTree>
    <p:extLst>
      <p:ext uri="{BB962C8B-B14F-4D97-AF65-F5344CB8AC3E}">
        <p14:creationId xmlns:p14="http://schemas.microsoft.com/office/powerpoint/2010/main" val="90080429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6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016366" y="3276587"/>
            <a:ext cx="10159269" cy="236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481" tIns="53741" rIns="107481" bIns="5374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vi-VN" altLang="vi-VN" sz="5209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0" y="576334"/>
            <a:ext cx="12192000" cy="6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7467" tIns="53734" rIns="107467" bIns="53734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just">
              <a:spcBef>
                <a:spcPts val="705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011" y="1373347"/>
            <a:ext cx="8758989" cy="331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705"/>
              </a:spcBef>
              <a:defRPr/>
            </a:pPr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Muốn cộng hai số thập phân ta làm như sau:</a:t>
            </a:r>
          </a:p>
          <a:p>
            <a:pPr algn="just">
              <a:spcBef>
                <a:spcPts val="705"/>
              </a:spcBef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  <a:p>
            <a:pPr algn="just">
              <a:spcBef>
                <a:spcPts val="705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1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445;p17">
            <a:extLst>
              <a:ext uri="{FF2B5EF4-FFF2-40B4-BE49-F238E27FC236}">
                <a16:creationId xmlns="" xmlns:a16="http://schemas.microsoft.com/office/drawing/2014/main" id="{E39AA67C-6FD7-4C84-8600-8C027B526B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89000"/>
            <a:ext cx="12192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="" xmlns:a16="http://schemas.microsoft.com/office/drawing/2014/main" id="{059990ED-A6ED-489F-B2EB-A5C71DF6242A}"/>
              </a:ext>
            </a:extLst>
          </p:cNvPr>
          <p:cNvSpPr/>
          <p:nvPr/>
        </p:nvSpPr>
        <p:spPr>
          <a:xfrm>
            <a:off x="2368028" y="1012112"/>
            <a:ext cx="7455944" cy="1723384"/>
          </a:xfrm>
          <a:prstGeom prst="rect">
            <a:avLst/>
          </a:prstGeom>
          <a:noFill/>
          <a:ln>
            <a:noFill/>
          </a:ln>
        </p:spPr>
        <p:txBody>
          <a:bodyPr spcFirstLastPara="1" lIns="81267" tIns="40622" rIns="81267" bIns="40622">
            <a:spAutoFit/>
          </a:bodyPr>
          <a:lstStyle/>
          <a:p>
            <a:pPr algn="ctr">
              <a:buClr>
                <a:srgbClr val="FFFFFF"/>
              </a:buClr>
              <a:buSzPts val="6000"/>
              <a:defRPr/>
            </a:pPr>
            <a:r>
              <a:rPr lang="en-US" sz="5333" b="1" dirty="0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CHÀO TẠM BIỆT CÁC EM </a:t>
            </a:r>
            <a:r>
              <a:rPr lang="en-US" sz="5333" b="1" dirty="0" smtClean="0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HỌC SINH </a:t>
            </a:r>
            <a:r>
              <a:rPr lang="vi-VN" sz="5333" b="1" dirty="0" smtClean="0">
                <a:solidFill>
                  <a:srgbClr val="FFFFFF"/>
                </a:solidFill>
                <a:highlight>
                  <a:srgbClr val="800080"/>
                </a:highlight>
                <a:latin typeface="Arial"/>
                <a:ea typeface="Arial"/>
                <a:cs typeface="Arial"/>
                <a:sym typeface="Arial"/>
              </a:rPr>
              <a:t>5A</a:t>
            </a:r>
            <a:endParaRPr sz="1630" dirty="0">
              <a:latin typeface="Arial" charset="0"/>
            </a:endParaRPr>
          </a:p>
        </p:txBody>
      </p:sp>
      <p:sp>
        <p:nvSpPr>
          <p:cNvPr id="28676" name="WordArt 7">
            <a:extLst>
              <a:ext uri="{FF2B5EF4-FFF2-40B4-BE49-F238E27FC236}">
                <a16:creationId xmlns="" xmlns:a16="http://schemas.microsoft.com/office/drawing/2014/main" id="{BEBC688F-BD3D-473C-9940-C215195E8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65088"/>
            <a:ext cx="12192000" cy="9794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en-US" sz="1778" b="1" kern="1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294218" y="258763"/>
            <a:ext cx="272203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3295651" y="584200"/>
            <a:ext cx="1682749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图片 34" descr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3867150"/>
            <a:ext cx="12204701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36f9a2a7dc2088575b3175c2c9b246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17" y="4729164"/>
            <a:ext cx="390948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33" y="4800600"/>
            <a:ext cx="1162051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9" name="WordArt 5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10058400" cy="3352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KHỞI ĐỘNG</a:t>
            </a: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5192185" y="-46038"/>
            <a:ext cx="2722033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1" name="Picture 8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609600"/>
            <a:ext cx="2438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9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303463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0" descr="Dove-02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935413"/>
            <a:ext cx="2438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404" name="Rectangle 4"/>
          <p:cNvSpPr>
            <a:spLocks noChangeArrowheads="1"/>
          </p:cNvSpPr>
          <p:nvPr/>
        </p:nvSpPr>
        <p:spPr bwMode="auto">
          <a:xfrm>
            <a:off x="0" y="17463"/>
            <a:ext cx="12192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7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2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</a:rPr>
              <a:t>BẮT ĐẦU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=""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68692" y="5181603"/>
            <a:ext cx="2844800" cy="1485558"/>
            <a:chOff x="-2330014" y="2284355"/>
            <a:chExt cx="2133600" cy="111416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30014" y="2284355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24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,99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89082" y="2926178"/>
            <a:ext cx="2844800" cy="1474543"/>
            <a:chOff x="-2345306" y="2292616"/>
            <a:chExt cx="2133600" cy="1105907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45306" y="2292616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323,99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324,09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33" name="Group 8">
            <a:extLst>
              <a:ext uri="{FF2B5EF4-FFF2-40B4-BE49-F238E27FC236}">
                <a16:creationId xmlns="" xmlns:a16="http://schemas.microsoft.com/office/drawing/2014/main" id="{F18EC1CD-3877-4C54-973C-100F1210A381}"/>
              </a:ext>
            </a:extLst>
          </p:cNvPr>
          <p:cNvGrpSpPr>
            <a:grpSpLocks/>
          </p:cNvGrpSpPr>
          <p:nvPr/>
        </p:nvGrpSpPr>
        <p:grpSpPr bwMode="auto">
          <a:xfrm>
            <a:off x="2210954" y="563632"/>
            <a:ext cx="3103651" cy="1446214"/>
            <a:chOff x="584" y="1968"/>
            <a:chExt cx="760" cy="911"/>
          </a:xfrm>
        </p:grpSpPr>
        <p:sp>
          <p:nvSpPr>
            <p:cNvPr id="41" name="TextBox 11">
              <a:extLst>
                <a:ext uri="{FF2B5EF4-FFF2-40B4-BE49-F238E27FC236}">
                  <a16:creationId xmlns="" xmlns:a16="http://schemas.microsoft.com/office/drawing/2014/main" id="{BBBC4972-70F0-46F1-9402-7562336CF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75,8</a:t>
              </a:r>
              <a:b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</a:b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249,19</a:t>
              </a:r>
            </a:p>
          </p:txBody>
        </p:sp>
        <p:sp>
          <p:nvSpPr>
            <p:cNvPr id="42" name="TextBox 12">
              <a:extLst>
                <a:ext uri="{FF2B5EF4-FFF2-40B4-BE49-F238E27FC236}">
                  <a16:creationId xmlns="" xmlns:a16="http://schemas.microsoft.com/office/drawing/2014/main" id="{4F52722D-2D60-4210-86A6-FFFE28015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" y="2181"/>
              <a:ext cx="2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=""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=""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1,8</a:t>
              </a:r>
              <a:r>
                <a:rPr lang="vi-VN" alt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=""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0,863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=""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1,853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=""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=""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1,763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12">
            <a:extLst>
              <a:ext uri="{FF2B5EF4-FFF2-40B4-BE49-F238E27FC236}">
                <a16:creationId xmlns="" xmlns:a16="http://schemas.microsoft.com/office/drawing/2014/main" id="{AB2E8F69-BA31-40E2-A089-70E52A08A3FE}"/>
              </a:ext>
            </a:extLst>
          </p:cNvPr>
          <p:cNvGrpSpPr>
            <a:grpSpLocks/>
          </p:cNvGrpSpPr>
          <p:nvPr/>
        </p:nvGrpSpPr>
        <p:grpSpPr bwMode="auto">
          <a:xfrm>
            <a:off x="2132422" y="463921"/>
            <a:ext cx="2362200" cy="1446214"/>
            <a:chOff x="576" y="1968"/>
            <a:chExt cx="768" cy="911"/>
          </a:xfrm>
        </p:grpSpPr>
        <p:sp>
          <p:nvSpPr>
            <p:cNvPr id="29" name="TextBox 11">
              <a:extLst>
                <a:ext uri="{FF2B5EF4-FFF2-40B4-BE49-F238E27FC236}">
                  <a16:creationId xmlns="" xmlns:a16="http://schemas.microsoft.com/office/drawing/2014/main" id="{134E507C-ADEB-4403-8108-AC9A7566C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968"/>
              <a:ext cx="624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</a:t>
              </a: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95</a:t>
              </a:r>
              <a:b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</a:br>
              <a:r>
                <a:rPr lang="en-US" altLang="vi-VN" sz="4400" b="1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  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,</a:t>
              </a:r>
              <a:r>
                <a:rPr lang="vi-VN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altLang="vi-VN" sz="4400" b="1" u="sng" dirty="0">
                  <a:solidFill>
                    <a:srgbClr val="2C0DE9"/>
                  </a:solidFill>
                  <a:latin typeface="Times New Roman" panose="02020603050405020304" pitchFamily="18" charset="0"/>
                </a:rPr>
                <a:t>68</a:t>
              </a:r>
            </a:p>
          </p:txBody>
        </p:sp>
        <p:sp>
          <p:nvSpPr>
            <p:cNvPr id="31" name="TextBox 12">
              <a:extLst>
                <a:ext uri="{FF2B5EF4-FFF2-40B4-BE49-F238E27FC236}">
                  <a16:creationId xmlns="" xmlns:a16="http://schemas.microsoft.com/office/drawing/2014/main" id="{02816F12-80C7-4DA8-A5C9-4F1116B8F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064"/>
              <a:ext cx="240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>
                  <a:solidFill>
                    <a:srgbClr val="2C0DE9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684588" y="1033463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07335" y="416590"/>
            <a:ext cx="1073998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 smtClean="0">
                <a:solidFill>
                  <a:srgbClr val="0E0DD2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dirty="0" smtClean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E0DD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E0DD2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sz="4000" dirty="0" err="1" smtClean="0">
                <a:solidFill>
                  <a:srgbClr val="0E0DD2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4000" dirty="0" smtClean="0">
                <a:solidFill>
                  <a:srgbClr val="0E0DD2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dirty="0" err="1">
                <a:solidFill>
                  <a:srgbClr val="0E0DD2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E0DD2"/>
                </a:solidFill>
                <a:latin typeface="Times New Roman" panose="02020603050405020304" pitchFamily="18" charset="0"/>
              </a:rPr>
              <a:t>2022</a:t>
            </a:r>
            <a:endParaRPr lang="en-US" altLang="en-US" sz="4000" dirty="0">
              <a:solidFill>
                <a:srgbClr val="0E0DD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E0DD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u="sng" dirty="0" err="1" smtClean="0">
                <a:solidFill>
                  <a:srgbClr val="0E0DD2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4000" u="sng" dirty="0">
              <a:solidFill>
                <a:srgbClr val="0E0DD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ÔN TẬP PHÉP CỘNG HAI SỐ THẬP PHÂN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352801" y="2686050"/>
            <a:ext cx="5389563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hlink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en-US" sz="2700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11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649" y="25055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" y="119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7380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1"/>
          <p:cNvSpPr txBox="1">
            <a:spLocks noChangeArrowheads="1"/>
          </p:cNvSpPr>
          <p:nvPr/>
        </p:nvSpPr>
        <p:spPr bwMode="auto">
          <a:xfrm>
            <a:off x="1319349" y="1015829"/>
            <a:ext cx="107246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4000" dirty="0" smtClean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713581" y="1970677"/>
            <a:ext cx="114744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vi-VN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713581" y="3541078"/>
            <a:ext cx="10996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vi-VN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713581" y="4495926"/>
            <a:ext cx="10825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54898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80" grpId="0"/>
      <p:bldP spid="81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8810625" y="1495426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4340" name="Group 59"/>
          <p:cNvGrpSpPr>
            <a:grpSpLocks/>
          </p:cNvGrpSpPr>
          <p:nvPr/>
        </p:nvGrpSpPr>
        <p:grpSpPr bwMode="auto">
          <a:xfrm rot="5283908" flipH="1">
            <a:off x="9908755" y="4740952"/>
            <a:ext cx="1976437" cy="1579563"/>
            <a:chOff x="35" y="0"/>
            <a:chExt cx="1198" cy="1344"/>
          </a:xfrm>
        </p:grpSpPr>
        <p:grpSp>
          <p:nvGrpSpPr>
            <p:cNvPr id="14682" name="Group 60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14803" name="Freeform 61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4" name="Freeform 62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5" name="Freeform 63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6" name="Freeform 64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7" name="Freeform 65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8" name="Freeform 66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09" name="Freeform 67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0" name="Freeform 68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1" name="Freeform 69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2" name="Freeform 70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3" name="Freeform 71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4" name="Freeform 72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5" name="Freeform 73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6" name="Freeform 74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7" name="Freeform 75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8" name="Freeform 76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19" name="Freeform 77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0" name="Freeform 78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1" name="Freeform 79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2" name="Freeform 80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3" name="Freeform 81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4" name="Freeform 82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5" name="Freeform 83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6" name="Freeform 84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7" name="Freeform 85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8" name="Freeform 86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29" name="Freeform 87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0" name="Freeform 88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1" name="Freeform 89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2" name="Freeform 90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3" name="Freeform 91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4" name="Freeform 92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5" name="Freeform 93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6" name="Freeform 94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7" name="Freeform 95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8" name="Freeform 96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39" name="Freeform 97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0" name="Freeform 98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1" name="Freeform 99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2" name="Freeform 100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3" name="Freeform 101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4" name="Freeform 102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5" name="Freeform 103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6" name="Freeform 104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7" name="Freeform 105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8" name="Freeform 106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49" name="Freeform 107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0" name="Freeform 108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1" name="Freeform 109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2" name="Freeform 110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3" name="Freeform 111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4" name="Freeform 112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5" name="Freeform 113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6" name="Freeform 114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7" name="Freeform 115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8" name="Freeform 116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59" name="Freeform 117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0" name="Freeform 118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1" name="Freeform 119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2" name="Freeform 120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3" name="Freeform 121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4" name="Freeform 122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5" name="Freeform 123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6" name="Freeform 124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7" name="Freeform 125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8" name="Freeform 126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69" name="Freeform 127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0" name="Freeform 128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1" name="Freeform 129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2" name="Freeform 130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3" name="Freeform 131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4" name="Freeform 132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5" name="Freeform 133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6" name="Freeform 134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7" name="Freeform 135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8" name="Freeform 136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79" name="Freeform 137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0" name="Freeform 138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1" name="Freeform 139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2" name="Freeform 140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3" name="Freeform 141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4" name="Freeform 142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5" name="Freeform 143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6" name="Freeform 144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7" name="Freeform 145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8" name="Freeform 146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89" name="Freeform 147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0" name="Freeform 148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1" name="Freeform 149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2" name="Freeform 150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3" name="Freeform 151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4" name="Freeform 152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5" name="Freeform 153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6" name="Freeform 154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7" name="Freeform 155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8" name="Freeform 156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899" name="Freeform 157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0" name="Freeform 158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1" name="Freeform 159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2" name="Freeform 160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3" name="Freeform 161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4" name="Freeform 162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5" name="Freeform 163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6" name="Freeform 164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7" name="Freeform 165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8" name="Freeform 166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09" name="Freeform 167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0" name="Freeform 168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1" name="Freeform 169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2" name="Freeform 170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3" name="Freeform 171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4" name="Freeform 172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5" name="Freeform 173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6" name="Freeform 174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7" name="Freeform 175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8" name="Freeform 176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19" name="Freeform 177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0" name="Freeform 178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1" name="Freeform 179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2" name="Freeform 180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3" name="Freeform 181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4" name="Freeform 182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5" name="Freeform 183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6" name="Freeform 184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7" name="Freeform 185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8" name="Freeform 186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29" name="Freeform 187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0" name="Freeform 188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1" name="Freeform 189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2" name="Freeform 190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3" name="Freeform 191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4" name="Freeform 192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5" name="Freeform 193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6" name="Freeform 194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7" name="Freeform 195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8" name="Freeform 196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39" name="Freeform 197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0" name="Freeform 198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1" name="Freeform 199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2" name="Freeform 200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3" name="Freeform 201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4" name="Freeform 202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5" name="Freeform 203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6" name="Freeform 204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7" name="Freeform 205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8" name="Freeform 206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49" name="Freeform 207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0" name="Freeform 208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1" name="Freeform 209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2" name="Freeform 210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3" name="Freeform 211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4" name="Freeform 212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5" name="Freeform 213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6" name="Freeform 214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7" name="Freeform 215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8" name="Freeform 216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59" name="Freeform 217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0" name="Freeform 218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1" name="Freeform 219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2" name="Freeform 220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3" name="Freeform 221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4" name="Freeform 222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5" name="Freeform 223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6" name="Freeform 224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7" name="Freeform 225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8" name="Freeform 226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69" name="Freeform 227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0" name="Freeform 228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1" name="Freeform 229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2" name="Freeform 230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3" name="Freeform 231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4" name="Freeform 232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5" name="Freeform 233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6" name="Freeform 234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7" name="Freeform 235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8" name="Freeform 236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79" name="Freeform 237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0" name="Freeform 238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1" name="Freeform 239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2" name="Freeform 240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3" name="Freeform 241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4" name="Freeform 242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5" name="Freeform 243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6" name="Freeform 244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7" name="Freeform 245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8" name="Freeform 246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89" name="Freeform 247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0" name="Freeform 248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1" name="Freeform 249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2" name="Freeform 250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3" name="Freeform 251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4" name="Freeform 252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5" name="Freeform 253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6" name="Freeform 254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7" name="Freeform 255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8" name="Freeform 256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999" name="Freeform 257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5000" name="Freeform 258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5001" name="Freeform 259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5002" name="Freeform 260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4683" name="Freeform 261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4" name="Freeform 262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5" name="Freeform 263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6" name="Freeform 264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7" name="Freeform 265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8" name="Freeform 266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89" name="Freeform 267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0" name="Freeform 268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1" name="Freeform 269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2" name="Freeform 270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3" name="Freeform 271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4" name="Freeform 272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5" name="Freeform 273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6" name="Freeform 274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7" name="Freeform 275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8" name="Freeform 276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699" name="Freeform 277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0" name="Freeform 278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1" name="Freeform 279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2" name="Freeform 280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3" name="Freeform 281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4" name="Freeform 282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5" name="Freeform 283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6" name="Freeform 284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7" name="Freeform 285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8" name="Freeform 286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09" name="Freeform 287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0" name="Freeform 288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1" name="Freeform 289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2" name="Freeform 290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3" name="Freeform 291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4" name="Freeform 292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5" name="Freeform 293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6" name="Freeform 294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7" name="Freeform 295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8" name="Freeform 296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19" name="Freeform 297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0" name="Freeform 298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1" name="Freeform 299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2" name="Freeform 300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3" name="Freeform 301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4" name="Freeform 302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5" name="Freeform 303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6" name="Freeform 304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7" name="Freeform 305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8" name="Freeform 306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29" name="Freeform 307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0" name="Freeform 308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1" name="Freeform 309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2" name="Freeform 310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3" name="Freeform 311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4" name="Freeform 312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5" name="Freeform 313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6" name="Freeform 314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7" name="Freeform 315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8" name="Freeform 316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39" name="Freeform 317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0" name="Freeform 318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1" name="Freeform 319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2" name="Freeform 320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3" name="Freeform 321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4" name="Freeform 322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5" name="Freeform 323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6" name="Freeform 324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7" name="Freeform 325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8" name="Freeform 326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49" name="Freeform 327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0" name="Freeform 328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1" name="Freeform 329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2" name="Freeform 330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3" name="Freeform 331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4" name="Freeform 332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5" name="Freeform 333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6" name="Freeform 334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7" name="Freeform 335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8" name="Freeform 336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59" name="Freeform 337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0" name="Freeform 338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1" name="Freeform 339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2" name="Freeform 340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3" name="Freeform 341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4" name="Freeform 342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5" name="Freeform 343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6" name="Freeform 344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7" name="Freeform 345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8" name="Freeform 346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69" name="Freeform 347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0" name="Freeform 348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1" name="Freeform 349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2" name="Freeform 350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3" name="Freeform 351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4" name="Freeform 352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5" name="Freeform 353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6" name="Freeform 354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7" name="Freeform 355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8" name="Freeform 356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79" name="Freeform 357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0" name="Freeform 358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1" name="Freeform 359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2" name="Freeform 360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3" name="Freeform 361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4" name="Freeform 362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5" name="Freeform 363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6" name="Freeform 364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7" name="Freeform 365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8" name="Freeform 366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89" name="Freeform 367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0" name="Freeform 368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1" name="Freeform 369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2" name="Freeform 370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3" name="Freeform 371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4" name="Freeform 372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5" name="Freeform 373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6" name="Freeform 374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7" name="Freeform 375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8" name="Freeform 376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799" name="Freeform 377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800" name="Freeform 378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801" name="Freeform 379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802" name="Freeform 380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4341" name="Text Box 408"/>
          <p:cNvSpPr txBox="1">
            <a:spLocks noChangeArrowheads="1"/>
          </p:cNvSpPr>
          <p:nvPr/>
        </p:nvSpPr>
        <p:spPr bwMode="auto">
          <a:xfrm>
            <a:off x="5486400" y="1600201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14343" name="Group 459"/>
          <p:cNvGrpSpPr>
            <a:grpSpLocks/>
          </p:cNvGrpSpPr>
          <p:nvPr/>
        </p:nvGrpSpPr>
        <p:grpSpPr bwMode="auto">
          <a:xfrm rot="10829369" flipH="1">
            <a:off x="604478" y="5004607"/>
            <a:ext cx="1976437" cy="1579562"/>
            <a:chOff x="35" y="0"/>
            <a:chExt cx="1198" cy="1344"/>
          </a:xfrm>
        </p:grpSpPr>
        <p:grpSp>
          <p:nvGrpSpPr>
            <p:cNvPr id="14361" name="Group 460"/>
            <p:cNvGrpSpPr>
              <a:grpSpLocks/>
            </p:cNvGrpSpPr>
            <p:nvPr/>
          </p:nvGrpSpPr>
          <p:grpSpPr bwMode="auto">
            <a:xfrm>
              <a:off x="47" y="6"/>
              <a:ext cx="1186" cy="1113"/>
              <a:chOff x="47" y="6"/>
              <a:chExt cx="1186" cy="1113"/>
            </a:xfrm>
          </p:grpSpPr>
          <p:sp>
            <p:nvSpPr>
              <p:cNvPr id="14482" name="Freeform 461"/>
              <p:cNvSpPr>
                <a:spLocks/>
              </p:cNvSpPr>
              <p:nvPr/>
            </p:nvSpPr>
            <p:spPr bwMode="auto">
              <a:xfrm>
                <a:off x="684" y="36"/>
                <a:ext cx="166" cy="82"/>
              </a:xfrm>
              <a:custGeom>
                <a:avLst/>
                <a:gdLst>
                  <a:gd name="T0" fmla="*/ 0 w 166"/>
                  <a:gd name="T1" fmla="*/ 71 h 82"/>
                  <a:gd name="T2" fmla="*/ 0 w 166"/>
                  <a:gd name="T3" fmla="*/ 70 h 82"/>
                  <a:gd name="T4" fmla="*/ 2 w 166"/>
                  <a:gd name="T5" fmla="*/ 69 h 82"/>
                  <a:gd name="T6" fmla="*/ 4 w 166"/>
                  <a:gd name="T7" fmla="*/ 68 h 82"/>
                  <a:gd name="T8" fmla="*/ 4 w 166"/>
                  <a:gd name="T9" fmla="*/ 67 h 82"/>
                  <a:gd name="T10" fmla="*/ 18 w 166"/>
                  <a:gd name="T11" fmla="*/ 71 h 82"/>
                  <a:gd name="T12" fmla="*/ 31 w 166"/>
                  <a:gd name="T13" fmla="*/ 73 h 82"/>
                  <a:gd name="T14" fmla="*/ 44 w 166"/>
                  <a:gd name="T15" fmla="*/ 74 h 82"/>
                  <a:gd name="T16" fmla="*/ 56 w 166"/>
                  <a:gd name="T17" fmla="*/ 72 h 82"/>
                  <a:gd name="T18" fmla="*/ 68 w 166"/>
                  <a:gd name="T19" fmla="*/ 69 h 82"/>
                  <a:gd name="T20" fmla="*/ 80 w 166"/>
                  <a:gd name="T21" fmla="*/ 65 h 82"/>
                  <a:gd name="T22" fmla="*/ 91 w 166"/>
                  <a:gd name="T23" fmla="*/ 61 h 82"/>
                  <a:gd name="T24" fmla="*/ 102 w 166"/>
                  <a:gd name="T25" fmla="*/ 55 h 82"/>
                  <a:gd name="T26" fmla="*/ 112 w 166"/>
                  <a:gd name="T27" fmla="*/ 48 h 82"/>
                  <a:gd name="T28" fmla="*/ 122 w 166"/>
                  <a:gd name="T29" fmla="*/ 41 h 82"/>
                  <a:gd name="T30" fmla="*/ 130 w 166"/>
                  <a:gd name="T31" fmla="*/ 34 h 82"/>
                  <a:gd name="T32" fmla="*/ 139 w 166"/>
                  <a:gd name="T33" fmla="*/ 27 h 82"/>
                  <a:gd name="T34" fmla="*/ 147 w 166"/>
                  <a:gd name="T35" fmla="*/ 19 h 82"/>
                  <a:gd name="T36" fmla="*/ 153 w 166"/>
                  <a:gd name="T37" fmla="*/ 12 h 82"/>
                  <a:gd name="T38" fmla="*/ 160 w 166"/>
                  <a:gd name="T39" fmla="*/ 6 h 82"/>
                  <a:gd name="T40" fmla="*/ 166 w 166"/>
                  <a:gd name="T41" fmla="*/ 0 h 82"/>
                  <a:gd name="T42" fmla="*/ 165 w 166"/>
                  <a:gd name="T43" fmla="*/ 7 h 82"/>
                  <a:gd name="T44" fmla="*/ 160 w 166"/>
                  <a:gd name="T45" fmla="*/ 15 h 82"/>
                  <a:gd name="T46" fmla="*/ 154 w 166"/>
                  <a:gd name="T47" fmla="*/ 23 h 82"/>
                  <a:gd name="T48" fmla="*/ 146 w 166"/>
                  <a:gd name="T49" fmla="*/ 32 h 82"/>
                  <a:gd name="T50" fmla="*/ 136 w 166"/>
                  <a:gd name="T51" fmla="*/ 40 h 82"/>
                  <a:gd name="T52" fmla="*/ 126 w 166"/>
                  <a:gd name="T53" fmla="*/ 49 h 82"/>
                  <a:gd name="T54" fmla="*/ 114 w 166"/>
                  <a:gd name="T55" fmla="*/ 57 h 82"/>
                  <a:gd name="T56" fmla="*/ 101 w 166"/>
                  <a:gd name="T57" fmla="*/ 63 h 82"/>
                  <a:gd name="T58" fmla="*/ 88 w 166"/>
                  <a:gd name="T59" fmla="*/ 70 h 82"/>
                  <a:gd name="T60" fmla="*/ 74 w 166"/>
                  <a:gd name="T61" fmla="*/ 75 h 82"/>
                  <a:gd name="T62" fmla="*/ 61 w 166"/>
                  <a:gd name="T63" fmla="*/ 79 h 82"/>
                  <a:gd name="T64" fmla="*/ 48 w 166"/>
                  <a:gd name="T65" fmla="*/ 82 h 82"/>
                  <a:gd name="T66" fmla="*/ 34 w 166"/>
                  <a:gd name="T67" fmla="*/ 82 h 82"/>
                  <a:gd name="T68" fmla="*/ 22 w 166"/>
                  <a:gd name="T69" fmla="*/ 81 h 82"/>
                  <a:gd name="T70" fmla="*/ 10 w 166"/>
                  <a:gd name="T71" fmla="*/ 77 h 82"/>
                  <a:gd name="T72" fmla="*/ 0 w 166"/>
                  <a:gd name="T73" fmla="*/ 71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6"/>
                  <a:gd name="T112" fmla="*/ 0 h 82"/>
                  <a:gd name="T113" fmla="*/ 166 w 166"/>
                  <a:gd name="T114" fmla="*/ 82 h 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6" h="82">
                    <a:moveTo>
                      <a:pt x="0" y="71"/>
                    </a:moveTo>
                    <a:lnTo>
                      <a:pt x="0" y="70"/>
                    </a:lnTo>
                    <a:lnTo>
                      <a:pt x="2" y="69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18" y="71"/>
                    </a:lnTo>
                    <a:lnTo>
                      <a:pt x="31" y="73"/>
                    </a:lnTo>
                    <a:lnTo>
                      <a:pt x="44" y="74"/>
                    </a:lnTo>
                    <a:lnTo>
                      <a:pt x="56" y="72"/>
                    </a:lnTo>
                    <a:lnTo>
                      <a:pt x="68" y="69"/>
                    </a:lnTo>
                    <a:lnTo>
                      <a:pt x="80" y="65"/>
                    </a:lnTo>
                    <a:lnTo>
                      <a:pt x="91" y="61"/>
                    </a:lnTo>
                    <a:lnTo>
                      <a:pt x="102" y="55"/>
                    </a:lnTo>
                    <a:lnTo>
                      <a:pt x="112" y="48"/>
                    </a:lnTo>
                    <a:lnTo>
                      <a:pt x="122" y="41"/>
                    </a:lnTo>
                    <a:lnTo>
                      <a:pt x="130" y="34"/>
                    </a:lnTo>
                    <a:lnTo>
                      <a:pt x="139" y="27"/>
                    </a:lnTo>
                    <a:lnTo>
                      <a:pt x="147" y="19"/>
                    </a:lnTo>
                    <a:lnTo>
                      <a:pt x="153" y="12"/>
                    </a:lnTo>
                    <a:lnTo>
                      <a:pt x="160" y="6"/>
                    </a:lnTo>
                    <a:lnTo>
                      <a:pt x="166" y="0"/>
                    </a:lnTo>
                    <a:lnTo>
                      <a:pt x="165" y="7"/>
                    </a:lnTo>
                    <a:lnTo>
                      <a:pt x="160" y="15"/>
                    </a:lnTo>
                    <a:lnTo>
                      <a:pt x="154" y="23"/>
                    </a:lnTo>
                    <a:lnTo>
                      <a:pt x="146" y="32"/>
                    </a:lnTo>
                    <a:lnTo>
                      <a:pt x="136" y="40"/>
                    </a:lnTo>
                    <a:lnTo>
                      <a:pt x="126" y="49"/>
                    </a:lnTo>
                    <a:lnTo>
                      <a:pt x="114" y="57"/>
                    </a:lnTo>
                    <a:lnTo>
                      <a:pt x="101" y="63"/>
                    </a:lnTo>
                    <a:lnTo>
                      <a:pt x="88" y="70"/>
                    </a:lnTo>
                    <a:lnTo>
                      <a:pt x="74" y="75"/>
                    </a:lnTo>
                    <a:lnTo>
                      <a:pt x="61" y="79"/>
                    </a:lnTo>
                    <a:lnTo>
                      <a:pt x="48" y="82"/>
                    </a:lnTo>
                    <a:lnTo>
                      <a:pt x="34" y="82"/>
                    </a:lnTo>
                    <a:lnTo>
                      <a:pt x="22" y="81"/>
                    </a:lnTo>
                    <a:lnTo>
                      <a:pt x="10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3" name="Freeform 462"/>
              <p:cNvSpPr>
                <a:spLocks/>
              </p:cNvSpPr>
              <p:nvPr/>
            </p:nvSpPr>
            <p:spPr bwMode="auto">
              <a:xfrm>
                <a:off x="814" y="12"/>
                <a:ext cx="10" cy="63"/>
              </a:xfrm>
              <a:custGeom>
                <a:avLst/>
                <a:gdLst>
                  <a:gd name="T0" fmla="*/ 7 w 10"/>
                  <a:gd name="T1" fmla="*/ 0 h 63"/>
                  <a:gd name="T2" fmla="*/ 10 w 10"/>
                  <a:gd name="T3" fmla="*/ 7 h 63"/>
                  <a:gd name="T4" fmla="*/ 10 w 10"/>
                  <a:gd name="T5" fmla="*/ 26 h 63"/>
                  <a:gd name="T6" fmla="*/ 7 w 10"/>
                  <a:gd name="T7" fmla="*/ 47 h 63"/>
                  <a:gd name="T8" fmla="*/ 0 w 10"/>
                  <a:gd name="T9" fmla="*/ 63 h 63"/>
                  <a:gd name="T10" fmla="*/ 2 w 10"/>
                  <a:gd name="T11" fmla="*/ 47 h 63"/>
                  <a:gd name="T12" fmla="*/ 4 w 10"/>
                  <a:gd name="T13" fmla="*/ 26 h 63"/>
                  <a:gd name="T14" fmla="*/ 5 w 10"/>
                  <a:gd name="T15" fmla="*/ 7 h 63"/>
                  <a:gd name="T16" fmla="*/ 7 w 10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63"/>
                  <a:gd name="T29" fmla="*/ 10 w 10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63">
                    <a:moveTo>
                      <a:pt x="7" y="0"/>
                    </a:moveTo>
                    <a:lnTo>
                      <a:pt x="10" y="7"/>
                    </a:lnTo>
                    <a:lnTo>
                      <a:pt x="10" y="26"/>
                    </a:lnTo>
                    <a:lnTo>
                      <a:pt x="7" y="47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4" y="26"/>
                    </a:lnTo>
                    <a:lnTo>
                      <a:pt x="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4" name="Freeform 463"/>
              <p:cNvSpPr>
                <a:spLocks/>
              </p:cNvSpPr>
              <p:nvPr/>
            </p:nvSpPr>
            <p:spPr bwMode="auto">
              <a:xfrm>
                <a:off x="800" y="11"/>
                <a:ext cx="12" cy="76"/>
              </a:xfrm>
              <a:custGeom>
                <a:avLst/>
                <a:gdLst>
                  <a:gd name="T0" fmla="*/ 10 w 12"/>
                  <a:gd name="T1" fmla="*/ 0 h 76"/>
                  <a:gd name="T2" fmla="*/ 12 w 12"/>
                  <a:gd name="T3" fmla="*/ 9 h 76"/>
                  <a:gd name="T4" fmla="*/ 12 w 12"/>
                  <a:gd name="T5" fmla="*/ 31 h 76"/>
                  <a:gd name="T6" fmla="*/ 8 w 12"/>
                  <a:gd name="T7" fmla="*/ 57 h 76"/>
                  <a:gd name="T8" fmla="*/ 0 w 12"/>
                  <a:gd name="T9" fmla="*/ 76 h 76"/>
                  <a:gd name="T10" fmla="*/ 2 w 12"/>
                  <a:gd name="T11" fmla="*/ 60 h 76"/>
                  <a:gd name="T12" fmla="*/ 4 w 12"/>
                  <a:gd name="T13" fmla="*/ 34 h 76"/>
                  <a:gd name="T14" fmla="*/ 6 w 12"/>
                  <a:gd name="T15" fmla="*/ 10 h 76"/>
                  <a:gd name="T16" fmla="*/ 10 w 12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6"/>
                  <a:gd name="T29" fmla="*/ 12 w 12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6">
                    <a:moveTo>
                      <a:pt x="10" y="0"/>
                    </a:moveTo>
                    <a:lnTo>
                      <a:pt x="12" y="9"/>
                    </a:lnTo>
                    <a:lnTo>
                      <a:pt x="12" y="31"/>
                    </a:lnTo>
                    <a:lnTo>
                      <a:pt x="8" y="57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4" y="34"/>
                    </a:lnTo>
                    <a:lnTo>
                      <a:pt x="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5" name="Freeform 464"/>
              <p:cNvSpPr>
                <a:spLocks/>
              </p:cNvSpPr>
              <p:nvPr/>
            </p:nvSpPr>
            <p:spPr bwMode="auto">
              <a:xfrm>
                <a:off x="776" y="22"/>
                <a:ext cx="10" cy="80"/>
              </a:xfrm>
              <a:custGeom>
                <a:avLst/>
                <a:gdLst>
                  <a:gd name="T0" fmla="*/ 6 w 10"/>
                  <a:gd name="T1" fmla="*/ 0 h 80"/>
                  <a:gd name="T2" fmla="*/ 9 w 10"/>
                  <a:gd name="T3" fmla="*/ 11 h 80"/>
                  <a:gd name="T4" fmla="*/ 10 w 10"/>
                  <a:gd name="T5" fmla="*/ 35 h 80"/>
                  <a:gd name="T6" fmla="*/ 7 w 10"/>
                  <a:gd name="T7" fmla="*/ 62 h 80"/>
                  <a:gd name="T8" fmla="*/ 0 w 10"/>
                  <a:gd name="T9" fmla="*/ 80 h 80"/>
                  <a:gd name="T10" fmla="*/ 0 w 10"/>
                  <a:gd name="T11" fmla="*/ 64 h 80"/>
                  <a:gd name="T12" fmla="*/ 1 w 10"/>
                  <a:gd name="T13" fmla="*/ 37 h 80"/>
                  <a:gd name="T14" fmla="*/ 3 w 10"/>
                  <a:gd name="T15" fmla="*/ 12 h 80"/>
                  <a:gd name="T16" fmla="*/ 6 w 10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0"/>
                  <a:gd name="T29" fmla="*/ 10 w 10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0">
                    <a:moveTo>
                      <a:pt x="6" y="0"/>
                    </a:moveTo>
                    <a:lnTo>
                      <a:pt x="9" y="11"/>
                    </a:lnTo>
                    <a:lnTo>
                      <a:pt x="10" y="35"/>
                    </a:lnTo>
                    <a:lnTo>
                      <a:pt x="7" y="62"/>
                    </a:lnTo>
                    <a:lnTo>
                      <a:pt x="0" y="80"/>
                    </a:lnTo>
                    <a:lnTo>
                      <a:pt x="0" y="64"/>
                    </a:lnTo>
                    <a:lnTo>
                      <a:pt x="1" y="37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6" name="Freeform 465"/>
              <p:cNvSpPr>
                <a:spLocks/>
              </p:cNvSpPr>
              <p:nvPr/>
            </p:nvSpPr>
            <p:spPr bwMode="auto">
              <a:xfrm>
                <a:off x="761" y="37"/>
                <a:ext cx="8" cy="71"/>
              </a:xfrm>
              <a:custGeom>
                <a:avLst/>
                <a:gdLst>
                  <a:gd name="T0" fmla="*/ 4 w 8"/>
                  <a:gd name="T1" fmla="*/ 0 h 71"/>
                  <a:gd name="T2" fmla="*/ 7 w 8"/>
                  <a:gd name="T3" fmla="*/ 9 h 71"/>
                  <a:gd name="T4" fmla="*/ 8 w 8"/>
                  <a:gd name="T5" fmla="*/ 32 h 71"/>
                  <a:gd name="T6" fmla="*/ 6 w 8"/>
                  <a:gd name="T7" fmla="*/ 56 h 71"/>
                  <a:gd name="T8" fmla="*/ 1 w 8"/>
                  <a:gd name="T9" fmla="*/ 71 h 71"/>
                  <a:gd name="T10" fmla="*/ 1 w 8"/>
                  <a:gd name="T11" fmla="*/ 55 h 71"/>
                  <a:gd name="T12" fmla="*/ 0 w 8"/>
                  <a:gd name="T13" fmla="*/ 31 h 71"/>
                  <a:gd name="T14" fmla="*/ 1 w 8"/>
                  <a:gd name="T15" fmla="*/ 9 h 71"/>
                  <a:gd name="T16" fmla="*/ 4 w 8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1"/>
                  <a:gd name="T29" fmla="*/ 8 w 8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1">
                    <a:moveTo>
                      <a:pt x="4" y="0"/>
                    </a:moveTo>
                    <a:lnTo>
                      <a:pt x="7" y="9"/>
                    </a:lnTo>
                    <a:lnTo>
                      <a:pt x="8" y="32"/>
                    </a:lnTo>
                    <a:lnTo>
                      <a:pt x="6" y="56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0" y="31"/>
                    </a:lnTo>
                    <a:lnTo>
                      <a:pt x="1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7" name="Freeform 466"/>
              <p:cNvSpPr>
                <a:spLocks/>
              </p:cNvSpPr>
              <p:nvPr/>
            </p:nvSpPr>
            <p:spPr bwMode="auto">
              <a:xfrm>
                <a:off x="731" y="55"/>
                <a:ext cx="9" cy="60"/>
              </a:xfrm>
              <a:custGeom>
                <a:avLst/>
                <a:gdLst>
                  <a:gd name="T0" fmla="*/ 2 w 9"/>
                  <a:gd name="T1" fmla="*/ 0 h 60"/>
                  <a:gd name="T2" fmla="*/ 6 w 9"/>
                  <a:gd name="T3" fmla="*/ 7 h 60"/>
                  <a:gd name="T4" fmla="*/ 9 w 9"/>
                  <a:gd name="T5" fmla="*/ 24 h 60"/>
                  <a:gd name="T6" fmla="*/ 8 w 9"/>
                  <a:gd name="T7" fmla="*/ 43 h 60"/>
                  <a:gd name="T8" fmla="*/ 3 w 9"/>
                  <a:gd name="T9" fmla="*/ 60 h 60"/>
                  <a:gd name="T10" fmla="*/ 2 w 9"/>
                  <a:gd name="T11" fmla="*/ 45 h 60"/>
                  <a:gd name="T12" fmla="*/ 1 w 9"/>
                  <a:gd name="T13" fmla="*/ 25 h 60"/>
                  <a:gd name="T14" fmla="*/ 0 w 9"/>
                  <a:gd name="T15" fmla="*/ 8 h 60"/>
                  <a:gd name="T16" fmla="*/ 2 w 9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0"/>
                  <a:gd name="T29" fmla="*/ 9 w 9"/>
                  <a:gd name="T30" fmla="*/ 60 h 6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0">
                    <a:moveTo>
                      <a:pt x="2" y="0"/>
                    </a:moveTo>
                    <a:lnTo>
                      <a:pt x="6" y="7"/>
                    </a:lnTo>
                    <a:lnTo>
                      <a:pt x="9" y="24"/>
                    </a:lnTo>
                    <a:lnTo>
                      <a:pt x="8" y="43"/>
                    </a:lnTo>
                    <a:lnTo>
                      <a:pt x="3" y="60"/>
                    </a:lnTo>
                    <a:lnTo>
                      <a:pt x="2" y="45"/>
                    </a:lnTo>
                    <a:lnTo>
                      <a:pt x="1" y="25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8" name="Freeform 467"/>
              <p:cNvSpPr>
                <a:spLocks/>
              </p:cNvSpPr>
              <p:nvPr/>
            </p:nvSpPr>
            <p:spPr bwMode="auto">
              <a:xfrm>
                <a:off x="687" y="82"/>
                <a:ext cx="11" cy="29"/>
              </a:xfrm>
              <a:custGeom>
                <a:avLst/>
                <a:gdLst>
                  <a:gd name="T0" fmla="*/ 2 w 11"/>
                  <a:gd name="T1" fmla="*/ 0 h 29"/>
                  <a:gd name="T2" fmla="*/ 5 w 11"/>
                  <a:gd name="T3" fmla="*/ 3 h 29"/>
                  <a:gd name="T4" fmla="*/ 9 w 11"/>
                  <a:gd name="T5" fmla="*/ 12 h 29"/>
                  <a:gd name="T6" fmla="*/ 11 w 11"/>
                  <a:gd name="T7" fmla="*/ 22 h 29"/>
                  <a:gd name="T8" fmla="*/ 9 w 11"/>
                  <a:gd name="T9" fmla="*/ 29 h 29"/>
                  <a:gd name="T10" fmla="*/ 9 w 11"/>
                  <a:gd name="T11" fmla="*/ 19 h 29"/>
                  <a:gd name="T12" fmla="*/ 4 w 11"/>
                  <a:gd name="T13" fmla="*/ 10 h 29"/>
                  <a:gd name="T14" fmla="*/ 0 w 11"/>
                  <a:gd name="T15" fmla="*/ 3 h 29"/>
                  <a:gd name="T16" fmla="*/ 2 w 11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9"/>
                  <a:gd name="T29" fmla="*/ 11 w 1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9">
                    <a:moveTo>
                      <a:pt x="2" y="0"/>
                    </a:moveTo>
                    <a:lnTo>
                      <a:pt x="5" y="3"/>
                    </a:lnTo>
                    <a:lnTo>
                      <a:pt x="9" y="12"/>
                    </a:lnTo>
                    <a:lnTo>
                      <a:pt x="11" y="22"/>
                    </a:lnTo>
                    <a:lnTo>
                      <a:pt x="9" y="29"/>
                    </a:lnTo>
                    <a:lnTo>
                      <a:pt x="9" y="19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89" name="Freeform 468"/>
              <p:cNvSpPr>
                <a:spLocks/>
              </p:cNvSpPr>
              <p:nvPr/>
            </p:nvSpPr>
            <p:spPr bwMode="auto">
              <a:xfrm>
                <a:off x="831" y="6"/>
                <a:ext cx="9" cy="55"/>
              </a:xfrm>
              <a:custGeom>
                <a:avLst/>
                <a:gdLst>
                  <a:gd name="T0" fmla="*/ 6 w 9"/>
                  <a:gd name="T1" fmla="*/ 0 h 55"/>
                  <a:gd name="T2" fmla="*/ 9 w 9"/>
                  <a:gd name="T3" fmla="*/ 6 h 55"/>
                  <a:gd name="T4" fmla="*/ 9 w 9"/>
                  <a:gd name="T5" fmla="*/ 21 h 55"/>
                  <a:gd name="T6" fmla="*/ 6 w 9"/>
                  <a:gd name="T7" fmla="*/ 38 h 55"/>
                  <a:gd name="T8" fmla="*/ 0 w 9"/>
                  <a:gd name="T9" fmla="*/ 55 h 55"/>
                  <a:gd name="T10" fmla="*/ 1 w 9"/>
                  <a:gd name="T11" fmla="*/ 39 h 55"/>
                  <a:gd name="T12" fmla="*/ 2 w 9"/>
                  <a:gd name="T13" fmla="*/ 21 h 55"/>
                  <a:gd name="T14" fmla="*/ 4 w 9"/>
                  <a:gd name="T15" fmla="*/ 7 h 55"/>
                  <a:gd name="T16" fmla="*/ 6 w 9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5"/>
                  <a:gd name="T29" fmla="*/ 9 w 9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5">
                    <a:moveTo>
                      <a:pt x="6" y="0"/>
                    </a:moveTo>
                    <a:lnTo>
                      <a:pt x="9" y="6"/>
                    </a:lnTo>
                    <a:lnTo>
                      <a:pt x="9" y="21"/>
                    </a:lnTo>
                    <a:lnTo>
                      <a:pt x="6" y="38"/>
                    </a:lnTo>
                    <a:lnTo>
                      <a:pt x="0" y="55"/>
                    </a:lnTo>
                    <a:lnTo>
                      <a:pt x="1" y="39"/>
                    </a:lnTo>
                    <a:lnTo>
                      <a:pt x="2" y="21"/>
                    </a:lnTo>
                    <a:lnTo>
                      <a:pt x="4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0" name="Freeform 469"/>
              <p:cNvSpPr>
                <a:spLocks/>
              </p:cNvSpPr>
              <p:nvPr/>
            </p:nvSpPr>
            <p:spPr bwMode="auto">
              <a:xfrm>
                <a:off x="790" y="16"/>
                <a:ext cx="10" cy="79"/>
              </a:xfrm>
              <a:custGeom>
                <a:avLst/>
                <a:gdLst>
                  <a:gd name="T0" fmla="*/ 5 w 10"/>
                  <a:gd name="T1" fmla="*/ 0 h 79"/>
                  <a:gd name="T2" fmla="*/ 9 w 10"/>
                  <a:gd name="T3" fmla="*/ 11 h 79"/>
                  <a:gd name="T4" fmla="*/ 10 w 10"/>
                  <a:gd name="T5" fmla="*/ 34 h 79"/>
                  <a:gd name="T6" fmla="*/ 7 w 10"/>
                  <a:gd name="T7" fmla="*/ 60 h 79"/>
                  <a:gd name="T8" fmla="*/ 0 w 10"/>
                  <a:gd name="T9" fmla="*/ 79 h 79"/>
                  <a:gd name="T10" fmla="*/ 0 w 10"/>
                  <a:gd name="T11" fmla="*/ 63 h 79"/>
                  <a:gd name="T12" fmla="*/ 1 w 10"/>
                  <a:gd name="T13" fmla="*/ 36 h 79"/>
                  <a:gd name="T14" fmla="*/ 3 w 10"/>
                  <a:gd name="T15" fmla="*/ 11 h 79"/>
                  <a:gd name="T16" fmla="*/ 5 w 10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9"/>
                  <a:gd name="T29" fmla="*/ 10 w 10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9">
                    <a:moveTo>
                      <a:pt x="5" y="0"/>
                    </a:moveTo>
                    <a:lnTo>
                      <a:pt x="9" y="11"/>
                    </a:lnTo>
                    <a:lnTo>
                      <a:pt x="10" y="34"/>
                    </a:lnTo>
                    <a:lnTo>
                      <a:pt x="7" y="60"/>
                    </a:lnTo>
                    <a:lnTo>
                      <a:pt x="0" y="79"/>
                    </a:lnTo>
                    <a:lnTo>
                      <a:pt x="0" y="63"/>
                    </a:lnTo>
                    <a:lnTo>
                      <a:pt x="1" y="36"/>
                    </a:lnTo>
                    <a:lnTo>
                      <a:pt x="3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1" name="Freeform 470"/>
              <p:cNvSpPr>
                <a:spLocks/>
              </p:cNvSpPr>
              <p:nvPr/>
            </p:nvSpPr>
            <p:spPr bwMode="auto">
              <a:xfrm>
                <a:off x="743" y="43"/>
                <a:ext cx="9" cy="69"/>
              </a:xfrm>
              <a:custGeom>
                <a:avLst/>
                <a:gdLst>
                  <a:gd name="T0" fmla="*/ 2 w 9"/>
                  <a:gd name="T1" fmla="*/ 0 h 69"/>
                  <a:gd name="T2" fmla="*/ 6 w 9"/>
                  <a:gd name="T3" fmla="*/ 9 h 69"/>
                  <a:gd name="T4" fmla="*/ 9 w 9"/>
                  <a:gd name="T5" fmla="*/ 28 h 69"/>
                  <a:gd name="T6" fmla="*/ 9 w 9"/>
                  <a:gd name="T7" fmla="*/ 52 h 69"/>
                  <a:gd name="T8" fmla="*/ 4 w 9"/>
                  <a:gd name="T9" fmla="*/ 69 h 69"/>
                  <a:gd name="T10" fmla="*/ 3 w 9"/>
                  <a:gd name="T11" fmla="*/ 53 h 69"/>
                  <a:gd name="T12" fmla="*/ 2 w 9"/>
                  <a:gd name="T13" fmla="*/ 30 h 69"/>
                  <a:gd name="T14" fmla="*/ 0 w 9"/>
                  <a:gd name="T15" fmla="*/ 9 h 69"/>
                  <a:gd name="T16" fmla="*/ 2 w 9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9"/>
                  <a:gd name="T29" fmla="*/ 9 w 9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9">
                    <a:moveTo>
                      <a:pt x="2" y="0"/>
                    </a:moveTo>
                    <a:lnTo>
                      <a:pt x="6" y="9"/>
                    </a:lnTo>
                    <a:lnTo>
                      <a:pt x="9" y="28"/>
                    </a:lnTo>
                    <a:lnTo>
                      <a:pt x="9" y="52"/>
                    </a:lnTo>
                    <a:lnTo>
                      <a:pt x="4" y="69"/>
                    </a:lnTo>
                    <a:lnTo>
                      <a:pt x="3" y="53"/>
                    </a:lnTo>
                    <a:lnTo>
                      <a:pt x="2" y="3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2" name="Freeform 471"/>
              <p:cNvSpPr>
                <a:spLocks/>
              </p:cNvSpPr>
              <p:nvPr/>
            </p:nvSpPr>
            <p:spPr bwMode="auto">
              <a:xfrm>
                <a:off x="720" y="58"/>
                <a:ext cx="6" cy="57"/>
              </a:xfrm>
              <a:custGeom>
                <a:avLst/>
                <a:gdLst>
                  <a:gd name="T0" fmla="*/ 2 w 6"/>
                  <a:gd name="T1" fmla="*/ 0 h 57"/>
                  <a:gd name="T2" fmla="*/ 5 w 6"/>
                  <a:gd name="T3" fmla="*/ 9 h 57"/>
                  <a:gd name="T4" fmla="*/ 6 w 6"/>
                  <a:gd name="T5" fmla="*/ 27 h 57"/>
                  <a:gd name="T6" fmla="*/ 5 w 6"/>
                  <a:gd name="T7" fmla="*/ 46 h 57"/>
                  <a:gd name="T8" fmla="*/ 1 w 6"/>
                  <a:gd name="T9" fmla="*/ 57 h 57"/>
                  <a:gd name="T10" fmla="*/ 1 w 6"/>
                  <a:gd name="T11" fmla="*/ 44 h 57"/>
                  <a:gd name="T12" fmla="*/ 0 w 6"/>
                  <a:gd name="T13" fmla="*/ 27 h 57"/>
                  <a:gd name="T14" fmla="*/ 0 w 6"/>
                  <a:gd name="T15" fmla="*/ 10 h 57"/>
                  <a:gd name="T16" fmla="*/ 2 w 6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7"/>
                  <a:gd name="T29" fmla="*/ 6 w 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7">
                    <a:moveTo>
                      <a:pt x="2" y="0"/>
                    </a:moveTo>
                    <a:lnTo>
                      <a:pt x="5" y="9"/>
                    </a:lnTo>
                    <a:lnTo>
                      <a:pt x="6" y="27"/>
                    </a:lnTo>
                    <a:lnTo>
                      <a:pt x="5" y="46"/>
                    </a:lnTo>
                    <a:lnTo>
                      <a:pt x="1" y="57"/>
                    </a:lnTo>
                    <a:lnTo>
                      <a:pt x="1" y="44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3" name="Freeform 472"/>
              <p:cNvSpPr>
                <a:spLocks/>
              </p:cNvSpPr>
              <p:nvPr/>
            </p:nvSpPr>
            <p:spPr bwMode="auto">
              <a:xfrm>
                <a:off x="702" y="79"/>
                <a:ext cx="11" cy="35"/>
              </a:xfrm>
              <a:custGeom>
                <a:avLst/>
                <a:gdLst>
                  <a:gd name="T0" fmla="*/ 2 w 11"/>
                  <a:gd name="T1" fmla="*/ 0 h 35"/>
                  <a:gd name="T2" fmla="*/ 6 w 11"/>
                  <a:gd name="T3" fmla="*/ 4 h 35"/>
                  <a:gd name="T4" fmla="*/ 9 w 11"/>
                  <a:gd name="T5" fmla="*/ 15 h 35"/>
                  <a:gd name="T6" fmla="*/ 11 w 11"/>
                  <a:gd name="T7" fmla="*/ 27 h 35"/>
                  <a:gd name="T8" fmla="*/ 7 w 11"/>
                  <a:gd name="T9" fmla="*/ 35 h 35"/>
                  <a:gd name="T10" fmla="*/ 7 w 11"/>
                  <a:gd name="T11" fmla="*/ 25 h 35"/>
                  <a:gd name="T12" fmla="*/ 4 w 11"/>
                  <a:gd name="T13" fmla="*/ 14 h 35"/>
                  <a:gd name="T14" fmla="*/ 0 w 11"/>
                  <a:gd name="T15" fmla="*/ 4 h 35"/>
                  <a:gd name="T16" fmla="*/ 2 w 11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2" y="0"/>
                    </a:moveTo>
                    <a:lnTo>
                      <a:pt x="6" y="4"/>
                    </a:lnTo>
                    <a:lnTo>
                      <a:pt x="9" y="15"/>
                    </a:lnTo>
                    <a:lnTo>
                      <a:pt x="11" y="27"/>
                    </a:lnTo>
                    <a:lnTo>
                      <a:pt x="7" y="35"/>
                    </a:lnTo>
                    <a:lnTo>
                      <a:pt x="7" y="25"/>
                    </a:lnTo>
                    <a:lnTo>
                      <a:pt x="4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4" name="Freeform 473"/>
              <p:cNvSpPr>
                <a:spLocks/>
              </p:cNvSpPr>
              <p:nvPr/>
            </p:nvSpPr>
            <p:spPr bwMode="auto">
              <a:xfrm>
                <a:off x="843" y="13"/>
                <a:ext cx="11" cy="35"/>
              </a:xfrm>
              <a:custGeom>
                <a:avLst/>
                <a:gdLst>
                  <a:gd name="T0" fmla="*/ 0 w 11"/>
                  <a:gd name="T1" fmla="*/ 35 h 35"/>
                  <a:gd name="T2" fmla="*/ 0 w 11"/>
                  <a:gd name="T3" fmla="*/ 28 h 35"/>
                  <a:gd name="T4" fmla="*/ 1 w 11"/>
                  <a:gd name="T5" fmla="*/ 14 h 35"/>
                  <a:gd name="T6" fmla="*/ 4 w 11"/>
                  <a:gd name="T7" fmla="*/ 3 h 35"/>
                  <a:gd name="T8" fmla="*/ 8 w 11"/>
                  <a:gd name="T9" fmla="*/ 0 h 35"/>
                  <a:gd name="T10" fmla="*/ 11 w 11"/>
                  <a:gd name="T11" fmla="*/ 5 h 35"/>
                  <a:gd name="T12" fmla="*/ 8 w 11"/>
                  <a:gd name="T13" fmla="*/ 16 h 35"/>
                  <a:gd name="T14" fmla="*/ 4 w 11"/>
                  <a:gd name="T15" fmla="*/ 28 h 35"/>
                  <a:gd name="T16" fmla="*/ 0 w 11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5"/>
                  <a:gd name="T29" fmla="*/ 11 w 11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5">
                    <a:moveTo>
                      <a:pt x="0" y="35"/>
                    </a:moveTo>
                    <a:lnTo>
                      <a:pt x="0" y="28"/>
                    </a:lnTo>
                    <a:lnTo>
                      <a:pt x="1" y="14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1" y="5"/>
                    </a:lnTo>
                    <a:lnTo>
                      <a:pt x="8" y="16"/>
                    </a:lnTo>
                    <a:lnTo>
                      <a:pt x="4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5" name="Freeform 474"/>
              <p:cNvSpPr>
                <a:spLocks/>
              </p:cNvSpPr>
              <p:nvPr/>
            </p:nvSpPr>
            <p:spPr bwMode="auto">
              <a:xfrm>
                <a:off x="842" y="42"/>
                <a:ext cx="29" cy="8"/>
              </a:xfrm>
              <a:custGeom>
                <a:avLst/>
                <a:gdLst>
                  <a:gd name="T0" fmla="*/ 0 w 29"/>
                  <a:gd name="T1" fmla="*/ 7 h 8"/>
                  <a:gd name="T2" fmla="*/ 1 w 29"/>
                  <a:gd name="T3" fmla="*/ 7 h 8"/>
                  <a:gd name="T4" fmla="*/ 5 w 29"/>
                  <a:gd name="T5" fmla="*/ 7 h 8"/>
                  <a:gd name="T6" fmla="*/ 10 w 29"/>
                  <a:gd name="T7" fmla="*/ 7 h 8"/>
                  <a:gd name="T8" fmla="*/ 15 w 29"/>
                  <a:gd name="T9" fmla="*/ 8 h 8"/>
                  <a:gd name="T10" fmla="*/ 20 w 29"/>
                  <a:gd name="T11" fmla="*/ 8 h 8"/>
                  <a:gd name="T12" fmla="*/ 25 w 29"/>
                  <a:gd name="T13" fmla="*/ 7 h 8"/>
                  <a:gd name="T14" fmla="*/ 27 w 29"/>
                  <a:gd name="T15" fmla="*/ 5 h 8"/>
                  <a:gd name="T16" fmla="*/ 29 w 29"/>
                  <a:gd name="T17" fmla="*/ 3 h 8"/>
                  <a:gd name="T18" fmla="*/ 28 w 29"/>
                  <a:gd name="T19" fmla="*/ 1 h 8"/>
                  <a:gd name="T20" fmla="*/ 25 w 29"/>
                  <a:gd name="T21" fmla="*/ 0 h 8"/>
                  <a:gd name="T22" fmla="*/ 22 w 29"/>
                  <a:gd name="T23" fmla="*/ 0 h 8"/>
                  <a:gd name="T24" fmla="*/ 17 w 29"/>
                  <a:gd name="T25" fmla="*/ 1 h 8"/>
                  <a:gd name="T26" fmla="*/ 12 w 29"/>
                  <a:gd name="T27" fmla="*/ 3 h 8"/>
                  <a:gd name="T28" fmla="*/ 7 w 29"/>
                  <a:gd name="T29" fmla="*/ 4 h 8"/>
                  <a:gd name="T30" fmla="*/ 3 w 29"/>
                  <a:gd name="T31" fmla="*/ 6 h 8"/>
                  <a:gd name="T32" fmla="*/ 0 w 29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8"/>
                  <a:gd name="T53" fmla="*/ 29 w 29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8">
                    <a:moveTo>
                      <a:pt x="0" y="7"/>
                    </a:moveTo>
                    <a:lnTo>
                      <a:pt x="1" y="7"/>
                    </a:lnTo>
                    <a:lnTo>
                      <a:pt x="5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6" name="Freeform 475"/>
              <p:cNvSpPr>
                <a:spLocks/>
              </p:cNvSpPr>
              <p:nvPr/>
            </p:nvSpPr>
            <p:spPr bwMode="auto">
              <a:xfrm>
                <a:off x="849" y="16"/>
                <a:ext cx="24" cy="21"/>
              </a:xfrm>
              <a:custGeom>
                <a:avLst/>
                <a:gdLst>
                  <a:gd name="T0" fmla="*/ 0 w 24"/>
                  <a:gd name="T1" fmla="*/ 21 h 21"/>
                  <a:gd name="T2" fmla="*/ 2 w 24"/>
                  <a:gd name="T3" fmla="*/ 20 h 21"/>
                  <a:gd name="T4" fmla="*/ 6 w 24"/>
                  <a:gd name="T5" fmla="*/ 18 h 21"/>
                  <a:gd name="T6" fmla="*/ 10 w 24"/>
                  <a:gd name="T7" fmla="*/ 15 h 21"/>
                  <a:gd name="T8" fmla="*/ 14 w 24"/>
                  <a:gd name="T9" fmla="*/ 12 h 21"/>
                  <a:gd name="T10" fmla="*/ 18 w 24"/>
                  <a:gd name="T11" fmla="*/ 9 h 21"/>
                  <a:gd name="T12" fmla="*/ 23 w 24"/>
                  <a:gd name="T13" fmla="*/ 6 h 21"/>
                  <a:gd name="T14" fmla="*/ 24 w 24"/>
                  <a:gd name="T15" fmla="*/ 3 h 21"/>
                  <a:gd name="T16" fmla="*/ 24 w 24"/>
                  <a:gd name="T17" fmla="*/ 0 h 21"/>
                  <a:gd name="T18" fmla="*/ 20 w 24"/>
                  <a:gd name="T19" fmla="*/ 0 h 21"/>
                  <a:gd name="T20" fmla="*/ 13 w 24"/>
                  <a:gd name="T21" fmla="*/ 6 h 21"/>
                  <a:gd name="T22" fmla="*/ 6 w 24"/>
                  <a:gd name="T23" fmla="*/ 15 h 21"/>
                  <a:gd name="T24" fmla="*/ 0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21"/>
                    </a:moveTo>
                    <a:lnTo>
                      <a:pt x="2" y="20"/>
                    </a:lnTo>
                    <a:lnTo>
                      <a:pt x="6" y="18"/>
                    </a:lnTo>
                    <a:lnTo>
                      <a:pt x="10" y="15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6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7" name="Freeform 476"/>
              <p:cNvSpPr>
                <a:spLocks/>
              </p:cNvSpPr>
              <p:nvPr/>
            </p:nvSpPr>
            <p:spPr bwMode="auto">
              <a:xfrm>
                <a:off x="708" y="110"/>
                <a:ext cx="9" cy="43"/>
              </a:xfrm>
              <a:custGeom>
                <a:avLst/>
                <a:gdLst>
                  <a:gd name="T0" fmla="*/ 1 w 9"/>
                  <a:gd name="T1" fmla="*/ 0 h 43"/>
                  <a:gd name="T2" fmla="*/ 6 w 9"/>
                  <a:gd name="T3" fmla="*/ 11 h 43"/>
                  <a:gd name="T4" fmla="*/ 9 w 9"/>
                  <a:gd name="T5" fmla="*/ 24 h 43"/>
                  <a:gd name="T6" fmla="*/ 8 w 9"/>
                  <a:gd name="T7" fmla="*/ 37 h 43"/>
                  <a:gd name="T8" fmla="*/ 5 w 9"/>
                  <a:gd name="T9" fmla="*/ 43 h 43"/>
                  <a:gd name="T10" fmla="*/ 1 w 9"/>
                  <a:gd name="T11" fmla="*/ 40 h 43"/>
                  <a:gd name="T12" fmla="*/ 0 w 9"/>
                  <a:gd name="T13" fmla="*/ 27 h 43"/>
                  <a:gd name="T14" fmla="*/ 1 w 9"/>
                  <a:gd name="T15" fmla="*/ 13 h 43"/>
                  <a:gd name="T16" fmla="*/ 1 w 9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43"/>
                  <a:gd name="T29" fmla="*/ 9 w 9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43">
                    <a:moveTo>
                      <a:pt x="1" y="0"/>
                    </a:moveTo>
                    <a:lnTo>
                      <a:pt x="6" y="11"/>
                    </a:lnTo>
                    <a:lnTo>
                      <a:pt x="9" y="24"/>
                    </a:lnTo>
                    <a:lnTo>
                      <a:pt x="8" y="37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27"/>
                    </a:lnTo>
                    <a:lnTo>
                      <a:pt x="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8" name="Freeform 477"/>
              <p:cNvSpPr>
                <a:spLocks/>
              </p:cNvSpPr>
              <p:nvPr/>
            </p:nvSpPr>
            <p:spPr bwMode="auto">
              <a:xfrm>
                <a:off x="680" y="104"/>
                <a:ext cx="13" cy="42"/>
              </a:xfrm>
              <a:custGeom>
                <a:avLst/>
                <a:gdLst>
                  <a:gd name="T0" fmla="*/ 13 w 13"/>
                  <a:gd name="T1" fmla="*/ 0 h 42"/>
                  <a:gd name="T2" fmla="*/ 12 w 13"/>
                  <a:gd name="T3" fmla="*/ 10 h 42"/>
                  <a:gd name="T4" fmla="*/ 10 w 13"/>
                  <a:gd name="T5" fmla="*/ 23 h 42"/>
                  <a:gd name="T6" fmla="*/ 7 w 13"/>
                  <a:gd name="T7" fmla="*/ 36 h 42"/>
                  <a:gd name="T8" fmla="*/ 2 w 13"/>
                  <a:gd name="T9" fmla="*/ 42 h 42"/>
                  <a:gd name="T10" fmla="*/ 0 w 13"/>
                  <a:gd name="T11" fmla="*/ 36 h 42"/>
                  <a:gd name="T12" fmla="*/ 4 w 13"/>
                  <a:gd name="T13" fmla="*/ 23 h 42"/>
                  <a:gd name="T14" fmla="*/ 10 w 13"/>
                  <a:gd name="T15" fmla="*/ 9 h 42"/>
                  <a:gd name="T16" fmla="*/ 13 w 13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13" y="0"/>
                    </a:moveTo>
                    <a:lnTo>
                      <a:pt x="12" y="10"/>
                    </a:lnTo>
                    <a:lnTo>
                      <a:pt x="10" y="23"/>
                    </a:lnTo>
                    <a:lnTo>
                      <a:pt x="7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4" y="23"/>
                    </a:lnTo>
                    <a:lnTo>
                      <a:pt x="1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499" name="Freeform 478"/>
              <p:cNvSpPr>
                <a:spLocks/>
              </p:cNvSpPr>
              <p:nvPr/>
            </p:nvSpPr>
            <p:spPr bwMode="auto">
              <a:xfrm>
                <a:off x="721" y="113"/>
                <a:ext cx="10" cy="39"/>
              </a:xfrm>
              <a:custGeom>
                <a:avLst/>
                <a:gdLst>
                  <a:gd name="T0" fmla="*/ 0 w 10"/>
                  <a:gd name="T1" fmla="*/ 0 h 39"/>
                  <a:gd name="T2" fmla="*/ 6 w 10"/>
                  <a:gd name="T3" fmla="*/ 6 h 39"/>
                  <a:gd name="T4" fmla="*/ 9 w 10"/>
                  <a:gd name="T5" fmla="*/ 17 h 39"/>
                  <a:gd name="T6" fmla="*/ 10 w 10"/>
                  <a:gd name="T7" fmla="*/ 31 h 39"/>
                  <a:gd name="T8" fmla="*/ 7 w 10"/>
                  <a:gd name="T9" fmla="*/ 39 h 39"/>
                  <a:gd name="T10" fmla="*/ 4 w 10"/>
                  <a:gd name="T11" fmla="*/ 38 h 39"/>
                  <a:gd name="T12" fmla="*/ 3 w 10"/>
                  <a:gd name="T13" fmla="*/ 26 h 39"/>
                  <a:gd name="T14" fmla="*/ 2 w 10"/>
                  <a:gd name="T15" fmla="*/ 11 h 39"/>
                  <a:gd name="T16" fmla="*/ 0 w 10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9"/>
                  <a:gd name="T29" fmla="*/ 10 w 10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9">
                    <a:moveTo>
                      <a:pt x="0" y="0"/>
                    </a:moveTo>
                    <a:lnTo>
                      <a:pt x="6" y="6"/>
                    </a:lnTo>
                    <a:lnTo>
                      <a:pt x="9" y="17"/>
                    </a:lnTo>
                    <a:lnTo>
                      <a:pt x="10" y="31"/>
                    </a:lnTo>
                    <a:lnTo>
                      <a:pt x="7" y="39"/>
                    </a:lnTo>
                    <a:lnTo>
                      <a:pt x="4" y="38"/>
                    </a:lnTo>
                    <a:lnTo>
                      <a:pt x="3" y="26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0" name="Freeform 479"/>
              <p:cNvSpPr>
                <a:spLocks/>
              </p:cNvSpPr>
              <p:nvPr/>
            </p:nvSpPr>
            <p:spPr bwMode="auto">
              <a:xfrm>
                <a:off x="734" y="113"/>
                <a:ext cx="14" cy="41"/>
              </a:xfrm>
              <a:custGeom>
                <a:avLst/>
                <a:gdLst>
                  <a:gd name="T0" fmla="*/ 0 w 14"/>
                  <a:gd name="T1" fmla="*/ 0 h 41"/>
                  <a:gd name="T2" fmla="*/ 7 w 14"/>
                  <a:gd name="T3" fmla="*/ 7 h 41"/>
                  <a:gd name="T4" fmla="*/ 11 w 14"/>
                  <a:gd name="T5" fmla="*/ 20 h 41"/>
                  <a:gd name="T6" fmla="*/ 14 w 14"/>
                  <a:gd name="T7" fmla="*/ 34 h 41"/>
                  <a:gd name="T8" fmla="*/ 12 w 14"/>
                  <a:gd name="T9" fmla="*/ 41 h 41"/>
                  <a:gd name="T10" fmla="*/ 9 w 14"/>
                  <a:gd name="T11" fmla="*/ 38 h 41"/>
                  <a:gd name="T12" fmla="*/ 6 w 14"/>
                  <a:gd name="T13" fmla="*/ 28 h 41"/>
                  <a:gd name="T14" fmla="*/ 4 w 14"/>
                  <a:gd name="T15" fmla="*/ 13 h 41"/>
                  <a:gd name="T16" fmla="*/ 0 w 1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1"/>
                  <a:gd name="T29" fmla="*/ 14 w 1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1">
                    <a:moveTo>
                      <a:pt x="0" y="0"/>
                    </a:moveTo>
                    <a:lnTo>
                      <a:pt x="7" y="7"/>
                    </a:lnTo>
                    <a:lnTo>
                      <a:pt x="11" y="20"/>
                    </a:lnTo>
                    <a:lnTo>
                      <a:pt x="14" y="34"/>
                    </a:lnTo>
                    <a:lnTo>
                      <a:pt x="12" y="41"/>
                    </a:lnTo>
                    <a:lnTo>
                      <a:pt x="9" y="38"/>
                    </a:lnTo>
                    <a:lnTo>
                      <a:pt x="6" y="28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1" name="Freeform 480"/>
              <p:cNvSpPr>
                <a:spLocks/>
              </p:cNvSpPr>
              <p:nvPr/>
            </p:nvSpPr>
            <p:spPr bwMode="auto">
              <a:xfrm>
                <a:off x="745" y="111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8 w 18"/>
                  <a:gd name="T3" fmla="*/ 8 h 39"/>
                  <a:gd name="T4" fmla="*/ 14 w 18"/>
                  <a:gd name="T5" fmla="*/ 20 h 39"/>
                  <a:gd name="T6" fmla="*/ 18 w 18"/>
                  <a:gd name="T7" fmla="*/ 33 h 39"/>
                  <a:gd name="T8" fmla="*/ 16 w 18"/>
                  <a:gd name="T9" fmla="*/ 39 h 39"/>
                  <a:gd name="T10" fmla="*/ 12 w 18"/>
                  <a:gd name="T11" fmla="*/ 36 h 39"/>
                  <a:gd name="T12" fmla="*/ 8 w 18"/>
                  <a:gd name="T13" fmla="*/ 24 h 39"/>
                  <a:gd name="T14" fmla="*/ 5 w 18"/>
                  <a:gd name="T15" fmla="*/ 11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8" y="8"/>
                    </a:lnTo>
                    <a:lnTo>
                      <a:pt x="14" y="20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2" y="36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2" name="Freeform 481"/>
              <p:cNvSpPr>
                <a:spLocks/>
              </p:cNvSpPr>
              <p:nvPr/>
            </p:nvSpPr>
            <p:spPr bwMode="auto">
              <a:xfrm>
                <a:off x="758" y="106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5 w 26"/>
                  <a:gd name="T3" fmla="*/ 4 h 41"/>
                  <a:gd name="T4" fmla="*/ 9 w 26"/>
                  <a:gd name="T5" fmla="*/ 10 h 41"/>
                  <a:gd name="T6" fmla="*/ 14 w 26"/>
                  <a:gd name="T7" fmla="*/ 16 h 41"/>
                  <a:gd name="T8" fmla="*/ 19 w 26"/>
                  <a:gd name="T9" fmla="*/ 21 h 41"/>
                  <a:gd name="T10" fmla="*/ 23 w 26"/>
                  <a:gd name="T11" fmla="*/ 28 h 41"/>
                  <a:gd name="T12" fmla="*/ 25 w 26"/>
                  <a:gd name="T13" fmla="*/ 34 h 41"/>
                  <a:gd name="T14" fmla="*/ 26 w 26"/>
                  <a:gd name="T15" fmla="*/ 38 h 41"/>
                  <a:gd name="T16" fmla="*/ 24 w 26"/>
                  <a:gd name="T17" fmla="*/ 41 h 41"/>
                  <a:gd name="T18" fmla="*/ 18 w 26"/>
                  <a:gd name="T19" fmla="*/ 38 h 41"/>
                  <a:gd name="T20" fmla="*/ 11 w 26"/>
                  <a:gd name="T21" fmla="*/ 25 h 41"/>
                  <a:gd name="T22" fmla="*/ 5 w 26"/>
                  <a:gd name="T23" fmla="*/ 11 h 41"/>
                  <a:gd name="T24" fmla="*/ 0 w 26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1"/>
                  <a:gd name="T41" fmla="*/ 26 w 26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1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6" y="38"/>
                    </a:lnTo>
                    <a:lnTo>
                      <a:pt x="24" y="41"/>
                    </a:lnTo>
                    <a:lnTo>
                      <a:pt x="18" y="38"/>
                    </a:lnTo>
                    <a:lnTo>
                      <a:pt x="11" y="25"/>
                    </a:lnTo>
                    <a:lnTo>
                      <a:pt x="5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3" name="Freeform 482"/>
              <p:cNvSpPr>
                <a:spLocks/>
              </p:cNvSpPr>
              <p:nvPr/>
            </p:nvSpPr>
            <p:spPr bwMode="auto">
              <a:xfrm>
                <a:off x="774" y="98"/>
                <a:ext cx="33" cy="39"/>
              </a:xfrm>
              <a:custGeom>
                <a:avLst/>
                <a:gdLst>
                  <a:gd name="T0" fmla="*/ 0 w 33"/>
                  <a:gd name="T1" fmla="*/ 0 h 39"/>
                  <a:gd name="T2" fmla="*/ 4 w 33"/>
                  <a:gd name="T3" fmla="*/ 3 h 39"/>
                  <a:gd name="T4" fmla="*/ 9 w 33"/>
                  <a:gd name="T5" fmla="*/ 8 h 39"/>
                  <a:gd name="T6" fmla="*/ 15 w 33"/>
                  <a:gd name="T7" fmla="*/ 15 h 39"/>
                  <a:gd name="T8" fmla="*/ 22 w 33"/>
                  <a:gd name="T9" fmla="*/ 21 h 39"/>
                  <a:gd name="T10" fmla="*/ 27 w 33"/>
                  <a:gd name="T11" fmla="*/ 27 h 39"/>
                  <a:gd name="T12" fmla="*/ 32 w 33"/>
                  <a:gd name="T13" fmla="*/ 32 h 39"/>
                  <a:gd name="T14" fmla="*/ 33 w 33"/>
                  <a:gd name="T15" fmla="*/ 37 h 39"/>
                  <a:gd name="T16" fmla="*/ 32 w 33"/>
                  <a:gd name="T17" fmla="*/ 39 h 39"/>
                  <a:gd name="T18" fmla="*/ 29 w 33"/>
                  <a:gd name="T19" fmla="*/ 39 h 39"/>
                  <a:gd name="T20" fmla="*/ 25 w 33"/>
                  <a:gd name="T21" fmla="*/ 35 h 39"/>
                  <a:gd name="T22" fmla="*/ 20 w 33"/>
                  <a:gd name="T23" fmla="*/ 29 h 39"/>
                  <a:gd name="T24" fmla="*/ 14 w 33"/>
                  <a:gd name="T25" fmla="*/ 23 h 39"/>
                  <a:gd name="T26" fmla="*/ 10 w 33"/>
                  <a:gd name="T27" fmla="*/ 15 h 39"/>
                  <a:gd name="T28" fmla="*/ 6 w 33"/>
                  <a:gd name="T29" fmla="*/ 8 h 39"/>
                  <a:gd name="T30" fmla="*/ 2 w 33"/>
                  <a:gd name="T31" fmla="*/ 3 h 39"/>
                  <a:gd name="T32" fmla="*/ 0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9"/>
                  <a:gd name="T53" fmla="*/ 33 w 3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9">
                    <a:moveTo>
                      <a:pt x="0" y="0"/>
                    </a:moveTo>
                    <a:lnTo>
                      <a:pt x="4" y="3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1"/>
                    </a:lnTo>
                    <a:lnTo>
                      <a:pt x="27" y="27"/>
                    </a:lnTo>
                    <a:lnTo>
                      <a:pt x="32" y="32"/>
                    </a:lnTo>
                    <a:lnTo>
                      <a:pt x="33" y="37"/>
                    </a:lnTo>
                    <a:lnTo>
                      <a:pt x="32" y="39"/>
                    </a:lnTo>
                    <a:lnTo>
                      <a:pt x="29" y="39"/>
                    </a:lnTo>
                    <a:lnTo>
                      <a:pt x="25" y="35"/>
                    </a:lnTo>
                    <a:lnTo>
                      <a:pt x="20" y="29"/>
                    </a:lnTo>
                    <a:lnTo>
                      <a:pt x="14" y="23"/>
                    </a:lnTo>
                    <a:lnTo>
                      <a:pt x="10" y="15"/>
                    </a:lnTo>
                    <a:lnTo>
                      <a:pt x="6" y="8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4" name="Freeform 483"/>
              <p:cNvSpPr>
                <a:spLocks/>
              </p:cNvSpPr>
              <p:nvPr/>
            </p:nvSpPr>
            <p:spPr bwMode="auto">
              <a:xfrm>
                <a:off x="792" y="90"/>
                <a:ext cx="38" cy="40"/>
              </a:xfrm>
              <a:custGeom>
                <a:avLst/>
                <a:gdLst>
                  <a:gd name="T0" fmla="*/ 0 w 38"/>
                  <a:gd name="T1" fmla="*/ 0 h 40"/>
                  <a:gd name="T2" fmla="*/ 4 w 38"/>
                  <a:gd name="T3" fmla="*/ 3 h 40"/>
                  <a:gd name="T4" fmla="*/ 10 w 38"/>
                  <a:gd name="T5" fmla="*/ 7 h 40"/>
                  <a:gd name="T6" fmla="*/ 17 w 38"/>
                  <a:gd name="T7" fmla="*/ 12 h 40"/>
                  <a:gd name="T8" fmla="*/ 24 w 38"/>
                  <a:gd name="T9" fmla="*/ 19 h 40"/>
                  <a:gd name="T10" fmla="*/ 31 w 38"/>
                  <a:gd name="T11" fmla="*/ 26 h 40"/>
                  <a:gd name="T12" fmla="*/ 35 w 38"/>
                  <a:gd name="T13" fmla="*/ 32 h 40"/>
                  <a:gd name="T14" fmla="*/ 38 w 38"/>
                  <a:gd name="T15" fmla="*/ 36 h 40"/>
                  <a:gd name="T16" fmla="*/ 37 w 38"/>
                  <a:gd name="T17" fmla="*/ 40 h 40"/>
                  <a:gd name="T18" fmla="*/ 33 w 38"/>
                  <a:gd name="T19" fmla="*/ 40 h 40"/>
                  <a:gd name="T20" fmla="*/ 29 w 38"/>
                  <a:gd name="T21" fmla="*/ 37 h 40"/>
                  <a:gd name="T22" fmla="*/ 24 w 38"/>
                  <a:gd name="T23" fmla="*/ 32 h 40"/>
                  <a:gd name="T24" fmla="*/ 19 w 38"/>
                  <a:gd name="T25" fmla="*/ 24 h 40"/>
                  <a:gd name="T26" fmla="*/ 13 w 38"/>
                  <a:gd name="T27" fmla="*/ 16 h 40"/>
                  <a:gd name="T28" fmla="*/ 8 w 38"/>
                  <a:gd name="T29" fmla="*/ 9 h 40"/>
                  <a:gd name="T30" fmla="*/ 3 w 38"/>
                  <a:gd name="T31" fmla="*/ 4 h 40"/>
                  <a:gd name="T32" fmla="*/ 0 w 3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0"/>
                  <a:gd name="T53" fmla="*/ 38 w 3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0">
                    <a:moveTo>
                      <a:pt x="0" y="0"/>
                    </a:moveTo>
                    <a:lnTo>
                      <a:pt x="4" y="3"/>
                    </a:lnTo>
                    <a:lnTo>
                      <a:pt x="10" y="7"/>
                    </a:lnTo>
                    <a:lnTo>
                      <a:pt x="17" y="12"/>
                    </a:lnTo>
                    <a:lnTo>
                      <a:pt x="24" y="19"/>
                    </a:lnTo>
                    <a:lnTo>
                      <a:pt x="31" y="26"/>
                    </a:lnTo>
                    <a:lnTo>
                      <a:pt x="35" y="32"/>
                    </a:lnTo>
                    <a:lnTo>
                      <a:pt x="38" y="36"/>
                    </a:lnTo>
                    <a:lnTo>
                      <a:pt x="37" y="40"/>
                    </a:lnTo>
                    <a:lnTo>
                      <a:pt x="33" y="40"/>
                    </a:lnTo>
                    <a:lnTo>
                      <a:pt x="29" y="37"/>
                    </a:lnTo>
                    <a:lnTo>
                      <a:pt x="24" y="32"/>
                    </a:lnTo>
                    <a:lnTo>
                      <a:pt x="19" y="24"/>
                    </a:lnTo>
                    <a:lnTo>
                      <a:pt x="13" y="16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5" name="Freeform 484"/>
              <p:cNvSpPr>
                <a:spLocks/>
              </p:cNvSpPr>
              <p:nvPr/>
            </p:nvSpPr>
            <p:spPr bwMode="auto">
              <a:xfrm>
                <a:off x="805" y="80"/>
                <a:ext cx="43" cy="37"/>
              </a:xfrm>
              <a:custGeom>
                <a:avLst/>
                <a:gdLst>
                  <a:gd name="T0" fmla="*/ 0 w 43"/>
                  <a:gd name="T1" fmla="*/ 0 h 37"/>
                  <a:gd name="T2" fmla="*/ 5 w 43"/>
                  <a:gd name="T3" fmla="*/ 2 h 37"/>
                  <a:gd name="T4" fmla="*/ 12 w 43"/>
                  <a:gd name="T5" fmla="*/ 5 h 37"/>
                  <a:gd name="T6" fmla="*/ 19 w 43"/>
                  <a:gd name="T7" fmla="*/ 9 h 37"/>
                  <a:gd name="T8" fmla="*/ 26 w 43"/>
                  <a:gd name="T9" fmla="*/ 13 h 37"/>
                  <a:gd name="T10" fmla="*/ 32 w 43"/>
                  <a:gd name="T11" fmla="*/ 18 h 37"/>
                  <a:gd name="T12" fmla="*/ 38 w 43"/>
                  <a:gd name="T13" fmla="*/ 23 h 37"/>
                  <a:gd name="T14" fmla="*/ 41 w 43"/>
                  <a:gd name="T15" fmla="*/ 30 h 37"/>
                  <a:gd name="T16" fmla="*/ 43 w 43"/>
                  <a:gd name="T17" fmla="*/ 36 h 37"/>
                  <a:gd name="T18" fmla="*/ 41 w 43"/>
                  <a:gd name="T19" fmla="*/ 37 h 37"/>
                  <a:gd name="T20" fmla="*/ 38 w 43"/>
                  <a:gd name="T21" fmla="*/ 35 h 37"/>
                  <a:gd name="T22" fmla="*/ 31 w 43"/>
                  <a:gd name="T23" fmla="*/ 30 h 37"/>
                  <a:gd name="T24" fmla="*/ 24 w 43"/>
                  <a:gd name="T25" fmla="*/ 23 h 37"/>
                  <a:gd name="T26" fmla="*/ 16 w 43"/>
                  <a:gd name="T27" fmla="*/ 17 h 37"/>
                  <a:gd name="T28" fmla="*/ 9 w 43"/>
                  <a:gd name="T29" fmla="*/ 10 h 37"/>
                  <a:gd name="T30" fmla="*/ 3 w 43"/>
                  <a:gd name="T31" fmla="*/ 4 h 37"/>
                  <a:gd name="T32" fmla="*/ 0 w 43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37"/>
                  <a:gd name="T53" fmla="*/ 43 w 4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37">
                    <a:moveTo>
                      <a:pt x="0" y="0"/>
                    </a:moveTo>
                    <a:lnTo>
                      <a:pt x="5" y="2"/>
                    </a:lnTo>
                    <a:lnTo>
                      <a:pt x="12" y="5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2" y="18"/>
                    </a:lnTo>
                    <a:lnTo>
                      <a:pt x="38" y="23"/>
                    </a:lnTo>
                    <a:lnTo>
                      <a:pt x="41" y="30"/>
                    </a:lnTo>
                    <a:lnTo>
                      <a:pt x="43" y="36"/>
                    </a:lnTo>
                    <a:lnTo>
                      <a:pt x="41" y="37"/>
                    </a:lnTo>
                    <a:lnTo>
                      <a:pt x="38" y="35"/>
                    </a:lnTo>
                    <a:lnTo>
                      <a:pt x="31" y="30"/>
                    </a:lnTo>
                    <a:lnTo>
                      <a:pt x="24" y="23"/>
                    </a:lnTo>
                    <a:lnTo>
                      <a:pt x="16" y="17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6" name="Freeform 485"/>
              <p:cNvSpPr>
                <a:spLocks/>
              </p:cNvSpPr>
              <p:nvPr/>
            </p:nvSpPr>
            <p:spPr bwMode="auto">
              <a:xfrm>
                <a:off x="815" y="73"/>
                <a:ext cx="46" cy="18"/>
              </a:xfrm>
              <a:custGeom>
                <a:avLst/>
                <a:gdLst>
                  <a:gd name="T0" fmla="*/ 46 w 46"/>
                  <a:gd name="T1" fmla="*/ 17 h 18"/>
                  <a:gd name="T2" fmla="*/ 44 w 46"/>
                  <a:gd name="T3" fmla="*/ 18 h 18"/>
                  <a:gd name="T4" fmla="*/ 39 w 46"/>
                  <a:gd name="T5" fmla="*/ 17 h 18"/>
                  <a:gd name="T6" fmla="*/ 33 w 46"/>
                  <a:gd name="T7" fmla="*/ 15 h 18"/>
                  <a:gd name="T8" fmla="*/ 26 w 46"/>
                  <a:gd name="T9" fmla="*/ 12 h 18"/>
                  <a:gd name="T10" fmla="*/ 18 w 46"/>
                  <a:gd name="T11" fmla="*/ 9 h 18"/>
                  <a:gd name="T12" fmla="*/ 11 w 46"/>
                  <a:gd name="T13" fmla="*/ 6 h 18"/>
                  <a:gd name="T14" fmla="*/ 4 w 46"/>
                  <a:gd name="T15" fmla="*/ 3 h 18"/>
                  <a:gd name="T16" fmla="*/ 0 w 46"/>
                  <a:gd name="T17" fmla="*/ 2 h 18"/>
                  <a:gd name="T18" fmla="*/ 6 w 46"/>
                  <a:gd name="T19" fmla="*/ 0 h 18"/>
                  <a:gd name="T20" fmla="*/ 13 w 46"/>
                  <a:gd name="T21" fmla="*/ 0 h 18"/>
                  <a:gd name="T22" fmla="*/ 22 w 46"/>
                  <a:gd name="T23" fmla="*/ 1 h 18"/>
                  <a:gd name="T24" fmla="*/ 29 w 46"/>
                  <a:gd name="T25" fmla="*/ 3 h 18"/>
                  <a:gd name="T26" fmla="*/ 37 w 46"/>
                  <a:gd name="T27" fmla="*/ 5 h 18"/>
                  <a:gd name="T28" fmla="*/ 42 w 46"/>
                  <a:gd name="T29" fmla="*/ 9 h 18"/>
                  <a:gd name="T30" fmla="*/ 46 w 46"/>
                  <a:gd name="T31" fmla="*/ 13 h 18"/>
                  <a:gd name="T32" fmla="*/ 46 w 46"/>
                  <a:gd name="T33" fmla="*/ 17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46" y="17"/>
                    </a:moveTo>
                    <a:lnTo>
                      <a:pt x="44" y="18"/>
                    </a:lnTo>
                    <a:lnTo>
                      <a:pt x="39" y="17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18" y="9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6" y="1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7" name="Freeform 486"/>
              <p:cNvSpPr>
                <a:spLocks/>
              </p:cNvSpPr>
              <p:nvPr/>
            </p:nvSpPr>
            <p:spPr bwMode="auto">
              <a:xfrm>
                <a:off x="829" y="58"/>
                <a:ext cx="45" cy="16"/>
              </a:xfrm>
              <a:custGeom>
                <a:avLst/>
                <a:gdLst>
                  <a:gd name="T0" fmla="*/ 45 w 45"/>
                  <a:gd name="T1" fmla="*/ 16 h 16"/>
                  <a:gd name="T2" fmla="*/ 43 w 45"/>
                  <a:gd name="T3" fmla="*/ 16 h 16"/>
                  <a:gd name="T4" fmla="*/ 38 w 45"/>
                  <a:gd name="T5" fmla="*/ 15 h 16"/>
                  <a:gd name="T6" fmla="*/ 32 w 45"/>
                  <a:gd name="T7" fmla="*/ 13 h 16"/>
                  <a:gd name="T8" fmla="*/ 25 w 45"/>
                  <a:gd name="T9" fmla="*/ 11 h 16"/>
                  <a:gd name="T10" fmla="*/ 17 w 45"/>
                  <a:gd name="T11" fmla="*/ 9 h 16"/>
                  <a:gd name="T12" fmla="*/ 10 w 45"/>
                  <a:gd name="T13" fmla="*/ 6 h 16"/>
                  <a:gd name="T14" fmla="*/ 4 w 45"/>
                  <a:gd name="T15" fmla="*/ 4 h 16"/>
                  <a:gd name="T16" fmla="*/ 0 w 45"/>
                  <a:gd name="T17" fmla="*/ 2 h 16"/>
                  <a:gd name="T18" fmla="*/ 6 w 45"/>
                  <a:gd name="T19" fmla="*/ 0 h 16"/>
                  <a:gd name="T20" fmla="*/ 14 w 45"/>
                  <a:gd name="T21" fmla="*/ 0 h 16"/>
                  <a:gd name="T22" fmla="*/ 21 w 45"/>
                  <a:gd name="T23" fmla="*/ 1 h 16"/>
                  <a:gd name="T24" fmla="*/ 29 w 45"/>
                  <a:gd name="T25" fmla="*/ 3 h 16"/>
                  <a:gd name="T26" fmla="*/ 37 w 45"/>
                  <a:gd name="T27" fmla="*/ 5 h 16"/>
                  <a:gd name="T28" fmla="*/ 42 w 45"/>
                  <a:gd name="T29" fmla="*/ 9 h 16"/>
                  <a:gd name="T30" fmla="*/ 45 w 45"/>
                  <a:gd name="T31" fmla="*/ 12 h 16"/>
                  <a:gd name="T32" fmla="*/ 45 w 45"/>
                  <a:gd name="T33" fmla="*/ 16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6"/>
                  <a:gd name="T53" fmla="*/ 45 w 4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6">
                    <a:moveTo>
                      <a:pt x="45" y="16"/>
                    </a:moveTo>
                    <a:lnTo>
                      <a:pt x="43" y="16"/>
                    </a:lnTo>
                    <a:lnTo>
                      <a:pt x="38" y="15"/>
                    </a:lnTo>
                    <a:lnTo>
                      <a:pt x="32" y="13"/>
                    </a:lnTo>
                    <a:lnTo>
                      <a:pt x="25" y="11"/>
                    </a:lnTo>
                    <a:lnTo>
                      <a:pt x="17" y="9"/>
                    </a:lnTo>
                    <a:lnTo>
                      <a:pt x="10" y="6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9" y="3"/>
                    </a:lnTo>
                    <a:lnTo>
                      <a:pt x="37" y="5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45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8" name="Freeform 487"/>
              <p:cNvSpPr>
                <a:spLocks/>
              </p:cNvSpPr>
              <p:nvPr/>
            </p:nvSpPr>
            <p:spPr bwMode="auto">
              <a:xfrm>
                <a:off x="790" y="90"/>
                <a:ext cx="219" cy="67"/>
              </a:xfrm>
              <a:custGeom>
                <a:avLst/>
                <a:gdLst>
                  <a:gd name="T0" fmla="*/ 3 w 219"/>
                  <a:gd name="T1" fmla="*/ 59 h 67"/>
                  <a:gd name="T2" fmla="*/ 2 w 219"/>
                  <a:gd name="T3" fmla="*/ 61 h 67"/>
                  <a:gd name="T4" fmla="*/ 1 w 219"/>
                  <a:gd name="T5" fmla="*/ 62 h 67"/>
                  <a:gd name="T6" fmla="*/ 1 w 219"/>
                  <a:gd name="T7" fmla="*/ 65 h 67"/>
                  <a:gd name="T8" fmla="*/ 0 w 219"/>
                  <a:gd name="T9" fmla="*/ 67 h 67"/>
                  <a:gd name="T10" fmla="*/ 16 w 219"/>
                  <a:gd name="T11" fmla="*/ 56 h 67"/>
                  <a:gd name="T12" fmla="*/ 32 w 219"/>
                  <a:gd name="T13" fmla="*/ 46 h 67"/>
                  <a:gd name="T14" fmla="*/ 47 w 219"/>
                  <a:gd name="T15" fmla="*/ 38 h 67"/>
                  <a:gd name="T16" fmla="*/ 63 w 219"/>
                  <a:gd name="T17" fmla="*/ 31 h 67"/>
                  <a:gd name="T18" fmla="*/ 78 w 219"/>
                  <a:gd name="T19" fmla="*/ 25 h 67"/>
                  <a:gd name="T20" fmla="*/ 93 w 219"/>
                  <a:gd name="T21" fmla="*/ 20 h 67"/>
                  <a:gd name="T22" fmla="*/ 108 w 219"/>
                  <a:gd name="T23" fmla="*/ 16 h 67"/>
                  <a:gd name="T24" fmla="*/ 121 w 219"/>
                  <a:gd name="T25" fmla="*/ 12 h 67"/>
                  <a:gd name="T26" fmla="*/ 136 w 219"/>
                  <a:gd name="T27" fmla="*/ 10 h 67"/>
                  <a:gd name="T28" fmla="*/ 149 w 219"/>
                  <a:gd name="T29" fmla="*/ 8 h 67"/>
                  <a:gd name="T30" fmla="*/ 162 w 219"/>
                  <a:gd name="T31" fmla="*/ 7 h 67"/>
                  <a:gd name="T32" fmla="*/ 175 w 219"/>
                  <a:gd name="T33" fmla="*/ 6 h 67"/>
                  <a:gd name="T34" fmla="*/ 187 w 219"/>
                  <a:gd name="T35" fmla="*/ 6 h 67"/>
                  <a:gd name="T36" fmla="*/ 198 w 219"/>
                  <a:gd name="T37" fmla="*/ 5 h 67"/>
                  <a:gd name="T38" fmla="*/ 209 w 219"/>
                  <a:gd name="T39" fmla="*/ 5 h 67"/>
                  <a:gd name="T40" fmla="*/ 219 w 219"/>
                  <a:gd name="T41" fmla="*/ 4 h 67"/>
                  <a:gd name="T42" fmla="*/ 212 w 219"/>
                  <a:gd name="T43" fmla="*/ 2 h 67"/>
                  <a:gd name="T44" fmla="*/ 203 w 219"/>
                  <a:gd name="T45" fmla="*/ 1 h 67"/>
                  <a:gd name="T46" fmla="*/ 193 w 219"/>
                  <a:gd name="T47" fmla="*/ 0 h 67"/>
                  <a:gd name="T48" fmla="*/ 180 w 219"/>
                  <a:gd name="T49" fmla="*/ 0 h 67"/>
                  <a:gd name="T50" fmla="*/ 165 w 219"/>
                  <a:gd name="T51" fmla="*/ 0 h 67"/>
                  <a:gd name="T52" fmla="*/ 151 w 219"/>
                  <a:gd name="T53" fmla="*/ 2 h 67"/>
                  <a:gd name="T54" fmla="*/ 134 w 219"/>
                  <a:gd name="T55" fmla="*/ 4 h 67"/>
                  <a:gd name="T56" fmla="*/ 118 w 219"/>
                  <a:gd name="T57" fmla="*/ 7 h 67"/>
                  <a:gd name="T58" fmla="*/ 101 w 219"/>
                  <a:gd name="T59" fmla="*/ 9 h 67"/>
                  <a:gd name="T60" fmla="*/ 84 w 219"/>
                  <a:gd name="T61" fmla="*/ 14 h 67"/>
                  <a:gd name="T62" fmla="*/ 68 w 219"/>
                  <a:gd name="T63" fmla="*/ 19 h 67"/>
                  <a:gd name="T64" fmla="*/ 53 w 219"/>
                  <a:gd name="T65" fmla="*/ 25 h 67"/>
                  <a:gd name="T66" fmla="*/ 38 w 219"/>
                  <a:gd name="T67" fmla="*/ 33 h 67"/>
                  <a:gd name="T68" fmla="*/ 24 w 219"/>
                  <a:gd name="T69" fmla="*/ 40 h 67"/>
                  <a:gd name="T70" fmla="*/ 13 w 219"/>
                  <a:gd name="T71" fmla="*/ 49 h 67"/>
                  <a:gd name="T72" fmla="*/ 3 w 219"/>
                  <a:gd name="T73" fmla="*/ 59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67"/>
                  <a:gd name="T113" fmla="*/ 219 w 219"/>
                  <a:gd name="T114" fmla="*/ 67 h 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67">
                    <a:moveTo>
                      <a:pt x="3" y="59"/>
                    </a:moveTo>
                    <a:lnTo>
                      <a:pt x="2" y="61"/>
                    </a:lnTo>
                    <a:lnTo>
                      <a:pt x="1" y="62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16" y="56"/>
                    </a:lnTo>
                    <a:lnTo>
                      <a:pt x="32" y="46"/>
                    </a:lnTo>
                    <a:lnTo>
                      <a:pt x="47" y="38"/>
                    </a:lnTo>
                    <a:lnTo>
                      <a:pt x="63" y="31"/>
                    </a:lnTo>
                    <a:lnTo>
                      <a:pt x="78" y="25"/>
                    </a:lnTo>
                    <a:lnTo>
                      <a:pt x="93" y="20"/>
                    </a:lnTo>
                    <a:lnTo>
                      <a:pt x="108" y="16"/>
                    </a:lnTo>
                    <a:lnTo>
                      <a:pt x="121" y="12"/>
                    </a:lnTo>
                    <a:lnTo>
                      <a:pt x="136" y="10"/>
                    </a:lnTo>
                    <a:lnTo>
                      <a:pt x="149" y="8"/>
                    </a:lnTo>
                    <a:lnTo>
                      <a:pt x="162" y="7"/>
                    </a:lnTo>
                    <a:lnTo>
                      <a:pt x="175" y="6"/>
                    </a:lnTo>
                    <a:lnTo>
                      <a:pt x="187" y="6"/>
                    </a:lnTo>
                    <a:lnTo>
                      <a:pt x="198" y="5"/>
                    </a:lnTo>
                    <a:lnTo>
                      <a:pt x="209" y="5"/>
                    </a:lnTo>
                    <a:lnTo>
                      <a:pt x="219" y="4"/>
                    </a:lnTo>
                    <a:lnTo>
                      <a:pt x="212" y="2"/>
                    </a:lnTo>
                    <a:lnTo>
                      <a:pt x="203" y="1"/>
                    </a:lnTo>
                    <a:lnTo>
                      <a:pt x="193" y="0"/>
                    </a:lnTo>
                    <a:lnTo>
                      <a:pt x="180" y="0"/>
                    </a:lnTo>
                    <a:lnTo>
                      <a:pt x="165" y="0"/>
                    </a:lnTo>
                    <a:lnTo>
                      <a:pt x="151" y="2"/>
                    </a:lnTo>
                    <a:lnTo>
                      <a:pt x="134" y="4"/>
                    </a:lnTo>
                    <a:lnTo>
                      <a:pt x="118" y="7"/>
                    </a:lnTo>
                    <a:lnTo>
                      <a:pt x="101" y="9"/>
                    </a:lnTo>
                    <a:lnTo>
                      <a:pt x="84" y="14"/>
                    </a:lnTo>
                    <a:lnTo>
                      <a:pt x="68" y="19"/>
                    </a:lnTo>
                    <a:lnTo>
                      <a:pt x="53" y="25"/>
                    </a:lnTo>
                    <a:lnTo>
                      <a:pt x="38" y="33"/>
                    </a:lnTo>
                    <a:lnTo>
                      <a:pt x="24" y="40"/>
                    </a:lnTo>
                    <a:lnTo>
                      <a:pt x="13" y="49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09" name="Freeform 488"/>
              <p:cNvSpPr>
                <a:spLocks/>
              </p:cNvSpPr>
              <p:nvPr/>
            </p:nvSpPr>
            <p:spPr bwMode="auto">
              <a:xfrm>
                <a:off x="964" y="94"/>
                <a:ext cx="33" cy="34"/>
              </a:xfrm>
              <a:custGeom>
                <a:avLst/>
                <a:gdLst>
                  <a:gd name="T0" fmla="*/ 32 w 33"/>
                  <a:gd name="T1" fmla="*/ 34 h 34"/>
                  <a:gd name="T2" fmla="*/ 33 w 33"/>
                  <a:gd name="T3" fmla="*/ 32 h 34"/>
                  <a:gd name="T4" fmla="*/ 32 w 33"/>
                  <a:gd name="T5" fmla="*/ 29 h 34"/>
                  <a:gd name="T6" fmla="*/ 30 w 33"/>
                  <a:gd name="T7" fmla="*/ 23 h 34"/>
                  <a:gd name="T8" fmla="*/ 26 w 33"/>
                  <a:gd name="T9" fmla="*/ 17 h 34"/>
                  <a:gd name="T10" fmla="*/ 20 w 33"/>
                  <a:gd name="T11" fmla="*/ 11 h 34"/>
                  <a:gd name="T12" fmla="*/ 14 w 33"/>
                  <a:gd name="T13" fmla="*/ 5 h 34"/>
                  <a:gd name="T14" fmla="*/ 7 w 33"/>
                  <a:gd name="T15" fmla="*/ 2 h 34"/>
                  <a:gd name="T16" fmla="*/ 0 w 33"/>
                  <a:gd name="T17" fmla="*/ 0 h 34"/>
                  <a:gd name="T18" fmla="*/ 4 w 33"/>
                  <a:gd name="T19" fmla="*/ 3 h 34"/>
                  <a:gd name="T20" fmla="*/ 8 w 33"/>
                  <a:gd name="T21" fmla="*/ 8 h 34"/>
                  <a:gd name="T22" fmla="*/ 13 w 33"/>
                  <a:gd name="T23" fmla="*/ 14 h 34"/>
                  <a:gd name="T24" fmla="*/ 18 w 33"/>
                  <a:gd name="T25" fmla="*/ 21 h 34"/>
                  <a:gd name="T26" fmla="*/ 23 w 33"/>
                  <a:gd name="T27" fmla="*/ 27 h 34"/>
                  <a:gd name="T28" fmla="*/ 27 w 33"/>
                  <a:gd name="T29" fmla="*/ 31 h 34"/>
                  <a:gd name="T30" fmla="*/ 30 w 33"/>
                  <a:gd name="T31" fmla="*/ 34 h 34"/>
                  <a:gd name="T32" fmla="*/ 32 w 33"/>
                  <a:gd name="T33" fmla="*/ 34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4"/>
                  <a:gd name="T53" fmla="*/ 33 w 33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4">
                    <a:moveTo>
                      <a:pt x="32" y="34"/>
                    </a:moveTo>
                    <a:lnTo>
                      <a:pt x="33" y="32"/>
                    </a:lnTo>
                    <a:lnTo>
                      <a:pt x="32" y="29"/>
                    </a:lnTo>
                    <a:lnTo>
                      <a:pt x="30" y="23"/>
                    </a:lnTo>
                    <a:lnTo>
                      <a:pt x="26" y="17"/>
                    </a:lnTo>
                    <a:lnTo>
                      <a:pt x="20" y="11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8"/>
                    </a:lnTo>
                    <a:lnTo>
                      <a:pt x="13" y="14"/>
                    </a:lnTo>
                    <a:lnTo>
                      <a:pt x="18" y="21"/>
                    </a:lnTo>
                    <a:lnTo>
                      <a:pt x="23" y="27"/>
                    </a:lnTo>
                    <a:lnTo>
                      <a:pt x="27" y="31"/>
                    </a:lnTo>
                    <a:lnTo>
                      <a:pt x="30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0" name="Freeform 489"/>
              <p:cNvSpPr>
                <a:spLocks/>
              </p:cNvSpPr>
              <p:nvPr/>
            </p:nvSpPr>
            <p:spPr bwMode="auto">
              <a:xfrm>
                <a:off x="923" y="95"/>
                <a:ext cx="44" cy="39"/>
              </a:xfrm>
              <a:custGeom>
                <a:avLst/>
                <a:gdLst>
                  <a:gd name="T0" fmla="*/ 43 w 44"/>
                  <a:gd name="T1" fmla="*/ 39 h 39"/>
                  <a:gd name="T2" fmla="*/ 44 w 44"/>
                  <a:gd name="T3" fmla="*/ 36 h 39"/>
                  <a:gd name="T4" fmla="*/ 42 w 44"/>
                  <a:gd name="T5" fmla="*/ 32 h 39"/>
                  <a:gd name="T6" fmla="*/ 38 w 44"/>
                  <a:gd name="T7" fmla="*/ 26 h 39"/>
                  <a:gd name="T8" fmla="*/ 32 w 44"/>
                  <a:gd name="T9" fmla="*/ 19 h 39"/>
                  <a:gd name="T10" fmla="*/ 25 w 44"/>
                  <a:gd name="T11" fmla="*/ 12 h 39"/>
                  <a:gd name="T12" fmla="*/ 17 w 44"/>
                  <a:gd name="T13" fmla="*/ 6 h 39"/>
                  <a:gd name="T14" fmla="*/ 9 w 44"/>
                  <a:gd name="T15" fmla="*/ 2 h 39"/>
                  <a:gd name="T16" fmla="*/ 0 w 44"/>
                  <a:gd name="T17" fmla="*/ 0 h 39"/>
                  <a:gd name="T18" fmla="*/ 4 w 44"/>
                  <a:gd name="T19" fmla="*/ 2 h 39"/>
                  <a:gd name="T20" fmla="*/ 9 w 44"/>
                  <a:gd name="T21" fmla="*/ 8 h 39"/>
                  <a:gd name="T22" fmla="*/ 15 w 44"/>
                  <a:gd name="T23" fmla="*/ 15 h 39"/>
                  <a:gd name="T24" fmla="*/ 22 w 44"/>
                  <a:gd name="T25" fmla="*/ 22 h 39"/>
                  <a:gd name="T26" fmla="*/ 28 w 44"/>
                  <a:gd name="T27" fmla="*/ 29 h 39"/>
                  <a:gd name="T28" fmla="*/ 35 w 44"/>
                  <a:gd name="T29" fmla="*/ 35 h 39"/>
                  <a:gd name="T30" fmla="*/ 40 w 44"/>
                  <a:gd name="T31" fmla="*/ 39 h 39"/>
                  <a:gd name="T32" fmla="*/ 43 w 44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9"/>
                  <a:gd name="T53" fmla="*/ 44 w 44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9">
                    <a:moveTo>
                      <a:pt x="43" y="39"/>
                    </a:moveTo>
                    <a:lnTo>
                      <a:pt x="44" y="36"/>
                    </a:lnTo>
                    <a:lnTo>
                      <a:pt x="42" y="32"/>
                    </a:lnTo>
                    <a:lnTo>
                      <a:pt x="38" y="26"/>
                    </a:lnTo>
                    <a:lnTo>
                      <a:pt x="32" y="19"/>
                    </a:lnTo>
                    <a:lnTo>
                      <a:pt x="25" y="12"/>
                    </a:lnTo>
                    <a:lnTo>
                      <a:pt x="17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22" y="22"/>
                    </a:lnTo>
                    <a:lnTo>
                      <a:pt x="28" y="29"/>
                    </a:lnTo>
                    <a:lnTo>
                      <a:pt x="35" y="35"/>
                    </a:lnTo>
                    <a:lnTo>
                      <a:pt x="40" y="39"/>
                    </a:lnTo>
                    <a:lnTo>
                      <a:pt x="43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1" name="Freeform 490"/>
              <p:cNvSpPr>
                <a:spLocks/>
              </p:cNvSpPr>
              <p:nvPr/>
            </p:nvSpPr>
            <p:spPr bwMode="auto">
              <a:xfrm>
                <a:off x="904" y="99"/>
                <a:ext cx="38" cy="46"/>
              </a:xfrm>
              <a:custGeom>
                <a:avLst/>
                <a:gdLst>
                  <a:gd name="T0" fmla="*/ 37 w 38"/>
                  <a:gd name="T1" fmla="*/ 46 h 46"/>
                  <a:gd name="T2" fmla="*/ 38 w 38"/>
                  <a:gd name="T3" fmla="*/ 43 h 46"/>
                  <a:gd name="T4" fmla="*/ 37 w 38"/>
                  <a:gd name="T5" fmla="*/ 37 h 46"/>
                  <a:gd name="T6" fmla="*/ 33 w 38"/>
                  <a:gd name="T7" fmla="*/ 29 h 46"/>
                  <a:gd name="T8" fmla="*/ 28 w 38"/>
                  <a:gd name="T9" fmla="*/ 22 h 46"/>
                  <a:gd name="T10" fmla="*/ 22 w 38"/>
                  <a:gd name="T11" fmla="*/ 14 h 46"/>
                  <a:gd name="T12" fmla="*/ 14 w 38"/>
                  <a:gd name="T13" fmla="*/ 7 h 46"/>
                  <a:gd name="T14" fmla="*/ 7 w 38"/>
                  <a:gd name="T15" fmla="*/ 2 h 46"/>
                  <a:gd name="T16" fmla="*/ 0 w 38"/>
                  <a:gd name="T17" fmla="*/ 0 h 46"/>
                  <a:gd name="T18" fmla="*/ 2 w 38"/>
                  <a:gd name="T19" fmla="*/ 4 h 46"/>
                  <a:gd name="T20" fmla="*/ 6 w 38"/>
                  <a:gd name="T21" fmla="*/ 10 h 46"/>
                  <a:gd name="T22" fmla="*/ 12 w 38"/>
                  <a:gd name="T23" fmla="*/ 18 h 46"/>
                  <a:gd name="T24" fmla="*/ 18 w 38"/>
                  <a:gd name="T25" fmla="*/ 25 h 46"/>
                  <a:gd name="T26" fmla="*/ 24 w 38"/>
                  <a:gd name="T27" fmla="*/ 34 h 46"/>
                  <a:gd name="T28" fmla="*/ 30 w 38"/>
                  <a:gd name="T29" fmla="*/ 41 h 46"/>
                  <a:gd name="T30" fmla="*/ 35 w 38"/>
                  <a:gd name="T31" fmla="*/ 45 h 46"/>
                  <a:gd name="T32" fmla="*/ 37 w 38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6"/>
                  <a:gd name="T53" fmla="*/ 38 w 3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6">
                    <a:moveTo>
                      <a:pt x="37" y="46"/>
                    </a:moveTo>
                    <a:lnTo>
                      <a:pt x="38" y="43"/>
                    </a:lnTo>
                    <a:lnTo>
                      <a:pt x="37" y="37"/>
                    </a:lnTo>
                    <a:lnTo>
                      <a:pt x="33" y="29"/>
                    </a:lnTo>
                    <a:lnTo>
                      <a:pt x="28" y="22"/>
                    </a:lnTo>
                    <a:lnTo>
                      <a:pt x="22" y="14"/>
                    </a:lnTo>
                    <a:lnTo>
                      <a:pt x="14" y="7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24" y="34"/>
                    </a:lnTo>
                    <a:lnTo>
                      <a:pt x="30" y="41"/>
                    </a:lnTo>
                    <a:lnTo>
                      <a:pt x="35" y="45"/>
                    </a:lnTo>
                    <a:lnTo>
                      <a:pt x="37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2" name="Freeform 491"/>
              <p:cNvSpPr>
                <a:spLocks/>
              </p:cNvSpPr>
              <p:nvPr/>
            </p:nvSpPr>
            <p:spPr bwMode="auto">
              <a:xfrm>
                <a:off x="867" y="107"/>
                <a:ext cx="33" cy="43"/>
              </a:xfrm>
              <a:custGeom>
                <a:avLst/>
                <a:gdLst>
                  <a:gd name="T0" fmla="*/ 32 w 33"/>
                  <a:gd name="T1" fmla="*/ 43 h 43"/>
                  <a:gd name="T2" fmla="*/ 33 w 33"/>
                  <a:gd name="T3" fmla="*/ 40 h 43"/>
                  <a:gd name="T4" fmla="*/ 31 w 33"/>
                  <a:gd name="T5" fmla="*/ 35 h 43"/>
                  <a:gd name="T6" fmla="*/ 28 w 33"/>
                  <a:gd name="T7" fmla="*/ 28 h 43"/>
                  <a:gd name="T8" fmla="*/ 23 w 33"/>
                  <a:gd name="T9" fmla="*/ 20 h 43"/>
                  <a:gd name="T10" fmla="*/ 18 w 33"/>
                  <a:gd name="T11" fmla="*/ 13 h 43"/>
                  <a:gd name="T12" fmla="*/ 12 w 33"/>
                  <a:gd name="T13" fmla="*/ 6 h 43"/>
                  <a:gd name="T14" fmla="*/ 5 w 33"/>
                  <a:gd name="T15" fmla="*/ 2 h 43"/>
                  <a:gd name="T16" fmla="*/ 0 w 33"/>
                  <a:gd name="T17" fmla="*/ 0 h 43"/>
                  <a:gd name="T18" fmla="*/ 2 w 33"/>
                  <a:gd name="T19" fmla="*/ 4 h 43"/>
                  <a:gd name="T20" fmla="*/ 6 w 33"/>
                  <a:gd name="T21" fmla="*/ 10 h 43"/>
                  <a:gd name="T22" fmla="*/ 10 w 33"/>
                  <a:gd name="T23" fmla="*/ 17 h 43"/>
                  <a:gd name="T24" fmla="*/ 15 w 33"/>
                  <a:gd name="T25" fmla="*/ 25 h 43"/>
                  <a:gd name="T26" fmla="*/ 19 w 33"/>
                  <a:gd name="T27" fmla="*/ 33 h 43"/>
                  <a:gd name="T28" fmla="*/ 25 w 33"/>
                  <a:gd name="T29" fmla="*/ 39 h 43"/>
                  <a:gd name="T30" fmla="*/ 29 w 33"/>
                  <a:gd name="T31" fmla="*/ 43 h 43"/>
                  <a:gd name="T32" fmla="*/ 32 w 33"/>
                  <a:gd name="T33" fmla="*/ 43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3"/>
                  <a:gd name="T53" fmla="*/ 33 w 33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3">
                    <a:moveTo>
                      <a:pt x="32" y="43"/>
                    </a:moveTo>
                    <a:lnTo>
                      <a:pt x="33" y="40"/>
                    </a:lnTo>
                    <a:lnTo>
                      <a:pt x="31" y="35"/>
                    </a:lnTo>
                    <a:lnTo>
                      <a:pt x="28" y="28"/>
                    </a:lnTo>
                    <a:lnTo>
                      <a:pt x="23" y="20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6" y="10"/>
                    </a:lnTo>
                    <a:lnTo>
                      <a:pt x="10" y="17"/>
                    </a:lnTo>
                    <a:lnTo>
                      <a:pt x="15" y="25"/>
                    </a:lnTo>
                    <a:lnTo>
                      <a:pt x="19" y="33"/>
                    </a:lnTo>
                    <a:lnTo>
                      <a:pt x="25" y="39"/>
                    </a:lnTo>
                    <a:lnTo>
                      <a:pt x="29" y="43"/>
                    </a:lnTo>
                    <a:lnTo>
                      <a:pt x="32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3" name="Freeform 492"/>
              <p:cNvSpPr>
                <a:spLocks/>
              </p:cNvSpPr>
              <p:nvPr/>
            </p:nvSpPr>
            <p:spPr bwMode="auto">
              <a:xfrm>
                <a:off x="851" y="114"/>
                <a:ext cx="24" cy="38"/>
              </a:xfrm>
              <a:custGeom>
                <a:avLst/>
                <a:gdLst>
                  <a:gd name="T0" fmla="*/ 22 w 24"/>
                  <a:gd name="T1" fmla="*/ 38 h 38"/>
                  <a:gd name="T2" fmla="*/ 24 w 24"/>
                  <a:gd name="T3" fmla="*/ 37 h 38"/>
                  <a:gd name="T4" fmla="*/ 24 w 24"/>
                  <a:gd name="T5" fmla="*/ 32 h 38"/>
                  <a:gd name="T6" fmla="*/ 23 w 24"/>
                  <a:gd name="T7" fmla="*/ 26 h 38"/>
                  <a:gd name="T8" fmla="*/ 21 w 24"/>
                  <a:gd name="T9" fmla="*/ 19 h 38"/>
                  <a:gd name="T10" fmla="*/ 17 w 24"/>
                  <a:gd name="T11" fmla="*/ 13 h 38"/>
                  <a:gd name="T12" fmla="*/ 13 w 24"/>
                  <a:gd name="T13" fmla="*/ 8 h 38"/>
                  <a:gd name="T14" fmla="*/ 7 w 24"/>
                  <a:gd name="T15" fmla="*/ 3 h 38"/>
                  <a:gd name="T16" fmla="*/ 0 w 24"/>
                  <a:gd name="T17" fmla="*/ 0 h 38"/>
                  <a:gd name="T18" fmla="*/ 5 w 24"/>
                  <a:gd name="T19" fmla="*/ 10 h 38"/>
                  <a:gd name="T20" fmla="*/ 11 w 24"/>
                  <a:gd name="T21" fmla="*/ 23 h 38"/>
                  <a:gd name="T22" fmla="*/ 17 w 24"/>
                  <a:gd name="T23" fmla="*/ 35 h 38"/>
                  <a:gd name="T24" fmla="*/ 22 w 24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8"/>
                  <a:gd name="T41" fmla="*/ 24 w 24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8">
                    <a:moveTo>
                      <a:pt x="22" y="38"/>
                    </a:moveTo>
                    <a:lnTo>
                      <a:pt x="24" y="37"/>
                    </a:lnTo>
                    <a:lnTo>
                      <a:pt x="24" y="32"/>
                    </a:lnTo>
                    <a:lnTo>
                      <a:pt x="23" y="26"/>
                    </a:lnTo>
                    <a:lnTo>
                      <a:pt x="21" y="19"/>
                    </a:lnTo>
                    <a:lnTo>
                      <a:pt x="17" y="13"/>
                    </a:lnTo>
                    <a:lnTo>
                      <a:pt x="13" y="8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5" y="10"/>
                    </a:lnTo>
                    <a:lnTo>
                      <a:pt x="11" y="23"/>
                    </a:lnTo>
                    <a:lnTo>
                      <a:pt x="17" y="35"/>
                    </a:ln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4" name="Freeform 493"/>
              <p:cNvSpPr>
                <a:spLocks/>
              </p:cNvSpPr>
              <p:nvPr/>
            </p:nvSpPr>
            <p:spPr bwMode="auto">
              <a:xfrm>
                <a:off x="818" y="132"/>
                <a:ext cx="19" cy="29"/>
              </a:xfrm>
              <a:custGeom>
                <a:avLst/>
                <a:gdLst>
                  <a:gd name="T0" fmla="*/ 17 w 19"/>
                  <a:gd name="T1" fmla="*/ 29 h 29"/>
                  <a:gd name="T2" fmla="*/ 19 w 19"/>
                  <a:gd name="T3" fmla="*/ 23 h 29"/>
                  <a:gd name="T4" fmla="*/ 14 w 19"/>
                  <a:gd name="T5" fmla="*/ 13 h 29"/>
                  <a:gd name="T6" fmla="*/ 6 w 19"/>
                  <a:gd name="T7" fmla="*/ 4 h 29"/>
                  <a:gd name="T8" fmla="*/ 0 w 19"/>
                  <a:gd name="T9" fmla="*/ 0 h 29"/>
                  <a:gd name="T10" fmla="*/ 3 w 19"/>
                  <a:gd name="T11" fmla="*/ 7 h 29"/>
                  <a:gd name="T12" fmla="*/ 7 w 19"/>
                  <a:gd name="T13" fmla="*/ 17 h 29"/>
                  <a:gd name="T14" fmla="*/ 13 w 19"/>
                  <a:gd name="T15" fmla="*/ 25 h 29"/>
                  <a:gd name="T16" fmla="*/ 17 w 19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7" y="29"/>
                    </a:moveTo>
                    <a:lnTo>
                      <a:pt x="19" y="23"/>
                    </a:lnTo>
                    <a:lnTo>
                      <a:pt x="14" y="13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7" y="17"/>
                    </a:lnTo>
                    <a:lnTo>
                      <a:pt x="13" y="25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5" name="Freeform 494"/>
              <p:cNvSpPr>
                <a:spLocks/>
              </p:cNvSpPr>
              <p:nvPr/>
            </p:nvSpPr>
            <p:spPr bwMode="auto">
              <a:xfrm>
                <a:off x="803" y="140"/>
                <a:ext cx="14" cy="20"/>
              </a:xfrm>
              <a:custGeom>
                <a:avLst/>
                <a:gdLst>
                  <a:gd name="T0" fmla="*/ 13 w 14"/>
                  <a:gd name="T1" fmla="*/ 19 h 20"/>
                  <a:gd name="T2" fmla="*/ 14 w 14"/>
                  <a:gd name="T3" fmla="*/ 13 h 20"/>
                  <a:gd name="T4" fmla="*/ 11 w 14"/>
                  <a:gd name="T5" fmla="*/ 6 h 20"/>
                  <a:gd name="T6" fmla="*/ 7 w 14"/>
                  <a:gd name="T7" fmla="*/ 0 h 20"/>
                  <a:gd name="T8" fmla="*/ 0 w 14"/>
                  <a:gd name="T9" fmla="*/ 1 h 20"/>
                  <a:gd name="T10" fmla="*/ 5 w 14"/>
                  <a:gd name="T11" fmla="*/ 5 h 20"/>
                  <a:gd name="T12" fmla="*/ 8 w 14"/>
                  <a:gd name="T13" fmla="*/ 12 h 20"/>
                  <a:gd name="T14" fmla="*/ 10 w 14"/>
                  <a:gd name="T15" fmla="*/ 20 h 20"/>
                  <a:gd name="T16" fmla="*/ 13 w 14"/>
                  <a:gd name="T17" fmla="*/ 19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0"/>
                  <a:gd name="T29" fmla="*/ 14 w 14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0">
                    <a:moveTo>
                      <a:pt x="13" y="19"/>
                    </a:moveTo>
                    <a:lnTo>
                      <a:pt x="14" y="13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5" y="5"/>
                    </a:lnTo>
                    <a:lnTo>
                      <a:pt x="8" y="12"/>
                    </a:lnTo>
                    <a:lnTo>
                      <a:pt x="10" y="2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6" name="Freeform 495"/>
              <p:cNvSpPr>
                <a:spLocks/>
              </p:cNvSpPr>
              <p:nvPr/>
            </p:nvSpPr>
            <p:spPr bwMode="auto">
              <a:xfrm>
                <a:off x="942" y="94"/>
                <a:ext cx="39" cy="37"/>
              </a:xfrm>
              <a:custGeom>
                <a:avLst/>
                <a:gdLst>
                  <a:gd name="T0" fmla="*/ 38 w 39"/>
                  <a:gd name="T1" fmla="*/ 37 h 37"/>
                  <a:gd name="T2" fmla="*/ 39 w 39"/>
                  <a:gd name="T3" fmla="*/ 34 h 37"/>
                  <a:gd name="T4" fmla="*/ 38 w 39"/>
                  <a:gd name="T5" fmla="*/ 30 h 37"/>
                  <a:gd name="T6" fmla="*/ 35 w 39"/>
                  <a:gd name="T7" fmla="*/ 25 h 37"/>
                  <a:gd name="T8" fmla="*/ 29 w 39"/>
                  <a:gd name="T9" fmla="*/ 18 h 37"/>
                  <a:gd name="T10" fmla="*/ 23 w 39"/>
                  <a:gd name="T11" fmla="*/ 12 h 37"/>
                  <a:gd name="T12" fmla="*/ 17 w 39"/>
                  <a:gd name="T13" fmla="*/ 6 h 37"/>
                  <a:gd name="T14" fmla="*/ 8 w 39"/>
                  <a:gd name="T15" fmla="*/ 2 h 37"/>
                  <a:gd name="T16" fmla="*/ 0 w 39"/>
                  <a:gd name="T17" fmla="*/ 0 h 37"/>
                  <a:gd name="T18" fmla="*/ 4 w 39"/>
                  <a:gd name="T19" fmla="*/ 3 h 37"/>
                  <a:gd name="T20" fmla="*/ 8 w 39"/>
                  <a:gd name="T21" fmla="*/ 7 h 37"/>
                  <a:gd name="T22" fmla="*/ 13 w 39"/>
                  <a:gd name="T23" fmla="*/ 14 h 37"/>
                  <a:gd name="T24" fmla="*/ 19 w 39"/>
                  <a:gd name="T25" fmla="*/ 21 h 37"/>
                  <a:gd name="T26" fmla="*/ 25 w 39"/>
                  <a:gd name="T27" fmla="*/ 28 h 37"/>
                  <a:gd name="T28" fmla="*/ 30 w 39"/>
                  <a:gd name="T29" fmla="*/ 33 h 37"/>
                  <a:gd name="T30" fmla="*/ 35 w 39"/>
                  <a:gd name="T31" fmla="*/ 37 h 37"/>
                  <a:gd name="T32" fmla="*/ 38 w 3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8" y="37"/>
                    </a:moveTo>
                    <a:lnTo>
                      <a:pt x="39" y="34"/>
                    </a:lnTo>
                    <a:lnTo>
                      <a:pt x="38" y="30"/>
                    </a:lnTo>
                    <a:lnTo>
                      <a:pt x="35" y="25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7" y="6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8" y="7"/>
                    </a:lnTo>
                    <a:lnTo>
                      <a:pt x="13" y="14"/>
                    </a:lnTo>
                    <a:lnTo>
                      <a:pt x="19" y="21"/>
                    </a:lnTo>
                    <a:lnTo>
                      <a:pt x="25" y="28"/>
                    </a:lnTo>
                    <a:lnTo>
                      <a:pt x="30" y="33"/>
                    </a:lnTo>
                    <a:lnTo>
                      <a:pt x="35" y="37"/>
                    </a:lnTo>
                    <a:lnTo>
                      <a:pt x="38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7" name="Freeform 496"/>
              <p:cNvSpPr>
                <a:spLocks/>
              </p:cNvSpPr>
              <p:nvPr/>
            </p:nvSpPr>
            <p:spPr bwMode="auto">
              <a:xfrm>
                <a:off x="983" y="92"/>
                <a:ext cx="30" cy="30"/>
              </a:xfrm>
              <a:custGeom>
                <a:avLst/>
                <a:gdLst>
                  <a:gd name="T0" fmla="*/ 29 w 30"/>
                  <a:gd name="T1" fmla="*/ 30 h 30"/>
                  <a:gd name="T2" fmla="*/ 30 w 30"/>
                  <a:gd name="T3" fmla="*/ 28 h 30"/>
                  <a:gd name="T4" fmla="*/ 30 w 30"/>
                  <a:gd name="T5" fmla="*/ 25 h 30"/>
                  <a:gd name="T6" fmla="*/ 27 w 30"/>
                  <a:gd name="T7" fmla="*/ 20 h 30"/>
                  <a:gd name="T8" fmla="*/ 25 w 30"/>
                  <a:gd name="T9" fmla="*/ 15 h 30"/>
                  <a:gd name="T10" fmla="*/ 19 w 30"/>
                  <a:gd name="T11" fmla="*/ 10 h 30"/>
                  <a:gd name="T12" fmla="*/ 14 w 30"/>
                  <a:gd name="T13" fmla="*/ 5 h 30"/>
                  <a:gd name="T14" fmla="*/ 7 w 30"/>
                  <a:gd name="T15" fmla="*/ 2 h 30"/>
                  <a:gd name="T16" fmla="*/ 0 w 30"/>
                  <a:gd name="T17" fmla="*/ 0 h 30"/>
                  <a:gd name="T18" fmla="*/ 3 w 30"/>
                  <a:gd name="T19" fmla="*/ 4 h 30"/>
                  <a:gd name="T20" fmla="*/ 7 w 30"/>
                  <a:gd name="T21" fmla="*/ 8 h 30"/>
                  <a:gd name="T22" fmla="*/ 12 w 30"/>
                  <a:gd name="T23" fmla="*/ 13 h 30"/>
                  <a:gd name="T24" fmla="*/ 16 w 30"/>
                  <a:gd name="T25" fmla="*/ 19 h 30"/>
                  <a:gd name="T26" fmla="*/ 20 w 30"/>
                  <a:gd name="T27" fmla="*/ 24 h 30"/>
                  <a:gd name="T28" fmla="*/ 24 w 30"/>
                  <a:gd name="T29" fmla="*/ 28 h 30"/>
                  <a:gd name="T30" fmla="*/ 27 w 30"/>
                  <a:gd name="T31" fmla="*/ 30 h 30"/>
                  <a:gd name="T32" fmla="*/ 29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29" y="30"/>
                    </a:moveTo>
                    <a:lnTo>
                      <a:pt x="30" y="28"/>
                    </a:lnTo>
                    <a:lnTo>
                      <a:pt x="30" y="25"/>
                    </a:lnTo>
                    <a:lnTo>
                      <a:pt x="27" y="20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7" y="8"/>
                    </a:lnTo>
                    <a:lnTo>
                      <a:pt x="12" y="13"/>
                    </a:lnTo>
                    <a:lnTo>
                      <a:pt x="16" y="19"/>
                    </a:lnTo>
                    <a:lnTo>
                      <a:pt x="20" y="24"/>
                    </a:lnTo>
                    <a:lnTo>
                      <a:pt x="24" y="28"/>
                    </a:lnTo>
                    <a:lnTo>
                      <a:pt x="27" y="30"/>
                    </a:lnTo>
                    <a:lnTo>
                      <a:pt x="29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8" name="Freeform 497"/>
              <p:cNvSpPr>
                <a:spLocks/>
              </p:cNvSpPr>
              <p:nvPr/>
            </p:nvSpPr>
            <p:spPr bwMode="auto">
              <a:xfrm>
                <a:off x="882" y="101"/>
                <a:ext cx="34" cy="42"/>
              </a:xfrm>
              <a:custGeom>
                <a:avLst/>
                <a:gdLst>
                  <a:gd name="T0" fmla="*/ 33 w 34"/>
                  <a:gd name="T1" fmla="*/ 42 h 42"/>
                  <a:gd name="T2" fmla="*/ 34 w 34"/>
                  <a:gd name="T3" fmla="*/ 40 h 42"/>
                  <a:gd name="T4" fmla="*/ 32 w 34"/>
                  <a:gd name="T5" fmla="*/ 34 h 42"/>
                  <a:gd name="T6" fmla="*/ 28 w 34"/>
                  <a:gd name="T7" fmla="*/ 28 h 42"/>
                  <a:gd name="T8" fmla="*/ 23 w 34"/>
                  <a:gd name="T9" fmla="*/ 21 h 42"/>
                  <a:gd name="T10" fmla="*/ 18 w 34"/>
                  <a:gd name="T11" fmla="*/ 13 h 42"/>
                  <a:gd name="T12" fmla="*/ 12 w 34"/>
                  <a:gd name="T13" fmla="*/ 6 h 42"/>
                  <a:gd name="T14" fmla="*/ 5 w 34"/>
                  <a:gd name="T15" fmla="*/ 2 h 42"/>
                  <a:gd name="T16" fmla="*/ 0 w 34"/>
                  <a:gd name="T17" fmla="*/ 0 h 42"/>
                  <a:gd name="T18" fmla="*/ 3 w 34"/>
                  <a:gd name="T19" fmla="*/ 4 h 42"/>
                  <a:gd name="T20" fmla="*/ 6 w 34"/>
                  <a:gd name="T21" fmla="*/ 10 h 42"/>
                  <a:gd name="T22" fmla="*/ 10 w 34"/>
                  <a:gd name="T23" fmla="*/ 18 h 42"/>
                  <a:gd name="T24" fmla="*/ 16 w 34"/>
                  <a:gd name="T25" fmla="*/ 25 h 42"/>
                  <a:gd name="T26" fmla="*/ 20 w 34"/>
                  <a:gd name="T27" fmla="*/ 32 h 42"/>
                  <a:gd name="T28" fmla="*/ 25 w 34"/>
                  <a:gd name="T29" fmla="*/ 38 h 42"/>
                  <a:gd name="T30" fmla="*/ 29 w 34"/>
                  <a:gd name="T31" fmla="*/ 42 h 42"/>
                  <a:gd name="T32" fmla="*/ 33 w 34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42"/>
                  <a:gd name="T53" fmla="*/ 34 w 34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42">
                    <a:moveTo>
                      <a:pt x="33" y="42"/>
                    </a:moveTo>
                    <a:lnTo>
                      <a:pt x="34" y="40"/>
                    </a:lnTo>
                    <a:lnTo>
                      <a:pt x="32" y="34"/>
                    </a:lnTo>
                    <a:lnTo>
                      <a:pt x="28" y="28"/>
                    </a:lnTo>
                    <a:lnTo>
                      <a:pt x="23" y="21"/>
                    </a:lnTo>
                    <a:lnTo>
                      <a:pt x="18" y="13"/>
                    </a:lnTo>
                    <a:lnTo>
                      <a:pt x="12" y="6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6" y="10"/>
                    </a:lnTo>
                    <a:lnTo>
                      <a:pt x="10" y="18"/>
                    </a:lnTo>
                    <a:lnTo>
                      <a:pt x="16" y="25"/>
                    </a:lnTo>
                    <a:lnTo>
                      <a:pt x="20" y="32"/>
                    </a:lnTo>
                    <a:lnTo>
                      <a:pt x="25" y="38"/>
                    </a:lnTo>
                    <a:lnTo>
                      <a:pt x="29" y="42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19" name="Freeform 498"/>
              <p:cNvSpPr>
                <a:spLocks/>
              </p:cNvSpPr>
              <p:nvPr/>
            </p:nvSpPr>
            <p:spPr bwMode="auto">
              <a:xfrm>
                <a:off x="834" y="122"/>
                <a:ext cx="25" cy="34"/>
              </a:xfrm>
              <a:custGeom>
                <a:avLst/>
                <a:gdLst>
                  <a:gd name="T0" fmla="*/ 23 w 25"/>
                  <a:gd name="T1" fmla="*/ 34 h 34"/>
                  <a:gd name="T2" fmla="*/ 25 w 25"/>
                  <a:gd name="T3" fmla="*/ 32 h 34"/>
                  <a:gd name="T4" fmla="*/ 24 w 25"/>
                  <a:gd name="T5" fmla="*/ 28 h 34"/>
                  <a:gd name="T6" fmla="*/ 21 w 25"/>
                  <a:gd name="T7" fmla="*/ 22 h 34"/>
                  <a:gd name="T8" fmla="*/ 17 w 25"/>
                  <a:gd name="T9" fmla="*/ 15 h 34"/>
                  <a:gd name="T10" fmla="*/ 13 w 25"/>
                  <a:gd name="T11" fmla="*/ 9 h 34"/>
                  <a:gd name="T12" fmla="*/ 9 w 25"/>
                  <a:gd name="T13" fmla="*/ 4 h 34"/>
                  <a:gd name="T14" fmla="*/ 3 w 25"/>
                  <a:gd name="T15" fmla="*/ 1 h 34"/>
                  <a:gd name="T16" fmla="*/ 0 w 25"/>
                  <a:gd name="T17" fmla="*/ 0 h 34"/>
                  <a:gd name="T18" fmla="*/ 4 w 25"/>
                  <a:gd name="T19" fmla="*/ 7 h 34"/>
                  <a:gd name="T20" fmla="*/ 10 w 25"/>
                  <a:gd name="T21" fmla="*/ 19 h 34"/>
                  <a:gd name="T22" fmla="*/ 17 w 25"/>
                  <a:gd name="T23" fmla="*/ 29 h 34"/>
                  <a:gd name="T24" fmla="*/ 23 w 25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4"/>
                  <a:gd name="T41" fmla="*/ 25 w 25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4">
                    <a:moveTo>
                      <a:pt x="23" y="34"/>
                    </a:moveTo>
                    <a:lnTo>
                      <a:pt x="25" y="32"/>
                    </a:lnTo>
                    <a:lnTo>
                      <a:pt x="24" y="28"/>
                    </a:lnTo>
                    <a:lnTo>
                      <a:pt x="21" y="22"/>
                    </a:lnTo>
                    <a:lnTo>
                      <a:pt x="17" y="15"/>
                    </a:lnTo>
                    <a:lnTo>
                      <a:pt x="13" y="9"/>
                    </a:lnTo>
                    <a:lnTo>
                      <a:pt x="9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10" y="19"/>
                    </a:lnTo>
                    <a:lnTo>
                      <a:pt x="17" y="29"/>
                    </a:lnTo>
                    <a:lnTo>
                      <a:pt x="23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0" name="Freeform 499"/>
              <p:cNvSpPr>
                <a:spLocks/>
              </p:cNvSpPr>
              <p:nvPr/>
            </p:nvSpPr>
            <p:spPr bwMode="auto">
              <a:xfrm>
                <a:off x="997" y="89"/>
                <a:ext cx="34" cy="6"/>
              </a:xfrm>
              <a:custGeom>
                <a:avLst/>
                <a:gdLst>
                  <a:gd name="T0" fmla="*/ 0 w 34"/>
                  <a:gd name="T1" fmla="*/ 5 h 6"/>
                  <a:gd name="T2" fmla="*/ 3 w 34"/>
                  <a:gd name="T3" fmla="*/ 5 h 6"/>
                  <a:gd name="T4" fmla="*/ 7 w 34"/>
                  <a:gd name="T5" fmla="*/ 4 h 6"/>
                  <a:gd name="T6" fmla="*/ 12 w 34"/>
                  <a:gd name="T7" fmla="*/ 3 h 6"/>
                  <a:gd name="T8" fmla="*/ 18 w 34"/>
                  <a:gd name="T9" fmla="*/ 2 h 6"/>
                  <a:gd name="T10" fmla="*/ 24 w 34"/>
                  <a:gd name="T11" fmla="*/ 1 h 6"/>
                  <a:gd name="T12" fmla="*/ 29 w 34"/>
                  <a:gd name="T13" fmla="*/ 0 h 6"/>
                  <a:gd name="T14" fmla="*/ 33 w 34"/>
                  <a:gd name="T15" fmla="*/ 0 h 6"/>
                  <a:gd name="T16" fmla="*/ 34 w 34"/>
                  <a:gd name="T17" fmla="*/ 2 h 6"/>
                  <a:gd name="T18" fmla="*/ 33 w 34"/>
                  <a:gd name="T19" fmla="*/ 4 h 6"/>
                  <a:gd name="T20" fmla="*/ 29 w 34"/>
                  <a:gd name="T21" fmla="*/ 6 h 6"/>
                  <a:gd name="T22" fmla="*/ 25 w 34"/>
                  <a:gd name="T23" fmla="*/ 6 h 6"/>
                  <a:gd name="T24" fmla="*/ 20 w 34"/>
                  <a:gd name="T25" fmla="*/ 6 h 6"/>
                  <a:gd name="T26" fmla="*/ 14 w 34"/>
                  <a:gd name="T27" fmla="*/ 6 h 6"/>
                  <a:gd name="T28" fmla="*/ 8 w 34"/>
                  <a:gd name="T29" fmla="*/ 6 h 6"/>
                  <a:gd name="T30" fmla="*/ 4 w 34"/>
                  <a:gd name="T31" fmla="*/ 5 h 6"/>
                  <a:gd name="T32" fmla="*/ 0 w 34"/>
                  <a:gd name="T33" fmla="*/ 5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"/>
                  <a:gd name="T53" fmla="*/ 34 w 34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">
                    <a:moveTo>
                      <a:pt x="0" y="5"/>
                    </a:moveTo>
                    <a:lnTo>
                      <a:pt x="3" y="5"/>
                    </a:lnTo>
                    <a:lnTo>
                      <a:pt x="7" y="4"/>
                    </a:lnTo>
                    <a:lnTo>
                      <a:pt x="12" y="3"/>
                    </a:lnTo>
                    <a:lnTo>
                      <a:pt x="18" y="2"/>
                    </a:lnTo>
                    <a:lnTo>
                      <a:pt x="24" y="1"/>
                    </a:lnTo>
                    <a:lnTo>
                      <a:pt x="29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1" name="Freeform 500"/>
              <p:cNvSpPr>
                <a:spLocks/>
              </p:cNvSpPr>
              <p:nvPr/>
            </p:nvSpPr>
            <p:spPr bwMode="auto">
              <a:xfrm>
                <a:off x="959" y="47"/>
                <a:ext cx="44" cy="46"/>
              </a:xfrm>
              <a:custGeom>
                <a:avLst/>
                <a:gdLst>
                  <a:gd name="T0" fmla="*/ 0 w 44"/>
                  <a:gd name="T1" fmla="*/ 46 h 46"/>
                  <a:gd name="T2" fmla="*/ 5 w 44"/>
                  <a:gd name="T3" fmla="*/ 43 h 46"/>
                  <a:gd name="T4" fmla="*/ 12 w 44"/>
                  <a:gd name="T5" fmla="*/ 37 h 46"/>
                  <a:gd name="T6" fmla="*/ 20 w 44"/>
                  <a:gd name="T7" fmla="*/ 30 h 46"/>
                  <a:gd name="T8" fmla="*/ 29 w 44"/>
                  <a:gd name="T9" fmla="*/ 22 h 46"/>
                  <a:gd name="T10" fmla="*/ 36 w 44"/>
                  <a:gd name="T11" fmla="*/ 16 h 46"/>
                  <a:gd name="T12" fmla="*/ 42 w 44"/>
                  <a:gd name="T13" fmla="*/ 9 h 46"/>
                  <a:gd name="T14" fmla="*/ 44 w 44"/>
                  <a:gd name="T15" fmla="*/ 3 h 46"/>
                  <a:gd name="T16" fmla="*/ 43 w 44"/>
                  <a:gd name="T17" fmla="*/ 0 h 46"/>
                  <a:gd name="T18" fmla="*/ 40 w 44"/>
                  <a:gd name="T19" fmla="*/ 0 h 46"/>
                  <a:gd name="T20" fmla="*/ 35 w 44"/>
                  <a:gd name="T21" fmla="*/ 4 h 46"/>
                  <a:gd name="T22" fmla="*/ 29 w 44"/>
                  <a:gd name="T23" fmla="*/ 10 h 46"/>
                  <a:gd name="T24" fmla="*/ 23 w 44"/>
                  <a:gd name="T25" fmla="*/ 19 h 46"/>
                  <a:gd name="T26" fmla="*/ 16 w 44"/>
                  <a:gd name="T27" fmla="*/ 26 h 46"/>
                  <a:gd name="T28" fmla="*/ 10 w 44"/>
                  <a:gd name="T29" fmla="*/ 35 h 46"/>
                  <a:gd name="T30" fmla="*/ 4 w 44"/>
                  <a:gd name="T31" fmla="*/ 42 h 46"/>
                  <a:gd name="T32" fmla="*/ 0 w 44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46"/>
                  <a:gd name="T53" fmla="*/ 44 w 4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46">
                    <a:moveTo>
                      <a:pt x="0" y="46"/>
                    </a:moveTo>
                    <a:lnTo>
                      <a:pt x="5" y="43"/>
                    </a:lnTo>
                    <a:lnTo>
                      <a:pt x="12" y="37"/>
                    </a:lnTo>
                    <a:lnTo>
                      <a:pt x="20" y="30"/>
                    </a:lnTo>
                    <a:lnTo>
                      <a:pt x="29" y="22"/>
                    </a:lnTo>
                    <a:lnTo>
                      <a:pt x="36" y="16"/>
                    </a:lnTo>
                    <a:lnTo>
                      <a:pt x="42" y="9"/>
                    </a:lnTo>
                    <a:lnTo>
                      <a:pt x="44" y="3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4"/>
                    </a:lnTo>
                    <a:lnTo>
                      <a:pt x="29" y="10"/>
                    </a:lnTo>
                    <a:lnTo>
                      <a:pt x="23" y="19"/>
                    </a:lnTo>
                    <a:lnTo>
                      <a:pt x="16" y="26"/>
                    </a:lnTo>
                    <a:lnTo>
                      <a:pt x="10" y="35"/>
                    </a:lnTo>
                    <a:lnTo>
                      <a:pt x="4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2" name="Freeform 501"/>
              <p:cNvSpPr>
                <a:spLocks/>
              </p:cNvSpPr>
              <p:nvPr/>
            </p:nvSpPr>
            <p:spPr bwMode="auto">
              <a:xfrm>
                <a:off x="942" y="47"/>
                <a:ext cx="41" cy="48"/>
              </a:xfrm>
              <a:custGeom>
                <a:avLst/>
                <a:gdLst>
                  <a:gd name="T0" fmla="*/ 0 w 41"/>
                  <a:gd name="T1" fmla="*/ 48 h 48"/>
                  <a:gd name="T2" fmla="*/ 5 w 41"/>
                  <a:gd name="T3" fmla="*/ 44 h 48"/>
                  <a:gd name="T4" fmla="*/ 12 w 41"/>
                  <a:gd name="T5" fmla="*/ 37 h 48"/>
                  <a:gd name="T6" fmla="*/ 19 w 41"/>
                  <a:gd name="T7" fmla="*/ 30 h 48"/>
                  <a:gd name="T8" fmla="*/ 27 w 41"/>
                  <a:gd name="T9" fmla="*/ 22 h 48"/>
                  <a:gd name="T10" fmla="*/ 34 w 41"/>
                  <a:gd name="T11" fmla="*/ 14 h 48"/>
                  <a:gd name="T12" fmla="*/ 39 w 41"/>
                  <a:gd name="T13" fmla="*/ 7 h 48"/>
                  <a:gd name="T14" fmla="*/ 41 w 41"/>
                  <a:gd name="T15" fmla="*/ 2 h 48"/>
                  <a:gd name="T16" fmla="*/ 40 w 41"/>
                  <a:gd name="T17" fmla="*/ 0 h 48"/>
                  <a:gd name="T18" fmla="*/ 35 w 41"/>
                  <a:gd name="T19" fmla="*/ 2 h 48"/>
                  <a:gd name="T20" fmla="*/ 30 w 41"/>
                  <a:gd name="T21" fmla="*/ 7 h 48"/>
                  <a:gd name="T22" fmla="*/ 25 w 41"/>
                  <a:gd name="T23" fmla="*/ 14 h 48"/>
                  <a:gd name="T24" fmla="*/ 19 w 41"/>
                  <a:gd name="T25" fmla="*/ 22 h 48"/>
                  <a:gd name="T26" fmla="*/ 13 w 41"/>
                  <a:gd name="T27" fmla="*/ 30 h 48"/>
                  <a:gd name="T28" fmla="*/ 8 w 41"/>
                  <a:gd name="T29" fmla="*/ 39 h 48"/>
                  <a:gd name="T30" fmla="*/ 4 w 41"/>
                  <a:gd name="T31" fmla="*/ 45 h 48"/>
                  <a:gd name="T32" fmla="*/ 0 w 41"/>
                  <a:gd name="T33" fmla="*/ 48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8"/>
                  <a:gd name="T53" fmla="*/ 41 w 4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8">
                    <a:moveTo>
                      <a:pt x="0" y="48"/>
                    </a:moveTo>
                    <a:lnTo>
                      <a:pt x="5" y="44"/>
                    </a:lnTo>
                    <a:lnTo>
                      <a:pt x="12" y="37"/>
                    </a:lnTo>
                    <a:lnTo>
                      <a:pt x="19" y="30"/>
                    </a:lnTo>
                    <a:lnTo>
                      <a:pt x="27" y="22"/>
                    </a:lnTo>
                    <a:lnTo>
                      <a:pt x="34" y="14"/>
                    </a:lnTo>
                    <a:lnTo>
                      <a:pt x="39" y="7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35" y="2"/>
                    </a:lnTo>
                    <a:lnTo>
                      <a:pt x="30" y="7"/>
                    </a:lnTo>
                    <a:lnTo>
                      <a:pt x="25" y="14"/>
                    </a:lnTo>
                    <a:lnTo>
                      <a:pt x="19" y="22"/>
                    </a:lnTo>
                    <a:lnTo>
                      <a:pt x="13" y="30"/>
                    </a:lnTo>
                    <a:lnTo>
                      <a:pt x="8" y="39"/>
                    </a:lnTo>
                    <a:lnTo>
                      <a:pt x="4" y="45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3" name="Freeform 502"/>
              <p:cNvSpPr>
                <a:spLocks/>
              </p:cNvSpPr>
              <p:nvPr/>
            </p:nvSpPr>
            <p:spPr bwMode="auto">
              <a:xfrm>
                <a:off x="923" y="46"/>
                <a:ext cx="36" cy="51"/>
              </a:xfrm>
              <a:custGeom>
                <a:avLst/>
                <a:gdLst>
                  <a:gd name="T0" fmla="*/ 0 w 36"/>
                  <a:gd name="T1" fmla="*/ 51 h 51"/>
                  <a:gd name="T2" fmla="*/ 5 w 36"/>
                  <a:gd name="T3" fmla="*/ 46 h 51"/>
                  <a:gd name="T4" fmla="*/ 12 w 36"/>
                  <a:gd name="T5" fmla="*/ 39 h 51"/>
                  <a:gd name="T6" fmla="*/ 19 w 36"/>
                  <a:gd name="T7" fmla="*/ 30 h 51"/>
                  <a:gd name="T8" fmla="*/ 25 w 36"/>
                  <a:gd name="T9" fmla="*/ 23 h 51"/>
                  <a:gd name="T10" fmla="*/ 30 w 36"/>
                  <a:gd name="T11" fmla="*/ 14 h 51"/>
                  <a:gd name="T12" fmla="*/ 35 w 36"/>
                  <a:gd name="T13" fmla="*/ 7 h 51"/>
                  <a:gd name="T14" fmla="*/ 36 w 36"/>
                  <a:gd name="T15" fmla="*/ 2 h 51"/>
                  <a:gd name="T16" fmla="*/ 35 w 36"/>
                  <a:gd name="T17" fmla="*/ 0 h 51"/>
                  <a:gd name="T18" fmla="*/ 31 w 36"/>
                  <a:gd name="T19" fmla="*/ 2 h 51"/>
                  <a:gd name="T20" fmla="*/ 27 w 36"/>
                  <a:gd name="T21" fmla="*/ 7 h 51"/>
                  <a:gd name="T22" fmla="*/ 23 w 36"/>
                  <a:gd name="T23" fmla="*/ 14 h 51"/>
                  <a:gd name="T24" fmla="*/ 18 w 36"/>
                  <a:gd name="T25" fmla="*/ 23 h 51"/>
                  <a:gd name="T26" fmla="*/ 13 w 36"/>
                  <a:gd name="T27" fmla="*/ 32 h 51"/>
                  <a:gd name="T28" fmla="*/ 8 w 36"/>
                  <a:gd name="T29" fmla="*/ 40 h 51"/>
                  <a:gd name="T30" fmla="*/ 4 w 36"/>
                  <a:gd name="T31" fmla="*/ 47 h 51"/>
                  <a:gd name="T32" fmla="*/ 0 w 36"/>
                  <a:gd name="T33" fmla="*/ 51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51"/>
                  <a:gd name="T53" fmla="*/ 36 w 36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51">
                    <a:moveTo>
                      <a:pt x="0" y="51"/>
                    </a:moveTo>
                    <a:lnTo>
                      <a:pt x="5" y="46"/>
                    </a:lnTo>
                    <a:lnTo>
                      <a:pt x="12" y="39"/>
                    </a:lnTo>
                    <a:lnTo>
                      <a:pt x="19" y="30"/>
                    </a:lnTo>
                    <a:lnTo>
                      <a:pt x="25" y="23"/>
                    </a:lnTo>
                    <a:lnTo>
                      <a:pt x="30" y="14"/>
                    </a:lnTo>
                    <a:lnTo>
                      <a:pt x="35" y="7"/>
                    </a:lnTo>
                    <a:lnTo>
                      <a:pt x="36" y="2"/>
                    </a:lnTo>
                    <a:lnTo>
                      <a:pt x="35" y="0"/>
                    </a:lnTo>
                    <a:lnTo>
                      <a:pt x="31" y="2"/>
                    </a:lnTo>
                    <a:lnTo>
                      <a:pt x="27" y="7"/>
                    </a:lnTo>
                    <a:lnTo>
                      <a:pt x="23" y="14"/>
                    </a:lnTo>
                    <a:lnTo>
                      <a:pt x="18" y="23"/>
                    </a:lnTo>
                    <a:lnTo>
                      <a:pt x="13" y="32"/>
                    </a:lnTo>
                    <a:lnTo>
                      <a:pt x="8" y="40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4" name="Freeform 503"/>
              <p:cNvSpPr>
                <a:spLocks/>
              </p:cNvSpPr>
              <p:nvPr/>
            </p:nvSpPr>
            <p:spPr bwMode="auto">
              <a:xfrm>
                <a:off x="904" y="55"/>
                <a:ext cx="27" cy="46"/>
              </a:xfrm>
              <a:custGeom>
                <a:avLst/>
                <a:gdLst>
                  <a:gd name="T0" fmla="*/ 0 w 27"/>
                  <a:gd name="T1" fmla="*/ 46 h 46"/>
                  <a:gd name="T2" fmla="*/ 5 w 27"/>
                  <a:gd name="T3" fmla="*/ 42 h 46"/>
                  <a:gd name="T4" fmla="*/ 10 w 27"/>
                  <a:gd name="T5" fmla="*/ 36 h 46"/>
                  <a:gd name="T6" fmla="*/ 15 w 27"/>
                  <a:gd name="T7" fmla="*/ 28 h 46"/>
                  <a:gd name="T8" fmla="*/ 20 w 27"/>
                  <a:gd name="T9" fmla="*/ 20 h 46"/>
                  <a:gd name="T10" fmla="*/ 24 w 27"/>
                  <a:gd name="T11" fmla="*/ 13 h 46"/>
                  <a:gd name="T12" fmla="*/ 27 w 27"/>
                  <a:gd name="T13" fmla="*/ 6 h 46"/>
                  <a:gd name="T14" fmla="*/ 27 w 27"/>
                  <a:gd name="T15" fmla="*/ 2 h 46"/>
                  <a:gd name="T16" fmla="*/ 24 w 27"/>
                  <a:gd name="T17" fmla="*/ 0 h 46"/>
                  <a:gd name="T18" fmla="*/ 17 w 27"/>
                  <a:gd name="T19" fmla="*/ 7 h 46"/>
                  <a:gd name="T20" fmla="*/ 12 w 27"/>
                  <a:gd name="T21" fmla="*/ 20 h 46"/>
                  <a:gd name="T22" fmla="*/ 6 w 27"/>
                  <a:gd name="T23" fmla="*/ 36 h 46"/>
                  <a:gd name="T24" fmla="*/ 0 w 27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46"/>
                  <a:gd name="T41" fmla="*/ 27 w 2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46">
                    <a:moveTo>
                      <a:pt x="0" y="46"/>
                    </a:moveTo>
                    <a:lnTo>
                      <a:pt x="5" y="42"/>
                    </a:lnTo>
                    <a:lnTo>
                      <a:pt x="10" y="36"/>
                    </a:lnTo>
                    <a:lnTo>
                      <a:pt x="15" y="28"/>
                    </a:lnTo>
                    <a:lnTo>
                      <a:pt x="20" y="20"/>
                    </a:lnTo>
                    <a:lnTo>
                      <a:pt x="24" y="13"/>
                    </a:lnTo>
                    <a:lnTo>
                      <a:pt x="27" y="6"/>
                    </a:lnTo>
                    <a:lnTo>
                      <a:pt x="27" y="2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20"/>
                    </a:lnTo>
                    <a:lnTo>
                      <a:pt x="6" y="3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5" name="Freeform 504"/>
              <p:cNvSpPr>
                <a:spLocks/>
              </p:cNvSpPr>
              <p:nvPr/>
            </p:nvSpPr>
            <p:spPr bwMode="auto">
              <a:xfrm>
                <a:off x="884" y="61"/>
                <a:ext cx="24" cy="44"/>
              </a:xfrm>
              <a:custGeom>
                <a:avLst/>
                <a:gdLst>
                  <a:gd name="T0" fmla="*/ 0 w 24"/>
                  <a:gd name="T1" fmla="*/ 44 h 44"/>
                  <a:gd name="T2" fmla="*/ 3 w 24"/>
                  <a:gd name="T3" fmla="*/ 40 h 44"/>
                  <a:gd name="T4" fmla="*/ 8 w 24"/>
                  <a:gd name="T5" fmla="*/ 34 h 44"/>
                  <a:gd name="T6" fmla="*/ 12 w 24"/>
                  <a:gd name="T7" fmla="*/ 26 h 44"/>
                  <a:gd name="T8" fmla="*/ 17 w 24"/>
                  <a:gd name="T9" fmla="*/ 17 h 44"/>
                  <a:gd name="T10" fmla="*/ 20 w 24"/>
                  <a:gd name="T11" fmla="*/ 10 h 44"/>
                  <a:gd name="T12" fmla="*/ 23 w 24"/>
                  <a:gd name="T13" fmla="*/ 4 h 44"/>
                  <a:gd name="T14" fmla="*/ 24 w 24"/>
                  <a:gd name="T15" fmla="*/ 0 h 44"/>
                  <a:gd name="T16" fmla="*/ 21 w 24"/>
                  <a:gd name="T17" fmla="*/ 0 h 44"/>
                  <a:gd name="T18" fmla="*/ 14 w 24"/>
                  <a:gd name="T19" fmla="*/ 8 h 44"/>
                  <a:gd name="T20" fmla="*/ 8 w 24"/>
                  <a:gd name="T21" fmla="*/ 21 h 44"/>
                  <a:gd name="T22" fmla="*/ 3 w 24"/>
                  <a:gd name="T23" fmla="*/ 36 h 44"/>
                  <a:gd name="T24" fmla="*/ 0 w 24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4"/>
                  <a:gd name="T41" fmla="*/ 24 w 2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4">
                    <a:moveTo>
                      <a:pt x="0" y="44"/>
                    </a:moveTo>
                    <a:lnTo>
                      <a:pt x="3" y="40"/>
                    </a:lnTo>
                    <a:lnTo>
                      <a:pt x="8" y="34"/>
                    </a:lnTo>
                    <a:lnTo>
                      <a:pt x="12" y="26"/>
                    </a:lnTo>
                    <a:lnTo>
                      <a:pt x="17" y="17"/>
                    </a:lnTo>
                    <a:lnTo>
                      <a:pt x="20" y="10"/>
                    </a:lnTo>
                    <a:lnTo>
                      <a:pt x="23" y="4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4" y="8"/>
                    </a:lnTo>
                    <a:lnTo>
                      <a:pt x="8" y="21"/>
                    </a:lnTo>
                    <a:lnTo>
                      <a:pt x="3" y="3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6" name="Freeform 505"/>
              <p:cNvSpPr>
                <a:spLocks/>
              </p:cNvSpPr>
              <p:nvPr/>
            </p:nvSpPr>
            <p:spPr bwMode="auto">
              <a:xfrm>
                <a:off x="864" y="72"/>
                <a:ext cx="12" cy="39"/>
              </a:xfrm>
              <a:custGeom>
                <a:avLst/>
                <a:gdLst>
                  <a:gd name="T0" fmla="*/ 0 w 12"/>
                  <a:gd name="T1" fmla="*/ 39 h 39"/>
                  <a:gd name="T2" fmla="*/ 6 w 12"/>
                  <a:gd name="T3" fmla="*/ 28 h 39"/>
                  <a:gd name="T4" fmla="*/ 10 w 12"/>
                  <a:gd name="T5" fmla="*/ 15 h 39"/>
                  <a:gd name="T6" fmla="*/ 12 w 12"/>
                  <a:gd name="T7" fmla="*/ 4 h 39"/>
                  <a:gd name="T8" fmla="*/ 8 w 12"/>
                  <a:gd name="T9" fmla="*/ 0 h 39"/>
                  <a:gd name="T10" fmla="*/ 3 w 12"/>
                  <a:gd name="T11" fmla="*/ 6 h 39"/>
                  <a:gd name="T12" fmla="*/ 2 w 12"/>
                  <a:gd name="T13" fmla="*/ 17 h 39"/>
                  <a:gd name="T14" fmla="*/ 2 w 12"/>
                  <a:gd name="T15" fmla="*/ 29 h 39"/>
                  <a:gd name="T16" fmla="*/ 0 w 12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0" y="39"/>
                    </a:moveTo>
                    <a:lnTo>
                      <a:pt x="6" y="28"/>
                    </a:lnTo>
                    <a:lnTo>
                      <a:pt x="10" y="15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3" y="6"/>
                    </a:lnTo>
                    <a:lnTo>
                      <a:pt x="2" y="17"/>
                    </a:lnTo>
                    <a:lnTo>
                      <a:pt x="2" y="2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7" name="Freeform 506"/>
              <p:cNvSpPr>
                <a:spLocks/>
              </p:cNvSpPr>
              <p:nvPr/>
            </p:nvSpPr>
            <p:spPr bwMode="auto">
              <a:xfrm>
                <a:off x="847" y="83"/>
                <a:ext cx="7" cy="34"/>
              </a:xfrm>
              <a:custGeom>
                <a:avLst/>
                <a:gdLst>
                  <a:gd name="T0" fmla="*/ 2 w 7"/>
                  <a:gd name="T1" fmla="*/ 34 h 34"/>
                  <a:gd name="T2" fmla="*/ 4 w 7"/>
                  <a:gd name="T3" fmla="*/ 25 h 34"/>
                  <a:gd name="T4" fmla="*/ 7 w 7"/>
                  <a:gd name="T5" fmla="*/ 14 h 34"/>
                  <a:gd name="T6" fmla="*/ 7 w 7"/>
                  <a:gd name="T7" fmla="*/ 3 h 34"/>
                  <a:gd name="T8" fmla="*/ 3 w 7"/>
                  <a:gd name="T9" fmla="*/ 0 h 34"/>
                  <a:gd name="T10" fmla="*/ 0 w 7"/>
                  <a:gd name="T11" fmla="*/ 5 h 34"/>
                  <a:gd name="T12" fmla="*/ 1 w 7"/>
                  <a:gd name="T13" fmla="*/ 14 h 34"/>
                  <a:gd name="T14" fmla="*/ 2 w 7"/>
                  <a:gd name="T15" fmla="*/ 24 h 34"/>
                  <a:gd name="T16" fmla="*/ 2 w 7"/>
                  <a:gd name="T17" fmla="*/ 34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4"/>
                  <a:gd name="T29" fmla="*/ 7 w 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4">
                    <a:moveTo>
                      <a:pt x="2" y="34"/>
                    </a:moveTo>
                    <a:lnTo>
                      <a:pt x="4" y="25"/>
                    </a:lnTo>
                    <a:lnTo>
                      <a:pt x="7" y="14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2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8" name="Freeform 507"/>
              <p:cNvSpPr>
                <a:spLocks/>
              </p:cNvSpPr>
              <p:nvPr/>
            </p:nvSpPr>
            <p:spPr bwMode="auto">
              <a:xfrm>
                <a:off x="829" y="90"/>
                <a:ext cx="8" cy="33"/>
              </a:xfrm>
              <a:custGeom>
                <a:avLst/>
                <a:gdLst>
                  <a:gd name="T0" fmla="*/ 6 w 8"/>
                  <a:gd name="T1" fmla="*/ 33 h 33"/>
                  <a:gd name="T2" fmla="*/ 8 w 8"/>
                  <a:gd name="T3" fmla="*/ 25 h 33"/>
                  <a:gd name="T4" fmla="*/ 8 w 8"/>
                  <a:gd name="T5" fmla="*/ 14 h 33"/>
                  <a:gd name="T6" fmla="*/ 7 w 8"/>
                  <a:gd name="T7" fmla="*/ 4 h 33"/>
                  <a:gd name="T8" fmla="*/ 2 w 8"/>
                  <a:gd name="T9" fmla="*/ 0 h 33"/>
                  <a:gd name="T10" fmla="*/ 0 w 8"/>
                  <a:gd name="T11" fmla="*/ 4 h 33"/>
                  <a:gd name="T12" fmla="*/ 2 w 8"/>
                  <a:gd name="T13" fmla="*/ 11 h 33"/>
                  <a:gd name="T14" fmla="*/ 4 w 8"/>
                  <a:gd name="T15" fmla="*/ 22 h 33"/>
                  <a:gd name="T16" fmla="*/ 6 w 8"/>
                  <a:gd name="T17" fmla="*/ 33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3"/>
                  <a:gd name="T29" fmla="*/ 8 w 8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3">
                    <a:moveTo>
                      <a:pt x="6" y="33"/>
                    </a:moveTo>
                    <a:lnTo>
                      <a:pt x="8" y="25"/>
                    </a:lnTo>
                    <a:lnTo>
                      <a:pt x="8" y="14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4" y="22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29" name="Freeform 508"/>
              <p:cNvSpPr>
                <a:spLocks/>
              </p:cNvSpPr>
              <p:nvPr/>
            </p:nvSpPr>
            <p:spPr bwMode="auto">
              <a:xfrm>
                <a:off x="815" y="101"/>
                <a:ext cx="9" cy="32"/>
              </a:xfrm>
              <a:custGeom>
                <a:avLst/>
                <a:gdLst>
                  <a:gd name="T0" fmla="*/ 1 w 9"/>
                  <a:gd name="T1" fmla="*/ 32 h 32"/>
                  <a:gd name="T2" fmla="*/ 5 w 9"/>
                  <a:gd name="T3" fmla="*/ 27 h 32"/>
                  <a:gd name="T4" fmla="*/ 9 w 9"/>
                  <a:gd name="T5" fmla="*/ 18 h 32"/>
                  <a:gd name="T6" fmla="*/ 9 w 9"/>
                  <a:gd name="T7" fmla="*/ 7 h 32"/>
                  <a:gd name="T8" fmla="*/ 4 w 9"/>
                  <a:gd name="T9" fmla="*/ 0 h 32"/>
                  <a:gd name="T10" fmla="*/ 0 w 9"/>
                  <a:gd name="T11" fmla="*/ 3 h 32"/>
                  <a:gd name="T12" fmla="*/ 0 w 9"/>
                  <a:gd name="T13" fmla="*/ 12 h 32"/>
                  <a:gd name="T14" fmla="*/ 1 w 9"/>
                  <a:gd name="T15" fmla="*/ 23 h 32"/>
                  <a:gd name="T16" fmla="*/ 1 w 9"/>
                  <a:gd name="T17" fmla="*/ 32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2"/>
                  <a:gd name="T29" fmla="*/ 9 w 9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2">
                    <a:moveTo>
                      <a:pt x="1" y="32"/>
                    </a:moveTo>
                    <a:lnTo>
                      <a:pt x="5" y="27"/>
                    </a:lnTo>
                    <a:lnTo>
                      <a:pt x="9" y="18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1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0" name="Freeform 509"/>
              <p:cNvSpPr>
                <a:spLocks/>
              </p:cNvSpPr>
              <p:nvPr/>
            </p:nvSpPr>
            <p:spPr bwMode="auto">
              <a:xfrm>
                <a:off x="805" y="105"/>
                <a:ext cx="7" cy="36"/>
              </a:xfrm>
              <a:custGeom>
                <a:avLst/>
                <a:gdLst>
                  <a:gd name="T0" fmla="*/ 2 w 7"/>
                  <a:gd name="T1" fmla="*/ 36 h 36"/>
                  <a:gd name="T2" fmla="*/ 5 w 7"/>
                  <a:gd name="T3" fmla="*/ 28 h 36"/>
                  <a:gd name="T4" fmla="*/ 7 w 7"/>
                  <a:gd name="T5" fmla="*/ 18 h 36"/>
                  <a:gd name="T6" fmla="*/ 7 w 7"/>
                  <a:gd name="T7" fmla="*/ 7 h 36"/>
                  <a:gd name="T8" fmla="*/ 4 w 7"/>
                  <a:gd name="T9" fmla="*/ 0 h 36"/>
                  <a:gd name="T10" fmla="*/ 0 w 7"/>
                  <a:gd name="T11" fmla="*/ 3 h 36"/>
                  <a:gd name="T12" fmla="*/ 0 w 7"/>
                  <a:gd name="T13" fmla="*/ 14 h 36"/>
                  <a:gd name="T14" fmla="*/ 1 w 7"/>
                  <a:gd name="T15" fmla="*/ 27 h 36"/>
                  <a:gd name="T16" fmla="*/ 2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2" y="36"/>
                    </a:moveTo>
                    <a:lnTo>
                      <a:pt x="5" y="28"/>
                    </a:lnTo>
                    <a:lnTo>
                      <a:pt x="7" y="18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14"/>
                    </a:lnTo>
                    <a:lnTo>
                      <a:pt x="1" y="2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1" name="Freeform 510"/>
              <p:cNvSpPr>
                <a:spLocks/>
              </p:cNvSpPr>
              <p:nvPr/>
            </p:nvSpPr>
            <p:spPr bwMode="auto">
              <a:xfrm>
                <a:off x="977" y="55"/>
                <a:ext cx="46" cy="38"/>
              </a:xfrm>
              <a:custGeom>
                <a:avLst/>
                <a:gdLst>
                  <a:gd name="T0" fmla="*/ 44 w 46"/>
                  <a:gd name="T1" fmla="*/ 0 h 38"/>
                  <a:gd name="T2" fmla="*/ 42 w 46"/>
                  <a:gd name="T3" fmla="*/ 1 h 38"/>
                  <a:gd name="T4" fmla="*/ 38 w 46"/>
                  <a:gd name="T5" fmla="*/ 5 h 38"/>
                  <a:gd name="T6" fmla="*/ 32 w 46"/>
                  <a:gd name="T7" fmla="*/ 11 h 38"/>
                  <a:gd name="T8" fmla="*/ 26 w 46"/>
                  <a:gd name="T9" fmla="*/ 17 h 38"/>
                  <a:gd name="T10" fmla="*/ 19 w 46"/>
                  <a:gd name="T11" fmla="*/ 24 h 38"/>
                  <a:gd name="T12" fmla="*/ 13 w 46"/>
                  <a:gd name="T13" fmla="*/ 30 h 38"/>
                  <a:gd name="T14" fmla="*/ 6 w 46"/>
                  <a:gd name="T15" fmla="*/ 35 h 38"/>
                  <a:gd name="T16" fmla="*/ 0 w 46"/>
                  <a:gd name="T17" fmla="*/ 38 h 38"/>
                  <a:gd name="T18" fmla="*/ 7 w 46"/>
                  <a:gd name="T19" fmla="*/ 35 h 38"/>
                  <a:gd name="T20" fmla="*/ 16 w 46"/>
                  <a:gd name="T21" fmla="*/ 30 h 38"/>
                  <a:gd name="T22" fmla="*/ 25 w 46"/>
                  <a:gd name="T23" fmla="*/ 25 h 38"/>
                  <a:gd name="T24" fmla="*/ 32 w 46"/>
                  <a:gd name="T25" fmla="*/ 18 h 38"/>
                  <a:gd name="T26" fmla="*/ 39 w 46"/>
                  <a:gd name="T27" fmla="*/ 13 h 38"/>
                  <a:gd name="T28" fmla="*/ 44 w 46"/>
                  <a:gd name="T29" fmla="*/ 7 h 38"/>
                  <a:gd name="T30" fmla="*/ 46 w 46"/>
                  <a:gd name="T31" fmla="*/ 3 h 38"/>
                  <a:gd name="T32" fmla="*/ 44 w 46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38"/>
                  <a:gd name="T53" fmla="*/ 46 w 46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38">
                    <a:moveTo>
                      <a:pt x="44" y="0"/>
                    </a:moveTo>
                    <a:lnTo>
                      <a:pt x="42" y="1"/>
                    </a:lnTo>
                    <a:lnTo>
                      <a:pt x="38" y="5"/>
                    </a:lnTo>
                    <a:lnTo>
                      <a:pt x="32" y="11"/>
                    </a:lnTo>
                    <a:lnTo>
                      <a:pt x="26" y="17"/>
                    </a:lnTo>
                    <a:lnTo>
                      <a:pt x="19" y="24"/>
                    </a:lnTo>
                    <a:lnTo>
                      <a:pt x="13" y="30"/>
                    </a:lnTo>
                    <a:lnTo>
                      <a:pt x="6" y="35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5" y="25"/>
                    </a:lnTo>
                    <a:lnTo>
                      <a:pt x="32" y="18"/>
                    </a:lnTo>
                    <a:lnTo>
                      <a:pt x="39" y="13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2" name="Freeform 511"/>
              <p:cNvSpPr>
                <a:spLocks/>
              </p:cNvSpPr>
              <p:nvPr/>
            </p:nvSpPr>
            <p:spPr bwMode="auto">
              <a:xfrm>
                <a:off x="997" y="69"/>
                <a:ext cx="35" cy="25"/>
              </a:xfrm>
              <a:custGeom>
                <a:avLst/>
                <a:gdLst>
                  <a:gd name="T0" fmla="*/ 0 w 35"/>
                  <a:gd name="T1" fmla="*/ 25 h 25"/>
                  <a:gd name="T2" fmla="*/ 5 w 35"/>
                  <a:gd name="T3" fmla="*/ 22 h 25"/>
                  <a:gd name="T4" fmla="*/ 11 w 35"/>
                  <a:gd name="T5" fmla="*/ 19 h 25"/>
                  <a:gd name="T6" fmla="*/ 17 w 35"/>
                  <a:gd name="T7" fmla="*/ 15 h 25"/>
                  <a:gd name="T8" fmla="*/ 23 w 35"/>
                  <a:gd name="T9" fmla="*/ 11 h 25"/>
                  <a:gd name="T10" fmla="*/ 29 w 35"/>
                  <a:gd name="T11" fmla="*/ 8 h 25"/>
                  <a:gd name="T12" fmla="*/ 33 w 35"/>
                  <a:gd name="T13" fmla="*/ 4 h 25"/>
                  <a:gd name="T14" fmla="*/ 35 w 35"/>
                  <a:gd name="T15" fmla="*/ 2 h 25"/>
                  <a:gd name="T16" fmla="*/ 35 w 35"/>
                  <a:gd name="T17" fmla="*/ 0 h 25"/>
                  <a:gd name="T18" fmla="*/ 32 w 35"/>
                  <a:gd name="T19" fmla="*/ 0 h 25"/>
                  <a:gd name="T20" fmla="*/ 28 w 35"/>
                  <a:gd name="T21" fmla="*/ 2 h 25"/>
                  <a:gd name="T22" fmla="*/ 23 w 35"/>
                  <a:gd name="T23" fmla="*/ 6 h 25"/>
                  <a:gd name="T24" fmla="*/ 17 w 35"/>
                  <a:gd name="T25" fmla="*/ 10 h 25"/>
                  <a:gd name="T26" fmla="*/ 12 w 35"/>
                  <a:gd name="T27" fmla="*/ 15 h 25"/>
                  <a:gd name="T28" fmla="*/ 7 w 35"/>
                  <a:gd name="T29" fmla="*/ 19 h 25"/>
                  <a:gd name="T30" fmla="*/ 3 w 35"/>
                  <a:gd name="T31" fmla="*/ 23 h 25"/>
                  <a:gd name="T32" fmla="*/ 0 w 35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25"/>
                  <a:gd name="T53" fmla="*/ 35 w 3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25">
                    <a:moveTo>
                      <a:pt x="0" y="25"/>
                    </a:moveTo>
                    <a:lnTo>
                      <a:pt x="5" y="22"/>
                    </a:lnTo>
                    <a:lnTo>
                      <a:pt x="11" y="19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8"/>
                    </a:lnTo>
                    <a:lnTo>
                      <a:pt x="33" y="4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7" y="10"/>
                    </a:lnTo>
                    <a:lnTo>
                      <a:pt x="12" y="15"/>
                    </a:lnTo>
                    <a:lnTo>
                      <a:pt x="7" y="19"/>
                    </a:lnTo>
                    <a:lnTo>
                      <a:pt x="3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3" name="Freeform 512"/>
              <p:cNvSpPr>
                <a:spLocks/>
              </p:cNvSpPr>
              <p:nvPr/>
            </p:nvSpPr>
            <p:spPr bwMode="auto">
              <a:xfrm>
                <a:off x="721" y="211"/>
                <a:ext cx="190" cy="50"/>
              </a:xfrm>
              <a:custGeom>
                <a:avLst/>
                <a:gdLst>
                  <a:gd name="T0" fmla="*/ 1 w 190"/>
                  <a:gd name="T1" fmla="*/ 9 h 50"/>
                  <a:gd name="T2" fmla="*/ 0 w 190"/>
                  <a:gd name="T3" fmla="*/ 7 h 50"/>
                  <a:gd name="T4" fmla="*/ 1 w 190"/>
                  <a:gd name="T5" fmla="*/ 5 h 50"/>
                  <a:gd name="T6" fmla="*/ 2 w 190"/>
                  <a:gd name="T7" fmla="*/ 3 h 50"/>
                  <a:gd name="T8" fmla="*/ 2 w 190"/>
                  <a:gd name="T9" fmla="*/ 0 h 50"/>
                  <a:gd name="T10" fmla="*/ 14 w 190"/>
                  <a:gd name="T11" fmla="*/ 12 h 50"/>
                  <a:gd name="T12" fmla="*/ 26 w 190"/>
                  <a:gd name="T13" fmla="*/ 21 h 50"/>
                  <a:gd name="T14" fmla="*/ 39 w 190"/>
                  <a:gd name="T15" fmla="*/ 28 h 50"/>
                  <a:gd name="T16" fmla="*/ 52 w 190"/>
                  <a:gd name="T17" fmla="*/ 34 h 50"/>
                  <a:gd name="T18" fmla="*/ 65 w 190"/>
                  <a:gd name="T19" fmla="*/ 39 h 50"/>
                  <a:gd name="T20" fmla="*/ 78 w 190"/>
                  <a:gd name="T21" fmla="*/ 42 h 50"/>
                  <a:gd name="T22" fmla="*/ 91 w 190"/>
                  <a:gd name="T23" fmla="*/ 43 h 50"/>
                  <a:gd name="T24" fmla="*/ 103 w 190"/>
                  <a:gd name="T25" fmla="*/ 44 h 50"/>
                  <a:gd name="T26" fmla="*/ 116 w 190"/>
                  <a:gd name="T27" fmla="*/ 44 h 50"/>
                  <a:gd name="T28" fmla="*/ 128 w 190"/>
                  <a:gd name="T29" fmla="*/ 43 h 50"/>
                  <a:gd name="T30" fmla="*/ 140 w 190"/>
                  <a:gd name="T31" fmla="*/ 41 h 50"/>
                  <a:gd name="T32" fmla="*/ 152 w 190"/>
                  <a:gd name="T33" fmla="*/ 39 h 50"/>
                  <a:gd name="T34" fmla="*/ 162 w 190"/>
                  <a:gd name="T35" fmla="*/ 37 h 50"/>
                  <a:gd name="T36" fmla="*/ 172 w 190"/>
                  <a:gd name="T37" fmla="*/ 35 h 50"/>
                  <a:gd name="T38" fmla="*/ 182 w 190"/>
                  <a:gd name="T39" fmla="*/ 32 h 50"/>
                  <a:gd name="T40" fmla="*/ 190 w 190"/>
                  <a:gd name="T41" fmla="*/ 30 h 50"/>
                  <a:gd name="T42" fmla="*/ 184 w 190"/>
                  <a:gd name="T43" fmla="*/ 35 h 50"/>
                  <a:gd name="T44" fmla="*/ 177 w 190"/>
                  <a:gd name="T45" fmla="*/ 39 h 50"/>
                  <a:gd name="T46" fmla="*/ 166 w 190"/>
                  <a:gd name="T47" fmla="*/ 43 h 50"/>
                  <a:gd name="T48" fmla="*/ 155 w 190"/>
                  <a:gd name="T49" fmla="*/ 46 h 50"/>
                  <a:gd name="T50" fmla="*/ 142 w 190"/>
                  <a:gd name="T51" fmla="*/ 49 h 50"/>
                  <a:gd name="T52" fmla="*/ 128 w 190"/>
                  <a:gd name="T53" fmla="*/ 50 h 50"/>
                  <a:gd name="T54" fmla="*/ 114 w 190"/>
                  <a:gd name="T55" fmla="*/ 50 h 50"/>
                  <a:gd name="T56" fmla="*/ 99 w 190"/>
                  <a:gd name="T57" fmla="*/ 50 h 50"/>
                  <a:gd name="T58" fmla="*/ 85 w 190"/>
                  <a:gd name="T59" fmla="*/ 49 h 50"/>
                  <a:gd name="T60" fmla="*/ 70 w 190"/>
                  <a:gd name="T61" fmla="*/ 47 h 50"/>
                  <a:gd name="T62" fmla="*/ 55 w 190"/>
                  <a:gd name="T63" fmla="*/ 44 h 50"/>
                  <a:gd name="T64" fmla="*/ 42 w 190"/>
                  <a:gd name="T65" fmla="*/ 39 h 50"/>
                  <a:gd name="T66" fmla="*/ 30 w 190"/>
                  <a:gd name="T67" fmla="*/ 33 h 50"/>
                  <a:gd name="T68" fmla="*/ 18 w 190"/>
                  <a:gd name="T69" fmla="*/ 26 h 50"/>
                  <a:gd name="T70" fmla="*/ 9 w 190"/>
                  <a:gd name="T71" fmla="*/ 19 h 50"/>
                  <a:gd name="T72" fmla="*/ 1 w 190"/>
                  <a:gd name="T73" fmla="*/ 9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0"/>
                  <a:gd name="T112" fmla="*/ 0 h 50"/>
                  <a:gd name="T113" fmla="*/ 190 w 190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0" h="50">
                    <a:moveTo>
                      <a:pt x="1" y="9"/>
                    </a:moveTo>
                    <a:lnTo>
                      <a:pt x="0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4" y="12"/>
                    </a:lnTo>
                    <a:lnTo>
                      <a:pt x="26" y="21"/>
                    </a:lnTo>
                    <a:lnTo>
                      <a:pt x="39" y="28"/>
                    </a:lnTo>
                    <a:lnTo>
                      <a:pt x="52" y="34"/>
                    </a:lnTo>
                    <a:lnTo>
                      <a:pt x="65" y="39"/>
                    </a:lnTo>
                    <a:lnTo>
                      <a:pt x="78" y="42"/>
                    </a:lnTo>
                    <a:lnTo>
                      <a:pt x="91" y="43"/>
                    </a:lnTo>
                    <a:lnTo>
                      <a:pt x="103" y="44"/>
                    </a:lnTo>
                    <a:lnTo>
                      <a:pt x="116" y="44"/>
                    </a:lnTo>
                    <a:lnTo>
                      <a:pt x="128" y="43"/>
                    </a:lnTo>
                    <a:lnTo>
                      <a:pt x="140" y="41"/>
                    </a:lnTo>
                    <a:lnTo>
                      <a:pt x="152" y="39"/>
                    </a:lnTo>
                    <a:lnTo>
                      <a:pt x="162" y="37"/>
                    </a:lnTo>
                    <a:lnTo>
                      <a:pt x="172" y="35"/>
                    </a:lnTo>
                    <a:lnTo>
                      <a:pt x="182" y="32"/>
                    </a:lnTo>
                    <a:lnTo>
                      <a:pt x="190" y="30"/>
                    </a:lnTo>
                    <a:lnTo>
                      <a:pt x="184" y="35"/>
                    </a:lnTo>
                    <a:lnTo>
                      <a:pt x="177" y="39"/>
                    </a:lnTo>
                    <a:lnTo>
                      <a:pt x="166" y="43"/>
                    </a:lnTo>
                    <a:lnTo>
                      <a:pt x="155" y="46"/>
                    </a:lnTo>
                    <a:lnTo>
                      <a:pt x="142" y="49"/>
                    </a:lnTo>
                    <a:lnTo>
                      <a:pt x="128" y="50"/>
                    </a:lnTo>
                    <a:lnTo>
                      <a:pt x="114" y="50"/>
                    </a:lnTo>
                    <a:lnTo>
                      <a:pt x="99" y="50"/>
                    </a:lnTo>
                    <a:lnTo>
                      <a:pt x="85" y="49"/>
                    </a:lnTo>
                    <a:lnTo>
                      <a:pt x="70" y="47"/>
                    </a:lnTo>
                    <a:lnTo>
                      <a:pt x="55" y="44"/>
                    </a:lnTo>
                    <a:lnTo>
                      <a:pt x="42" y="39"/>
                    </a:lnTo>
                    <a:lnTo>
                      <a:pt x="30" y="33"/>
                    </a:lnTo>
                    <a:lnTo>
                      <a:pt x="18" y="26"/>
                    </a:lnTo>
                    <a:lnTo>
                      <a:pt x="9" y="1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4" name="Freeform 513"/>
              <p:cNvSpPr>
                <a:spLocks/>
              </p:cNvSpPr>
              <p:nvPr/>
            </p:nvSpPr>
            <p:spPr bwMode="auto">
              <a:xfrm>
                <a:off x="881" y="208"/>
                <a:ext cx="23" cy="44"/>
              </a:xfrm>
              <a:custGeom>
                <a:avLst/>
                <a:gdLst>
                  <a:gd name="T0" fmla="*/ 0 w 23"/>
                  <a:gd name="T1" fmla="*/ 44 h 44"/>
                  <a:gd name="T2" fmla="*/ 5 w 23"/>
                  <a:gd name="T3" fmla="*/ 40 h 44"/>
                  <a:gd name="T4" fmla="*/ 10 w 23"/>
                  <a:gd name="T5" fmla="*/ 34 h 44"/>
                  <a:gd name="T6" fmla="*/ 14 w 23"/>
                  <a:gd name="T7" fmla="*/ 27 h 44"/>
                  <a:gd name="T8" fmla="*/ 18 w 23"/>
                  <a:gd name="T9" fmla="*/ 20 h 44"/>
                  <a:gd name="T10" fmla="*/ 21 w 23"/>
                  <a:gd name="T11" fmla="*/ 13 h 44"/>
                  <a:gd name="T12" fmla="*/ 23 w 23"/>
                  <a:gd name="T13" fmla="*/ 7 h 44"/>
                  <a:gd name="T14" fmla="*/ 23 w 23"/>
                  <a:gd name="T15" fmla="*/ 2 h 44"/>
                  <a:gd name="T16" fmla="*/ 23 w 23"/>
                  <a:gd name="T17" fmla="*/ 0 h 44"/>
                  <a:gd name="T18" fmla="*/ 18 w 23"/>
                  <a:gd name="T19" fmla="*/ 4 h 44"/>
                  <a:gd name="T20" fmla="*/ 14 w 23"/>
                  <a:gd name="T21" fmla="*/ 16 h 44"/>
                  <a:gd name="T22" fmla="*/ 8 w 23"/>
                  <a:gd name="T23" fmla="*/ 31 h 44"/>
                  <a:gd name="T24" fmla="*/ 0 w 23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0" y="44"/>
                    </a:moveTo>
                    <a:lnTo>
                      <a:pt x="5" y="40"/>
                    </a:lnTo>
                    <a:lnTo>
                      <a:pt x="10" y="34"/>
                    </a:lnTo>
                    <a:lnTo>
                      <a:pt x="14" y="27"/>
                    </a:lnTo>
                    <a:lnTo>
                      <a:pt x="18" y="20"/>
                    </a:lnTo>
                    <a:lnTo>
                      <a:pt x="21" y="13"/>
                    </a:lnTo>
                    <a:lnTo>
                      <a:pt x="23" y="7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4" y="16"/>
                    </a:lnTo>
                    <a:lnTo>
                      <a:pt x="8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5" name="Freeform 514"/>
              <p:cNvSpPr>
                <a:spLocks/>
              </p:cNvSpPr>
              <p:nvPr/>
            </p:nvSpPr>
            <p:spPr bwMode="auto">
              <a:xfrm>
                <a:off x="863" y="203"/>
                <a:ext cx="35" cy="53"/>
              </a:xfrm>
              <a:custGeom>
                <a:avLst/>
                <a:gdLst>
                  <a:gd name="T0" fmla="*/ 35 w 35"/>
                  <a:gd name="T1" fmla="*/ 0 h 53"/>
                  <a:gd name="T2" fmla="*/ 35 w 35"/>
                  <a:gd name="T3" fmla="*/ 3 h 53"/>
                  <a:gd name="T4" fmla="*/ 34 w 35"/>
                  <a:gd name="T5" fmla="*/ 7 h 53"/>
                  <a:gd name="T6" fmla="*/ 30 w 35"/>
                  <a:gd name="T7" fmla="*/ 15 h 53"/>
                  <a:gd name="T8" fmla="*/ 26 w 35"/>
                  <a:gd name="T9" fmla="*/ 24 h 53"/>
                  <a:gd name="T10" fmla="*/ 21 w 35"/>
                  <a:gd name="T11" fmla="*/ 33 h 53"/>
                  <a:gd name="T12" fmla="*/ 15 w 35"/>
                  <a:gd name="T13" fmla="*/ 41 h 53"/>
                  <a:gd name="T14" fmla="*/ 7 w 35"/>
                  <a:gd name="T15" fmla="*/ 48 h 53"/>
                  <a:gd name="T16" fmla="*/ 0 w 35"/>
                  <a:gd name="T17" fmla="*/ 53 h 53"/>
                  <a:gd name="T18" fmla="*/ 4 w 35"/>
                  <a:gd name="T19" fmla="*/ 47 h 53"/>
                  <a:gd name="T20" fmla="*/ 9 w 35"/>
                  <a:gd name="T21" fmla="*/ 39 h 53"/>
                  <a:gd name="T22" fmla="*/ 14 w 35"/>
                  <a:gd name="T23" fmla="*/ 31 h 53"/>
                  <a:gd name="T24" fmla="*/ 19 w 35"/>
                  <a:gd name="T25" fmla="*/ 21 h 53"/>
                  <a:gd name="T26" fmla="*/ 24 w 35"/>
                  <a:gd name="T27" fmla="*/ 12 h 53"/>
                  <a:gd name="T28" fmla="*/ 29 w 35"/>
                  <a:gd name="T29" fmla="*/ 5 h 53"/>
                  <a:gd name="T30" fmla="*/ 32 w 35"/>
                  <a:gd name="T31" fmla="*/ 1 h 53"/>
                  <a:gd name="T32" fmla="*/ 35 w 35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0"/>
                    </a:moveTo>
                    <a:lnTo>
                      <a:pt x="35" y="3"/>
                    </a:lnTo>
                    <a:lnTo>
                      <a:pt x="34" y="7"/>
                    </a:lnTo>
                    <a:lnTo>
                      <a:pt x="30" y="15"/>
                    </a:lnTo>
                    <a:lnTo>
                      <a:pt x="26" y="24"/>
                    </a:lnTo>
                    <a:lnTo>
                      <a:pt x="21" y="33"/>
                    </a:lnTo>
                    <a:lnTo>
                      <a:pt x="15" y="41"/>
                    </a:lnTo>
                    <a:lnTo>
                      <a:pt x="7" y="48"/>
                    </a:lnTo>
                    <a:lnTo>
                      <a:pt x="0" y="53"/>
                    </a:lnTo>
                    <a:lnTo>
                      <a:pt x="4" y="47"/>
                    </a:lnTo>
                    <a:lnTo>
                      <a:pt x="9" y="39"/>
                    </a:lnTo>
                    <a:lnTo>
                      <a:pt x="14" y="31"/>
                    </a:lnTo>
                    <a:lnTo>
                      <a:pt x="19" y="21"/>
                    </a:lnTo>
                    <a:lnTo>
                      <a:pt x="24" y="12"/>
                    </a:lnTo>
                    <a:lnTo>
                      <a:pt x="29" y="5"/>
                    </a:lnTo>
                    <a:lnTo>
                      <a:pt x="32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6" name="Freeform 515"/>
              <p:cNvSpPr>
                <a:spLocks/>
              </p:cNvSpPr>
              <p:nvPr/>
            </p:nvSpPr>
            <p:spPr bwMode="auto">
              <a:xfrm>
                <a:off x="829" y="198"/>
                <a:ext cx="44" cy="62"/>
              </a:xfrm>
              <a:custGeom>
                <a:avLst/>
                <a:gdLst>
                  <a:gd name="T0" fmla="*/ 44 w 44"/>
                  <a:gd name="T1" fmla="*/ 0 h 62"/>
                  <a:gd name="T2" fmla="*/ 44 w 44"/>
                  <a:gd name="T3" fmla="*/ 3 h 62"/>
                  <a:gd name="T4" fmla="*/ 42 w 44"/>
                  <a:gd name="T5" fmla="*/ 9 h 62"/>
                  <a:gd name="T6" fmla="*/ 38 w 44"/>
                  <a:gd name="T7" fmla="*/ 18 h 62"/>
                  <a:gd name="T8" fmla="*/ 31 w 44"/>
                  <a:gd name="T9" fmla="*/ 29 h 62"/>
                  <a:gd name="T10" fmla="*/ 24 w 44"/>
                  <a:gd name="T11" fmla="*/ 39 h 62"/>
                  <a:gd name="T12" fmla="*/ 15 w 44"/>
                  <a:gd name="T13" fmla="*/ 49 h 62"/>
                  <a:gd name="T14" fmla="*/ 8 w 44"/>
                  <a:gd name="T15" fmla="*/ 57 h 62"/>
                  <a:gd name="T16" fmla="*/ 0 w 44"/>
                  <a:gd name="T17" fmla="*/ 62 h 62"/>
                  <a:gd name="T18" fmla="*/ 3 w 44"/>
                  <a:gd name="T19" fmla="*/ 57 h 62"/>
                  <a:gd name="T20" fmla="*/ 8 w 44"/>
                  <a:gd name="T21" fmla="*/ 48 h 62"/>
                  <a:gd name="T22" fmla="*/ 14 w 44"/>
                  <a:gd name="T23" fmla="*/ 38 h 62"/>
                  <a:gd name="T24" fmla="*/ 22 w 44"/>
                  <a:gd name="T25" fmla="*/ 27 h 62"/>
                  <a:gd name="T26" fmla="*/ 29 w 44"/>
                  <a:gd name="T27" fmla="*/ 16 h 62"/>
                  <a:gd name="T28" fmla="*/ 35 w 44"/>
                  <a:gd name="T29" fmla="*/ 7 h 62"/>
                  <a:gd name="T30" fmla="*/ 40 w 44"/>
                  <a:gd name="T31" fmla="*/ 1 h 62"/>
                  <a:gd name="T32" fmla="*/ 44 w 44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2"/>
                  <a:gd name="T53" fmla="*/ 44 w 4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2">
                    <a:moveTo>
                      <a:pt x="44" y="0"/>
                    </a:moveTo>
                    <a:lnTo>
                      <a:pt x="44" y="3"/>
                    </a:lnTo>
                    <a:lnTo>
                      <a:pt x="42" y="9"/>
                    </a:lnTo>
                    <a:lnTo>
                      <a:pt x="38" y="18"/>
                    </a:lnTo>
                    <a:lnTo>
                      <a:pt x="31" y="29"/>
                    </a:lnTo>
                    <a:lnTo>
                      <a:pt x="24" y="39"/>
                    </a:lnTo>
                    <a:lnTo>
                      <a:pt x="15" y="49"/>
                    </a:lnTo>
                    <a:lnTo>
                      <a:pt x="8" y="57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8" y="48"/>
                    </a:lnTo>
                    <a:lnTo>
                      <a:pt x="14" y="38"/>
                    </a:lnTo>
                    <a:lnTo>
                      <a:pt x="22" y="27"/>
                    </a:lnTo>
                    <a:lnTo>
                      <a:pt x="29" y="16"/>
                    </a:lnTo>
                    <a:lnTo>
                      <a:pt x="35" y="7"/>
                    </a:lnTo>
                    <a:lnTo>
                      <a:pt x="40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7" name="Freeform 516"/>
              <p:cNvSpPr>
                <a:spLocks/>
              </p:cNvSpPr>
              <p:nvPr/>
            </p:nvSpPr>
            <p:spPr bwMode="auto">
              <a:xfrm>
                <a:off x="794" y="190"/>
                <a:ext cx="41" cy="68"/>
              </a:xfrm>
              <a:custGeom>
                <a:avLst/>
                <a:gdLst>
                  <a:gd name="T0" fmla="*/ 40 w 41"/>
                  <a:gd name="T1" fmla="*/ 0 h 68"/>
                  <a:gd name="T2" fmla="*/ 41 w 41"/>
                  <a:gd name="T3" fmla="*/ 4 h 68"/>
                  <a:gd name="T4" fmla="*/ 39 w 41"/>
                  <a:gd name="T5" fmla="*/ 12 h 68"/>
                  <a:gd name="T6" fmla="*/ 35 w 41"/>
                  <a:gd name="T7" fmla="*/ 21 h 68"/>
                  <a:gd name="T8" fmla="*/ 29 w 41"/>
                  <a:gd name="T9" fmla="*/ 33 h 68"/>
                  <a:gd name="T10" fmla="*/ 22 w 41"/>
                  <a:gd name="T11" fmla="*/ 44 h 68"/>
                  <a:gd name="T12" fmla="*/ 15 w 41"/>
                  <a:gd name="T13" fmla="*/ 55 h 68"/>
                  <a:gd name="T14" fmla="*/ 7 w 41"/>
                  <a:gd name="T15" fmla="*/ 63 h 68"/>
                  <a:gd name="T16" fmla="*/ 0 w 41"/>
                  <a:gd name="T17" fmla="*/ 68 h 68"/>
                  <a:gd name="T18" fmla="*/ 3 w 41"/>
                  <a:gd name="T19" fmla="*/ 63 h 68"/>
                  <a:gd name="T20" fmla="*/ 7 w 41"/>
                  <a:gd name="T21" fmla="*/ 53 h 68"/>
                  <a:gd name="T22" fmla="*/ 13 w 41"/>
                  <a:gd name="T23" fmla="*/ 43 h 68"/>
                  <a:gd name="T24" fmla="*/ 19 w 41"/>
                  <a:gd name="T25" fmla="*/ 30 h 68"/>
                  <a:gd name="T26" fmla="*/ 26 w 41"/>
                  <a:gd name="T27" fmla="*/ 18 h 68"/>
                  <a:gd name="T28" fmla="*/ 32 w 41"/>
                  <a:gd name="T29" fmla="*/ 9 h 68"/>
                  <a:gd name="T30" fmla="*/ 37 w 41"/>
                  <a:gd name="T31" fmla="*/ 2 h 68"/>
                  <a:gd name="T32" fmla="*/ 40 w 41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68"/>
                  <a:gd name="T53" fmla="*/ 41 w 41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68">
                    <a:moveTo>
                      <a:pt x="40" y="0"/>
                    </a:moveTo>
                    <a:lnTo>
                      <a:pt x="41" y="4"/>
                    </a:lnTo>
                    <a:lnTo>
                      <a:pt x="39" y="12"/>
                    </a:lnTo>
                    <a:lnTo>
                      <a:pt x="35" y="21"/>
                    </a:lnTo>
                    <a:lnTo>
                      <a:pt x="29" y="33"/>
                    </a:lnTo>
                    <a:lnTo>
                      <a:pt x="22" y="44"/>
                    </a:lnTo>
                    <a:lnTo>
                      <a:pt x="15" y="55"/>
                    </a:lnTo>
                    <a:lnTo>
                      <a:pt x="7" y="63"/>
                    </a:lnTo>
                    <a:lnTo>
                      <a:pt x="0" y="68"/>
                    </a:lnTo>
                    <a:lnTo>
                      <a:pt x="3" y="63"/>
                    </a:lnTo>
                    <a:lnTo>
                      <a:pt x="7" y="53"/>
                    </a:lnTo>
                    <a:lnTo>
                      <a:pt x="13" y="43"/>
                    </a:lnTo>
                    <a:lnTo>
                      <a:pt x="19" y="30"/>
                    </a:lnTo>
                    <a:lnTo>
                      <a:pt x="26" y="18"/>
                    </a:lnTo>
                    <a:lnTo>
                      <a:pt x="32" y="9"/>
                    </a:lnTo>
                    <a:lnTo>
                      <a:pt x="37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8" name="Freeform 517"/>
              <p:cNvSpPr>
                <a:spLocks/>
              </p:cNvSpPr>
              <p:nvPr/>
            </p:nvSpPr>
            <p:spPr bwMode="auto">
              <a:xfrm>
                <a:off x="781" y="190"/>
                <a:ext cx="34" cy="61"/>
              </a:xfrm>
              <a:custGeom>
                <a:avLst/>
                <a:gdLst>
                  <a:gd name="T0" fmla="*/ 34 w 34"/>
                  <a:gd name="T1" fmla="*/ 0 h 61"/>
                  <a:gd name="T2" fmla="*/ 34 w 34"/>
                  <a:gd name="T3" fmla="*/ 3 h 61"/>
                  <a:gd name="T4" fmla="*/ 32 w 34"/>
                  <a:gd name="T5" fmla="*/ 10 h 61"/>
                  <a:gd name="T6" fmla="*/ 28 w 34"/>
                  <a:gd name="T7" fmla="*/ 18 h 61"/>
                  <a:gd name="T8" fmla="*/ 24 w 34"/>
                  <a:gd name="T9" fmla="*/ 29 h 61"/>
                  <a:gd name="T10" fmla="*/ 18 w 34"/>
                  <a:gd name="T11" fmla="*/ 41 h 61"/>
                  <a:gd name="T12" fmla="*/ 11 w 34"/>
                  <a:gd name="T13" fmla="*/ 50 h 61"/>
                  <a:gd name="T14" fmla="*/ 5 w 34"/>
                  <a:gd name="T15" fmla="*/ 57 h 61"/>
                  <a:gd name="T16" fmla="*/ 0 w 34"/>
                  <a:gd name="T17" fmla="*/ 61 h 61"/>
                  <a:gd name="T18" fmla="*/ 2 w 34"/>
                  <a:gd name="T19" fmla="*/ 55 h 61"/>
                  <a:gd name="T20" fmla="*/ 7 w 34"/>
                  <a:gd name="T21" fmla="*/ 46 h 61"/>
                  <a:gd name="T22" fmla="*/ 11 w 34"/>
                  <a:gd name="T23" fmla="*/ 36 h 61"/>
                  <a:gd name="T24" fmla="*/ 16 w 34"/>
                  <a:gd name="T25" fmla="*/ 24 h 61"/>
                  <a:gd name="T26" fmla="*/ 21 w 34"/>
                  <a:gd name="T27" fmla="*/ 15 h 61"/>
                  <a:gd name="T28" fmla="*/ 26 w 34"/>
                  <a:gd name="T29" fmla="*/ 6 h 61"/>
                  <a:gd name="T30" fmla="*/ 31 w 34"/>
                  <a:gd name="T31" fmla="*/ 1 h 61"/>
                  <a:gd name="T32" fmla="*/ 34 w 34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61"/>
                  <a:gd name="T53" fmla="*/ 34 w 34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61">
                    <a:moveTo>
                      <a:pt x="34" y="0"/>
                    </a:moveTo>
                    <a:lnTo>
                      <a:pt x="34" y="3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4" y="29"/>
                    </a:lnTo>
                    <a:lnTo>
                      <a:pt x="18" y="41"/>
                    </a:lnTo>
                    <a:lnTo>
                      <a:pt x="11" y="50"/>
                    </a:lnTo>
                    <a:lnTo>
                      <a:pt x="5" y="57"/>
                    </a:lnTo>
                    <a:lnTo>
                      <a:pt x="0" y="61"/>
                    </a:lnTo>
                    <a:lnTo>
                      <a:pt x="2" y="55"/>
                    </a:lnTo>
                    <a:lnTo>
                      <a:pt x="7" y="46"/>
                    </a:lnTo>
                    <a:lnTo>
                      <a:pt x="11" y="36"/>
                    </a:lnTo>
                    <a:lnTo>
                      <a:pt x="16" y="24"/>
                    </a:lnTo>
                    <a:lnTo>
                      <a:pt x="21" y="15"/>
                    </a:lnTo>
                    <a:lnTo>
                      <a:pt x="26" y="6"/>
                    </a:lnTo>
                    <a:lnTo>
                      <a:pt x="31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39" name="Freeform 518"/>
              <p:cNvSpPr>
                <a:spLocks/>
              </p:cNvSpPr>
              <p:nvPr/>
            </p:nvSpPr>
            <p:spPr bwMode="auto">
              <a:xfrm>
                <a:off x="753" y="193"/>
                <a:ext cx="29" cy="51"/>
              </a:xfrm>
              <a:custGeom>
                <a:avLst/>
                <a:gdLst>
                  <a:gd name="T0" fmla="*/ 29 w 29"/>
                  <a:gd name="T1" fmla="*/ 0 h 51"/>
                  <a:gd name="T2" fmla="*/ 29 w 29"/>
                  <a:gd name="T3" fmla="*/ 3 h 51"/>
                  <a:gd name="T4" fmla="*/ 29 w 29"/>
                  <a:gd name="T5" fmla="*/ 9 h 51"/>
                  <a:gd name="T6" fmla="*/ 27 w 29"/>
                  <a:gd name="T7" fmla="*/ 16 h 51"/>
                  <a:gd name="T8" fmla="*/ 23 w 29"/>
                  <a:gd name="T9" fmla="*/ 24 h 51"/>
                  <a:gd name="T10" fmla="*/ 19 w 29"/>
                  <a:gd name="T11" fmla="*/ 33 h 51"/>
                  <a:gd name="T12" fmla="*/ 13 w 29"/>
                  <a:gd name="T13" fmla="*/ 41 h 51"/>
                  <a:gd name="T14" fmla="*/ 7 w 29"/>
                  <a:gd name="T15" fmla="*/ 47 h 51"/>
                  <a:gd name="T16" fmla="*/ 0 w 29"/>
                  <a:gd name="T17" fmla="*/ 51 h 51"/>
                  <a:gd name="T18" fmla="*/ 4 w 29"/>
                  <a:gd name="T19" fmla="*/ 46 h 51"/>
                  <a:gd name="T20" fmla="*/ 7 w 29"/>
                  <a:gd name="T21" fmla="*/ 39 h 51"/>
                  <a:gd name="T22" fmla="*/ 11 w 29"/>
                  <a:gd name="T23" fmla="*/ 30 h 51"/>
                  <a:gd name="T24" fmla="*/ 16 w 29"/>
                  <a:gd name="T25" fmla="*/ 21 h 51"/>
                  <a:gd name="T26" fmla="*/ 19 w 29"/>
                  <a:gd name="T27" fmla="*/ 13 h 51"/>
                  <a:gd name="T28" fmla="*/ 23 w 29"/>
                  <a:gd name="T29" fmla="*/ 6 h 51"/>
                  <a:gd name="T30" fmla="*/ 26 w 29"/>
                  <a:gd name="T31" fmla="*/ 1 h 51"/>
                  <a:gd name="T32" fmla="*/ 29 w 29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1"/>
                  <a:gd name="T53" fmla="*/ 29 w 29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1">
                    <a:moveTo>
                      <a:pt x="29" y="0"/>
                    </a:moveTo>
                    <a:lnTo>
                      <a:pt x="29" y="3"/>
                    </a:lnTo>
                    <a:lnTo>
                      <a:pt x="29" y="9"/>
                    </a:lnTo>
                    <a:lnTo>
                      <a:pt x="27" y="16"/>
                    </a:lnTo>
                    <a:lnTo>
                      <a:pt x="23" y="24"/>
                    </a:lnTo>
                    <a:lnTo>
                      <a:pt x="19" y="33"/>
                    </a:lnTo>
                    <a:lnTo>
                      <a:pt x="13" y="41"/>
                    </a:lnTo>
                    <a:lnTo>
                      <a:pt x="7" y="47"/>
                    </a:lnTo>
                    <a:lnTo>
                      <a:pt x="0" y="51"/>
                    </a:lnTo>
                    <a:lnTo>
                      <a:pt x="4" y="46"/>
                    </a:lnTo>
                    <a:lnTo>
                      <a:pt x="7" y="39"/>
                    </a:lnTo>
                    <a:lnTo>
                      <a:pt x="11" y="30"/>
                    </a:lnTo>
                    <a:lnTo>
                      <a:pt x="16" y="21"/>
                    </a:lnTo>
                    <a:lnTo>
                      <a:pt x="19" y="13"/>
                    </a:lnTo>
                    <a:lnTo>
                      <a:pt x="23" y="6"/>
                    </a:lnTo>
                    <a:lnTo>
                      <a:pt x="2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0" name="Freeform 519"/>
              <p:cNvSpPr>
                <a:spLocks/>
              </p:cNvSpPr>
              <p:nvPr/>
            </p:nvSpPr>
            <p:spPr bwMode="auto">
              <a:xfrm>
                <a:off x="729" y="187"/>
                <a:ext cx="8" cy="30"/>
              </a:xfrm>
              <a:custGeom>
                <a:avLst/>
                <a:gdLst>
                  <a:gd name="T0" fmla="*/ 4 w 8"/>
                  <a:gd name="T1" fmla="*/ 0 h 30"/>
                  <a:gd name="T2" fmla="*/ 7 w 8"/>
                  <a:gd name="T3" fmla="*/ 5 h 30"/>
                  <a:gd name="T4" fmla="*/ 8 w 8"/>
                  <a:gd name="T5" fmla="*/ 15 h 30"/>
                  <a:gd name="T6" fmla="*/ 5 w 8"/>
                  <a:gd name="T7" fmla="*/ 24 h 30"/>
                  <a:gd name="T8" fmla="*/ 0 w 8"/>
                  <a:gd name="T9" fmla="*/ 30 h 30"/>
                  <a:gd name="T10" fmla="*/ 3 w 8"/>
                  <a:gd name="T11" fmla="*/ 21 h 30"/>
                  <a:gd name="T12" fmla="*/ 3 w 8"/>
                  <a:gd name="T13" fmla="*/ 11 h 30"/>
                  <a:gd name="T14" fmla="*/ 2 w 8"/>
                  <a:gd name="T15" fmla="*/ 2 h 30"/>
                  <a:gd name="T16" fmla="*/ 4 w 8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0"/>
                  <a:gd name="T29" fmla="*/ 8 w 8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0">
                    <a:moveTo>
                      <a:pt x="4" y="0"/>
                    </a:moveTo>
                    <a:lnTo>
                      <a:pt x="7" y="5"/>
                    </a:lnTo>
                    <a:lnTo>
                      <a:pt x="8" y="15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21"/>
                    </a:lnTo>
                    <a:lnTo>
                      <a:pt x="3" y="11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1" name="Freeform 520"/>
              <p:cNvSpPr>
                <a:spLocks/>
              </p:cNvSpPr>
              <p:nvPr/>
            </p:nvSpPr>
            <p:spPr bwMode="auto">
              <a:xfrm>
                <a:off x="844" y="202"/>
                <a:ext cx="40" cy="57"/>
              </a:xfrm>
              <a:custGeom>
                <a:avLst/>
                <a:gdLst>
                  <a:gd name="T0" fmla="*/ 39 w 40"/>
                  <a:gd name="T1" fmla="*/ 0 h 57"/>
                  <a:gd name="T2" fmla="*/ 40 w 40"/>
                  <a:gd name="T3" fmla="*/ 3 h 57"/>
                  <a:gd name="T4" fmla="*/ 38 w 40"/>
                  <a:gd name="T5" fmla="*/ 9 h 57"/>
                  <a:gd name="T6" fmla="*/ 35 w 40"/>
                  <a:gd name="T7" fmla="*/ 17 h 57"/>
                  <a:gd name="T8" fmla="*/ 29 w 40"/>
                  <a:gd name="T9" fmla="*/ 27 h 57"/>
                  <a:gd name="T10" fmla="*/ 23 w 40"/>
                  <a:gd name="T11" fmla="*/ 35 h 57"/>
                  <a:gd name="T12" fmla="*/ 16 w 40"/>
                  <a:gd name="T13" fmla="*/ 45 h 57"/>
                  <a:gd name="T14" fmla="*/ 8 w 40"/>
                  <a:gd name="T15" fmla="*/ 52 h 57"/>
                  <a:gd name="T16" fmla="*/ 0 w 40"/>
                  <a:gd name="T17" fmla="*/ 57 h 57"/>
                  <a:gd name="T18" fmla="*/ 4 w 40"/>
                  <a:gd name="T19" fmla="*/ 52 h 57"/>
                  <a:gd name="T20" fmla="*/ 8 w 40"/>
                  <a:gd name="T21" fmla="*/ 44 h 57"/>
                  <a:gd name="T22" fmla="*/ 13 w 40"/>
                  <a:gd name="T23" fmla="*/ 34 h 57"/>
                  <a:gd name="T24" fmla="*/ 20 w 40"/>
                  <a:gd name="T25" fmla="*/ 25 h 57"/>
                  <a:gd name="T26" fmla="*/ 26 w 40"/>
                  <a:gd name="T27" fmla="*/ 15 h 57"/>
                  <a:gd name="T28" fmla="*/ 31 w 40"/>
                  <a:gd name="T29" fmla="*/ 6 h 57"/>
                  <a:gd name="T30" fmla="*/ 35 w 40"/>
                  <a:gd name="T31" fmla="*/ 1 h 57"/>
                  <a:gd name="T32" fmla="*/ 39 w 40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7"/>
                  <a:gd name="T53" fmla="*/ 40 w 40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7">
                    <a:moveTo>
                      <a:pt x="39" y="0"/>
                    </a:moveTo>
                    <a:lnTo>
                      <a:pt x="40" y="3"/>
                    </a:lnTo>
                    <a:lnTo>
                      <a:pt x="38" y="9"/>
                    </a:lnTo>
                    <a:lnTo>
                      <a:pt x="35" y="17"/>
                    </a:lnTo>
                    <a:lnTo>
                      <a:pt x="29" y="27"/>
                    </a:lnTo>
                    <a:lnTo>
                      <a:pt x="23" y="35"/>
                    </a:lnTo>
                    <a:lnTo>
                      <a:pt x="16" y="45"/>
                    </a:lnTo>
                    <a:lnTo>
                      <a:pt x="8" y="52"/>
                    </a:lnTo>
                    <a:lnTo>
                      <a:pt x="0" y="57"/>
                    </a:lnTo>
                    <a:lnTo>
                      <a:pt x="4" y="52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20" y="25"/>
                    </a:lnTo>
                    <a:lnTo>
                      <a:pt x="26" y="15"/>
                    </a:lnTo>
                    <a:lnTo>
                      <a:pt x="31" y="6"/>
                    </a:lnTo>
                    <a:lnTo>
                      <a:pt x="35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2" name="Freeform 521"/>
              <p:cNvSpPr>
                <a:spLocks/>
              </p:cNvSpPr>
              <p:nvPr/>
            </p:nvSpPr>
            <p:spPr bwMode="auto">
              <a:xfrm>
                <a:off x="812" y="194"/>
                <a:ext cx="39" cy="66"/>
              </a:xfrm>
              <a:custGeom>
                <a:avLst/>
                <a:gdLst>
                  <a:gd name="T0" fmla="*/ 38 w 39"/>
                  <a:gd name="T1" fmla="*/ 0 h 66"/>
                  <a:gd name="T2" fmla="*/ 39 w 39"/>
                  <a:gd name="T3" fmla="*/ 4 h 66"/>
                  <a:gd name="T4" fmla="*/ 37 w 39"/>
                  <a:gd name="T5" fmla="*/ 12 h 66"/>
                  <a:gd name="T6" fmla="*/ 34 w 39"/>
                  <a:gd name="T7" fmla="*/ 21 h 66"/>
                  <a:gd name="T8" fmla="*/ 29 w 39"/>
                  <a:gd name="T9" fmla="*/ 33 h 66"/>
                  <a:gd name="T10" fmla="*/ 22 w 39"/>
                  <a:gd name="T11" fmla="*/ 43 h 66"/>
                  <a:gd name="T12" fmla="*/ 14 w 39"/>
                  <a:gd name="T13" fmla="*/ 54 h 66"/>
                  <a:gd name="T14" fmla="*/ 7 w 39"/>
                  <a:gd name="T15" fmla="*/ 62 h 66"/>
                  <a:gd name="T16" fmla="*/ 0 w 39"/>
                  <a:gd name="T17" fmla="*/ 66 h 66"/>
                  <a:gd name="T18" fmla="*/ 3 w 39"/>
                  <a:gd name="T19" fmla="*/ 61 h 66"/>
                  <a:gd name="T20" fmla="*/ 7 w 39"/>
                  <a:gd name="T21" fmla="*/ 52 h 66"/>
                  <a:gd name="T22" fmla="*/ 12 w 39"/>
                  <a:gd name="T23" fmla="*/ 40 h 66"/>
                  <a:gd name="T24" fmla="*/ 19 w 39"/>
                  <a:gd name="T25" fmla="*/ 29 h 66"/>
                  <a:gd name="T26" fmla="*/ 25 w 39"/>
                  <a:gd name="T27" fmla="*/ 17 h 66"/>
                  <a:gd name="T28" fmla="*/ 31 w 39"/>
                  <a:gd name="T29" fmla="*/ 8 h 66"/>
                  <a:gd name="T30" fmla="*/ 36 w 39"/>
                  <a:gd name="T31" fmla="*/ 2 h 66"/>
                  <a:gd name="T32" fmla="*/ 38 w 39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6"/>
                  <a:gd name="T53" fmla="*/ 39 w 39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6">
                    <a:moveTo>
                      <a:pt x="38" y="0"/>
                    </a:moveTo>
                    <a:lnTo>
                      <a:pt x="39" y="4"/>
                    </a:lnTo>
                    <a:lnTo>
                      <a:pt x="37" y="12"/>
                    </a:lnTo>
                    <a:lnTo>
                      <a:pt x="34" y="21"/>
                    </a:lnTo>
                    <a:lnTo>
                      <a:pt x="29" y="33"/>
                    </a:lnTo>
                    <a:lnTo>
                      <a:pt x="22" y="43"/>
                    </a:lnTo>
                    <a:lnTo>
                      <a:pt x="14" y="54"/>
                    </a:lnTo>
                    <a:lnTo>
                      <a:pt x="7" y="62"/>
                    </a:lnTo>
                    <a:lnTo>
                      <a:pt x="0" y="66"/>
                    </a:lnTo>
                    <a:lnTo>
                      <a:pt x="3" y="61"/>
                    </a:lnTo>
                    <a:lnTo>
                      <a:pt x="7" y="52"/>
                    </a:lnTo>
                    <a:lnTo>
                      <a:pt x="12" y="40"/>
                    </a:lnTo>
                    <a:lnTo>
                      <a:pt x="19" y="29"/>
                    </a:lnTo>
                    <a:lnTo>
                      <a:pt x="25" y="17"/>
                    </a:lnTo>
                    <a:lnTo>
                      <a:pt x="31" y="8"/>
                    </a:lnTo>
                    <a:lnTo>
                      <a:pt x="36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3" name="Freeform 522"/>
              <p:cNvSpPr>
                <a:spLocks/>
              </p:cNvSpPr>
              <p:nvPr/>
            </p:nvSpPr>
            <p:spPr bwMode="auto">
              <a:xfrm>
                <a:off x="767" y="189"/>
                <a:ext cx="28" cy="63"/>
              </a:xfrm>
              <a:custGeom>
                <a:avLst/>
                <a:gdLst>
                  <a:gd name="T0" fmla="*/ 27 w 28"/>
                  <a:gd name="T1" fmla="*/ 0 h 63"/>
                  <a:gd name="T2" fmla="*/ 28 w 28"/>
                  <a:gd name="T3" fmla="*/ 3 h 63"/>
                  <a:gd name="T4" fmla="*/ 27 w 28"/>
                  <a:gd name="T5" fmla="*/ 10 h 63"/>
                  <a:gd name="T6" fmla="*/ 26 w 28"/>
                  <a:gd name="T7" fmla="*/ 19 h 63"/>
                  <a:gd name="T8" fmla="*/ 22 w 28"/>
                  <a:gd name="T9" fmla="*/ 29 h 63"/>
                  <a:gd name="T10" fmla="*/ 18 w 28"/>
                  <a:gd name="T11" fmla="*/ 40 h 63"/>
                  <a:gd name="T12" fmla="*/ 13 w 28"/>
                  <a:gd name="T13" fmla="*/ 49 h 63"/>
                  <a:gd name="T14" fmla="*/ 7 w 28"/>
                  <a:gd name="T15" fmla="*/ 58 h 63"/>
                  <a:gd name="T16" fmla="*/ 0 w 28"/>
                  <a:gd name="T17" fmla="*/ 63 h 63"/>
                  <a:gd name="T18" fmla="*/ 2 w 28"/>
                  <a:gd name="T19" fmla="*/ 57 h 63"/>
                  <a:gd name="T20" fmla="*/ 6 w 28"/>
                  <a:gd name="T21" fmla="*/ 47 h 63"/>
                  <a:gd name="T22" fmla="*/ 9 w 28"/>
                  <a:gd name="T23" fmla="*/ 37 h 63"/>
                  <a:gd name="T24" fmla="*/ 14 w 28"/>
                  <a:gd name="T25" fmla="*/ 26 h 63"/>
                  <a:gd name="T26" fmla="*/ 18 w 28"/>
                  <a:gd name="T27" fmla="*/ 16 h 63"/>
                  <a:gd name="T28" fmla="*/ 21 w 28"/>
                  <a:gd name="T29" fmla="*/ 7 h 63"/>
                  <a:gd name="T30" fmla="*/ 25 w 28"/>
                  <a:gd name="T31" fmla="*/ 1 h 63"/>
                  <a:gd name="T32" fmla="*/ 27 w 2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63"/>
                  <a:gd name="T53" fmla="*/ 28 w 2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63">
                    <a:moveTo>
                      <a:pt x="27" y="0"/>
                    </a:moveTo>
                    <a:lnTo>
                      <a:pt x="28" y="3"/>
                    </a:lnTo>
                    <a:lnTo>
                      <a:pt x="27" y="10"/>
                    </a:lnTo>
                    <a:lnTo>
                      <a:pt x="26" y="19"/>
                    </a:lnTo>
                    <a:lnTo>
                      <a:pt x="22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7" y="58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6" y="47"/>
                    </a:lnTo>
                    <a:lnTo>
                      <a:pt x="9" y="37"/>
                    </a:lnTo>
                    <a:lnTo>
                      <a:pt x="14" y="26"/>
                    </a:lnTo>
                    <a:lnTo>
                      <a:pt x="18" y="16"/>
                    </a:lnTo>
                    <a:lnTo>
                      <a:pt x="21" y="7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4" name="Freeform 523"/>
              <p:cNvSpPr>
                <a:spLocks/>
              </p:cNvSpPr>
              <p:nvPr/>
            </p:nvSpPr>
            <p:spPr bwMode="auto">
              <a:xfrm>
                <a:off x="743" y="191"/>
                <a:ext cx="30" cy="46"/>
              </a:xfrm>
              <a:custGeom>
                <a:avLst/>
                <a:gdLst>
                  <a:gd name="T0" fmla="*/ 29 w 30"/>
                  <a:gd name="T1" fmla="*/ 0 h 46"/>
                  <a:gd name="T2" fmla="*/ 30 w 30"/>
                  <a:gd name="T3" fmla="*/ 3 h 46"/>
                  <a:gd name="T4" fmla="*/ 27 w 30"/>
                  <a:gd name="T5" fmla="*/ 9 h 46"/>
                  <a:gd name="T6" fmla="*/ 24 w 30"/>
                  <a:gd name="T7" fmla="*/ 16 h 46"/>
                  <a:gd name="T8" fmla="*/ 20 w 30"/>
                  <a:gd name="T9" fmla="*/ 24 h 46"/>
                  <a:gd name="T10" fmla="*/ 14 w 30"/>
                  <a:gd name="T11" fmla="*/ 33 h 46"/>
                  <a:gd name="T12" fmla="*/ 8 w 30"/>
                  <a:gd name="T13" fmla="*/ 40 h 46"/>
                  <a:gd name="T14" fmla="*/ 3 w 30"/>
                  <a:gd name="T15" fmla="*/ 44 h 46"/>
                  <a:gd name="T16" fmla="*/ 0 w 30"/>
                  <a:gd name="T17" fmla="*/ 46 h 46"/>
                  <a:gd name="T18" fmla="*/ 2 w 30"/>
                  <a:gd name="T19" fmla="*/ 42 h 46"/>
                  <a:gd name="T20" fmla="*/ 6 w 30"/>
                  <a:gd name="T21" fmla="*/ 36 h 46"/>
                  <a:gd name="T22" fmla="*/ 10 w 30"/>
                  <a:gd name="T23" fmla="*/ 28 h 46"/>
                  <a:gd name="T24" fmla="*/ 14 w 30"/>
                  <a:gd name="T25" fmla="*/ 20 h 46"/>
                  <a:gd name="T26" fmla="*/ 19 w 30"/>
                  <a:gd name="T27" fmla="*/ 13 h 46"/>
                  <a:gd name="T28" fmla="*/ 23 w 30"/>
                  <a:gd name="T29" fmla="*/ 7 h 46"/>
                  <a:gd name="T30" fmla="*/ 26 w 30"/>
                  <a:gd name="T31" fmla="*/ 2 h 46"/>
                  <a:gd name="T32" fmla="*/ 29 w 30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6"/>
                  <a:gd name="T53" fmla="*/ 30 w 3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6">
                    <a:moveTo>
                      <a:pt x="29" y="0"/>
                    </a:moveTo>
                    <a:lnTo>
                      <a:pt x="30" y="3"/>
                    </a:lnTo>
                    <a:lnTo>
                      <a:pt x="27" y="9"/>
                    </a:lnTo>
                    <a:lnTo>
                      <a:pt x="24" y="16"/>
                    </a:lnTo>
                    <a:lnTo>
                      <a:pt x="20" y="24"/>
                    </a:lnTo>
                    <a:lnTo>
                      <a:pt x="14" y="33"/>
                    </a:lnTo>
                    <a:lnTo>
                      <a:pt x="8" y="40"/>
                    </a:lnTo>
                    <a:lnTo>
                      <a:pt x="3" y="44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6" y="36"/>
                    </a:lnTo>
                    <a:lnTo>
                      <a:pt x="10" y="28"/>
                    </a:lnTo>
                    <a:lnTo>
                      <a:pt x="14" y="20"/>
                    </a:lnTo>
                    <a:lnTo>
                      <a:pt x="19" y="13"/>
                    </a:lnTo>
                    <a:lnTo>
                      <a:pt x="23" y="7"/>
                    </a:lnTo>
                    <a:lnTo>
                      <a:pt x="2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5" name="Freeform 524"/>
              <p:cNvSpPr>
                <a:spLocks/>
              </p:cNvSpPr>
              <p:nvPr/>
            </p:nvSpPr>
            <p:spPr bwMode="auto">
              <a:xfrm>
                <a:off x="738" y="198"/>
                <a:ext cx="11" cy="34"/>
              </a:xfrm>
              <a:custGeom>
                <a:avLst/>
                <a:gdLst>
                  <a:gd name="T0" fmla="*/ 9 w 11"/>
                  <a:gd name="T1" fmla="*/ 0 h 34"/>
                  <a:gd name="T2" fmla="*/ 11 w 11"/>
                  <a:gd name="T3" fmla="*/ 6 h 34"/>
                  <a:gd name="T4" fmla="*/ 9 w 11"/>
                  <a:gd name="T5" fmla="*/ 17 h 34"/>
                  <a:gd name="T6" fmla="*/ 6 w 11"/>
                  <a:gd name="T7" fmla="*/ 28 h 34"/>
                  <a:gd name="T8" fmla="*/ 0 w 11"/>
                  <a:gd name="T9" fmla="*/ 34 h 34"/>
                  <a:gd name="T10" fmla="*/ 3 w 11"/>
                  <a:gd name="T11" fmla="*/ 25 h 34"/>
                  <a:gd name="T12" fmla="*/ 5 w 11"/>
                  <a:gd name="T13" fmla="*/ 12 h 34"/>
                  <a:gd name="T14" fmla="*/ 6 w 11"/>
                  <a:gd name="T15" fmla="*/ 3 h 34"/>
                  <a:gd name="T16" fmla="*/ 9 w 1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9" y="0"/>
                    </a:moveTo>
                    <a:lnTo>
                      <a:pt x="11" y="6"/>
                    </a:lnTo>
                    <a:lnTo>
                      <a:pt x="9" y="17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3" y="25"/>
                    </a:lnTo>
                    <a:lnTo>
                      <a:pt x="5" y="12"/>
                    </a:lnTo>
                    <a:lnTo>
                      <a:pt x="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6" name="Freeform 525"/>
              <p:cNvSpPr>
                <a:spLocks/>
              </p:cNvSpPr>
              <p:nvPr/>
            </p:nvSpPr>
            <p:spPr bwMode="auto">
              <a:xfrm>
                <a:off x="896" y="220"/>
                <a:ext cx="24" cy="27"/>
              </a:xfrm>
              <a:custGeom>
                <a:avLst/>
                <a:gdLst>
                  <a:gd name="T0" fmla="*/ 0 w 24"/>
                  <a:gd name="T1" fmla="*/ 27 h 27"/>
                  <a:gd name="T2" fmla="*/ 4 w 24"/>
                  <a:gd name="T3" fmla="*/ 20 h 27"/>
                  <a:gd name="T4" fmla="*/ 10 w 24"/>
                  <a:gd name="T5" fmla="*/ 10 h 27"/>
                  <a:gd name="T6" fmla="*/ 17 w 24"/>
                  <a:gd name="T7" fmla="*/ 1 h 27"/>
                  <a:gd name="T8" fmla="*/ 23 w 24"/>
                  <a:gd name="T9" fmla="*/ 0 h 27"/>
                  <a:gd name="T10" fmla="*/ 24 w 24"/>
                  <a:gd name="T11" fmla="*/ 3 h 27"/>
                  <a:gd name="T12" fmla="*/ 23 w 24"/>
                  <a:gd name="T13" fmla="*/ 7 h 27"/>
                  <a:gd name="T14" fmla="*/ 20 w 24"/>
                  <a:gd name="T15" fmla="*/ 11 h 27"/>
                  <a:gd name="T16" fmla="*/ 15 w 24"/>
                  <a:gd name="T17" fmla="*/ 14 h 27"/>
                  <a:gd name="T18" fmla="*/ 11 w 24"/>
                  <a:gd name="T19" fmla="*/ 18 h 27"/>
                  <a:gd name="T20" fmla="*/ 7 w 24"/>
                  <a:gd name="T21" fmla="*/ 21 h 27"/>
                  <a:gd name="T22" fmla="*/ 2 w 24"/>
                  <a:gd name="T23" fmla="*/ 25 h 27"/>
                  <a:gd name="T24" fmla="*/ 0 w 24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7"/>
                  <a:gd name="T41" fmla="*/ 24 w 24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7">
                    <a:moveTo>
                      <a:pt x="0" y="27"/>
                    </a:moveTo>
                    <a:lnTo>
                      <a:pt x="4" y="20"/>
                    </a:lnTo>
                    <a:lnTo>
                      <a:pt x="10" y="10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24" y="3"/>
                    </a:lnTo>
                    <a:lnTo>
                      <a:pt x="23" y="7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11" y="18"/>
                    </a:lnTo>
                    <a:lnTo>
                      <a:pt x="7" y="21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7" name="Freeform 526"/>
              <p:cNvSpPr>
                <a:spLocks/>
              </p:cNvSpPr>
              <p:nvPr/>
            </p:nvSpPr>
            <p:spPr bwMode="auto">
              <a:xfrm>
                <a:off x="901" y="238"/>
                <a:ext cx="31" cy="8"/>
              </a:xfrm>
              <a:custGeom>
                <a:avLst/>
                <a:gdLst>
                  <a:gd name="T0" fmla="*/ 0 w 31"/>
                  <a:gd name="T1" fmla="*/ 7 h 8"/>
                  <a:gd name="T2" fmla="*/ 2 w 31"/>
                  <a:gd name="T3" fmla="*/ 7 h 8"/>
                  <a:gd name="T4" fmla="*/ 6 w 31"/>
                  <a:gd name="T5" fmla="*/ 7 h 8"/>
                  <a:gd name="T6" fmla="*/ 11 w 31"/>
                  <a:gd name="T7" fmla="*/ 7 h 8"/>
                  <a:gd name="T8" fmla="*/ 16 w 31"/>
                  <a:gd name="T9" fmla="*/ 8 h 8"/>
                  <a:gd name="T10" fmla="*/ 21 w 31"/>
                  <a:gd name="T11" fmla="*/ 8 h 8"/>
                  <a:gd name="T12" fmla="*/ 27 w 31"/>
                  <a:gd name="T13" fmla="*/ 7 h 8"/>
                  <a:gd name="T14" fmla="*/ 30 w 31"/>
                  <a:gd name="T15" fmla="*/ 5 h 8"/>
                  <a:gd name="T16" fmla="*/ 31 w 31"/>
                  <a:gd name="T17" fmla="*/ 3 h 8"/>
                  <a:gd name="T18" fmla="*/ 30 w 31"/>
                  <a:gd name="T19" fmla="*/ 1 h 8"/>
                  <a:gd name="T20" fmla="*/ 27 w 31"/>
                  <a:gd name="T21" fmla="*/ 0 h 8"/>
                  <a:gd name="T22" fmla="*/ 22 w 31"/>
                  <a:gd name="T23" fmla="*/ 0 h 8"/>
                  <a:gd name="T24" fmla="*/ 18 w 31"/>
                  <a:gd name="T25" fmla="*/ 1 h 8"/>
                  <a:gd name="T26" fmla="*/ 12 w 31"/>
                  <a:gd name="T27" fmla="*/ 3 h 8"/>
                  <a:gd name="T28" fmla="*/ 8 w 31"/>
                  <a:gd name="T29" fmla="*/ 4 h 8"/>
                  <a:gd name="T30" fmla="*/ 3 w 31"/>
                  <a:gd name="T31" fmla="*/ 6 h 8"/>
                  <a:gd name="T32" fmla="*/ 0 w 31"/>
                  <a:gd name="T33" fmla="*/ 7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0" y="7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11" y="7"/>
                    </a:lnTo>
                    <a:lnTo>
                      <a:pt x="16" y="8"/>
                    </a:lnTo>
                    <a:lnTo>
                      <a:pt x="21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1" y="3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2" y="3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8" name="Freeform 527"/>
              <p:cNvSpPr>
                <a:spLocks/>
              </p:cNvSpPr>
              <p:nvPr/>
            </p:nvSpPr>
            <p:spPr bwMode="auto">
              <a:xfrm>
                <a:off x="895" y="246"/>
                <a:ext cx="31" cy="26"/>
              </a:xfrm>
              <a:custGeom>
                <a:avLst/>
                <a:gdLst>
                  <a:gd name="T0" fmla="*/ 0 w 31"/>
                  <a:gd name="T1" fmla="*/ 0 h 26"/>
                  <a:gd name="T2" fmla="*/ 4 w 31"/>
                  <a:gd name="T3" fmla="*/ 2 h 26"/>
                  <a:gd name="T4" fmla="*/ 9 w 31"/>
                  <a:gd name="T5" fmla="*/ 6 h 26"/>
                  <a:gd name="T6" fmla="*/ 15 w 31"/>
                  <a:gd name="T7" fmla="*/ 10 h 26"/>
                  <a:gd name="T8" fmla="*/ 21 w 31"/>
                  <a:gd name="T9" fmla="*/ 14 h 26"/>
                  <a:gd name="T10" fmla="*/ 25 w 31"/>
                  <a:gd name="T11" fmla="*/ 17 h 26"/>
                  <a:gd name="T12" fmla="*/ 29 w 31"/>
                  <a:gd name="T13" fmla="*/ 21 h 26"/>
                  <a:gd name="T14" fmla="*/ 31 w 31"/>
                  <a:gd name="T15" fmla="*/ 24 h 26"/>
                  <a:gd name="T16" fmla="*/ 30 w 31"/>
                  <a:gd name="T17" fmla="*/ 26 h 26"/>
                  <a:gd name="T18" fmla="*/ 27 w 31"/>
                  <a:gd name="T19" fmla="*/ 26 h 26"/>
                  <a:gd name="T20" fmla="*/ 24 w 31"/>
                  <a:gd name="T21" fmla="*/ 24 h 26"/>
                  <a:gd name="T22" fmla="*/ 20 w 31"/>
                  <a:gd name="T23" fmla="*/ 21 h 26"/>
                  <a:gd name="T24" fmla="*/ 15 w 31"/>
                  <a:gd name="T25" fmla="*/ 16 h 26"/>
                  <a:gd name="T26" fmla="*/ 10 w 31"/>
                  <a:gd name="T27" fmla="*/ 12 h 26"/>
                  <a:gd name="T28" fmla="*/ 6 w 31"/>
                  <a:gd name="T29" fmla="*/ 7 h 26"/>
                  <a:gd name="T30" fmla="*/ 3 w 31"/>
                  <a:gd name="T31" fmla="*/ 3 h 26"/>
                  <a:gd name="T32" fmla="*/ 0 w 31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26"/>
                  <a:gd name="T53" fmla="*/ 31 w 31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26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5" y="10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9" y="21"/>
                    </a:lnTo>
                    <a:lnTo>
                      <a:pt x="31" y="24"/>
                    </a:lnTo>
                    <a:lnTo>
                      <a:pt x="30" y="26"/>
                    </a:lnTo>
                    <a:lnTo>
                      <a:pt x="27" y="26"/>
                    </a:lnTo>
                    <a:lnTo>
                      <a:pt x="24" y="24"/>
                    </a:lnTo>
                    <a:lnTo>
                      <a:pt x="20" y="21"/>
                    </a:lnTo>
                    <a:lnTo>
                      <a:pt x="15" y="16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49" name="Freeform 528"/>
              <p:cNvSpPr>
                <a:spLocks/>
              </p:cNvSpPr>
              <p:nvPr/>
            </p:nvSpPr>
            <p:spPr bwMode="auto">
              <a:xfrm>
                <a:off x="739" y="235"/>
                <a:ext cx="8" cy="44"/>
              </a:xfrm>
              <a:custGeom>
                <a:avLst/>
                <a:gdLst>
                  <a:gd name="T0" fmla="*/ 5 w 8"/>
                  <a:gd name="T1" fmla="*/ 0 h 44"/>
                  <a:gd name="T2" fmla="*/ 6 w 8"/>
                  <a:gd name="T3" fmla="*/ 12 h 44"/>
                  <a:gd name="T4" fmla="*/ 8 w 8"/>
                  <a:gd name="T5" fmla="*/ 26 h 44"/>
                  <a:gd name="T6" fmla="*/ 8 w 8"/>
                  <a:gd name="T7" fmla="*/ 38 h 44"/>
                  <a:gd name="T8" fmla="*/ 4 w 8"/>
                  <a:gd name="T9" fmla="*/ 44 h 44"/>
                  <a:gd name="T10" fmla="*/ 0 w 8"/>
                  <a:gd name="T11" fmla="*/ 39 h 44"/>
                  <a:gd name="T12" fmla="*/ 1 w 8"/>
                  <a:gd name="T13" fmla="*/ 26 h 44"/>
                  <a:gd name="T14" fmla="*/ 3 w 8"/>
                  <a:gd name="T15" fmla="*/ 12 h 44"/>
                  <a:gd name="T16" fmla="*/ 5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5" y="0"/>
                    </a:moveTo>
                    <a:lnTo>
                      <a:pt x="6" y="12"/>
                    </a:lnTo>
                    <a:lnTo>
                      <a:pt x="8" y="26"/>
                    </a:lnTo>
                    <a:lnTo>
                      <a:pt x="8" y="38"/>
                    </a:lnTo>
                    <a:lnTo>
                      <a:pt x="4" y="44"/>
                    </a:lnTo>
                    <a:lnTo>
                      <a:pt x="0" y="39"/>
                    </a:lnTo>
                    <a:lnTo>
                      <a:pt x="1" y="26"/>
                    </a:lnTo>
                    <a:lnTo>
                      <a:pt x="3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0" name="Freeform 529"/>
              <p:cNvSpPr>
                <a:spLocks/>
              </p:cNvSpPr>
              <p:nvPr/>
            </p:nvSpPr>
            <p:spPr bwMode="auto">
              <a:xfrm>
                <a:off x="722" y="229"/>
                <a:ext cx="15" cy="42"/>
              </a:xfrm>
              <a:custGeom>
                <a:avLst/>
                <a:gdLst>
                  <a:gd name="T0" fmla="*/ 15 w 15"/>
                  <a:gd name="T1" fmla="*/ 0 h 42"/>
                  <a:gd name="T2" fmla="*/ 14 w 15"/>
                  <a:gd name="T3" fmla="*/ 9 h 42"/>
                  <a:gd name="T4" fmla="*/ 11 w 15"/>
                  <a:gd name="T5" fmla="*/ 24 h 42"/>
                  <a:gd name="T6" fmla="*/ 8 w 15"/>
                  <a:gd name="T7" fmla="*/ 36 h 42"/>
                  <a:gd name="T8" fmla="*/ 2 w 15"/>
                  <a:gd name="T9" fmla="*/ 42 h 42"/>
                  <a:gd name="T10" fmla="*/ 0 w 15"/>
                  <a:gd name="T11" fmla="*/ 36 h 42"/>
                  <a:gd name="T12" fmla="*/ 5 w 15"/>
                  <a:gd name="T13" fmla="*/ 24 h 42"/>
                  <a:gd name="T14" fmla="*/ 11 w 15"/>
                  <a:gd name="T15" fmla="*/ 9 h 42"/>
                  <a:gd name="T16" fmla="*/ 15 w 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2"/>
                  <a:gd name="T29" fmla="*/ 15 w 15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2">
                    <a:moveTo>
                      <a:pt x="15" y="0"/>
                    </a:moveTo>
                    <a:lnTo>
                      <a:pt x="14" y="9"/>
                    </a:lnTo>
                    <a:lnTo>
                      <a:pt x="11" y="24"/>
                    </a:lnTo>
                    <a:lnTo>
                      <a:pt x="8" y="36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5" y="24"/>
                    </a:lnTo>
                    <a:lnTo>
                      <a:pt x="11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1" name="Freeform 530"/>
              <p:cNvSpPr>
                <a:spLocks/>
              </p:cNvSpPr>
              <p:nvPr/>
            </p:nvSpPr>
            <p:spPr bwMode="auto">
              <a:xfrm>
                <a:off x="755" y="237"/>
                <a:ext cx="8" cy="41"/>
              </a:xfrm>
              <a:custGeom>
                <a:avLst/>
                <a:gdLst>
                  <a:gd name="T0" fmla="*/ 2 w 8"/>
                  <a:gd name="T1" fmla="*/ 0 h 41"/>
                  <a:gd name="T2" fmla="*/ 5 w 8"/>
                  <a:gd name="T3" fmla="*/ 6 h 41"/>
                  <a:gd name="T4" fmla="*/ 8 w 8"/>
                  <a:gd name="T5" fmla="*/ 19 h 41"/>
                  <a:gd name="T6" fmla="*/ 8 w 8"/>
                  <a:gd name="T7" fmla="*/ 32 h 41"/>
                  <a:gd name="T8" fmla="*/ 3 w 8"/>
                  <a:gd name="T9" fmla="*/ 41 h 41"/>
                  <a:gd name="T10" fmla="*/ 0 w 8"/>
                  <a:gd name="T11" fmla="*/ 38 h 41"/>
                  <a:gd name="T12" fmla="*/ 0 w 8"/>
                  <a:gd name="T13" fmla="*/ 26 h 41"/>
                  <a:gd name="T14" fmla="*/ 2 w 8"/>
                  <a:gd name="T15" fmla="*/ 12 h 41"/>
                  <a:gd name="T16" fmla="*/ 2 w 8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1"/>
                  <a:gd name="T29" fmla="*/ 8 w 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1">
                    <a:moveTo>
                      <a:pt x="2" y="0"/>
                    </a:moveTo>
                    <a:lnTo>
                      <a:pt x="5" y="6"/>
                    </a:lnTo>
                    <a:lnTo>
                      <a:pt x="8" y="19"/>
                    </a:lnTo>
                    <a:lnTo>
                      <a:pt x="8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2" name="Freeform 531"/>
              <p:cNvSpPr>
                <a:spLocks/>
              </p:cNvSpPr>
              <p:nvPr/>
            </p:nvSpPr>
            <p:spPr bwMode="auto">
              <a:xfrm>
                <a:off x="769" y="244"/>
                <a:ext cx="8" cy="44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9 h 44"/>
                  <a:gd name="T4" fmla="*/ 6 w 8"/>
                  <a:gd name="T5" fmla="*/ 22 h 44"/>
                  <a:gd name="T6" fmla="*/ 8 w 8"/>
                  <a:gd name="T7" fmla="*/ 36 h 44"/>
                  <a:gd name="T8" fmla="*/ 6 w 8"/>
                  <a:gd name="T9" fmla="*/ 44 h 44"/>
                  <a:gd name="T10" fmla="*/ 3 w 8"/>
                  <a:gd name="T11" fmla="*/ 41 h 44"/>
                  <a:gd name="T12" fmla="*/ 1 w 8"/>
                  <a:gd name="T13" fmla="*/ 29 h 44"/>
                  <a:gd name="T14" fmla="*/ 1 w 8"/>
                  <a:gd name="T15" fmla="*/ 14 h 44"/>
                  <a:gd name="T16" fmla="*/ 0 w 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44"/>
                  <a:gd name="T29" fmla="*/ 8 w 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44">
                    <a:moveTo>
                      <a:pt x="0" y="0"/>
                    </a:moveTo>
                    <a:lnTo>
                      <a:pt x="3" y="9"/>
                    </a:lnTo>
                    <a:lnTo>
                      <a:pt x="6" y="22"/>
                    </a:lnTo>
                    <a:lnTo>
                      <a:pt x="8" y="36"/>
                    </a:lnTo>
                    <a:lnTo>
                      <a:pt x="6" y="44"/>
                    </a:lnTo>
                    <a:lnTo>
                      <a:pt x="3" y="41"/>
                    </a:lnTo>
                    <a:lnTo>
                      <a:pt x="1" y="29"/>
                    </a:lnTo>
                    <a:lnTo>
                      <a:pt x="1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3" name="Freeform 532"/>
              <p:cNvSpPr>
                <a:spLocks/>
              </p:cNvSpPr>
              <p:nvPr/>
            </p:nvSpPr>
            <p:spPr bwMode="auto">
              <a:xfrm>
                <a:off x="782" y="251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4 w 11"/>
                  <a:gd name="T3" fmla="*/ 10 h 43"/>
                  <a:gd name="T4" fmla="*/ 9 w 11"/>
                  <a:gd name="T5" fmla="*/ 24 h 43"/>
                  <a:gd name="T6" fmla="*/ 11 w 11"/>
                  <a:gd name="T7" fmla="*/ 37 h 43"/>
                  <a:gd name="T8" fmla="*/ 9 w 11"/>
                  <a:gd name="T9" fmla="*/ 43 h 43"/>
                  <a:gd name="T10" fmla="*/ 5 w 11"/>
                  <a:gd name="T11" fmla="*/ 38 h 43"/>
                  <a:gd name="T12" fmla="*/ 3 w 11"/>
                  <a:gd name="T13" fmla="*/ 26 h 43"/>
                  <a:gd name="T14" fmla="*/ 2 w 11"/>
                  <a:gd name="T15" fmla="*/ 12 h 43"/>
                  <a:gd name="T16" fmla="*/ 0 w 1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3"/>
                  <a:gd name="T29" fmla="*/ 11 w 1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3">
                    <a:moveTo>
                      <a:pt x="0" y="0"/>
                    </a:moveTo>
                    <a:lnTo>
                      <a:pt x="4" y="10"/>
                    </a:lnTo>
                    <a:lnTo>
                      <a:pt x="9" y="24"/>
                    </a:lnTo>
                    <a:lnTo>
                      <a:pt x="11" y="37"/>
                    </a:lnTo>
                    <a:lnTo>
                      <a:pt x="9" y="43"/>
                    </a:lnTo>
                    <a:lnTo>
                      <a:pt x="5" y="38"/>
                    </a:lnTo>
                    <a:lnTo>
                      <a:pt x="3" y="26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4" name="Freeform 533"/>
              <p:cNvSpPr>
                <a:spLocks/>
              </p:cNvSpPr>
              <p:nvPr/>
            </p:nvSpPr>
            <p:spPr bwMode="auto">
              <a:xfrm>
                <a:off x="796" y="254"/>
                <a:ext cx="13" cy="48"/>
              </a:xfrm>
              <a:custGeom>
                <a:avLst/>
                <a:gdLst>
                  <a:gd name="T0" fmla="*/ 0 w 13"/>
                  <a:gd name="T1" fmla="*/ 0 h 48"/>
                  <a:gd name="T2" fmla="*/ 6 w 13"/>
                  <a:gd name="T3" fmla="*/ 12 h 48"/>
                  <a:gd name="T4" fmla="*/ 11 w 13"/>
                  <a:gd name="T5" fmla="*/ 28 h 48"/>
                  <a:gd name="T6" fmla="*/ 13 w 13"/>
                  <a:gd name="T7" fmla="*/ 41 h 48"/>
                  <a:gd name="T8" fmla="*/ 10 w 13"/>
                  <a:gd name="T9" fmla="*/ 48 h 48"/>
                  <a:gd name="T10" fmla="*/ 4 w 13"/>
                  <a:gd name="T11" fmla="*/ 42 h 48"/>
                  <a:gd name="T12" fmla="*/ 3 w 13"/>
                  <a:gd name="T13" fmla="*/ 28 h 48"/>
                  <a:gd name="T14" fmla="*/ 2 w 13"/>
                  <a:gd name="T15" fmla="*/ 11 h 48"/>
                  <a:gd name="T16" fmla="*/ 0 w 13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8"/>
                  <a:gd name="T29" fmla="*/ 13 w 13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8">
                    <a:moveTo>
                      <a:pt x="0" y="0"/>
                    </a:moveTo>
                    <a:lnTo>
                      <a:pt x="6" y="12"/>
                    </a:lnTo>
                    <a:lnTo>
                      <a:pt x="11" y="28"/>
                    </a:lnTo>
                    <a:lnTo>
                      <a:pt x="13" y="41"/>
                    </a:lnTo>
                    <a:lnTo>
                      <a:pt x="10" y="48"/>
                    </a:lnTo>
                    <a:lnTo>
                      <a:pt x="4" y="42"/>
                    </a:lnTo>
                    <a:lnTo>
                      <a:pt x="3" y="28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5" name="Freeform 534"/>
              <p:cNvSpPr>
                <a:spLocks/>
              </p:cNvSpPr>
              <p:nvPr/>
            </p:nvSpPr>
            <p:spPr bwMode="auto">
              <a:xfrm>
                <a:off x="812" y="257"/>
                <a:ext cx="18" cy="51"/>
              </a:xfrm>
              <a:custGeom>
                <a:avLst/>
                <a:gdLst>
                  <a:gd name="T0" fmla="*/ 0 w 18"/>
                  <a:gd name="T1" fmla="*/ 0 h 51"/>
                  <a:gd name="T2" fmla="*/ 6 w 18"/>
                  <a:gd name="T3" fmla="*/ 11 h 51"/>
                  <a:gd name="T4" fmla="*/ 13 w 18"/>
                  <a:gd name="T5" fmla="*/ 30 h 51"/>
                  <a:gd name="T6" fmla="*/ 18 w 18"/>
                  <a:gd name="T7" fmla="*/ 45 h 51"/>
                  <a:gd name="T8" fmla="*/ 15 w 18"/>
                  <a:gd name="T9" fmla="*/ 51 h 51"/>
                  <a:gd name="T10" fmla="*/ 9 w 18"/>
                  <a:gd name="T11" fmla="*/ 43 h 51"/>
                  <a:gd name="T12" fmla="*/ 6 w 18"/>
                  <a:gd name="T13" fmla="*/ 27 h 51"/>
                  <a:gd name="T14" fmla="*/ 2 w 18"/>
                  <a:gd name="T15" fmla="*/ 10 h 51"/>
                  <a:gd name="T16" fmla="*/ 0 w 18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1"/>
                  <a:gd name="T29" fmla="*/ 18 w 18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1">
                    <a:moveTo>
                      <a:pt x="0" y="0"/>
                    </a:moveTo>
                    <a:lnTo>
                      <a:pt x="6" y="11"/>
                    </a:lnTo>
                    <a:lnTo>
                      <a:pt x="13" y="30"/>
                    </a:lnTo>
                    <a:lnTo>
                      <a:pt x="18" y="45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6" y="27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6" name="Freeform 535"/>
              <p:cNvSpPr>
                <a:spLocks/>
              </p:cNvSpPr>
              <p:nvPr/>
            </p:nvSpPr>
            <p:spPr bwMode="auto">
              <a:xfrm>
                <a:off x="824" y="256"/>
                <a:ext cx="23" cy="56"/>
              </a:xfrm>
              <a:custGeom>
                <a:avLst/>
                <a:gdLst>
                  <a:gd name="T0" fmla="*/ 0 w 23"/>
                  <a:gd name="T1" fmla="*/ 0 h 56"/>
                  <a:gd name="T2" fmla="*/ 5 w 23"/>
                  <a:gd name="T3" fmla="*/ 5 h 56"/>
                  <a:gd name="T4" fmla="*/ 10 w 23"/>
                  <a:gd name="T5" fmla="*/ 12 h 56"/>
                  <a:gd name="T6" fmla="*/ 14 w 23"/>
                  <a:gd name="T7" fmla="*/ 21 h 56"/>
                  <a:gd name="T8" fmla="*/ 19 w 23"/>
                  <a:gd name="T9" fmla="*/ 31 h 56"/>
                  <a:gd name="T10" fmla="*/ 21 w 23"/>
                  <a:gd name="T11" fmla="*/ 40 h 56"/>
                  <a:gd name="T12" fmla="*/ 23 w 23"/>
                  <a:gd name="T13" fmla="*/ 48 h 56"/>
                  <a:gd name="T14" fmla="*/ 22 w 23"/>
                  <a:gd name="T15" fmla="*/ 54 h 56"/>
                  <a:gd name="T16" fmla="*/ 19 w 23"/>
                  <a:gd name="T17" fmla="*/ 56 h 56"/>
                  <a:gd name="T18" fmla="*/ 13 w 23"/>
                  <a:gd name="T19" fmla="*/ 50 h 56"/>
                  <a:gd name="T20" fmla="*/ 7 w 23"/>
                  <a:gd name="T21" fmla="*/ 33 h 56"/>
                  <a:gd name="T22" fmla="*/ 3 w 23"/>
                  <a:gd name="T23" fmla="*/ 14 h 56"/>
                  <a:gd name="T24" fmla="*/ 0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4" y="21"/>
                    </a:lnTo>
                    <a:lnTo>
                      <a:pt x="19" y="31"/>
                    </a:lnTo>
                    <a:lnTo>
                      <a:pt x="21" y="40"/>
                    </a:lnTo>
                    <a:lnTo>
                      <a:pt x="23" y="48"/>
                    </a:lnTo>
                    <a:lnTo>
                      <a:pt x="22" y="54"/>
                    </a:lnTo>
                    <a:lnTo>
                      <a:pt x="19" y="56"/>
                    </a:lnTo>
                    <a:lnTo>
                      <a:pt x="13" y="50"/>
                    </a:lnTo>
                    <a:lnTo>
                      <a:pt x="7" y="33"/>
                    </a:lnTo>
                    <a:lnTo>
                      <a:pt x="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7" name="Freeform 536"/>
              <p:cNvSpPr>
                <a:spLocks/>
              </p:cNvSpPr>
              <p:nvPr/>
            </p:nvSpPr>
            <p:spPr bwMode="auto">
              <a:xfrm>
                <a:off x="843" y="254"/>
                <a:ext cx="35" cy="51"/>
              </a:xfrm>
              <a:custGeom>
                <a:avLst/>
                <a:gdLst>
                  <a:gd name="T0" fmla="*/ 0 w 35"/>
                  <a:gd name="T1" fmla="*/ 0 h 51"/>
                  <a:gd name="T2" fmla="*/ 6 w 35"/>
                  <a:gd name="T3" fmla="*/ 4 h 51"/>
                  <a:gd name="T4" fmla="*/ 12 w 35"/>
                  <a:gd name="T5" fmla="*/ 10 h 51"/>
                  <a:gd name="T6" fmla="*/ 18 w 35"/>
                  <a:gd name="T7" fmla="*/ 18 h 51"/>
                  <a:gd name="T8" fmla="*/ 24 w 35"/>
                  <a:gd name="T9" fmla="*/ 27 h 51"/>
                  <a:gd name="T10" fmla="*/ 30 w 35"/>
                  <a:gd name="T11" fmla="*/ 35 h 51"/>
                  <a:gd name="T12" fmla="*/ 33 w 35"/>
                  <a:gd name="T13" fmla="*/ 42 h 51"/>
                  <a:gd name="T14" fmla="*/ 35 w 35"/>
                  <a:gd name="T15" fmla="*/ 48 h 51"/>
                  <a:gd name="T16" fmla="*/ 34 w 35"/>
                  <a:gd name="T17" fmla="*/ 51 h 51"/>
                  <a:gd name="T18" fmla="*/ 30 w 35"/>
                  <a:gd name="T19" fmla="*/ 51 h 51"/>
                  <a:gd name="T20" fmla="*/ 26 w 35"/>
                  <a:gd name="T21" fmla="*/ 47 h 51"/>
                  <a:gd name="T22" fmla="*/ 21 w 35"/>
                  <a:gd name="T23" fmla="*/ 41 h 51"/>
                  <a:gd name="T24" fmla="*/ 16 w 35"/>
                  <a:gd name="T25" fmla="*/ 34 h 51"/>
                  <a:gd name="T26" fmla="*/ 11 w 35"/>
                  <a:gd name="T27" fmla="*/ 25 h 51"/>
                  <a:gd name="T28" fmla="*/ 6 w 35"/>
                  <a:gd name="T29" fmla="*/ 16 h 51"/>
                  <a:gd name="T30" fmla="*/ 2 w 35"/>
                  <a:gd name="T31" fmla="*/ 7 h 51"/>
                  <a:gd name="T32" fmla="*/ 0 w 35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1"/>
                  <a:gd name="T53" fmla="*/ 35 w 35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1">
                    <a:moveTo>
                      <a:pt x="0" y="0"/>
                    </a:moveTo>
                    <a:lnTo>
                      <a:pt x="6" y="4"/>
                    </a:lnTo>
                    <a:lnTo>
                      <a:pt x="12" y="10"/>
                    </a:lnTo>
                    <a:lnTo>
                      <a:pt x="18" y="18"/>
                    </a:lnTo>
                    <a:lnTo>
                      <a:pt x="24" y="27"/>
                    </a:lnTo>
                    <a:lnTo>
                      <a:pt x="30" y="35"/>
                    </a:lnTo>
                    <a:lnTo>
                      <a:pt x="33" y="42"/>
                    </a:lnTo>
                    <a:lnTo>
                      <a:pt x="35" y="48"/>
                    </a:lnTo>
                    <a:lnTo>
                      <a:pt x="34" y="51"/>
                    </a:lnTo>
                    <a:lnTo>
                      <a:pt x="30" y="51"/>
                    </a:lnTo>
                    <a:lnTo>
                      <a:pt x="26" y="47"/>
                    </a:lnTo>
                    <a:lnTo>
                      <a:pt x="21" y="41"/>
                    </a:lnTo>
                    <a:lnTo>
                      <a:pt x="16" y="34"/>
                    </a:lnTo>
                    <a:lnTo>
                      <a:pt x="11" y="25"/>
                    </a:lnTo>
                    <a:lnTo>
                      <a:pt x="6" y="16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8" name="Freeform 537"/>
              <p:cNvSpPr>
                <a:spLocks/>
              </p:cNvSpPr>
              <p:nvPr/>
            </p:nvSpPr>
            <p:spPr bwMode="auto">
              <a:xfrm>
                <a:off x="861" y="252"/>
                <a:ext cx="43" cy="42"/>
              </a:xfrm>
              <a:custGeom>
                <a:avLst/>
                <a:gdLst>
                  <a:gd name="T0" fmla="*/ 0 w 43"/>
                  <a:gd name="T1" fmla="*/ 0 h 42"/>
                  <a:gd name="T2" fmla="*/ 6 w 43"/>
                  <a:gd name="T3" fmla="*/ 3 h 42"/>
                  <a:gd name="T4" fmla="*/ 12 w 43"/>
                  <a:gd name="T5" fmla="*/ 9 h 42"/>
                  <a:gd name="T6" fmla="*/ 20 w 43"/>
                  <a:gd name="T7" fmla="*/ 14 h 42"/>
                  <a:gd name="T8" fmla="*/ 28 w 43"/>
                  <a:gd name="T9" fmla="*/ 21 h 42"/>
                  <a:gd name="T10" fmla="*/ 36 w 43"/>
                  <a:gd name="T11" fmla="*/ 28 h 42"/>
                  <a:gd name="T12" fmla="*/ 41 w 43"/>
                  <a:gd name="T13" fmla="*/ 34 h 42"/>
                  <a:gd name="T14" fmla="*/ 43 w 43"/>
                  <a:gd name="T15" fmla="*/ 39 h 42"/>
                  <a:gd name="T16" fmla="*/ 43 w 43"/>
                  <a:gd name="T17" fmla="*/ 42 h 42"/>
                  <a:gd name="T18" fmla="*/ 38 w 43"/>
                  <a:gd name="T19" fmla="*/ 42 h 42"/>
                  <a:gd name="T20" fmla="*/ 33 w 43"/>
                  <a:gd name="T21" fmla="*/ 39 h 42"/>
                  <a:gd name="T22" fmla="*/ 26 w 43"/>
                  <a:gd name="T23" fmla="*/ 34 h 42"/>
                  <a:gd name="T24" fmla="*/ 18 w 43"/>
                  <a:gd name="T25" fmla="*/ 27 h 42"/>
                  <a:gd name="T26" fmla="*/ 12 w 43"/>
                  <a:gd name="T27" fmla="*/ 18 h 42"/>
                  <a:gd name="T28" fmla="*/ 6 w 43"/>
                  <a:gd name="T29" fmla="*/ 11 h 42"/>
                  <a:gd name="T30" fmla="*/ 2 w 43"/>
                  <a:gd name="T31" fmla="*/ 5 h 42"/>
                  <a:gd name="T32" fmla="*/ 0 w 43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0" y="0"/>
                    </a:moveTo>
                    <a:lnTo>
                      <a:pt x="6" y="3"/>
                    </a:lnTo>
                    <a:lnTo>
                      <a:pt x="12" y="9"/>
                    </a:lnTo>
                    <a:lnTo>
                      <a:pt x="20" y="14"/>
                    </a:lnTo>
                    <a:lnTo>
                      <a:pt x="28" y="21"/>
                    </a:lnTo>
                    <a:lnTo>
                      <a:pt x="36" y="28"/>
                    </a:lnTo>
                    <a:lnTo>
                      <a:pt x="41" y="34"/>
                    </a:lnTo>
                    <a:lnTo>
                      <a:pt x="43" y="39"/>
                    </a:lnTo>
                    <a:lnTo>
                      <a:pt x="43" y="42"/>
                    </a:lnTo>
                    <a:lnTo>
                      <a:pt x="38" y="42"/>
                    </a:lnTo>
                    <a:lnTo>
                      <a:pt x="33" y="39"/>
                    </a:lnTo>
                    <a:lnTo>
                      <a:pt x="26" y="34"/>
                    </a:lnTo>
                    <a:lnTo>
                      <a:pt x="18" y="27"/>
                    </a:lnTo>
                    <a:lnTo>
                      <a:pt x="12" y="18"/>
                    </a:lnTo>
                    <a:lnTo>
                      <a:pt x="6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59" name="Freeform 538"/>
              <p:cNvSpPr>
                <a:spLocks/>
              </p:cNvSpPr>
              <p:nvPr/>
            </p:nvSpPr>
            <p:spPr bwMode="auto">
              <a:xfrm>
                <a:off x="879" y="249"/>
                <a:ext cx="37" cy="39"/>
              </a:xfrm>
              <a:custGeom>
                <a:avLst/>
                <a:gdLst>
                  <a:gd name="T0" fmla="*/ 36 w 37"/>
                  <a:gd name="T1" fmla="*/ 39 h 39"/>
                  <a:gd name="T2" fmla="*/ 34 w 37"/>
                  <a:gd name="T3" fmla="*/ 38 h 39"/>
                  <a:gd name="T4" fmla="*/ 31 w 37"/>
                  <a:gd name="T5" fmla="*/ 35 h 39"/>
                  <a:gd name="T6" fmla="*/ 25 w 37"/>
                  <a:gd name="T7" fmla="*/ 29 h 39"/>
                  <a:gd name="T8" fmla="*/ 20 w 37"/>
                  <a:gd name="T9" fmla="*/ 22 h 39"/>
                  <a:gd name="T10" fmla="*/ 15 w 37"/>
                  <a:gd name="T11" fmla="*/ 15 h 39"/>
                  <a:gd name="T12" fmla="*/ 9 w 37"/>
                  <a:gd name="T13" fmla="*/ 9 h 39"/>
                  <a:gd name="T14" fmla="*/ 4 w 37"/>
                  <a:gd name="T15" fmla="*/ 4 h 39"/>
                  <a:gd name="T16" fmla="*/ 0 w 37"/>
                  <a:gd name="T17" fmla="*/ 0 h 39"/>
                  <a:gd name="T18" fmla="*/ 6 w 37"/>
                  <a:gd name="T19" fmla="*/ 2 h 39"/>
                  <a:gd name="T20" fmla="*/ 13 w 37"/>
                  <a:gd name="T21" fmla="*/ 6 h 39"/>
                  <a:gd name="T22" fmla="*/ 20 w 37"/>
                  <a:gd name="T23" fmla="*/ 12 h 39"/>
                  <a:gd name="T24" fmla="*/ 27 w 37"/>
                  <a:gd name="T25" fmla="*/ 17 h 39"/>
                  <a:gd name="T26" fmla="*/ 32 w 37"/>
                  <a:gd name="T27" fmla="*/ 24 h 39"/>
                  <a:gd name="T28" fmla="*/ 37 w 37"/>
                  <a:gd name="T29" fmla="*/ 30 h 39"/>
                  <a:gd name="T30" fmla="*/ 37 w 37"/>
                  <a:gd name="T31" fmla="*/ 35 h 39"/>
                  <a:gd name="T32" fmla="*/ 36 w 3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6" y="39"/>
                    </a:moveTo>
                    <a:lnTo>
                      <a:pt x="34" y="38"/>
                    </a:lnTo>
                    <a:lnTo>
                      <a:pt x="31" y="35"/>
                    </a:lnTo>
                    <a:lnTo>
                      <a:pt x="25" y="29"/>
                    </a:lnTo>
                    <a:lnTo>
                      <a:pt x="20" y="22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7" y="17"/>
                    </a:lnTo>
                    <a:lnTo>
                      <a:pt x="32" y="24"/>
                    </a:lnTo>
                    <a:lnTo>
                      <a:pt x="37" y="30"/>
                    </a:lnTo>
                    <a:lnTo>
                      <a:pt x="37" y="35"/>
                    </a:lnTo>
                    <a:lnTo>
                      <a:pt x="36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0" name="Freeform 539"/>
              <p:cNvSpPr>
                <a:spLocks/>
              </p:cNvSpPr>
              <p:nvPr/>
            </p:nvSpPr>
            <p:spPr bwMode="auto">
              <a:xfrm>
                <a:off x="912" y="158"/>
                <a:ext cx="176" cy="43"/>
              </a:xfrm>
              <a:custGeom>
                <a:avLst/>
                <a:gdLst>
                  <a:gd name="T0" fmla="*/ 0 w 176"/>
                  <a:gd name="T1" fmla="*/ 6 h 43"/>
                  <a:gd name="T2" fmla="*/ 0 w 176"/>
                  <a:gd name="T3" fmla="*/ 4 h 43"/>
                  <a:gd name="T4" fmla="*/ 1 w 176"/>
                  <a:gd name="T5" fmla="*/ 3 h 43"/>
                  <a:gd name="T6" fmla="*/ 2 w 176"/>
                  <a:gd name="T7" fmla="*/ 1 h 43"/>
                  <a:gd name="T8" fmla="*/ 4 w 176"/>
                  <a:gd name="T9" fmla="*/ 0 h 43"/>
                  <a:gd name="T10" fmla="*/ 15 w 176"/>
                  <a:gd name="T11" fmla="*/ 10 h 43"/>
                  <a:gd name="T12" fmla="*/ 27 w 176"/>
                  <a:gd name="T13" fmla="*/ 19 h 43"/>
                  <a:gd name="T14" fmla="*/ 38 w 176"/>
                  <a:gd name="T15" fmla="*/ 24 h 43"/>
                  <a:gd name="T16" fmla="*/ 50 w 176"/>
                  <a:gd name="T17" fmla="*/ 29 h 43"/>
                  <a:gd name="T18" fmla="*/ 62 w 176"/>
                  <a:gd name="T19" fmla="*/ 32 h 43"/>
                  <a:gd name="T20" fmla="*/ 74 w 176"/>
                  <a:gd name="T21" fmla="*/ 34 h 43"/>
                  <a:gd name="T22" fmla="*/ 86 w 176"/>
                  <a:gd name="T23" fmla="*/ 34 h 43"/>
                  <a:gd name="T24" fmla="*/ 98 w 176"/>
                  <a:gd name="T25" fmla="*/ 34 h 43"/>
                  <a:gd name="T26" fmla="*/ 109 w 176"/>
                  <a:gd name="T27" fmla="*/ 33 h 43"/>
                  <a:gd name="T28" fmla="*/ 120 w 176"/>
                  <a:gd name="T29" fmla="*/ 31 h 43"/>
                  <a:gd name="T30" fmla="*/ 132 w 176"/>
                  <a:gd name="T31" fmla="*/ 28 h 43"/>
                  <a:gd name="T32" fmla="*/ 142 w 176"/>
                  <a:gd name="T33" fmla="*/ 25 h 43"/>
                  <a:gd name="T34" fmla="*/ 151 w 176"/>
                  <a:gd name="T35" fmla="*/ 22 h 43"/>
                  <a:gd name="T36" fmla="*/ 161 w 176"/>
                  <a:gd name="T37" fmla="*/ 19 h 43"/>
                  <a:gd name="T38" fmla="*/ 169 w 176"/>
                  <a:gd name="T39" fmla="*/ 16 h 43"/>
                  <a:gd name="T40" fmla="*/ 176 w 176"/>
                  <a:gd name="T41" fmla="*/ 13 h 43"/>
                  <a:gd name="T42" fmla="*/ 173 w 176"/>
                  <a:gd name="T43" fmla="*/ 19 h 43"/>
                  <a:gd name="T44" fmla="*/ 166 w 176"/>
                  <a:gd name="T45" fmla="*/ 24 h 43"/>
                  <a:gd name="T46" fmla="*/ 158 w 176"/>
                  <a:gd name="T47" fmla="*/ 29 h 43"/>
                  <a:gd name="T48" fmla="*/ 148 w 176"/>
                  <a:gd name="T49" fmla="*/ 33 h 43"/>
                  <a:gd name="T50" fmla="*/ 137 w 176"/>
                  <a:gd name="T51" fmla="*/ 37 h 43"/>
                  <a:gd name="T52" fmla="*/ 124 w 176"/>
                  <a:gd name="T53" fmla="*/ 40 h 43"/>
                  <a:gd name="T54" fmla="*/ 110 w 176"/>
                  <a:gd name="T55" fmla="*/ 42 h 43"/>
                  <a:gd name="T56" fmla="*/ 96 w 176"/>
                  <a:gd name="T57" fmla="*/ 43 h 43"/>
                  <a:gd name="T58" fmla="*/ 82 w 176"/>
                  <a:gd name="T59" fmla="*/ 43 h 43"/>
                  <a:gd name="T60" fmla="*/ 68 w 176"/>
                  <a:gd name="T61" fmla="*/ 42 h 43"/>
                  <a:gd name="T62" fmla="*/ 53 w 176"/>
                  <a:gd name="T63" fmla="*/ 39 h 43"/>
                  <a:gd name="T64" fmla="*/ 41 w 176"/>
                  <a:gd name="T65" fmla="*/ 36 h 43"/>
                  <a:gd name="T66" fmla="*/ 29 w 176"/>
                  <a:gd name="T67" fmla="*/ 30 h 43"/>
                  <a:gd name="T68" fmla="*/ 17 w 176"/>
                  <a:gd name="T69" fmla="*/ 24 h 43"/>
                  <a:gd name="T70" fmla="*/ 8 w 176"/>
                  <a:gd name="T71" fmla="*/ 16 h 43"/>
                  <a:gd name="T72" fmla="*/ 0 w 176"/>
                  <a:gd name="T73" fmla="*/ 6 h 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43"/>
                  <a:gd name="T113" fmla="*/ 176 w 176"/>
                  <a:gd name="T114" fmla="*/ 43 h 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43">
                    <a:moveTo>
                      <a:pt x="0" y="6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27" y="19"/>
                    </a:lnTo>
                    <a:lnTo>
                      <a:pt x="38" y="24"/>
                    </a:lnTo>
                    <a:lnTo>
                      <a:pt x="50" y="29"/>
                    </a:lnTo>
                    <a:lnTo>
                      <a:pt x="62" y="32"/>
                    </a:lnTo>
                    <a:lnTo>
                      <a:pt x="74" y="34"/>
                    </a:lnTo>
                    <a:lnTo>
                      <a:pt x="86" y="34"/>
                    </a:lnTo>
                    <a:lnTo>
                      <a:pt x="98" y="34"/>
                    </a:lnTo>
                    <a:lnTo>
                      <a:pt x="109" y="33"/>
                    </a:lnTo>
                    <a:lnTo>
                      <a:pt x="120" y="31"/>
                    </a:lnTo>
                    <a:lnTo>
                      <a:pt x="132" y="28"/>
                    </a:lnTo>
                    <a:lnTo>
                      <a:pt x="142" y="25"/>
                    </a:lnTo>
                    <a:lnTo>
                      <a:pt x="151" y="22"/>
                    </a:lnTo>
                    <a:lnTo>
                      <a:pt x="161" y="19"/>
                    </a:lnTo>
                    <a:lnTo>
                      <a:pt x="169" y="16"/>
                    </a:lnTo>
                    <a:lnTo>
                      <a:pt x="176" y="13"/>
                    </a:lnTo>
                    <a:lnTo>
                      <a:pt x="173" y="19"/>
                    </a:lnTo>
                    <a:lnTo>
                      <a:pt x="166" y="24"/>
                    </a:lnTo>
                    <a:lnTo>
                      <a:pt x="158" y="29"/>
                    </a:lnTo>
                    <a:lnTo>
                      <a:pt x="148" y="33"/>
                    </a:lnTo>
                    <a:lnTo>
                      <a:pt x="137" y="37"/>
                    </a:lnTo>
                    <a:lnTo>
                      <a:pt x="124" y="40"/>
                    </a:lnTo>
                    <a:lnTo>
                      <a:pt x="110" y="42"/>
                    </a:lnTo>
                    <a:lnTo>
                      <a:pt x="96" y="43"/>
                    </a:lnTo>
                    <a:lnTo>
                      <a:pt x="82" y="43"/>
                    </a:lnTo>
                    <a:lnTo>
                      <a:pt x="68" y="42"/>
                    </a:lnTo>
                    <a:lnTo>
                      <a:pt x="53" y="39"/>
                    </a:lnTo>
                    <a:lnTo>
                      <a:pt x="41" y="36"/>
                    </a:lnTo>
                    <a:lnTo>
                      <a:pt x="29" y="30"/>
                    </a:lnTo>
                    <a:lnTo>
                      <a:pt x="17" y="24"/>
                    </a:lnTo>
                    <a:lnTo>
                      <a:pt x="8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1" name="Freeform 540"/>
              <p:cNvSpPr>
                <a:spLocks/>
              </p:cNvSpPr>
              <p:nvPr/>
            </p:nvSpPr>
            <p:spPr bwMode="auto">
              <a:xfrm>
                <a:off x="1065" y="141"/>
                <a:ext cx="20" cy="44"/>
              </a:xfrm>
              <a:custGeom>
                <a:avLst/>
                <a:gdLst>
                  <a:gd name="T0" fmla="*/ 0 w 20"/>
                  <a:gd name="T1" fmla="*/ 44 h 44"/>
                  <a:gd name="T2" fmla="*/ 9 w 20"/>
                  <a:gd name="T3" fmla="*/ 34 h 44"/>
                  <a:gd name="T4" fmla="*/ 16 w 20"/>
                  <a:gd name="T5" fmla="*/ 19 h 44"/>
                  <a:gd name="T6" fmla="*/ 20 w 20"/>
                  <a:gd name="T7" fmla="*/ 7 h 44"/>
                  <a:gd name="T8" fmla="*/ 19 w 20"/>
                  <a:gd name="T9" fmla="*/ 0 h 44"/>
                  <a:gd name="T10" fmla="*/ 16 w 20"/>
                  <a:gd name="T11" fmla="*/ 4 h 44"/>
                  <a:gd name="T12" fmla="*/ 11 w 20"/>
                  <a:gd name="T13" fmla="*/ 16 h 44"/>
                  <a:gd name="T14" fmla="*/ 6 w 20"/>
                  <a:gd name="T15" fmla="*/ 31 h 44"/>
                  <a:gd name="T16" fmla="*/ 0 w 20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44"/>
                  <a:gd name="T29" fmla="*/ 20 w 20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44">
                    <a:moveTo>
                      <a:pt x="0" y="44"/>
                    </a:moveTo>
                    <a:lnTo>
                      <a:pt x="9" y="34"/>
                    </a:lnTo>
                    <a:lnTo>
                      <a:pt x="16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16" y="4"/>
                    </a:lnTo>
                    <a:lnTo>
                      <a:pt x="11" y="16"/>
                    </a:lnTo>
                    <a:lnTo>
                      <a:pt x="6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2" name="Freeform 541"/>
              <p:cNvSpPr>
                <a:spLocks/>
              </p:cNvSpPr>
              <p:nvPr/>
            </p:nvSpPr>
            <p:spPr bwMode="auto">
              <a:xfrm>
                <a:off x="1051" y="142"/>
                <a:ext cx="21" cy="49"/>
              </a:xfrm>
              <a:custGeom>
                <a:avLst/>
                <a:gdLst>
                  <a:gd name="T0" fmla="*/ 21 w 21"/>
                  <a:gd name="T1" fmla="*/ 0 h 49"/>
                  <a:gd name="T2" fmla="*/ 21 w 21"/>
                  <a:gd name="T3" fmla="*/ 7 h 49"/>
                  <a:gd name="T4" fmla="*/ 18 w 21"/>
                  <a:gd name="T5" fmla="*/ 20 h 49"/>
                  <a:gd name="T6" fmla="*/ 10 w 21"/>
                  <a:gd name="T7" fmla="*/ 37 h 49"/>
                  <a:gd name="T8" fmla="*/ 0 w 21"/>
                  <a:gd name="T9" fmla="*/ 49 h 49"/>
                  <a:gd name="T10" fmla="*/ 5 w 21"/>
                  <a:gd name="T11" fmla="*/ 36 h 49"/>
                  <a:gd name="T12" fmla="*/ 12 w 21"/>
                  <a:gd name="T13" fmla="*/ 19 h 49"/>
                  <a:gd name="T14" fmla="*/ 17 w 21"/>
                  <a:gd name="T15" fmla="*/ 6 h 49"/>
                  <a:gd name="T16" fmla="*/ 21 w 21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49"/>
                  <a:gd name="T29" fmla="*/ 21 w 21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49">
                    <a:moveTo>
                      <a:pt x="21" y="0"/>
                    </a:moveTo>
                    <a:lnTo>
                      <a:pt x="21" y="7"/>
                    </a:lnTo>
                    <a:lnTo>
                      <a:pt x="18" y="20"/>
                    </a:lnTo>
                    <a:lnTo>
                      <a:pt x="10" y="37"/>
                    </a:lnTo>
                    <a:lnTo>
                      <a:pt x="0" y="49"/>
                    </a:lnTo>
                    <a:lnTo>
                      <a:pt x="5" y="36"/>
                    </a:lnTo>
                    <a:lnTo>
                      <a:pt x="12" y="19"/>
                    </a:lnTo>
                    <a:lnTo>
                      <a:pt x="1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3" name="Freeform 542"/>
              <p:cNvSpPr>
                <a:spLocks/>
              </p:cNvSpPr>
              <p:nvPr/>
            </p:nvSpPr>
            <p:spPr bwMode="auto">
              <a:xfrm>
                <a:off x="1015" y="134"/>
                <a:ext cx="31" cy="64"/>
              </a:xfrm>
              <a:custGeom>
                <a:avLst/>
                <a:gdLst>
                  <a:gd name="T0" fmla="*/ 30 w 31"/>
                  <a:gd name="T1" fmla="*/ 0 h 64"/>
                  <a:gd name="T2" fmla="*/ 31 w 31"/>
                  <a:gd name="T3" fmla="*/ 3 h 64"/>
                  <a:gd name="T4" fmla="*/ 30 w 31"/>
                  <a:gd name="T5" fmla="*/ 10 h 64"/>
                  <a:gd name="T6" fmla="*/ 28 w 31"/>
                  <a:gd name="T7" fmla="*/ 18 h 64"/>
                  <a:gd name="T8" fmla="*/ 23 w 31"/>
                  <a:gd name="T9" fmla="*/ 29 h 64"/>
                  <a:gd name="T10" fmla="*/ 18 w 31"/>
                  <a:gd name="T11" fmla="*/ 40 h 64"/>
                  <a:gd name="T12" fmla="*/ 13 w 31"/>
                  <a:gd name="T13" fmla="*/ 49 h 64"/>
                  <a:gd name="T14" fmla="*/ 6 w 31"/>
                  <a:gd name="T15" fmla="*/ 58 h 64"/>
                  <a:gd name="T16" fmla="*/ 0 w 31"/>
                  <a:gd name="T17" fmla="*/ 64 h 64"/>
                  <a:gd name="T18" fmla="*/ 3 w 31"/>
                  <a:gd name="T19" fmla="*/ 59 h 64"/>
                  <a:gd name="T20" fmla="*/ 6 w 31"/>
                  <a:gd name="T21" fmla="*/ 50 h 64"/>
                  <a:gd name="T22" fmla="*/ 11 w 31"/>
                  <a:gd name="T23" fmla="*/ 40 h 64"/>
                  <a:gd name="T24" fmla="*/ 16 w 31"/>
                  <a:gd name="T25" fmla="*/ 28 h 64"/>
                  <a:gd name="T26" fmla="*/ 20 w 31"/>
                  <a:gd name="T27" fmla="*/ 17 h 64"/>
                  <a:gd name="T28" fmla="*/ 24 w 31"/>
                  <a:gd name="T29" fmla="*/ 8 h 64"/>
                  <a:gd name="T30" fmla="*/ 28 w 31"/>
                  <a:gd name="T31" fmla="*/ 2 h 64"/>
                  <a:gd name="T32" fmla="*/ 30 w 31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64"/>
                  <a:gd name="T53" fmla="*/ 31 w 3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64">
                    <a:moveTo>
                      <a:pt x="30" y="0"/>
                    </a:moveTo>
                    <a:lnTo>
                      <a:pt x="31" y="3"/>
                    </a:lnTo>
                    <a:lnTo>
                      <a:pt x="30" y="10"/>
                    </a:lnTo>
                    <a:lnTo>
                      <a:pt x="28" y="18"/>
                    </a:lnTo>
                    <a:lnTo>
                      <a:pt x="23" y="29"/>
                    </a:lnTo>
                    <a:lnTo>
                      <a:pt x="18" y="40"/>
                    </a:lnTo>
                    <a:lnTo>
                      <a:pt x="13" y="49"/>
                    </a:lnTo>
                    <a:lnTo>
                      <a:pt x="6" y="58"/>
                    </a:lnTo>
                    <a:lnTo>
                      <a:pt x="0" y="64"/>
                    </a:lnTo>
                    <a:lnTo>
                      <a:pt x="3" y="59"/>
                    </a:lnTo>
                    <a:lnTo>
                      <a:pt x="6" y="50"/>
                    </a:lnTo>
                    <a:lnTo>
                      <a:pt x="11" y="40"/>
                    </a:lnTo>
                    <a:lnTo>
                      <a:pt x="16" y="28"/>
                    </a:lnTo>
                    <a:lnTo>
                      <a:pt x="20" y="17"/>
                    </a:lnTo>
                    <a:lnTo>
                      <a:pt x="24" y="8"/>
                    </a:lnTo>
                    <a:lnTo>
                      <a:pt x="28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4" name="Freeform 543"/>
              <p:cNvSpPr>
                <a:spLocks/>
              </p:cNvSpPr>
              <p:nvPr/>
            </p:nvSpPr>
            <p:spPr bwMode="auto">
              <a:xfrm>
                <a:off x="983" y="127"/>
                <a:ext cx="34" cy="70"/>
              </a:xfrm>
              <a:custGeom>
                <a:avLst/>
                <a:gdLst>
                  <a:gd name="T0" fmla="*/ 33 w 34"/>
                  <a:gd name="T1" fmla="*/ 0 h 70"/>
                  <a:gd name="T2" fmla="*/ 34 w 34"/>
                  <a:gd name="T3" fmla="*/ 4 h 70"/>
                  <a:gd name="T4" fmla="*/ 32 w 34"/>
                  <a:gd name="T5" fmla="*/ 12 h 70"/>
                  <a:gd name="T6" fmla="*/ 29 w 34"/>
                  <a:gd name="T7" fmla="*/ 22 h 70"/>
                  <a:gd name="T8" fmla="*/ 25 w 34"/>
                  <a:gd name="T9" fmla="*/ 33 h 70"/>
                  <a:gd name="T10" fmla="*/ 19 w 34"/>
                  <a:gd name="T11" fmla="*/ 46 h 70"/>
                  <a:gd name="T12" fmla="*/ 13 w 34"/>
                  <a:gd name="T13" fmla="*/ 56 h 70"/>
                  <a:gd name="T14" fmla="*/ 6 w 34"/>
                  <a:gd name="T15" fmla="*/ 65 h 70"/>
                  <a:gd name="T16" fmla="*/ 0 w 34"/>
                  <a:gd name="T17" fmla="*/ 70 h 70"/>
                  <a:gd name="T18" fmla="*/ 2 w 34"/>
                  <a:gd name="T19" fmla="*/ 65 h 70"/>
                  <a:gd name="T20" fmla="*/ 6 w 34"/>
                  <a:gd name="T21" fmla="*/ 55 h 70"/>
                  <a:gd name="T22" fmla="*/ 11 w 34"/>
                  <a:gd name="T23" fmla="*/ 44 h 70"/>
                  <a:gd name="T24" fmla="*/ 16 w 34"/>
                  <a:gd name="T25" fmla="*/ 31 h 70"/>
                  <a:gd name="T26" fmla="*/ 22 w 34"/>
                  <a:gd name="T27" fmla="*/ 20 h 70"/>
                  <a:gd name="T28" fmla="*/ 26 w 34"/>
                  <a:gd name="T29" fmla="*/ 9 h 70"/>
                  <a:gd name="T30" fmla="*/ 31 w 34"/>
                  <a:gd name="T31" fmla="*/ 2 h 70"/>
                  <a:gd name="T32" fmla="*/ 33 w 34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70"/>
                  <a:gd name="T53" fmla="*/ 34 w 34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70">
                    <a:moveTo>
                      <a:pt x="33" y="0"/>
                    </a:moveTo>
                    <a:lnTo>
                      <a:pt x="34" y="4"/>
                    </a:lnTo>
                    <a:lnTo>
                      <a:pt x="32" y="12"/>
                    </a:lnTo>
                    <a:lnTo>
                      <a:pt x="29" y="22"/>
                    </a:lnTo>
                    <a:lnTo>
                      <a:pt x="25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1" y="44"/>
                    </a:lnTo>
                    <a:lnTo>
                      <a:pt x="16" y="31"/>
                    </a:lnTo>
                    <a:lnTo>
                      <a:pt x="22" y="20"/>
                    </a:lnTo>
                    <a:lnTo>
                      <a:pt x="26" y="9"/>
                    </a:lnTo>
                    <a:lnTo>
                      <a:pt x="31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5" name="Freeform 544"/>
              <p:cNvSpPr>
                <a:spLocks/>
              </p:cNvSpPr>
              <p:nvPr/>
            </p:nvSpPr>
            <p:spPr bwMode="auto">
              <a:xfrm>
                <a:off x="961" y="135"/>
                <a:ext cx="37" cy="57"/>
              </a:xfrm>
              <a:custGeom>
                <a:avLst/>
                <a:gdLst>
                  <a:gd name="T0" fmla="*/ 37 w 37"/>
                  <a:gd name="T1" fmla="*/ 0 h 57"/>
                  <a:gd name="T2" fmla="*/ 37 w 37"/>
                  <a:gd name="T3" fmla="*/ 3 h 57"/>
                  <a:gd name="T4" fmla="*/ 35 w 37"/>
                  <a:gd name="T5" fmla="*/ 10 h 57"/>
                  <a:gd name="T6" fmla="*/ 30 w 37"/>
                  <a:gd name="T7" fmla="*/ 18 h 57"/>
                  <a:gd name="T8" fmla="*/ 25 w 37"/>
                  <a:gd name="T9" fmla="*/ 28 h 57"/>
                  <a:gd name="T10" fmla="*/ 18 w 37"/>
                  <a:gd name="T11" fmla="*/ 39 h 57"/>
                  <a:gd name="T12" fmla="*/ 11 w 37"/>
                  <a:gd name="T13" fmla="*/ 47 h 57"/>
                  <a:gd name="T14" fmla="*/ 5 w 37"/>
                  <a:gd name="T15" fmla="*/ 54 h 57"/>
                  <a:gd name="T16" fmla="*/ 0 w 37"/>
                  <a:gd name="T17" fmla="*/ 57 h 57"/>
                  <a:gd name="T18" fmla="*/ 4 w 37"/>
                  <a:gd name="T19" fmla="*/ 51 h 57"/>
                  <a:gd name="T20" fmla="*/ 8 w 37"/>
                  <a:gd name="T21" fmla="*/ 44 h 57"/>
                  <a:gd name="T22" fmla="*/ 13 w 37"/>
                  <a:gd name="T23" fmla="*/ 34 h 57"/>
                  <a:gd name="T24" fmla="*/ 18 w 37"/>
                  <a:gd name="T25" fmla="*/ 23 h 57"/>
                  <a:gd name="T26" fmla="*/ 24 w 37"/>
                  <a:gd name="T27" fmla="*/ 14 h 57"/>
                  <a:gd name="T28" fmla="*/ 29 w 37"/>
                  <a:gd name="T29" fmla="*/ 6 h 57"/>
                  <a:gd name="T30" fmla="*/ 34 w 37"/>
                  <a:gd name="T31" fmla="*/ 1 h 57"/>
                  <a:gd name="T32" fmla="*/ 37 w 37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7"/>
                  <a:gd name="T53" fmla="*/ 37 w 37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7">
                    <a:moveTo>
                      <a:pt x="37" y="0"/>
                    </a:moveTo>
                    <a:lnTo>
                      <a:pt x="37" y="3"/>
                    </a:lnTo>
                    <a:lnTo>
                      <a:pt x="35" y="10"/>
                    </a:lnTo>
                    <a:lnTo>
                      <a:pt x="30" y="18"/>
                    </a:lnTo>
                    <a:lnTo>
                      <a:pt x="25" y="28"/>
                    </a:lnTo>
                    <a:lnTo>
                      <a:pt x="18" y="39"/>
                    </a:lnTo>
                    <a:lnTo>
                      <a:pt x="11" y="47"/>
                    </a:lnTo>
                    <a:lnTo>
                      <a:pt x="5" y="54"/>
                    </a:lnTo>
                    <a:lnTo>
                      <a:pt x="0" y="57"/>
                    </a:lnTo>
                    <a:lnTo>
                      <a:pt x="4" y="51"/>
                    </a:lnTo>
                    <a:lnTo>
                      <a:pt x="8" y="44"/>
                    </a:lnTo>
                    <a:lnTo>
                      <a:pt x="13" y="34"/>
                    </a:lnTo>
                    <a:lnTo>
                      <a:pt x="18" y="23"/>
                    </a:lnTo>
                    <a:lnTo>
                      <a:pt x="24" y="14"/>
                    </a:lnTo>
                    <a:lnTo>
                      <a:pt x="29" y="6"/>
                    </a:lnTo>
                    <a:lnTo>
                      <a:pt x="34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6" name="Freeform 545"/>
              <p:cNvSpPr>
                <a:spLocks/>
              </p:cNvSpPr>
              <p:nvPr/>
            </p:nvSpPr>
            <p:spPr bwMode="auto">
              <a:xfrm>
                <a:off x="944" y="139"/>
                <a:ext cx="33" cy="47"/>
              </a:xfrm>
              <a:custGeom>
                <a:avLst/>
                <a:gdLst>
                  <a:gd name="T0" fmla="*/ 32 w 33"/>
                  <a:gd name="T1" fmla="*/ 0 h 47"/>
                  <a:gd name="T2" fmla="*/ 33 w 33"/>
                  <a:gd name="T3" fmla="*/ 3 h 47"/>
                  <a:gd name="T4" fmla="*/ 31 w 33"/>
                  <a:gd name="T5" fmla="*/ 8 h 47"/>
                  <a:gd name="T6" fmla="*/ 28 w 33"/>
                  <a:gd name="T7" fmla="*/ 14 h 47"/>
                  <a:gd name="T8" fmla="*/ 25 w 33"/>
                  <a:gd name="T9" fmla="*/ 22 h 47"/>
                  <a:gd name="T10" fmla="*/ 20 w 33"/>
                  <a:gd name="T11" fmla="*/ 31 h 47"/>
                  <a:gd name="T12" fmla="*/ 14 w 33"/>
                  <a:gd name="T13" fmla="*/ 38 h 47"/>
                  <a:gd name="T14" fmla="*/ 7 w 33"/>
                  <a:gd name="T15" fmla="*/ 43 h 47"/>
                  <a:gd name="T16" fmla="*/ 0 w 33"/>
                  <a:gd name="T17" fmla="*/ 47 h 47"/>
                  <a:gd name="T18" fmla="*/ 3 w 33"/>
                  <a:gd name="T19" fmla="*/ 42 h 47"/>
                  <a:gd name="T20" fmla="*/ 8 w 33"/>
                  <a:gd name="T21" fmla="*/ 36 h 47"/>
                  <a:gd name="T22" fmla="*/ 12 w 33"/>
                  <a:gd name="T23" fmla="*/ 27 h 47"/>
                  <a:gd name="T24" fmla="*/ 17 w 33"/>
                  <a:gd name="T25" fmla="*/ 18 h 47"/>
                  <a:gd name="T26" fmla="*/ 21 w 33"/>
                  <a:gd name="T27" fmla="*/ 11 h 47"/>
                  <a:gd name="T28" fmla="*/ 26 w 33"/>
                  <a:gd name="T29" fmla="*/ 5 h 47"/>
                  <a:gd name="T30" fmla="*/ 29 w 33"/>
                  <a:gd name="T31" fmla="*/ 1 h 47"/>
                  <a:gd name="T32" fmla="*/ 32 w 3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47"/>
                  <a:gd name="T53" fmla="*/ 33 w 3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47">
                    <a:moveTo>
                      <a:pt x="32" y="0"/>
                    </a:moveTo>
                    <a:lnTo>
                      <a:pt x="33" y="3"/>
                    </a:lnTo>
                    <a:lnTo>
                      <a:pt x="31" y="8"/>
                    </a:lnTo>
                    <a:lnTo>
                      <a:pt x="28" y="14"/>
                    </a:lnTo>
                    <a:lnTo>
                      <a:pt x="25" y="22"/>
                    </a:lnTo>
                    <a:lnTo>
                      <a:pt x="20" y="31"/>
                    </a:lnTo>
                    <a:lnTo>
                      <a:pt x="14" y="38"/>
                    </a:lnTo>
                    <a:lnTo>
                      <a:pt x="7" y="43"/>
                    </a:lnTo>
                    <a:lnTo>
                      <a:pt x="0" y="47"/>
                    </a:lnTo>
                    <a:lnTo>
                      <a:pt x="3" y="42"/>
                    </a:lnTo>
                    <a:lnTo>
                      <a:pt x="8" y="36"/>
                    </a:lnTo>
                    <a:lnTo>
                      <a:pt x="12" y="27"/>
                    </a:lnTo>
                    <a:lnTo>
                      <a:pt x="17" y="18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7" name="Freeform 546"/>
              <p:cNvSpPr>
                <a:spLocks/>
              </p:cNvSpPr>
              <p:nvPr/>
            </p:nvSpPr>
            <p:spPr bwMode="auto">
              <a:xfrm>
                <a:off x="928" y="140"/>
                <a:ext cx="27" cy="35"/>
              </a:xfrm>
              <a:custGeom>
                <a:avLst/>
                <a:gdLst>
                  <a:gd name="T0" fmla="*/ 27 w 27"/>
                  <a:gd name="T1" fmla="*/ 0 h 35"/>
                  <a:gd name="T2" fmla="*/ 27 w 27"/>
                  <a:gd name="T3" fmla="*/ 3 h 35"/>
                  <a:gd name="T4" fmla="*/ 25 w 27"/>
                  <a:gd name="T5" fmla="*/ 7 h 35"/>
                  <a:gd name="T6" fmla="*/ 22 w 27"/>
                  <a:gd name="T7" fmla="*/ 12 h 35"/>
                  <a:gd name="T8" fmla="*/ 18 w 27"/>
                  <a:gd name="T9" fmla="*/ 19 h 35"/>
                  <a:gd name="T10" fmla="*/ 13 w 27"/>
                  <a:gd name="T11" fmla="*/ 25 h 35"/>
                  <a:gd name="T12" fmla="*/ 7 w 27"/>
                  <a:gd name="T13" fmla="*/ 30 h 35"/>
                  <a:gd name="T14" fmla="*/ 3 w 27"/>
                  <a:gd name="T15" fmla="*/ 34 h 35"/>
                  <a:gd name="T16" fmla="*/ 0 w 27"/>
                  <a:gd name="T17" fmla="*/ 35 h 35"/>
                  <a:gd name="T18" fmla="*/ 2 w 27"/>
                  <a:gd name="T19" fmla="*/ 31 h 35"/>
                  <a:gd name="T20" fmla="*/ 6 w 27"/>
                  <a:gd name="T21" fmla="*/ 26 h 35"/>
                  <a:gd name="T22" fmla="*/ 9 w 27"/>
                  <a:gd name="T23" fmla="*/ 20 h 35"/>
                  <a:gd name="T24" fmla="*/ 13 w 27"/>
                  <a:gd name="T25" fmla="*/ 14 h 35"/>
                  <a:gd name="T26" fmla="*/ 18 w 27"/>
                  <a:gd name="T27" fmla="*/ 10 h 35"/>
                  <a:gd name="T28" fmla="*/ 21 w 27"/>
                  <a:gd name="T29" fmla="*/ 5 h 35"/>
                  <a:gd name="T30" fmla="*/ 25 w 27"/>
                  <a:gd name="T31" fmla="*/ 2 h 35"/>
                  <a:gd name="T32" fmla="*/ 27 w 2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5"/>
                  <a:gd name="T53" fmla="*/ 27 w 2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5">
                    <a:moveTo>
                      <a:pt x="27" y="0"/>
                    </a:moveTo>
                    <a:lnTo>
                      <a:pt x="27" y="3"/>
                    </a:lnTo>
                    <a:lnTo>
                      <a:pt x="25" y="7"/>
                    </a:lnTo>
                    <a:lnTo>
                      <a:pt x="22" y="12"/>
                    </a:lnTo>
                    <a:lnTo>
                      <a:pt x="18" y="19"/>
                    </a:lnTo>
                    <a:lnTo>
                      <a:pt x="13" y="25"/>
                    </a:lnTo>
                    <a:lnTo>
                      <a:pt x="7" y="30"/>
                    </a:lnTo>
                    <a:lnTo>
                      <a:pt x="3" y="34"/>
                    </a:lnTo>
                    <a:lnTo>
                      <a:pt x="0" y="35"/>
                    </a:lnTo>
                    <a:lnTo>
                      <a:pt x="2" y="31"/>
                    </a:lnTo>
                    <a:lnTo>
                      <a:pt x="6" y="26"/>
                    </a:lnTo>
                    <a:lnTo>
                      <a:pt x="9" y="20"/>
                    </a:lnTo>
                    <a:lnTo>
                      <a:pt x="13" y="14"/>
                    </a:lnTo>
                    <a:lnTo>
                      <a:pt x="18" y="10"/>
                    </a:lnTo>
                    <a:lnTo>
                      <a:pt x="21" y="5"/>
                    </a:lnTo>
                    <a:lnTo>
                      <a:pt x="25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8" name="Freeform 547"/>
              <p:cNvSpPr>
                <a:spLocks/>
              </p:cNvSpPr>
              <p:nvPr/>
            </p:nvSpPr>
            <p:spPr bwMode="auto">
              <a:xfrm>
                <a:off x="916" y="146"/>
                <a:ext cx="19" cy="22"/>
              </a:xfrm>
              <a:custGeom>
                <a:avLst/>
                <a:gdLst>
                  <a:gd name="T0" fmla="*/ 19 w 19"/>
                  <a:gd name="T1" fmla="*/ 0 h 22"/>
                  <a:gd name="T2" fmla="*/ 18 w 19"/>
                  <a:gd name="T3" fmla="*/ 5 h 22"/>
                  <a:gd name="T4" fmla="*/ 14 w 19"/>
                  <a:gd name="T5" fmla="*/ 13 h 22"/>
                  <a:gd name="T6" fmla="*/ 7 w 19"/>
                  <a:gd name="T7" fmla="*/ 21 h 22"/>
                  <a:gd name="T8" fmla="*/ 0 w 19"/>
                  <a:gd name="T9" fmla="*/ 22 h 22"/>
                  <a:gd name="T10" fmla="*/ 7 w 19"/>
                  <a:gd name="T11" fmla="*/ 17 h 22"/>
                  <a:gd name="T12" fmla="*/ 12 w 19"/>
                  <a:gd name="T13" fmla="*/ 7 h 22"/>
                  <a:gd name="T14" fmla="*/ 17 w 19"/>
                  <a:gd name="T15" fmla="*/ 0 h 22"/>
                  <a:gd name="T16" fmla="*/ 19 w 1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2"/>
                  <a:gd name="T29" fmla="*/ 19 w 1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2">
                    <a:moveTo>
                      <a:pt x="19" y="0"/>
                    </a:moveTo>
                    <a:lnTo>
                      <a:pt x="18" y="5"/>
                    </a:lnTo>
                    <a:lnTo>
                      <a:pt x="14" y="13"/>
                    </a:lnTo>
                    <a:lnTo>
                      <a:pt x="7" y="21"/>
                    </a:lnTo>
                    <a:lnTo>
                      <a:pt x="0" y="22"/>
                    </a:lnTo>
                    <a:lnTo>
                      <a:pt x="7" y="17"/>
                    </a:lnTo>
                    <a:lnTo>
                      <a:pt x="12" y="7"/>
                    </a:lnTo>
                    <a:lnTo>
                      <a:pt x="17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69" name="Freeform 548"/>
              <p:cNvSpPr>
                <a:spLocks/>
              </p:cNvSpPr>
              <p:nvPr/>
            </p:nvSpPr>
            <p:spPr bwMode="auto">
              <a:xfrm>
                <a:off x="1079" y="149"/>
                <a:ext cx="21" cy="28"/>
              </a:xfrm>
              <a:custGeom>
                <a:avLst/>
                <a:gdLst>
                  <a:gd name="T0" fmla="*/ 0 w 21"/>
                  <a:gd name="T1" fmla="*/ 28 h 28"/>
                  <a:gd name="T2" fmla="*/ 2 w 21"/>
                  <a:gd name="T3" fmla="*/ 21 h 28"/>
                  <a:gd name="T4" fmla="*/ 8 w 21"/>
                  <a:gd name="T5" fmla="*/ 10 h 28"/>
                  <a:gd name="T6" fmla="*/ 15 w 21"/>
                  <a:gd name="T7" fmla="*/ 2 h 28"/>
                  <a:gd name="T8" fmla="*/ 20 w 21"/>
                  <a:gd name="T9" fmla="*/ 0 h 28"/>
                  <a:gd name="T10" fmla="*/ 21 w 21"/>
                  <a:gd name="T11" fmla="*/ 2 h 28"/>
                  <a:gd name="T12" fmla="*/ 20 w 21"/>
                  <a:gd name="T13" fmla="*/ 5 h 28"/>
                  <a:gd name="T14" fmla="*/ 17 w 21"/>
                  <a:gd name="T15" fmla="*/ 9 h 28"/>
                  <a:gd name="T16" fmla="*/ 14 w 21"/>
                  <a:gd name="T17" fmla="*/ 14 h 28"/>
                  <a:gd name="T18" fmla="*/ 9 w 21"/>
                  <a:gd name="T19" fmla="*/ 18 h 28"/>
                  <a:gd name="T20" fmla="*/ 6 w 21"/>
                  <a:gd name="T21" fmla="*/ 22 h 28"/>
                  <a:gd name="T22" fmla="*/ 2 w 21"/>
                  <a:gd name="T23" fmla="*/ 26 h 28"/>
                  <a:gd name="T24" fmla="*/ 0 w 21"/>
                  <a:gd name="T25" fmla="*/ 28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8"/>
                  <a:gd name="T41" fmla="*/ 21 w 21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8">
                    <a:moveTo>
                      <a:pt x="0" y="28"/>
                    </a:moveTo>
                    <a:lnTo>
                      <a:pt x="2" y="21"/>
                    </a:lnTo>
                    <a:lnTo>
                      <a:pt x="8" y="10"/>
                    </a:lnTo>
                    <a:lnTo>
                      <a:pt x="15" y="2"/>
                    </a:lnTo>
                    <a:lnTo>
                      <a:pt x="20" y="0"/>
                    </a:lnTo>
                    <a:lnTo>
                      <a:pt x="21" y="2"/>
                    </a:lnTo>
                    <a:lnTo>
                      <a:pt x="20" y="5"/>
                    </a:lnTo>
                    <a:lnTo>
                      <a:pt x="17" y="9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2"/>
                    </a:lnTo>
                    <a:lnTo>
                      <a:pt x="2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0" name="Freeform 549"/>
              <p:cNvSpPr>
                <a:spLocks/>
              </p:cNvSpPr>
              <p:nvPr/>
            </p:nvSpPr>
            <p:spPr bwMode="auto">
              <a:xfrm>
                <a:off x="1078" y="179"/>
                <a:ext cx="27" cy="11"/>
              </a:xfrm>
              <a:custGeom>
                <a:avLst/>
                <a:gdLst>
                  <a:gd name="T0" fmla="*/ 0 w 27"/>
                  <a:gd name="T1" fmla="*/ 0 h 11"/>
                  <a:gd name="T2" fmla="*/ 2 w 27"/>
                  <a:gd name="T3" fmla="*/ 0 h 11"/>
                  <a:gd name="T4" fmla="*/ 5 w 27"/>
                  <a:gd name="T5" fmla="*/ 2 h 11"/>
                  <a:gd name="T6" fmla="*/ 9 w 27"/>
                  <a:gd name="T7" fmla="*/ 4 h 11"/>
                  <a:gd name="T8" fmla="*/ 13 w 27"/>
                  <a:gd name="T9" fmla="*/ 7 h 11"/>
                  <a:gd name="T10" fmla="*/ 17 w 27"/>
                  <a:gd name="T11" fmla="*/ 9 h 11"/>
                  <a:gd name="T12" fmla="*/ 22 w 27"/>
                  <a:gd name="T13" fmla="*/ 11 h 11"/>
                  <a:gd name="T14" fmla="*/ 25 w 27"/>
                  <a:gd name="T15" fmla="*/ 11 h 11"/>
                  <a:gd name="T16" fmla="*/ 27 w 27"/>
                  <a:gd name="T17" fmla="*/ 10 h 11"/>
                  <a:gd name="T18" fmla="*/ 27 w 27"/>
                  <a:gd name="T19" fmla="*/ 8 h 11"/>
                  <a:gd name="T20" fmla="*/ 25 w 27"/>
                  <a:gd name="T21" fmla="*/ 5 h 11"/>
                  <a:gd name="T22" fmla="*/ 22 w 27"/>
                  <a:gd name="T23" fmla="*/ 4 h 11"/>
                  <a:gd name="T24" fmla="*/ 17 w 27"/>
                  <a:gd name="T25" fmla="*/ 2 h 11"/>
                  <a:gd name="T26" fmla="*/ 12 w 27"/>
                  <a:gd name="T27" fmla="*/ 1 h 11"/>
                  <a:gd name="T28" fmla="*/ 7 w 27"/>
                  <a:gd name="T29" fmla="*/ 0 h 11"/>
                  <a:gd name="T30" fmla="*/ 3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0" y="0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2" y="4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1" name="Freeform 550"/>
              <p:cNvSpPr>
                <a:spLocks/>
              </p:cNvSpPr>
              <p:nvPr/>
            </p:nvSpPr>
            <p:spPr bwMode="auto">
              <a:xfrm>
                <a:off x="1083" y="165"/>
                <a:ext cx="29" cy="10"/>
              </a:xfrm>
              <a:custGeom>
                <a:avLst/>
                <a:gdLst>
                  <a:gd name="T0" fmla="*/ 0 w 29"/>
                  <a:gd name="T1" fmla="*/ 10 h 10"/>
                  <a:gd name="T2" fmla="*/ 2 w 29"/>
                  <a:gd name="T3" fmla="*/ 10 h 10"/>
                  <a:gd name="T4" fmla="*/ 6 w 29"/>
                  <a:gd name="T5" fmla="*/ 10 h 10"/>
                  <a:gd name="T6" fmla="*/ 11 w 29"/>
                  <a:gd name="T7" fmla="*/ 9 h 10"/>
                  <a:gd name="T8" fmla="*/ 17 w 29"/>
                  <a:gd name="T9" fmla="*/ 9 h 10"/>
                  <a:gd name="T10" fmla="*/ 21 w 29"/>
                  <a:gd name="T11" fmla="*/ 8 h 10"/>
                  <a:gd name="T12" fmla="*/ 26 w 29"/>
                  <a:gd name="T13" fmla="*/ 7 h 10"/>
                  <a:gd name="T14" fmla="*/ 29 w 29"/>
                  <a:gd name="T15" fmla="*/ 6 h 10"/>
                  <a:gd name="T16" fmla="*/ 29 w 29"/>
                  <a:gd name="T17" fmla="*/ 3 h 10"/>
                  <a:gd name="T18" fmla="*/ 29 w 29"/>
                  <a:gd name="T19" fmla="*/ 1 h 10"/>
                  <a:gd name="T20" fmla="*/ 26 w 29"/>
                  <a:gd name="T21" fmla="*/ 0 h 10"/>
                  <a:gd name="T22" fmla="*/ 22 w 29"/>
                  <a:gd name="T23" fmla="*/ 1 h 10"/>
                  <a:gd name="T24" fmla="*/ 17 w 29"/>
                  <a:gd name="T25" fmla="*/ 3 h 10"/>
                  <a:gd name="T26" fmla="*/ 12 w 29"/>
                  <a:gd name="T27" fmla="*/ 5 h 10"/>
                  <a:gd name="T28" fmla="*/ 7 w 29"/>
                  <a:gd name="T29" fmla="*/ 7 h 10"/>
                  <a:gd name="T30" fmla="*/ 3 w 29"/>
                  <a:gd name="T31" fmla="*/ 9 h 10"/>
                  <a:gd name="T32" fmla="*/ 0 w 29"/>
                  <a:gd name="T33" fmla="*/ 1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0"/>
                  <a:gd name="T53" fmla="*/ 29 w 29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1" y="8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2" name="Freeform 551"/>
              <p:cNvSpPr>
                <a:spLocks/>
              </p:cNvSpPr>
              <p:nvPr/>
            </p:nvSpPr>
            <p:spPr bwMode="auto">
              <a:xfrm>
                <a:off x="1069" y="183"/>
                <a:ext cx="28" cy="24"/>
              </a:xfrm>
              <a:custGeom>
                <a:avLst/>
                <a:gdLst>
                  <a:gd name="T0" fmla="*/ 0 w 28"/>
                  <a:gd name="T1" fmla="*/ 0 h 24"/>
                  <a:gd name="T2" fmla="*/ 4 w 28"/>
                  <a:gd name="T3" fmla="*/ 2 h 24"/>
                  <a:gd name="T4" fmla="*/ 9 w 28"/>
                  <a:gd name="T5" fmla="*/ 5 h 24"/>
                  <a:gd name="T6" fmla="*/ 13 w 28"/>
                  <a:gd name="T7" fmla="*/ 8 h 24"/>
                  <a:gd name="T8" fmla="*/ 18 w 28"/>
                  <a:gd name="T9" fmla="*/ 12 h 24"/>
                  <a:gd name="T10" fmla="*/ 23 w 28"/>
                  <a:gd name="T11" fmla="*/ 16 h 24"/>
                  <a:gd name="T12" fmla="*/ 26 w 28"/>
                  <a:gd name="T13" fmla="*/ 19 h 24"/>
                  <a:gd name="T14" fmla="*/ 28 w 28"/>
                  <a:gd name="T15" fmla="*/ 22 h 24"/>
                  <a:gd name="T16" fmla="*/ 28 w 28"/>
                  <a:gd name="T17" fmla="*/ 23 h 24"/>
                  <a:gd name="T18" fmla="*/ 25 w 28"/>
                  <a:gd name="T19" fmla="*/ 24 h 24"/>
                  <a:gd name="T20" fmla="*/ 22 w 28"/>
                  <a:gd name="T21" fmla="*/ 23 h 24"/>
                  <a:gd name="T22" fmla="*/ 18 w 28"/>
                  <a:gd name="T23" fmla="*/ 20 h 24"/>
                  <a:gd name="T24" fmla="*/ 14 w 28"/>
                  <a:gd name="T25" fmla="*/ 15 h 24"/>
                  <a:gd name="T26" fmla="*/ 10 w 28"/>
                  <a:gd name="T27" fmla="*/ 11 h 24"/>
                  <a:gd name="T28" fmla="*/ 6 w 28"/>
                  <a:gd name="T29" fmla="*/ 6 h 24"/>
                  <a:gd name="T30" fmla="*/ 2 w 28"/>
                  <a:gd name="T31" fmla="*/ 2 h 24"/>
                  <a:gd name="T32" fmla="*/ 0 w 2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24"/>
                  <a:gd name="T53" fmla="*/ 28 w 2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24">
                    <a:moveTo>
                      <a:pt x="0" y="0"/>
                    </a:moveTo>
                    <a:lnTo>
                      <a:pt x="4" y="2"/>
                    </a:lnTo>
                    <a:lnTo>
                      <a:pt x="9" y="5"/>
                    </a:lnTo>
                    <a:lnTo>
                      <a:pt x="13" y="8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6" y="19"/>
                    </a:lnTo>
                    <a:lnTo>
                      <a:pt x="28" y="22"/>
                    </a:lnTo>
                    <a:lnTo>
                      <a:pt x="28" y="23"/>
                    </a:lnTo>
                    <a:lnTo>
                      <a:pt x="25" y="24"/>
                    </a:lnTo>
                    <a:lnTo>
                      <a:pt x="22" y="23"/>
                    </a:lnTo>
                    <a:lnTo>
                      <a:pt x="18" y="20"/>
                    </a:lnTo>
                    <a:lnTo>
                      <a:pt x="14" y="15"/>
                    </a:lnTo>
                    <a:lnTo>
                      <a:pt x="10" y="11"/>
                    </a:ln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3" name="Freeform 552"/>
              <p:cNvSpPr>
                <a:spLocks/>
              </p:cNvSpPr>
              <p:nvPr/>
            </p:nvSpPr>
            <p:spPr bwMode="auto">
              <a:xfrm>
                <a:off x="925" y="173"/>
                <a:ext cx="7" cy="42"/>
              </a:xfrm>
              <a:custGeom>
                <a:avLst/>
                <a:gdLst>
                  <a:gd name="T0" fmla="*/ 4 w 7"/>
                  <a:gd name="T1" fmla="*/ 0 h 42"/>
                  <a:gd name="T2" fmla="*/ 6 w 7"/>
                  <a:gd name="T3" fmla="*/ 10 h 42"/>
                  <a:gd name="T4" fmla="*/ 7 w 7"/>
                  <a:gd name="T5" fmla="*/ 24 h 42"/>
                  <a:gd name="T6" fmla="*/ 6 w 7"/>
                  <a:gd name="T7" fmla="*/ 36 h 42"/>
                  <a:gd name="T8" fmla="*/ 3 w 7"/>
                  <a:gd name="T9" fmla="*/ 42 h 42"/>
                  <a:gd name="T10" fmla="*/ 0 w 7"/>
                  <a:gd name="T11" fmla="*/ 38 h 42"/>
                  <a:gd name="T12" fmla="*/ 1 w 7"/>
                  <a:gd name="T13" fmla="*/ 26 h 42"/>
                  <a:gd name="T14" fmla="*/ 3 w 7"/>
                  <a:gd name="T15" fmla="*/ 11 h 42"/>
                  <a:gd name="T16" fmla="*/ 4 w 7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2"/>
                  <a:gd name="T29" fmla="*/ 7 w 7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2">
                    <a:moveTo>
                      <a:pt x="4" y="0"/>
                    </a:moveTo>
                    <a:lnTo>
                      <a:pt x="6" y="10"/>
                    </a:lnTo>
                    <a:lnTo>
                      <a:pt x="7" y="24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0" y="38"/>
                    </a:lnTo>
                    <a:lnTo>
                      <a:pt x="1" y="26"/>
                    </a:lnTo>
                    <a:lnTo>
                      <a:pt x="3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4" name="Freeform 553"/>
              <p:cNvSpPr>
                <a:spLocks/>
              </p:cNvSpPr>
              <p:nvPr/>
            </p:nvSpPr>
            <p:spPr bwMode="auto">
              <a:xfrm>
                <a:off x="909" y="167"/>
                <a:ext cx="11" cy="42"/>
              </a:xfrm>
              <a:custGeom>
                <a:avLst/>
                <a:gdLst>
                  <a:gd name="T0" fmla="*/ 11 w 11"/>
                  <a:gd name="T1" fmla="*/ 0 h 42"/>
                  <a:gd name="T2" fmla="*/ 11 w 11"/>
                  <a:gd name="T3" fmla="*/ 10 h 42"/>
                  <a:gd name="T4" fmla="*/ 10 w 11"/>
                  <a:gd name="T5" fmla="*/ 24 h 42"/>
                  <a:gd name="T6" fmla="*/ 7 w 11"/>
                  <a:gd name="T7" fmla="*/ 37 h 42"/>
                  <a:gd name="T8" fmla="*/ 2 w 11"/>
                  <a:gd name="T9" fmla="*/ 42 h 42"/>
                  <a:gd name="T10" fmla="*/ 0 w 11"/>
                  <a:gd name="T11" fmla="*/ 37 h 42"/>
                  <a:gd name="T12" fmla="*/ 3 w 11"/>
                  <a:gd name="T13" fmla="*/ 24 h 42"/>
                  <a:gd name="T14" fmla="*/ 7 w 11"/>
                  <a:gd name="T15" fmla="*/ 10 h 42"/>
                  <a:gd name="T16" fmla="*/ 11 w 1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42"/>
                  <a:gd name="T29" fmla="*/ 11 w 11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42">
                    <a:moveTo>
                      <a:pt x="11" y="0"/>
                    </a:moveTo>
                    <a:lnTo>
                      <a:pt x="11" y="10"/>
                    </a:lnTo>
                    <a:lnTo>
                      <a:pt x="10" y="24"/>
                    </a:lnTo>
                    <a:lnTo>
                      <a:pt x="7" y="37"/>
                    </a:lnTo>
                    <a:lnTo>
                      <a:pt x="2" y="42"/>
                    </a:lnTo>
                    <a:lnTo>
                      <a:pt x="0" y="37"/>
                    </a:lnTo>
                    <a:lnTo>
                      <a:pt x="3" y="24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5" name="Freeform 554"/>
              <p:cNvSpPr>
                <a:spLocks/>
              </p:cNvSpPr>
              <p:nvPr/>
            </p:nvSpPr>
            <p:spPr bwMode="auto">
              <a:xfrm>
                <a:off x="945" y="185"/>
                <a:ext cx="7" cy="41"/>
              </a:xfrm>
              <a:custGeom>
                <a:avLst/>
                <a:gdLst>
                  <a:gd name="T0" fmla="*/ 1 w 7"/>
                  <a:gd name="T1" fmla="*/ 0 h 41"/>
                  <a:gd name="T2" fmla="*/ 4 w 7"/>
                  <a:gd name="T3" fmla="*/ 6 h 41"/>
                  <a:gd name="T4" fmla="*/ 6 w 7"/>
                  <a:gd name="T5" fmla="*/ 19 h 41"/>
                  <a:gd name="T6" fmla="*/ 7 w 7"/>
                  <a:gd name="T7" fmla="*/ 32 h 41"/>
                  <a:gd name="T8" fmla="*/ 3 w 7"/>
                  <a:gd name="T9" fmla="*/ 41 h 41"/>
                  <a:gd name="T10" fmla="*/ 0 w 7"/>
                  <a:gd name="T11" fmla="*/ 38 h 41"/>
                  <a:gd name="T12" fmla="*/ 0 w 7"/>
                  <a:gd name="T13" fmla="*/ 26 h 41"/>
                  <a:gd name="T14" fmla="*/ 1 w 7"/>
                  <a:gd name="T15" fmla="*/ 12 h 41"/>
                  <a:gd name="T16" fmla="*/ 1 w 7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41"/>
                  <a:gd name="T29" fmla="*/ 7 w 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41">
                    <a:moveTo>
                      <a:pt x="1" y="0"/>
                    </a:moveTo>
                    <a:lnTo>
                      <a:pt x="4" y="6"/>
                    </a:lnTo>
                    <a:lnTo>
                      <a:pt x="6" y="19"/>
                    </a:lnTo>
                    <a:lnTo>
                      <a:pt x="7" y="32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6" name="Freeform 555"/>
              <p:cNvSpPr>
                <a:spLocks/>
              </p:cNvSpPr>
              <p:nvPr/>
            </p:nvSpPr>
            <p:spPr bwMode="auto">
              <a:xfrm>
                <a:off x="960" y="189"/>
                <a:ext cx="15" cy="46"/>
              </a:xfrm>
              <a:custGeom>
                <a:avLst/>
                <a:gdLst>
                  <a:gd name="T0" fmla="*/ 0 w 15"/>
                  <a:gd name="T1" fmla="*/ 0 h 46"/>
                  <a:gd name="T2" fmla="*/ 6 w 15"/>
                  <a:gd name="T3" fmla="*/ 12 h 46"/>
                  <a:gd name="T4" fmla="*/ 12 w 15"/>
                  <a:gd name="T5" fmla="*/ 26 h 46"/>
                  <a:gd name="T6" fmla="*/ 15 w 15"/>
                  <a:gd name="T7" fmla="*/ 40 h 46"/>
                  <a:gd name="T8" fmla="*/ 12 w 15"/>
                  <a:gd name="T9" fmla="*/ 46 h 46"/>
                  <a:gd name="T10" fmla="*/ 7 w 15"/>
                  <a:gd name="T11" fmla="*/ 42 h 46"/>
                  <a:gd name="T12" fmla="*/ 5 w 15"/>
                  <a:gd name="T13" fmla="*/ 27 h 46"/>
                  <a:gd name="T14" fmla="*/ 3 w 15"/>
                  <a:gd name="T15" fmla="*/ 12 h 46"/>
                  <a:gd name="T16" fmla="*/ 0 w 15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0" y="0"/>
                    </a:moveTo>
                    <a:lnTo>
                      <a:pt x="6" y="12"/>
                    </a:lnTo>
                    <a:lnTo>
                      <a:pt x="12" y="26"/>
                    </a:lnTo>
                    <a:lnTo>
                      <a:pt x="15" y="40"/>
                    </a:lnTo>
                    <a:lnTo>
                      <a:pt x="12" y="46"/>
                    </a:lnTo>
                    <a:lnTo>
                      <a:pt x="7" y="42"/>
                    </a:lnTo>
                    <a:lnTo>
                      <a:pt x="5" y="27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7" name="Freeform 556"/>
              <p:cNvSpPr>
                <a:spLocks/>
              </p:cNvSpPr>
              <p:nvPr/>
            </p:nvSpPr>
            <p:spPr bwMode="auto">
              <a:xfrm>
                <a:off x="980" y="195"/>
                <a:ext cx="16" cy="51"/>
              </a:xfrm>
              <a:custGeom>
                <a:avLst/>
                <a:gdLst>
                  <a:gd name="T0" fmla="*/ 0 w 16"/>
                  <a:gd name="T1" fmla="*/ 0 h 51"/>
                  <a:gd name="T2" fmla="*/ 5 w 16"/>
                  <a:gd name="T3" fmla="*/ 11 h 51"/>
                  <a:gd name="T4" fmla="*/ 12 w 16"/>
                  <a:gd name="T5" fmla="*/ 29 h 51"/>
                  <a:gd name="T6" fmla="*/ 16 w 16"/>
                  <a:gd name="T7" fmla="*/ 44 h 51"/>
                  <a:gd name="T8" fmla="*/ 15 w 16"/>
                  <a:gd name="T9" fmla="*/ 51 h 51"/>
                  <a:gd name="T10" fmla="*/ 9 w 16"/>
                  <a:gd name="T11" fmla="*/ 43 h 51"/>
                  <a:gd name="T12" fmla="*/ 5 w 16"/>
                  <a:gd name="T13" fmla="*/ 27 h 51"/>
                  <a:gd name="T14" fmla="*/ 2 w 16"/>
                  <a:gd name="T15" fmla="*/ 11 h 51"/>
                  <a:gd name="T16" fmla="*/ 0 w 16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0"/>
                    </a:moveTo>
                    <a:lnTo>
                      <a:pt x="5" y="11"/>
                    </a:lnTo>
                    <a:lnTo>
                      <a:pt x="12" y="29"/>
                    </a:lnTo>
                    <a:lnTo>
                      <a:pt x="16" y="44"/>
                    </a:lnTo>
                    <a:lnTo>
                      <a:pt x="15" y="51"/>
                    </a:lnTo>
                    <a:lnTo>
                      <a:pt x="9" y="43"/>
                    </a:lnTo>
                    <a:lnTo>
                      <a:pt x="5" y="27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8" name="Freeform 557"/>
              <p:cNvSpPr>
                <a:spLocks/>
              </p:cNvSpPr>
              <p:nvPr/>
            </p:nvSpPr>
            <p:spPr bwMode="auto">
              <a:xfrm>
                <a:off x="1014" y="193"/>
                <a:ext cx="28" cy="53"/>
              </a:xfrm>
              <a:custGeom>
                <a:avLst/>
                <a:gdLst>
                  <a:gd name="T0" fmla="*/ 0 w 28"/>
                  <a:gd name="T1" fmla="*/ 0 h 53"/>
                  <a:gd name="T2" fmla="*/ 5 w 28"/>
                  <a:gd name="T3" fmla="*/ 5 h 53"/>
                  <a:gd name="T4" fmla="*/ 10 w 28"/>
                  <a:gd name="T5" fmla="*/ 12 h 53"/>
                  <a:gd name="T6" fmla="*/ 15 w 28"/>
                  <a:gd name="T7" fmla="*/ 19 h 53"/>
                  <a:gd name="T8" fmla="*/ 20 w 28"/>
                  <a:gd name="T9" fmla="*/ 28 h 53"/>
                  <a:gd name="T10" fmla="*/ 24 w 28"/>
                  <a:gd name="T11" fmla="*/ 37 h 53"/>
                  <a:gd name="T12" fmla="*/ 27 w 28"/>
                  <a:gd name="T13" fmla="*/ 44 h 53"/>
                  <a:gd name="T14" fmla="*/ 28 w 28"/>
                  <a:gd name="T15" fmla="*/ 50 h 53"/>
                  <a:gd name="T16" fmla="*/ 27 w 28"/>
                  <a:gd name="T17" fmla="*/ 53 h 53"/>
                  <a:gd name="T18" fmla="*/ 24 w 28"/>
                  <a:gd name="T19" fmla="*/ 52 h 53"/>
                  <a:gd name="T20" fmla="*/ 21 w 28"/>
                  <a:gd name="T21" fmla="*/ 47 h 53"/>
                  <a:gd name="T22" fmla="*/ 18 w 28"/>
                  <a:gd name="T23" fmla="*/ 40 h 53"/>
                  <a:gd name="T24" fmla="*/ 14 w 28"/>
                  <a:gd name="T25" fmla="*/ 30 h 53"/>
                  <a:gd name="T26" fmla="*/ 11 w 28"/>
                  <a:gd name="T27" fmla="*/ 20 h 53"/>
                  <a:gd name="T28" fmla="*/ 7 w 28"/>
                  <a:gd name="T29" fmla="*/ 11 h 53"/>
                  <a:gd name="T30" fmla="*/ 4 w 28"/>
                  <a:gd name="T31" fmla="*/ 4 h 53"/>
                  <a:gd name="T32" fmla="*/ 0 w 28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53"/>
                  <a:gd name="T53" fmla="*/ 28 w 2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53">
                    <a:moveTo>
                      <a:pt x="0" y="0"/>
                    </a:moveTo>
                    <a:lnTo>
                      <a:pt x="5" y="5"/>
                    </a:lnTo>
                    <a:lnTo>
                      <a:pt x="10" y="12"/>
                    </a:lnTo>
                    <a:lnTo>
                      <a:pt x="15" y="19"/>
                    </a:lnTo>
                    <a:lnTo>
                      <a:pt x="20" y="28"/>
                    </a:lnTo>
                    <a:lnTo>
                      <a:pt x="24" y="37"/>
                    </a:lnTo>
                    <a:lnTo>
                      <a:pt x="27" y="44"/>
                    </a:lnTo>
                    <a:lnTo>
                      <a:pt x="28" y="50"/>
                    </a:lnTo>
                    <a:lnTo>
                      <a:pt x="27" y="53"/>
                    </a:lnTo>
                    <a:lnTo>
                      <a:pt x="24" y="52"/>
                    </a:lnTo>
                    <a:lnTo>
                      <a:pt x="21" y="47"/>
                    </a:lnTo>
                    <a:lnTo>
                      <a:pt x="18" y="40"/>
                    </a:lnTo>
                    <a:lnTo>
                      <a:pt x="14" y="30"/>
                    </a:lnTo>
                    <a:lnTo>
                      <a:pt x="11" y="20"/>
                    </a:lnTo>
                    <a:lnTo>
                      <a:pt x="7" y="11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79" name="Freeform 558"/>
              <p:cNvSpPr>
                <a:spLocks/>
              </p:cNvSpPr>
              <p:nvPr/>
            </p:nvSpPr>
            <p:spPr bwMode="auto">
              <a:xfrm>
                <a:off x="1053" y="185"/>
                <a:ext cx="31" cy="49"/>
              </a:xfrm>
              <a:custGeom>
                <a:avLst/>
                <a:gdLst>
                  <a:gd name="T0" fmla="*/ 0 w 31"/>
                  <a:gd name="T1" fmla="*/ 0 h 49"/>
                  <a:gd name="T2" fmla="*/ 4 w 31"/>
                  <a:gd name="T3" fmla="*/ 4 h 49"/>
                  <a:gd name="T4" fmla="*/ 10 w 31"/>
                  <a:gd name="T5" fmla="*/ 10 h 49"/>
                  <a:gd name="T6" fmla="*/ 15 w 31"/>
                  <a:gd name="T7" fmla="*/ 18 h 49"/>
                  <a:gd name="T8" fmla="*/ 21 w 31"/>
                  <a:gd name="T9" fmla="*/ 25 h 49"/>
                  <a:gd name="T10" fmla="*/ 26 w 31"/>
                  <a:gd name="T11" fmla="*/ 34 h 49"/>
                  <a:gd name="T12" fmla="*/ 30 w 31"/>
                  <a:gd name="T13" fmla="*/ 41 h 49"/>
                  <a:gd name="T14" fmla="*/ 31 w 31"/>
                  <a:gd name="T15" fmla="*/ 47 h 49"/>
                  <a:gd name="T16" fmla="*/ 30 w 31"/>
                  <a:gd name="T17" fmla="*/ 49 h 49"/>
                  <a:gd name="T18" fmla="*/ 27 w 31"/>
                  <a:gd name="T19" fmla="*/ 49 h 49"/>
                  <a:gd name="T20" fmla="*/ 23 w 31"/>
                  <a:gd name="T21" fmla="*/ 44 h 49"/>
                  <a:gd name="T22" fmla="*/ 19 w 31"/>
                  <a:gd name="T23" fmla="*/ 37 h 49"/>
                  <a:gd name="T24" fmla="*/ 15 w 31"/>
                  <a:gd name="T25" fmla="*/ 27 h 49"/>
                  <a:gd name="T26" fmla="*/ 10 w 31"/>
                  <a:gd name="T27" fmla="*/ 19 h 49"/>
                  <a:gd name="T28" fmla="*/ 6 w 31"/>
                  <a:gd name="T29" fmla="*/ 10 h 49"/>
                  <a:gd name="T30" fmla="*/ 3 w 31"/>
                  <a:gd name="T31" fmla="*/ 4 h 49"/>
                  <a:gd name="T32" fmla="*/ 0 w 31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9"/>
                  <a:gd name="T53" fmla="*/ 31 w 3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9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8"/>
                    </a:lnTo>
                    <a:lnTo>
                      <a:pt x="21" y="25"/>
                    </a:lnTo>
                    <a:lnTo>
                      <a:pt x="26" y="34"/>
                    </a:lnTo>
                    <a:lnTo>
                      <a:pt x="30" y="41"/>
                    </a:lnTo>
                    <a:lnTo>
                      <a:pt x="31" y="47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3" y="44"/>
                    </a:lnTo>
                    <a:lnTo>
                      <a:pt x="19" y="37"/>
                    </a:lnTo>
                    <a:lnTo>
                      <a:pt x="15" y="27"/>
                    </a:lnTo>
                    <a:lnTo>
                      <a:pt x="10" y="19"/>
                    </a:lnTo>
                    <a:lnTo>
                      <a:pt x="6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0" name="Freeform 559"/>
              <p:cNvSpPr>
                <a:spLocks/>
              </p:cNvSpPr>
              <p:nvPr/>
            </p:nvSpPr>
            <p:spPr bwMode="auto">
              <a:xfrm>
                <a:off x="997" y="196"/>
                <a:ext cx="28" cy="45"/>
              </a:xfrm>
              <a:custGeom>
                <a:avLst/>
                <a:gdLst>
                  <a:gd name="T0" fmla="*/ 0 w 28"/>
                  <a:gd name="T1" fmla="*/ 0 h 45"/>
                  <a:gd name="T2" fmla="*/ 4 w 28"/>
                  <a:gd name="T3" fmla="*/ 4 h 45"/>
                  <a:gd name="T4" fmla="*/ 8 w 28"/>
                  <a:gd name="T5" fmla="*/ 10 h 45"/>
                  <a:gd name="T6" fmla="*/ 13 w 28"/>
                  <a:gd name="T7" fmla="*/ 17 h 45"/>
                  <a:gd name="T8" fmla="*/ 18 w 28"/>
                  <a:gd name="T9" fmla="*/ 25 h 45"/>
                  <a:gd name="T10" fmla="*/ 23 w 28"/>
                  <a:gd name="T11" fmla="*/ 32 h 45"/>
                  <a:gd name="T12" fmla="*/ 27 w 28"/>
                  <a:gd name="T13" fmla="*/ 38 h 45"/>
                  <a:gd name="T14" fmla="*/ 28 w 28"/>
                  <a:gd name="T15" fmla="*/ 43 h 45"/>
                  <a:gd name="T16" fmla="*/ 26 w 28"/>
                  <a:gd name="T17" fmla="*/ 45 h 45"/>
                  <a:gd name="T18" fmla="*/ 23 w 28"/>
                  <a:gd name="T19" fmla="*/ 44 h 45"/>
                  <a:gd name="T20" fmla="*/ 18 w 28"/>
                  <a:gd name="T21" fmla="*/ 39 h 45"/>
                  <a:gd name="T22" fmla="*/ 15 w 28"/>
                  <a:gd name="T23" fmla="*/ 34 h 45"/>
                  <a:gd name="T24" fmla="*/ 11 w 28"/>
                  <a:gd name="T25" fmla="*/ 25 h 45"/>
                  <a:gd name="T26" fmla="*/ 7 w 28"/>
                  <a:gd name="T27" fmla="*/ 17 h 45"/>
                  <a:gd name="T28" fmla="*/ 5 w 28"/>
                  <a:gd name="T29" fmla="*/ 10 h 45"/>
                  <a:gd name="T30" fmla="*/ 2 w 28"/>
                  <a:gd name="T31" fmla="*/ 4 h 45"/>
                  <a:gd name="T32" fmla="*/ 0 w 28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5"/>
                  <a:gd name="T53" fmla="*/ 28 w 28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5">
                    <a:moveTo>
                      <a:pt x="0" y="0"/>
                    </a:moveTo>
                    <a:lnTo>
                      <a:pt x="4" y="4"/>
                    </a:lnTo>
                    <a:lnTo>
                      <a:pt x="8" y="10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23" y="44"/>
                    </a:lnTo>
                    <a:lnTo>
                      <a:pt x="18" y="39"/>
                    </a:lnTo>
                    <a:lnTo>
                      <a:pt x="15" y="34"/>
                    </a:lnTo>
                    <a:lnTo>
                      <a:pt x="11" y="25"/>
                    </a:lnTo>
                    <a:lnTo>
                      <a:pt x="7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1" name="Freeform 560"/>
              <p:cNvSpPr>
                <a:spLocks/>
              </p:cNvSpPr>
              <p:nvPr/>
            </p:nvSpPr>
            <p:spPr bwMode="auto">
              <a:xfrm>
                <a:off x="1000" y="130"/>
                <a:ext cx="33" cy="70"/>
              </a:xfrm>
              <a:custGeom>
                <a:avLst/>
                <a:gdLst>
                  <a:gd name="T0" fmla="*/ 32 w 33"/>
                  <a:gd name="T1" fmla="*/ 0 h 70"/>
                  <a:gd name="T2" fmla="*/ 33 w 33"/>
                  <a:gd name="T3" fmla="*/ 4 h 70"/>
                  <a:gd name="T4" fmla="*/ 32 w 33"/>
                  <a:gd name="T5" fmla="*/ 12 h 70"/>
                  <a:gd name="T6" fmla="*/ 29 w 33"/>
                  <a:gd name="T7" fmla="*/ 21 h 70"/>
                  <a:gd name="T8" fmla="*/ 24 w 33"/>
                  <a:gd name="T9" fmla="*/ 33 h 70"/>
                  <a:gd name="T10" fmla="*/ 19 w 33"/>
                  <a:gd name="T11" fmla="*/ 46 h 70"/>
                  <a:gd name="T12" fmla="*/ 13 w 33"/>
                  <a:gd name="T13" fmla="*/ 56 h 70"/>
                  <a:gd name="T14" fmla="*/ 6 w 33"/>
                  <a:gd name="T15" fmla="*/ 65 h 70"/>
                  <a:gd name="T16" fmla="*/ 0 w 33"/>
                  <a:gd name="T17" fmla="*/ 70 h 70"/>
                  <a:gd name="T18" fmla="*/ 2 w 33"/>
                  <a:gd name="T19" fmla="*/ 65 h 70"/>
                  <a:gd name="T20" fmla="*/ 6 w 33"/>
                  <a:gd name="T21" fmla="*/ 55 h 70"/>
                  <a:gd name="T22" fmla="*/ 10 w 33"/>
                  <a:gd name="T23" fmla="*/ 44 h 70"/>
                  <a:gd name="T24" fmla="*/ 15 w 33"/>
                  <a:gd name="T25" fmla="*/ 31 h 70"/>
                  <a:gd name="T26" fmla="*/ 21 w 33"/>
                  <a:gd name="T27" fmla="*/ 20 h 70"/>
                  <a:gd name="T28" fmla="*/ 26 w 33"/>
                  <a:gd name="T29" fmla="*/ 9 h 70"/>
                  <a:gd name="T30" fmla="*/ 30 w 33"/>
                  <a:gd name="T31" fmla="*/ 2 h 70"/>
                  <a:gd name="T32" fmla="*/ 32 w 33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70"/>
                  <a:gd name="T53" fmla="*/ 33 w 3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70">
                    <a:moveTo>
                      <a:pt x="32" y="0"/>
                    </a:moveTo>
                    <a:lnTo>
                      <a:pt x="33" y="4"/>
                    </a:lnTo>
                    <a:lnTo>
                      <a:pt x="32" y="12"/>
                    </a:lnTo>
                    <a:lnTo>
                      <a:pt x="29" y="21"/>
                    </a:lnTo>
                    <a:lnTo>
                      <a:pt x="24" y="33"/>
                    </a:lnTo>
                    <a:lnTo>
                      <a:pt x="19" y="46"/>
                    </a:lnTo>
                    <a:lnTo>
                      <a:pt x="13" y="56"/>
                    </a:lnTo>
                    <a:lnTo>
                      <a:pt x="6" y="65"/>
                    </a:lnTo>
                    <a:lnTo>
                      <a:pt x="0" y="70"/>
                    </a:lnTo>
                    <a:lnTo>
                      <a:pt x="2" y="65"/>
                    </a:lnTo>
                    <a:lnTo>
                      <a:pt x="6" y="55"/>
                    </a:lnTo>
                    <a:lnTo>
                      <a:pt x="10" y="44"/>
                    </a:lnTo>
                    <a:lnTo>
                      <a:pt x="15" y="31"/>
                    </a:lnTo>
                    <a:lnTo>
                      <a:pt x="21" y="20"/>
                    </a:lnTo>
                    <a:lnTo>
                      <a:pt x="26" y="9"/>
                    </a:lnTo>
                    <a:lnTo>
                      <a:pt x="3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2" name="Freeform 561"/>
              <p:cNvSpPr>
                <a:spLocks/>
              </p:cNvSpPr>
              <p:nvPr/>
            </p:nvSpPr>
            <p:spPr bwMode="auto">
              <a:xfrm>
                <a:off x="1030" y="140"/>
                <a:ext cx="30" cy="55"/>
              </a:xfrm>
              <a:custGeom>
                <a:avLst/>
                <a:gdLst>
                  <a:gd name="T0" fmla="*/ 29 w 30"/>
                  <a:gd name="T1" fmla="*/ 0 h 55"/>
                  <a:gd name="T2" fmla="*/ 30 w 30"/>
                  <a:gd name="T3" fmla="*/ 3 h 55"/>
                  <a:gd name="T4" fmla="*/ 28 w 30"/>
                  <a:gd name="T5" fmla="*/ 8 h 55"/>
                  <a:gd name="T6" fmla="*/ 27 w 30"/>
                  <a:gd name="T7" fmla="*/ 15 h 55"/>
                  <a:gd name="T8" fmla="*/ 22 w 30"/>
                  <a:gd name="T9" fmla="*/ 24 h 55"/>
                  <a:gd name="T10" fmla="*/ 18 w 30"/>
                  <a:gd name="T11" fmla="*/ 34 h 55"/>
                  <a:gd name="T12" fmla="*/ 13 w 30"/>
                  <a:gd name="T13" fmla="*/ 42 h 55"/>
                  <a:gd name="T14" fmla="*/ 7 w 30"/>
                  <a:gd name="T15" fmla="*/ 50 h 55"/>
                  <a:gd name="T16" fmla="*/ 0 w 30"/>
                  <a:gd name="T17" fmla="*/ 55 h 55"/>
                  <a:gd name="T18" fmla="*/ 3 w 30"/>
                  <a:gd name="T19" fmla="*/ 49 h 55"/>
                  <a:gd name="T20" fmla="*/ 8 w 30"/>
                  <a:gd name="T21" fmla="*/ 40 h 55"/>
                  <a:gd name="T22" fmla="*/ 12 w 30"/>
                  <a:gd name="T23" fmla="*/ 32 h 55"/>
                  <a:gd name="T24" fmla="*/ 16 w 30"/>
                  <a:gd name="T25" fmla="*/ 22 h 55"/>
                  <a:gd name="T26" fmla="*/ 21 w 30"/>
                  <a:gd name="T27" fmla="*/ 13 h 55"/>
                  <a:gd name="T28" fmla="*/ 24 w 30"/>
                  <a:gd name="T29" fmla="*/ 6 h 55"/>
                  <a:gd name="T30" fmla="*/ 27 w 30"/>
                  <a:gd name="T31" fmla="*/ 1 h 55"/>
                  <a:gd name="T32" fmla="*/ 29 w 30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29" y="0"/>
                    </a:moveTo>
                    <a:lnTo>
                      <a:pt x="30" y="3"/>
                    </a:lnTo>
                    <a:lnTo>
                      <a:pt x="28" y="8"/>
                    </a:lnTo>
                    <a:lnTo>
                      <a:pt x="27" y="15"/>
                    </a:lnTo>
                    <a:lnTo>
                      <a:pt x="22" y="24"/>
                    </a:lnTo>
                    <a:lnTo>
                      <a:pt x="18" y="34"/>
                    </a:lnTo>
                    <a:lnTo>
                      <a:pt x="13" y="42"/>
                    </a:lnTo>
                    <a:lnTo>
                      <a:pt x="7" y="50"/>
                    </a:lnTo>
                    <a:lnTo>
                      <a:pt x="0" y="55"/>
                    </a:lnTo>
                    <a:lnTo>
                      <a:pt x="3" y="49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6" y="22"/>
                    </a:lnTo>
                    <a:lnTo>
                      <a:pt x="21" y="13"/>
                    </a:lnTo>
                    <a:lnTo>
                      <a:pt x="24" y="6"/>
                    </a:lnTo>
                    <a:lnTo>
                      <a:pt x="27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3" name="Freeform 562"/>
              <p:cNvSpPr>
                <a:spLocks/>
              </p:cNvSpPr>
              <p:nvPr/>
            </p:nvSpPr>
            <p:spPr bwMode="auto">
              <a:xfrm>
                <a:off x="1034" y="191"/>
                <a:ext cx="31" cy="48"/>
              </a:xfrm>
              <a:custGeom>
                <a:avLst/>
                <a:gdLst>
                  <a:gd name="T0" fmla="*/ 0 w 31"/>
                  <a:gd name="T1" fmla="*/ 0 h 48"/>
                  <a:gd name="T2" fmla="*/ 4 w 31"/>
                  <a:gd name="T3" fmla="*/ 4 h 48"/>
                  <a:gd name="T4" fmla="*/ 10 w 31"/>
                  <a:gd name="T5" fmla="*/ 10 h 48"/>
                  <a:gd name="T6" fmla="*/ 15 w 31"/>
                  <a:gd name="T7" fmla="*/ 17 h 48"/>
                  <a:gd name="T8" fmla="*/ 21 w 31"/>
                  <a:gd name="T9" fmla="*/ 25 h 48"/>
                  <a:gd name="T10" fmla="*/ 26 w 31"/>
                  <a:gd name="T11" fmla="*/ 33 h 48"/>
                  <a:gd name="T12" fmla="*/ 30 w 31"/>
                  <a:gd name="T13" fmla="*/ 40 h 48"/>
                  <a:gd name="T14" fmla="*/ 31 w 31"/>
                  <a:gd name="T15" fmla="*/ 45 h 48"/>
                  <a:gd name="T16" fmla="*/ 30 w 31"/>
                  <a:gd name="T17" fmla="*/ 48 h 48"/>
                  <a:gd name="T18" fmla="*/ 27 w 31"/>
                  <a:gd name="T19" fmla="*/ 47 h 48"/>
                  <a:gd name="T20" fmla="*/ 23 w 31"/>
                  <a:gd name="T21" fmla="*/ 43 h 48"/>
                  <a:gd name="T22" fmla="*/ 19 w 31"/>
                  <a:gd name="T23" fmla="*/ 36 h 48"/>
                  <a:gd name="T24" fmla="*/ 14 w 31"/>
                  <a:gd name="T25" fmla="*/ 27 h 48"/>
                  <a:gd name="T26" fmla="*/ 10 w 31"/>
                  <a:gd name="T27" fmla="*/ 17 h 48"/>
                  <a:gd name="T28" fmla="*/ 6 w 31"/>
                  <a:gd name="T29" fmla="*/ 10 h 48"/>
                  <a:gd name="T30" fmla="*/ 3 w 31"/>
                  <a:gd name="T31" fmla="*/ 3 h 48"/>
                  <a:gd name="T32" fmla="*/ 0 w 31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8"/>
                  <a:gd name="T53" fmla="*/ 31 w 31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8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5" y="17"/>
                    </a:lnTo>
                    <a:lnTo>
                      <a:pt x="21" y="25"/>
                    </a:lnTo>
                    <a:lnTo>
                      <a:pt x="26" y="33"/>
                    </a:lnTo>
                    <a:lnTo>
                      <a:pt x="30" y="40"/>
                    </a:lnTo>
                    <a:lnTo>
                      <a:pt x="31" y="45"/>
                    </a:lnTo>
                    <a:lnTo>
                      <a:pt x="30" y="48"/>
                    </a:lnTo>
                    <a:lnTo>
                      <a:pt x="27" y="47"/>
                    </a:lnTo>
                    <a:lnTo>
                      <a:pt x="23" y="43"/>
                    </a:lnTo>
                    <a:lnTo>
                      <a:pt x="19" y="36"/>
                    </a:lnTo>
                    <a:lnTo>
                      <a:pt x="14" y="27"/>
                    </a:lnTo>
                    <a:lnTo>
                      <a:pt x="10" y="17"/>
                    </a:lnTo>
                    <a:lnTo>
                      <a:pt x="6" y="1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4" name="Freeform 563"/>
              <p:cNvSpPr>
                <a:spLocks/>
              </p:cNvSpPr>
              <p:nvPr/>
            </p:nvSpPr>
            <p:spPr bwMode="auto">
              <a:xfrm>
                <a:off x="1063" y="82"/>
                <a:ext cx="150" cy="36"/>
              </a:xfrm>
              <a:custGeom>
                <a:avLst/>
                <a:gdLst>
                  <a:gd name="T0" fmla="*/ 0 w 150"/>
                  <a:gd name="T1" fmla="*/ 4 h 36"/>
                  <a:gd name="T2" fmla="*/ 0 w 150"/>
                  <a:gd name="T3" fmla="*/ 3 h 36"/>
                  <a:gd name="T4" fmla="*/ 0 w 150"/>
                  <a:gd name="T5" fmla="*/ 1 h 36"/>
                  <a:gd name="T6" fmla="*/ 1 w 150"/>
                  <a:gd name="T7" fmla="*/ 0 h 36"/>
                  <a:gd name="T8" fmla="*/ 3 w 150"/>
                  <a:gd name="T9" fmla="*/ 0 h 36"/>
                  <a:gd name="T10" fmla="*/ 12 w 150"/>
                  <a:gd name="T11" fmla="*/ 9 h 36"/>
                  <a:gd name="T12" fmla="*/ 22 w 150"/>
                  <a:gd name="T13" fmla="*/ 15 h 36"/>
                  <a:gd name="T14" fmla="*/ 32 w 150"/>
                  <a:gd name="T15" fmla="*/ 20 h 36"/>
                  <a:gd name="T16" fmla="*/ 43 w 150"/>
                  <a:gd name="T17" fmla="*/ 24 h 36"/>
                  <a:gd name="T18" fmla="*/ 53 w 150"/>
                  <a:gd name="T19" fmla="*/ 27 h 36"/>
                  <a:gd name="T20" fmla="*/ 63 w 150"/>
                  <a:gd name="T21" fmla="*/ 28 h 36"/>
                  <a:gd name="T22" fmla="*/ 73 w 150"/>
                  <a:gd name="T23" fmla="*/ 28 h 36"/>
                  <a:gd name="T24" fmla="*/ 83 w 150"/>
                  <a:gd name="T25" fmla="*/ 28 h 36"/>
                  <a:gd name="T26" fmla="*/ 92 w 150"/>
                  <a:gd name="T27" fmla="*/ 27 h 36"/>
                  <a:gd name="T28" fmla="*/ 102 w 150"/>
                  <a:gd name="T29" fmla="*/ 25 h 36"/>
                  <a:gd name="T30" fmla="*/ 111 w 150"/>
                  <a:gd name="T31" fmla="*/ 23 h 36"/>
                  <a:gd name="T32" fmla="*/ 120 w 150"/>
                  <a:gd name="T33" fmla="*/ 20 h 36"/>
                  <a:gd name="T34" fmla="*/ 128 w 150"/>
                  <a:gd name="T35" fmla="*/ 17 h 36"/>
                  <a:gd name="T36" fmla="*/ 136 w 150"/>
                  <a:gd name="T37" fmla="*/ 15 h 36"/>
                  <a:gd name="T38" fmla="*/ 143 w 150"/>
                  <a:gd name="T39" fmla="*/ 13 h 36"/>
                  <a:gd name="T40" fmla="*/ 150 w 150"/>
                  <a:gd name="T41" fmla="*/ 10 h 36"/>
                  <a:gd name="T42" fmla="*/ 147 w 150"/>
                  <a:gd name="T43" fmla="*/ 15 h 36"/>
                  <a:gd name="T44" fmla="*/ 141 w 150"/>
                  <a:gd name="T45" fmla="*/ 19 h 36"/>
                  <a:gd name="T46" fmla="*/ 135 w 150"/>
                  <a:gd name="T47" fmla="*/ 23 h 36"/>
                  <a:gd name="T48" fmla="*/ 126 w 150"/>
                  <a:gd name="T49" fmla="*/ 27 h 36"/>
                  <a:gd name="T50" fmla="*/ 116 w 150"/>
                  <a:gd name="T51" fmla="*/ 31 h 36"/>
                  <a:gd name="T52" fmla="*/ 105 w 150"/>
                  <a:gd name="T53" fmla="*/ 33 h 36"/>
                  <a:gd name="T54" fmla="*/ 93 w 150"/>
                  <a:gd name="T55" fmla="*/ 35 h 36"/>
                  <a:gd name="T56" fmla="*/ 81 w 150"/>
                  <a:gd name="T57" fmla="*/ 36 h 36"/>
                  <a:gd name="T58" fmla="*/ 69 w 150"/>
                  <a:gd name="T59" fmla="*/ 36 h 36"/>
                  <a:gd name="T60" fmla="*/ 57 w 150"/>
                  <a:gd name="T61" fmla="*/ 35 h 36"/>
                  <a:gd name="T62" fmla="*/ 45 w 150"/>
                  <a:gd name="T63" fmla="*/ 32 h 36"/>
                  <a:gd name="T64" fmla="*/ 34 w 150"/>
                  <a:gd name="T65" fmla="*/ 29 h 36"/>
                  <a:gd name="T66" fmla="*/ 24 w 150"/>
                  <a:gd name="T67" fmla="*/ 25 h 36"/>
                  <a:gd name="T68" fmla="*/ 14 w 150"/>
                  <a:gd name="T69" fmla="*/ 19 h 36"/>
                  <a:gd name="T70" fmla="*/ 6 w 150"/>
                  <a:gd name="T71" fmla="*/ 13 h 36"/>
                  <a:gd name="T72" fmla="*/ 0 w 150"/>
                  <a:gd name="T73" fmla="*/ 4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36"/>
                  <a:gd name="T113" fmla="*/ 150 w 15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36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22" y="15"/>
                    </a:lnTo>
                    <a:lnTo>
                      <a:pt x="32" y="20"/>
                    </a:lnTo>
                    <a:lnTo>
                      <a:pt x="43" y="24"/>
                    </a:lnTo>
                    <a:lnTo>
                      <a:pt x="53" y="27"/>
                    </a:lnTo>
                    <a:lnTo>
                      <a:pt x="63" y="28"/>
                    </a:lnTo>
                    <a:lnTo>
                      <a:pt x="73" y="28"/>
                    </a:lnTo>
                    <a:lnTo>
                      <a:pt x="83" y="28"/>
                    </a:lnTo>
                    <a:lnTo>
                      <a:pt x="92" y="27"/>
                    </a:lnTo>
                    <a:lnTo>
                      <a:pt x="102" y="25"/>
                    </a:lnTo>
                    <a:lnTo>
                      <a:pt x="111" y="23"/>
                    </a:lnTo>
                    <a:lnTo>
                      <a:pt x="120" y="20"/>
                    </a:lnTo>
                    <a:lnTo>
                      <a:pt x="128" y="17"/>
                    </a:lnTo>
                    <a:lnTo>
                      <a:pt x="136" y="15"/>
                    </a:lnTo>
                    <a:lnTo>
                      <a:pt x="143" y="13"/>
                    </a:lnTo>
                    <a:lnTo>
                      <a:pt x="150" y="10"/>
                    </a:lnTo>
                    <a:lnTo>
                      <a:pt x="147" y="15"/>
                    </a:lnTo>
                    <a:lnTo>
                      <a:pt x="141" y="19"/>
                    </a:lnTo>
                    <a:lnTo>
                      <a:pt x="135" y="23"/>
                    </a:lnTo>
                    <a:lnTo>
                      <a:pt x="126" y="27"/>
                    </a:lnTo>
                    <a:lnTo>
                      <a:pt x="116" y="31"/>
                    </a:lnTo>
                    <a:lnTo>
                      <a:pt x="105" y="33"/>
                    </a:lnTo>
                    <a:lnTo>
                      <a:pt x="93" y="35"/>
                    </a:lnTo>
                    <a:lnTo>
                      <a:pt x="81" y="36"/>
                    </a:lnTo>
                    <a:lnTo>
                      <a:pt x="69" y="36"/>
                    </a:lnTo>
                    <a:lnTo>
                      <a:pt x="57" y="35"/>
                    </a:lnTo>
                    <a:lnTo>
                      <a:pt x="45" y="32"/>
                    </a:lnTo>
                    <a:lnTo>
                      <a:pt x="34" y="29"/>
                    </a:lnTo>
                    <a:lnTo>
                      <a:pt x="24" y="25"/>
                    </a:lnTo>
                    <a:lnTo>
                      <a:pt x="14" y="19"/>
                    </a:lnTo>
                    <a:lnTo>
                      <a:pt x="6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5" name="Freeform 564"/>
              <p:cNvSpPr>
                <a:spLocks/>
              </p:cNvSpPr>
              <p:nvPr/>
            </p:nvSpPr>
            <p:spPr bwMode="auto">
              <a:xfrm>
                <a:off x="1193" y="67"/>
                <a:ext cx="17" cy="37"/>
              </a:xfrm>
              <a:custGeom>
                <a:avLst/>
                <a:gdLst>
                  <a:gd name="T0" fmla="*/ 0 w 17"/>
                  <a:gd name="T1" fmla="*/ 37 h 37"/>
                  <a:gd name="T2" fmla="*/ 7 w 17"/>
                  <a:gd name="T3" fmla="*/ 28 h 37"/>
                  <a:gd name="T4" fmla="*/ 13 w 17"/>
                  <a:gd name="T5" fmla="*/ 16 h 37"/>
                  <a:gd name="T6" fmla="*/ 17 w 17"/>
                  <a:gd name="T7" fmla="*/ 5 h 37"/>
                  <a:gd name="T8" fmla="*/ 16 w 17"/>
                  <a:gd name="T9" fmla="*/ 0 h 37"/>
                  <a:gd name="T10" fmla="*/ 12 w 17"/>
                  <a:gd name="T11" fmla="*/ 2 h 37"/>
                  <a:gd name="T12" fmla="*/ 10 w 17"/>
                  <a:gd name="T13" fmla="*/ 13 h 37"/>
                  <a:gd name="T14" fmla="*/ 5 w 17"/>
                  <a:gd name="T15" fmla="*/ 26 h 37"/>
                  <a:gd name="T16" fmla="*/ 0 w 17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7"/>
                  <a:gd name="T29" fmla="*/ 17 w 17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7">
                    <a:moveTo>
                      <a:pt x="0" y="37"/>
                    </a:moveTo>
                    <a:lnTo>
                      <a:pt x="7" y="28"/>
                    </a:lnTo>
                    <a:lnTo>
                      <a:pt x="13" y="16"/>
                    </a:lnTo>
                    <a:lnTo>
                      <a:pt x="17" y="5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13"/>
                    </a:lnTo>
                    <a:lnTo>
                      <a:pt x="5" y="2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6" name="Freeform 565"/>
              <p:cNvSpPr>
                <a:spLocks/>
              </p:cNvSpPr>
              <p:nvPr/>
            </p:nvSpPr>
            <p:spPr bwMode="auto">
              <a:xfrm>
                <a:off x="1180" y="68"/>
                <a:ext cx="19" cy="41"/>
              </a:xfrm>
              <a:custGeom>
                <a:avLst/>
                <a:gdLst>
                  <a:gd name="T0" fmla="*/ 18 w 19"/>
                  <a:gd name="T1" fmla="*/ 0 h 41"/>
                  <a:gd name="T2" fmla="*/ 19 w 19"/>
                  <a:gd name="T3" fmla="*/ 5 h 41"/>
                  <a:gd name="T4" fmla="*/ 16 w 19"/>
                  <a:gd name="T5" fmla="*/ 17 h 41"/>
                  <a:gd name="T6" fmla="*/ 10 w 19"/>
                  <a:gd name="T7" fmla="*/ 30 h 41"/>
                  <a:gd name="T8" fmla="*/ 0 w 19"/>
                  <a:gd name="T9" fmla="*/ 41 h 41"/>
                  <a:gd name="T10" fmla="*/ 5 w 19"/>
                  <a:gd name="T11" fmla="*/ 29 h 41"/>
                  <a:gd name="T12" fmla="*/ 11 w 19"/>
                  <a:gd name="T13" fmla="*/ 16 h 41"/>
                  <a:gd name="T14" fmla="*/ 15 w 19"/>
                  <a:gd name="T15" fmla="*/ 4 h 41"/>
                  <a:gd name="T16" fmla="*/ 18 w 19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1"/>
                  <a:gd name="T29" fmla="*/ 19 w 19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1">
                    <a:moveTo>
                      <a:pt x="18" y="0"/>
                    </a:moveTo>
                    <a:lnTo>
                      <a:pt x="19" y="5"/>
                    </a:lnTo>
                    <a:lnTo>
                      <a:pt x="16" y="17"/>
                    </a:lnTo>
                    <a:lnTo>
                      <a:pt x="10" y="30"/>
                    </a:lnTo>
                    <a:lnTo>
                      <a:pt x="0" y="41"/>
                    </a:lnTo>
                    <a:lnTo>
                      <a:pt x="5" y="29"/>
                    </a:lnTo>
                    <a:lnTo>
                      <a:pt x="11" y="16"/>
                    </a:lnTo>
                    <a:lnTo>
                      <a:pt x="15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7" name="Freeform 566"/>
              <p:cNvSpPr>
                <a:spLocks/>
              </p:cNvSpPr>
              <p:nvPr/>
            </p:nvSpPr>
            <p:spPr bwMode="auto">
              <a:xfrm>
                <a:off x="1150" y="61"/>
                <a:ext cx="27" cy="54"/>
              </a:xfrm>
              <a:custGeom>
                <a:avLst/>
                <a:gdLst>
                  <a:gd name="T0" fmla="*/ 26 w 27"/>
                  <a:gd name="T1" fmla="*/ 0 h 54"/>
                  <a:gd name="T2" fmla="*/ 27 w 27"/>
                  <a:gd name="T3" fmla="*/ 3 h 54"/>
                  <a:gd name="T4" fmla="*/ 26 w 27"/>
                  <a:gd name="T5" fmla="*/ 8 h 54"/>
                  <a:gd name="T6" fmla="*/ 23 w 27"/>
                  <a:gd name="T7" fmla="*/ 15 h 54"/>
                  <a:gd name="T8" fmla="*/ 20 w 27"/>
                  <a:gd name="T9" fmla="*/ 24 h 54"/>
                  <a:gd name="T10" fmla="*/ 16 w 27"/>
                  <a:gd name="T11" fmla="*/ 33 h 54"/>
                  <a:gd name="T12" fmla="*/ 11 w 27"/>
                  <a:gd name="T13" fmla="*/ 41 h 54"/>
                  <a:gd name="T14" fmla="*/ 5 w 27"/>
                  <a:gd name="T15" fmla="*/ 49 h 54"/>
                  <a:gd name="T16" fmla="*/ 0 w 27"/>
                  <a:gd name="T17" fmla="*/ 54 h 54"/>
                  <a:gd name="T18" fmla="*/ 3 w 27"/>
                  <a:gd name="T19" fmla="*/ 49 h 54"/>
                  <a:gd name="T20" fmla="*/ 5 w 27"/>
                  <a:gd name="T21" fmla="*/ 42 h 54"/>
                  <a:gd name="T22" fmla="*/ 10 w 27"/>
                  <a:gd name="T23" fmla="*/ 33 h 54"/>
                  <a:gd name="T24" fmla="*/ 13 w 27"/>
                  <a:gd name="T25" fmla="*/ 23 h 54"/>
                  <a:gd name="T26" fmla="*/ 17 w 27"/>
                  <a:gd name="T27" fmla="*/ 14 h 54"/>
                  <a:gd name="T28" fmla="*/ 21 w 27"/>
                  <a:gd name="T29" fmla="*/ 6 h 54"/>
                  <a:gd name="T30" fmla="*/ 23 w 27"/>
                  <a:gd name="T31" fmla="*/ 1 h 54"/>
                  <a:gd name="T32" fmla="*/ 26 w 27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54"/>
                  <a:gd name="T53" fmla="*/ 27 w 2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54">
                    <a:moveTo>
                      <a:pt x="26" y="0"/>
                    </a:moveTo>
                    <a:lnTo>
                      <a:pt x="27" y="3"/>
                    </a:lnTo>
                    <a:lnTo>
                      <a:pt x="26" y="8"/>
                    </a:lnTo>
                    <a:lnTo>
                      <a:pt x="23" y="15"/>
                    </a:lnTo>
                    <a:lnTo>
                      <a:pt x="20" y="24"/>
                    </a:lnTo>
                    <a:lnTo>
                      <a:pt x="16" y="33"/>
                    </a:lnTo>
                    <a:lnTo>
                      <a:pt x="11" y="41"/>
                    </a:lnTo>
                    <a:lnTo>
                      <a:pt x="5" y="49"/>
                    </a:lnTo>
                    <a:lnTo>
                      <a:pt x="0" y="54"/>
                    </a:lnTo>
                    <a:lnTo>
                      <a:pt x="3" y="49"/>
                    </a:lnTo>
                    <a:lnTo>
                      <a:pt x="5" y="42"/>
                    </a:lnTo>
                    <a:lnTo>
                      <a:pt x="10" y="33"/>
                    </a:lnTo>
                    <a:lnTo>
                      <a:pt x="13" y="23"/>
                    </a:lnTo>
                    <a:lnTo>
                      <a:pt x="17" y="14"/>
                    </a:lnTo>
                    <a:lnTo>
                      <a:pt x="21" y="6"/>
                    </a:lnTo>
                    <a:lnTo>
                      <a:pt x="23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8" name="Freeform 567"/>
              <p:cNvSpPr>
                <a:spLocks/>
              </p:cNvSpPr>
              <p:nvPr/>
            </p:nvSpPr>
            <p:spPr bwMode="auto">
              <a:xfrm>
                <a:off x="1123" y="55"/>
                <a:ext cx="29" cy="59"/>
              </a:xfrm>
              <a:custGeom>
                <a:avLst/>
                <a:gdLst>
                  <a:gd name="T0" fmla="*/ 28 w 29"/>
                  <a:gd name="T1" fmla="*/ 0 h 59"/>
                  <a:gd name="T2" fmla="*/ 29 w 29"/>
                  <a:gd name="T3" fmla="*/ 3 h 59"/>
                  <a:gd name="T4" fmla="*/ 27 w 29"/>
                  <a:gd name="T5" fmla="*/ 10 h 59"/>
                  <a:gd name="T6" fmla="*/ 25 w 29"/>
                  <a:gd name="T7" fmla="*/ 18 h 59"/>
                  <a:gd name="T8" fmla="*/ 20 w 29"/>
                  <a:gd name="T9" fmla="*/ 28 h 59"/>
                  <a:gd name="T10" fmla="*/ 16 w 29"/>
                  <a:gd name="T11" fmla="*/ 38 h 59"/>
                  <a:gd name="T12" fmla="*/ 10 w 29"/>
                  <a:gd name="T13" fmla="*/ 47 h 59"/>
                  <a:gd name="T14" fmla="*/ 5 w 29"/>
                  <a:gd name="T15" fmla="*/ 54 h 59"/>
                  <a:gd name="T16" fmla="*/ 0 w 29"/>
                  <a:gd name="T17" fmla="*/ 59 h 59"/>
                  <a:gd name="T18" fmla="*/ 1 w 29"/>
                  <a:gd name="T19" fmla="*/ 54 h 59"/>
                  <a:gd name="T20" fmla="*/ 5 w 29"/>
                  <a:gd name="T21" fmla="*/ 46 h 59"/>
                  <a:gd name="T22" fmla="*/ 9 w 29"/>
                  <a:gd name="T23" fmla="*/ 37 h 59"/>
                  <a:gd name="T24" fmla="*/ 13 w 29"/>
                  <a:gd name="T25" fmla="*/ 26 h 59"/>
                  <a:gd name="T26" fmla="*/ 19 w 29"/>
                  <a:gd name="T27" fmla="*/ 16 h 59"/>
                  <a:gd name="T28" fmla="*/ 23 w 29"/>
                  <a:gd name="T29" fmla="*/ 8 h 59"/>
                  <a:gd name="T30" fmla="*/ 26 w 29"/>
                  <a:gd name="T31" fmla="*/ 2 h 59"/>
                  <a:gd name="T32" fmla="*/ 28 w 2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59"/>
                  <a:gd name="T53" fmla="*/ 29 w 2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59">
                    <a:moveTo>
                      <a:pt x="28" y="0"/>
                    </a:moveTo>
                    <a:lnTo>
                      <a:pt x="29" y="3"/>
                    </a:lnTo>
                    <a:lnTo>
                      <a:pt x="27" y="10"/>
                    </a:lnTo>
                    <a:lnTo>
                      <a:pt x="25" y="18"/>
                    </a:lnTo>
                    <a:lnTo>
                      <a:pt x="20" y="28"/>
                    </a:lnTo>
                    <a:lnTo>
                      <a:pt x="16" y="38"/>
                    </a:lnTo>
                    <a:lnTo>
                      <a:pt x="10" y="47"/>
                    </a:lnTo>
                    <a:lnTo>
                      <a:pt x="5" y="54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5" y="46"/>
                    </a:lnTo>
                    <a:lnTo>
                      <a:pt x="9" y="37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8"/>
                    </a:lnTo>
                    <a:lnTo>
                      <a:pt x="26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89" name="Freeform 568"/>
              <p:cNvSpPr>
                <a:spLocks/>
              </p:cNvSpPr>
              <p:nvPr/>
            </p:nvSpPr>
            <p:spPr bwMode="auto">
              <a:xfrm>
                <a:off x="1104" y="62"/>
                <a:ext cx="32" cy="48"/>
              </a:xfrm>
              <a:custGeom>
                <a:avLst/>
                <a:gdLst>
                  <a:gd name="T0" fmla="*/ 32 w 32"/>
                  <a:gd name="T1" fmla="*/ 0 h 48"/>
                  <a:gd name="T2" fmla="*/ 32 w 32"/>
                  <a:gd name="T3" fmla="*/ 2 h 48"/>
                  <a:gd name="T4" fmla="*/ 30 w 32"/>
                  <a:gd name="T5" fmla="*/ 7 h 48"/>
                  <a:gd name="T6" fmla="*/ 26 w 32"/>
                  <a:gd name="T7" fmla="*/ 15 h 48"/>
                  <a:gd name="T8" fmla="*/ 21 w 32"/>
                  <a:gd name="T9" fmla="*/ 24 h 48"/>
                  <a:gd name="T10" fmla="*/ 15 w 32"/>
                  <a:gd name="T11" fmla="*/ 33 h 48"/>
                  <a:gd name="T12" fmla="*/ 9 w 32"/>
                  <a:gd name="T13" fmla="*/ 39 h 48"/>
                  <a:gd name="T14" fmla="*/ 4 w 32"/>
                  <a:gd name="T15" fmla="*/ 45 h 48"/>
                  <a:gd name="T16" fmla="*/ 0 w 32"/>
                  <a:gd name="T17" fmla="*/ 48 h 48"/>
                  <a:gd name="T18" fmla="*/ 2 w 32"/>
                  <a:gd name="T19" fmla="*/ 43 h 48"/>
                  <a:gd name="T20" fmla="*/ 7 w 32"/>
                  <a:gd name="T21" fmla="*/ 36 h 48"/>
                  <a:gd name="T22" fmla="*/ 11 w 32"/>
                  <a:gd name="T23" fmla="*/ 29 h 48"/>
                  <a:gd name="T24" fmla="*/ 16 w 32"/>
                  <a:gd name="T25" fmla="*/ 19 h 48"/>
                  <a:gd name="T26" fmla="*/ 21 w 32"/>
                  <a:gd name="T27" fmla="*/ 11 h 48"/>
                  <a:gd name="T28" fmla="*/ 26 w 32"/>
                  <a:gd name="T29" fmla="*/ 5 h 48"/>
                  <a:gd name="T30" fmla="*/ 29 w 32"/>
                  <a:gd name="T31" fmla="*/ 1 h 48"/>
                  <a:gd name="T32" fmla="*/ 32 w 32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48"/>
                  <a:gd name="T53" fmla="*/ 32 w 32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48">
                    <a:moveTo>
                      <a:pt x="32" y="0"/>
                    </a:moveTo>
                    <a:lnTo>
                      <a:pt x="32" y="2"/>
                    </a:lnTo>
                    <a:lnTo>
                      <a:pt x="30" y="7"/>
                    </a:lnTo>
                    <a:lnTo>
                      <a:pt x="26" y="15"/>
                    </a:lnTo>
                    <a:lnTo>
                      <a:pt x="21" y="24"/>
                    </a:lnTo>
                    <a:lnTo>
                      <a:pt x="15" y="33"/>
                    </a:lnTo>
                    <a:lnTo>
                      <a:pt x="9" y="39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2" y="43"/>
                    </a:lnTo>
                    <a:lnTo>
                      <a:pt x="7" y="36"/>
                    </a:lnTo>
                    <a:lnTo>
                      <a:pt x="11" y="29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26" y="5"/>
                    </a:lnTo>
                    <a:lnTo>
                      <a:pt x="29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0" name="Freeform 569"/>
              <p:cNvSpPr>
                <a:spLocks/>
              </p:cNvSpPr>
              <p:nvPr/>
            </p:nvSpPr>
            <p:spPr bwMode="auto">
              <a:xfrm>
                <a:off x="1090" y="65"/>
                <a:ext cx="28" cy="40"/>
              </a:xfrm>
              <a:custGeom>
                <a:avLst/>
                <a:gdLst>
                  <a:gd name="T0" fmla="*/ 27 w 28"/>
                  <a:gd name="T1" fmla="*/ 0 h 40"/>
                  <a:gd name="T2" fmla="*/ 28 w 28"/>
                  <a:gd name="T3" fmla="*/ 2 h 40"/>
                  <a:gd name="T4" fmla="*/ 26 w 28"/>
                  <a:gd name="T5" fmla="*/ 6 h 40"/>
                  <a:gd name="T6" fmla="*/ 24 w 28"/>
                  <a:gd name="T7" fmla="*/ 12 h 40"/>
                  <a:gd name="T8" fmla="*/ 21 w 28"/>
                  <a:gd name="T9" fmla="*/ 19 h 40"/>
                  <a:gd name="T10" fmla="*/ 16 w 28"/>
                  <a:gd name="T11" fmla="*/ 26 h 40"/>
                  <a:gd name="T12" fmla="*/ 11 w 28"/>
                  <a:gd name="T13" fmla="*/ 32 h 40"/>
                  <a:gd name="T14" fmla="*/ 6 w 28"/>
                  <a:gd name="T15" fmla="*/ 37 h 40"/>
                  <a:gd name="T16" fmla="*/ 0 w 28"/>
                  <a:gd name="T17" fmla="*/ 40 h 40"/>
                  <a:gd name="T18" fmla="*/ 3 w 28"/>
                  <a:gd name="T19" fmla="*/ 35 h 40"/>
                  <a:gd name="T20" fmla="*/ 6 w 28"/>
                  <a:gd name="T21" fmla="*/ 30 h 40"/>
                  <a:gd name="T22" fmla="*/ 10 w 28"/>
                  <a:gd name="T23" fmla="*/ 23 h 40"/>
                  <a:gd name="T24" fmla="*/ 15 w 28"/>
                  <a:gd name="T25" fmla="*/ 15 h 40"/>
                  <a:gd name="T26" fmla="*/ 18 w 28"/>
                  <a:gd name="T27" fmla="*/ 9 h 40"/>
                  <a:gd name="T28" fmla="*/ 22 w 28"/>
                  <a:gd name="T29" fmla="*/ 4 h 40"/>
                  <a:gd name="T30" fmla="*/ 25 w 28"/>
                  <a:gd name="T31" fmla="*/ 1 h 40"/>
                  <a:gd name="T32" fmla="*/ 27 w 28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7" y="0"/>
                    </a:moveTo>
                    <a:lnTo>
                      <a:pt x="28" y="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21" y="19"/>
                    </a:lnTo>
                    <a:lnTo>
                      <a:pt x="16" y="26"/>
                    </a:lnTo>
                    <a:lnTo>
                      <a:pt x="11" y="32"/>
                    </a:lnTo>
                    <a:lnTo>
                      <a:pt x="6" y="37"/>
                    </a:lnTo>
                    <a:lnTo>
                      <a:pt x="0" y="4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10" y="23"/>
                    </a:lnTo>
                    <a:lnTo>
                      <a:pt x="15" y="15"/>
                    </a:lnTo>
                    <a:lnTo>
                      <a:pt x="18" y="9"/>
                    </a:lnTo>
                    <a:lnTo>
                      <a:pt x="22" y="4"/>
                    </a:lnTo>
                    <a:lnTo>
                      <a:pt x="25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1" name="Freeform 570"/>
              <p:cNvSpPr>
                <a:spLocks/>
              </p:cNvSpPr>
              <p:nvPr/>
            </p:nvSpPr>
            <p:spPr bwMode="auto">
              <a:xfrm>
                <a:off x="1075" y="66"/>
                <a:ext cx="25" cy="29"/>
              </a:xfrm>
              <a:custGeom>
                <a:avLst/>
                <a:gdLst>
                  <a:gd name="T0" fmla="*/ 24 w 25"/>
                  <a:gd name="T1" fmla="*/ 0 h 29"/>
                  <a:gd name="T2" fmla="*/ 25 w 25"/>
                  <a:gd name="T3" fmla="*/ 2 h 29"/>
                  <a:gd name="T4" fmla="*/ 23 w 25"/>
                  <a:gd name="T5" fmla="*/ 5 h 29"/>
                  <a:gd name="T6" fmla="*/ 20 w 25"/>
                  <a:gd name="T7" fmla="*/ 10 h 29"/>
                  <a:gd name="T8" fmla="*/ 16 w 25"/>
                  <a:gd name="T9" fmla="*/ 16 h 29"/>
                  <a:gd name="T10" fmla="*/ 12 w 25"/>
                  <a:gd name="T11" fmla="*/ 21 h 29"/>
                  <a:gd name="T12" fmla="*/ 7 w 25"/>
                  <a:gd name="T13" fmla="*/ 26 h 29"/>
                  <a:gd name="T14" fmla="*/ 3 w 25"/>
                  <a:gd name="T15" fmla="*/ 28 h 29"/>
                  <a:gd name="T16" fmla="*/ 0 w 25"/>
                  <a:gd name="T17" fmla="*/ 29 h 29"/>
                  <a:gd name="T18" fmla="*/ 6 w 25"/>
                  <a:gd name="T19" fmla="*/ 22 h 29"/>
                  <a:gd name="T20" fmla="*/ 12 w 25"/>
                  <a:gd name="T21" fmla="*/ 12 h 29"/>
                  <a:gd name="T22" fmla="*/ 19 w 25"/>
                  <a:gd name="T23" fmla="*/ 3 h 29"/>
                  <a:gd name="T24" fmla="*/ 24 w 25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4" y="0"/>
                    </a:moveTo>
                    <a:lnTo>
                      <a:pt x="25" y="2"/>
                    </a:lnTo>
                    <a:lnTo>
                      <a:pt x="23" y="5"/>
                    </a:lnTo>
                    <a:lnTo>
                      <a:pt x="20" y="10"/>
                    </a:lnTo>
                    <a:lnTo>
                      <a:pt x="16" y="16"/>
                    </a:lnTo>
                    <a:lnTo>
                      <a:pt x="12" y="21"/>
                    </a:lnTo>
                    <a:lnTo>
                      <a:pt x="7" y="26"/>
                    </a:lnTo>
                    <a:lnTo>
                      <a:pt x="3" y="28"/>
                    </a:lnTo>
                    <a:lnTo>
                      <a:pt x="0" y="29"/>
                    </a:lnTo>
                    <a:lnTo>
                      <a:pt x="6" y="22"/>
                    </a:lnTo>
                    <a:lnTo>
                      <a:pt x="12" y="12"/>
                    </a:lnTo>
                    <a:lnTo>
                      <a:pt x="19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2" name="Freeform 571"/>
              <p:cNvSpPr>
                <a:spLocks/>
              </p:cNvSpPr>
              <p:nvPr/>
            </p:nvSpPr>
            <p:spPr bwMode="auto">
              <a:xfrm>
                <a:off x="1067" y="70"/>
                <a:ext cx="15" cy="19"/>
              </a:xfrm>
              <a:custGeom>
                <a:avLst/>
                <a:gdLst>
                  <a:gd name="T0" fmla="*/ 15 w 15"/>
                  <a:gd name="T1" fmla="*/ 0 h 19"/>
                  <a:gd name="T2" fmla="*/ 15 w 15"/>
                  <a:gd name="T3" fmla="*/ 5 h 19"/>
                  <a:gd name="T4" fmla="*/ 11 w 15"/>
                  <a:gd name="T5" fmla="*/ 12 h 19"/>
                  <a:gd name="T6" fmla="*/ 6 w 15"/>
                  <a:gd name="T7" fmla="*/ 18 h 19"/>
                  <a:gd name="T8" fmla="*/ 0 w 15"/>
                  <a:gd name="T9" fmla="*/ 19 h 19"/>
                  <a:gd name="T10" fmla="*/ 5 w 15"/>
                  <a:gd name="T11" fmla="*/ 15 h 19"/>
                  <a:gd name="T12" fmla="*/ 9 w 15"/>
                  <a:gd name="T13" fmla="*/ 7 h 19"/>
                  <a:gd name="T14" fmla="*/ 13 w 15"/>
                  <a:gd name="T15" fmla="*/ 0 h 19"/>
                  <a:gd name="T16" fmla="*/ 15 w 15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15" y="0"/>
                    </a:moveTo>
                    <a:lnTo>
                      <a:pt x="15" y="5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0" y="19"/>
                    </a:lnTo>
                    <a:lnTo>
                      <a:pt x="5" y="15"/>
                    </a:lnTo>
                    <a:lnTo>
                      <a:pt x="9" y="7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3" name="Freeform 572"/>
              <p:cNvSpPr>
                <a:spLocks/>
              </p:cNvSpPr>
              <p:nvPr/>
            </p:nvSpPr>
            <p:spPr bwMode="auto">
              <a:xfrm>
                <a:off x="1204" y="72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3 w 18"/>
                  <a:gd name="T3" fmla="*/ 20 h 25"/>
                  <a:gd name="T4" fmla="*/ 8 w 18"/>
                  <a:gd name="T5" fmla="*/ 10 h 25"/>
                  <a:gd name="T6" fmla="*/ 13 w 18"/>
                  <a:gd name="T7" fmla="*/ 2 h 25"/>
                  <a:gd name="T8" fmla="*/ 18 w 18"/>
                  <a:gd name="T9" fmla="*/ 0 h 25"/>
                  <a:gd name="T10" fmla="*/ 18 w 18"/>
                  <a:gd name="T11" fmla="*/ 6 h 25"/>
                  <a:gd name="T12" fmla="*/ 12 w 18"/>
                  <a:gd name="T13" fmla="*/ 13 h 25"/>
                  <a:gd name="T14" fmla="*/ 6 w 18"/>
                  <a:gd name="T15" fmla="*/ 21 h 25"/>
                  <a:gd name="T16" fmla="*/ 0 w 18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5"/>
                  <a:gd name="T29" fmla="*/ 18 w 18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5">
                    <a:moveTo>
                      <a:pt x="0" y="25"/>
                    </a:moveTo>
                    <a:lnTo>
                      <a:pt x="3" y="20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3"/>
                    </a:lnTo>
                    <a:lnTo>
                      <a:pt x="6" y="2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4" name="Freeform 573"/>
              <p:cNvSpPr>
                <a:spLocks/>
              </p:cNvSpPr>
              <p:nvPr/>
            </p:nvSpPr>
            <p:spPr bwMode="auto">
              <a:xfrm>
                <a:off x="1204" y="98"/>
                <a:ext cx="23" cy="10"/>
              </a:xfrm>
              <a:custGeom>
                <a:avLst/>
                <a:gdLst>
                  <a:gd name="T0" fmla="*/ 0 w 23"/>
                  <a:gd name="T1" fmla="*/ 0 h 10"/>
                  <a:gd name="T2" fmla="*/ 4 w 23"/>
                  <a:gd name="T3" fmla="*/ 2 h 10"/>
                  <a:gd name="T4" fmla="*/ 11 w 23"/>
                  <a:gd name="T5" fmla="*/ 7 h 10"/>
                  <a:gd name="T6" fmla="*/ 18 w 23"/>
                  <a:gd name="T7" fmla="*/ 10 h 10"/>
                  <a:gd name="T8" fmla="*/ 23 w 23"/>
                  <a:gd name="T9" fmla="*/ 9 h 10"/>
                  <a:gd name="T10" fmla="*/ 23 w 23"/>
                  <a:gd name="T11" fmla="*/ 7 h 10"/>
                  <a:gd name="T12" fmla="*/ 21 w 23"/>
                  <a:gd name="T13" fmla="*/ 5 h 10"/>
                  <a:gd name="T14" fmla="*/ 18 w 23"/>
                  <a:gd name="T15" fmla="*/ 4 h 10"/>
                  <a:gd name="T16" fmla="*/ 14 w 23"/>
                  <a:gd name="T17" fmla="*/ 3 h 10"/>
                  <a:gd name="T18" fmla="*/ 10 w 23"/>
                  <a:gd name="T19" fmla="*/ 2 h 10"/>
                  <a:gd name="T20" fmla="*/ 6 w 23"/>
                  <a:gd name="T21" fmla="*/ 1 h 10"/>
                  <a:gd name="T22" fmla="*/ 2 w 23"/>
                  <a:gd name="T23" fmla="*/ 0 h 10"/>
                  <a:gd name="T24" fmla="*/ 0 w 23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10"/>
                  <a:gd name="T41" fmla="*/ 23 w 23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10">
                    <a:moveTo>
                      <a:pt x="0" y="0"/>
                    </a:moveTo>
                    <a:lnTo>
                      <a:pt x="4" y="2"/>
                    </a:lnTo>
                    <a:lnTo>
                      <a:pt x="11" y="7"/>
                    </a:lnTo>
                    <a:lnTo>
                      <a:pt x="18" y="10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5" name="Freeform 574"/>
              <p:cNvSpPr>
                <a:spLocks/>
              </p:cNvSpPr>
              <p:nvPr/>
            </p:nvSpPr>
            <p:spPr bwMode="auto">
              <a:xfrm>
                <a:off x="1208" y="87"/>
                <a:ext cx="25" cy="9"/>
              </a:xfrm>
              <a:custGeom>
                <a:avLst/>
                <a:gdLst>
                  <a:gd name="T0" fmla="*/ 0 w 25"/>
                  <a:gd name="T1" fmla="*/ 9 h 9"/>
                  <a:gd name="T2" fmla="*/ 2 w 25"/>
                  <a:gd name="T3" fmla="*/ 9 h 9"/>
                  <a:gd name="T4" fmla="*/ 5 w 25"/>
                  <a:gd name="T5" fmla="*/ 8 h 9"/>
                  <a:gd name="T6" fmla="*/ 9 w 25"/>
                  <a:gd name="T7" fmla="*/ 8 h 9"/>
                  <a:gd name="T8" fmla="*/ 14 w 25"/>
                  <a:gd name="T9" fmla="*/ 8 h 9"/>
                  <a:gd name="T10" fmla="*/ 18 w 25"/>
                  <a:gd name="T11" fmla="*/ 7 h 9"/>
                  <a:gd name="T12" fmla="*/ 21 w 25"/>
                  <a:gd name="T13" fmla="*/ 6 h 9"/>
                  <a:gd name="T14" fmla="*/ 24 w 25"/>
                  <a:gd name="T15" fmla="*/ 4 h 9"/>
                  <a:gd name="T16" fmla="*/ 25 w 25"/>
                  <a:gd name="T17" fmla="*/ 2 h 9"/>
                  <a:gd name="T18" fmla="*/ 21 w 25"/>
                  <a:gd name="T19" fmla="*/ 0 h 9"/>
                  <a:gd name="T20" fmla="*/ 14 w 25"/>
                  <a:gd name="T21" fmla="*/ 2 h 9"/>
                  <a:gd name="T22" fmla="*/ 6 w 25"/>
                  <a:gd name="T23" fmla="*/ 6 h 9"/>
                  <a:gd name="T24" fmla="*/ 0 w 25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9"/>
                  <a:gd name="T41" fmla="*/ 25 w 25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9">
                    <a:moveTo>
                      <a:pt x="0" y="9"/>
                    </a:moveTo>
                    <a:lnTo>
                      <a:pt x="2" y="9"/>
                    </a:lnTo>
                    <a:lnTo>
                      <a:pt x="5" y="8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8" y="7"/>
                    </a:lnTo>
                    <a:lnTo>
                      <a:pt x="21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6" name="Freeform 575"/>
              <p:cNvSpPr>
                <a:spLocks/>
              </p:cNvSpPr>
              <p:nvPr/>
            </p:nvSpPr>
            <p:spPr bwMode="auto">
              <a:xfrm>
                <a:off x="1196" y="102"/>
                <a:ext cx="24" cy="21"/>
              </a:xfrm>
              <a:custGeom>
                <a:avLst/>
                <a:gdLst>
                  <a:gd name="T0" fmla="*/ 0 w 24"/>
                  <a:gd name="T1" fmla="*/ 0 h 21"/>
                  <a:gd name="T2" fmla="*/ 3 w 24"/>
                  <a:gd name="T3" fmla="*/ 2 h 21"/>
                  <a:gd name="T4" fmla="*/ 7 w 24"/>
                  <a:gd name="T5" fmla="*/ 4 h 21"/>
                  <a:gd name="T6" fmla="*/ 11 w 24"/>
                  <a:gd name="T7" fmla="*/ 7 h 21"/>
                  <a:gd name="T8" fmla="*/ 16 w 24"/>
                  <a:gd name="T9" fmla="*/ 10 h 21"/>
                  <a:gd name="T10" fmla="*/ 20 w 24"/>
                  <a:gd name="T11" fmla="*/ 14 h 21"/>
                  <a:gd name="T12" fmla="*/ 22 w 24"/>
                  <a:gd name="T13" fmla="*/ 17 h 21"/>
                  <a:gd name="T14" fmla="*/ 24 w 24"/>
                  <a:gd name="T15" fmla="*/ 19 h 21"/>
                  <a:gd name="T16" fmla="*/ 24 w 24"/>
                  <a:gd name="T17" fmla="*/ 21 h 21"/>
                  <a:gd name="T18" fmla="*/ 20 w 24"/>
                  <a:gd name="T19" fmla="*/ 20 h 21"/>
                  <a:gd name="T20" fmla="*/ 12 w 24"/>
                  <a:gd name="T21" fmla="*/ 13 h 21"/>
                  <a:gd name="T22" fmla="*/ 5 w 24"/>
                  <a:gd name="T23" fmla="*/ 6 h 21"/>
                  <a:gd name="T24" fmla="*/ 0 w 24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0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1" y="7"/>
                    </a:lnTo>
                    <a:lnTo>
                      <a:pt x="16" y="10"/>
                    </a:lnTo>
                    <a:lnTo>
                      <a:pt x="20" y="14"/>
                    </a:lnTo>
                    <a:lnTo>
                      <a:pt x="22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7" name="Freeform 576"/>
              <p:cNvSpPr>
                <a:spLocks/>
              </p:cNvSpPr>
              <p:nvPr/>
            </p:nvSpPr>
            <p:spPr bwMode="auto">
              <a:xfrm>
                <a:off x="1073" y="94"/>
                <a:ext cx="7" cy="36"/>
              </a:xfrm>
              <a:custGeom>
                <a:avLst/>
                <a:gdLst>
                  <a:gd name="T0" fmla="*/ 4 w 7"/>
                  <a:gd name="T1" fmla="*/ 0 h 36"/>
                  <a:gd name="T2" fmla="*/ 6 w 7"/>
                  <a:gd name="T3" fmla="*/ 8 h 36"/>
                  <a:gd name="T4" fmla="*/ 7 w 7"/>
                  <a:gd name="T5" fmla="*/ 21 h 36"/>
                  <a:gd name="T6" fmla="*/ 6 w 7"/>
                  <a:gd name="T7" fmla="*/ 30 h 36"/>
                  <a:gd name="T8" fmla="*/ 2 w 7"/>
                  <a:gd name="T9" fmla="*/ 36 h 36"/>
                  <a:gd name="T10" fmla="*/ 0 w 7"/>
                  <a:gd name="T11" fmla="*/ 32 h 36"/>
                  <a:gd name="T12" fmla="*/ 1 w 7"/>
                  <a:gd name="T13" fmla="*/ 22 h 36"/>
                  <a:gd name="T14" fmla="*/ 3 w 7"/>
                  <a:gd name="T15" fmla="*/ 9 h 36"/>
                  <a:gd name="T16" fmla="*/ 4 w 7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0"/>
                    </a:moveTo>
                    <a:lnTo>
                      <a:pt x="6" y="8"/>
                    </a:lnTo>
                    <a:lnTo>
                      <a:pt x="7" y="21"/>
                    </a:lnTo>
                    <a:lnTo>
                      <a:pt x="6" y="3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1" y="22"/>
                    </a:lnTo>
                    <a:lnTo>
                      <a:pt x="3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8" name="Freeform 577"/>
              <p:cNvSpPr>
                <a:spLocks/>
              </p:cNvSpPr>
              <p:nvPr/>
            </p:nvSpPr>
            <p:spPr bwMode="auto">
              <a:xfrm>
                <a:off x="1060" y="89"/>
                <a:ext cx="9" cy="35"/>
              </a:xfrm>
              <a:custGeom>
                <a:avLst/>
                <a:gdLst>
                  <a:gd name="T0" fmla="*/ 9 w 9"/>
                  <a:gd name="T1" fmla="*/ 0 h 35"/>
                  <a:gd name="T2" fmla="*/ 9 w 9"/>
                  <a:gd name="T3" fmla="*/ 8 h 35"/>
                  <a:gd name="T4" fmla="*/ 9 w 9"/>
                  <a:gd name="T5" fmla="*/ 20 h 35"/>
                  <a:gd name="T6" fmla="*/ 6 w 9"/>
                  <a:gd name="T7" fmla="*/ 31 h 35"/>
                  <a:gd name="T8" fmla="*/ 2 w 9"/>
                  <a:gd name="T9" fmla="*/ 35 h 35"/>
                  <a:gd name="T10" fmla="*/ 0 w 9"/>
                  <a:gd name="T11" fmla="*/ 31 h 35"/>
                  <a:gd name="T12" fmla="*/ 3 w 9"/>
                  <a:gd name="T13" fmla="*/ 20 h 35"/>
                  <a:gd name="T14" fmla="*/ 7 w 9"/>
                  <a:gd name="T15" fmla="*/ 8 h 35"/>
                  <a:gd name="T16" fmla="*/ 9 w 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35"/>
                  <a:gd name="T29" fmla="*/ 9 w 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35">
                    <a:moveTo>
                      <a:pt x="9" y="0"/>
                    </a:moveTo>
                    <a:lnTo>
                      <a:pt x="9" y="8"/>
                    </a:lnTo>
                    <a:lnTo>
                      <a:pt x="9" y="20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20"/>
                    </a:lnTo>
                    <a:lnTo>
                      <a:pt x="7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599" name="Freeform 578"/>
              <p:cNvSpPr>
                <a:spLocks/>
              </p:cNvSpPr>
              <p:nvPr/>
            </p:nvSpPr>
            <p:spPr bwMode="auto">
              <a:xfrm>
                <a:off x="1090" y="104"/>
                <a:ext cx="6" cy="34"/>
              </a:xfrm>
              <a:custGeom>
                <a:avLst/>
                <a:gdLst>
                  <a:gd name="T0" fmla="*/ 2 w 6"/>
                  <a:gd name="T1" fmla="*/ 0 h 34"/>
                  <a:gd name="T2" fmla="*/ 4 w 6"/>
                  <a:gd name="T3" fmla="*/ 5 h 34"/>
                  <a:gd name="T4" fmla="*/ 6 w 6"/>
                  <a:gd name="T5" fmla="*/ 16 h 34"/>
                  <a:gd name="T6" fmla="*/ 6 w 6"/>
                  <a:gd name="T7" fmla="*/ 27 h 34"/>
                  <a:gd name="T8" fmla="*/ 4 w 6"/>
                  <a:gd name="T9" fmla="*/ 34 h 34"/>
                  <a:gd name="T10" fmla="*/ 0 w 6"/>
                  <a:gd name="T11" fmla="*/ 32 h 34"/>
                  <a:gd name="T12" fmla="*/ 0 w 6"/>
                  <a:gd name="T13" fmla="*/ 22 h 34"/>
                  <a:gd name="T14" fmla="*/ 2 w 6"/>
                  <a:gd name="T15" fmla="*/ 10 h 34"/>
                  <a:gd name="T16" fmla="*/ 2 w 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4"/>
                  <a:gd name="T29" fmla="*/ 6 w 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4">
                    <a:moveTo>
                      <a:pt x="2" y="0"/>
                    </a:moveTo>
                    <a:lnTo>
                      <a:pt x="4" y="5"/>
                    </a:lnTo>
                    <a:lnTo>
                      <a:pt x="6" y="16"/>
                    </a:lnTo>
                    <a:lnTo>
                      <a:pt x="6" y="27"/>
                    </a:lnTo>
                    <a:lnTo>
                      <a:pt x="4" y="34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0" name="Freeform 579"/>
              <p:cNvSpPr>
                <a:spLocks/>
              </p:cNvSpPr>
              <p:nvPr/>
            </p:nvSpPr>
            <p:spPr bwMode="auto">
              <a:xfrm>
                <a:off x="1104" y="107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10 h 40"/>
                  <a:gd name="T4" fmla="*/ 10 w 12"/>
                  <a:gd name="T5" fmla="*/ 22 h 40"/>
                  <a:gd name="T6" fmla="*/ 12 w 12"/>
                  <a:gd name="T7" fmla="*/ 34 h 40"/>
                  <a:gd name="T8" fmla="*/ 10 w 12"/>
                  <a:gd name="T9" fmla="*/ 40 h 40"/>
                  <a:gd name="T10" fmla="*/ 6 w 12"/>
                  <a:gd name="T11" fmla="*/ 36 h 40"/>
                  <a:gd name="T12" fmla="*/ 3 w 12"/>
                  <a:gd name="T13" fmla="*/ 23 h 40"/>
                  <a:gd name="T14" fmla="*/ 2 w 12"/>
                  <a:gd name="T15" fmla="*/ 10 h 40"/>
                  <a:gd name="T16" fmla="*/ 0 w 12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0"/>
                  <a:gd name="T29" fmla="*/ 12 w 1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0">
                    <a:moveTo>
                      <a:pt x="0" y="0"/>
                    </a:moveTo>
                    <a:lnTo>
                      <a:pt x="5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6" y="36"/>
                    </a:lnTo>
                    <a:lnTo>
                      <a:pt x="3" y="23"/>
                    </a:ln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1" name="Freeform 580"/>
              <p:cNvSpPr>
                <a:spLocks/>
              </p:cNvSpPr>
              <p:nvPr/>
            </p:nvSpPr>
            <p:spPr bwMode="auto">
              <a:xfrm>
                <a:off x="1120" y="113"/>
                <a:ext cx="14" cy="42"/>
              </a:xfrm>
              <a:custGeom>
                <a:avLst/>
                <a:gdLst>
                  <a:gd name="T0" fmla="*/ 0 w 14"/>
                  <a:gd name="T1" fmla="*/ 0 h 42"/>
                  <a:gd name="T2" fmla="*/ 5 w 14"/>
                  <a:gd name="T3" fmla="*/ 10 h 42"/>
                  <a:gd name="T4" fmla="*/ 10 w 14"/>
                  <a:gd name="T5" fmla="*/ 24 h 42"/>
                  <a:gd name="T6" fmla="*/ 14 w 14"/>
                  <a:gd name="T7" fmla="*/ 38 h 42"/>
                  <a:gd name="T8" fmla="*/ 12 w 14"/>
                  <a:gd name="T9" fmla="*/ 42 h 42"/>
                  <a:gd name="T10" fmla="*/ 8 w 14"/>
                  <a:gd name="T11" fmla="*/ 37 h 42"/>
                  <a:gd name="T12" fmla="*/ 4 w 14"/>
                  <a:gd name="T13" fmla="*/ 23 h 42"/>
                  <a:gd name="T14" fmla="*/ 2 w 14"/>
                  <a:gd name="T15" fmla="*/ 9 h 42"/>
                  <a:gd name="T16" fmla="*/ 0 w 14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2"/>
                  <a:gd name="T29" fmla="*/ 14 w 1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2">
                    <a:moveTo>
                      <a:pt x="0" y="0"/>
                    </a:moveTo>
                    <a:lnTo>
                      <a:pt x="5" y="10"/>
                    </a:lnTo>
                    <a:lnTo>
                      <a:pt x="10" y="24"/>
                    </a:lnTo>
                    <a:lnTo>
                      <a:pt x="14" y="38"/>
                    </a:lnTo>
                    <a:lnTo>
                      <a:pt x="12" y="42"/>
                    </a:lnTo>
                    <a:lnTo>
                      <a:pt x="8" y="37"/>
                    </a:lnTo>
                    <a:lnTo>
                      <a:pt x="4" y="23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2" name="Freeform 581"/>
              <p:cNvSpPr>
                <a:spLocks/>
              </p:cNvSpPr>
              <p:nvPr/>
            </p:nvSpPr>
            <p:spPr bwMode="auto">
              <a:xfrm>
                <a:off x="1149" y="111"/>
                <a:ext cx="24" cy="45"/>
              </a:xfrm>
              <a:custGeom>
                <a:avLst/>
                <a:gdLst>
                  <a:gd name="T0" fmla="*/ 0 w 24"/>
                  <a:gd name="T1" fmla="*/ 0 h 45"/>
                  <a:gd name="T2" fmla="*/ 5 w 24"/>
                  <a:gd name="T3" fmla="*/ 4 h 45"/>
                  <a:gd name="T4" fmla="*/ 9 w 24"/>
                  <a:gd name="T5" fmla="*/ 10 h 45"/>
                  <a:gd name="T6" fmla="*/ 13 w 24"/>
                  <a:gd name="T7" fmla="*/ 16 h 45"/>
                  <a:gd name="T8" fmla="*/ 18 w 24"/>
                  <a:gd name="T9" fmla="*/ 24 h 45"/>
                  <a:gd name="T10" fmla="*/ 21 w 24"/>
                  <a:gd name="T11" fmla="*/ 31 h 45"/>
                  <a:gd name="T12" fmla="*/ 24 w 24"/>
                  <a:gd name="T13" fmla="*/ 38 h 45"/>
                  <a:gd name="T14" fmla="*/ 24 w 24"/>
                  <a:gd name="T15" fmla="*/ 42 h 45"/>
                  <a:gd name="T16" fmla="*/ 24 w 24"/>
                  <a:gd name="T17" fmla="*/ 45 h 45"/>
                  <a:gd name="T18" fmla="*/ 18 w 24"/>
                  <a:gd name="T19" fmla="*/ 40 h 45"/>
                  <a:gd name="T20" fmla="*/ 12 w 24"/>
                  <a:gd name="T21" fmla="*/ 25 h 45"/>
                  <a:gd name="T22" fmla="*/ 6 w 24"/>
                  <a:gd name="T23" fmla="*/ 9 h 45"/>
                  <a:gd name="T24" fmla="*/ 0 w 24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45"/>
                  <a:gd name="T41" fmla="*/ 24 w 24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45">
                    <a:moveTo>
                      <a:pt x="0" y="0"/>
                    </a:moveTo>
                    <a:lnTo>
                      <a:pt x="5" y="4"/>
                    </a:lnTo>
                    <a:lnTo>
                      <a:pt x="9" y="10"/>
                    </a:lnTo>
                    <a:lnTo>
                      <a:pt x="13" y="16"/>
                    </a:lnTo>
                    <a:lnTo>
                      <a:pt x="18" y="24"/>
                    </a:lnTo>
                    <a:lnTo>
                      <a:pt x="21" y="31"/>
                    </a:lnTo>
                    <a:lnTo>
                      <a:pt x="24" y="38"/>
                    </a:lnTo>
                    <a:lnTo>
                      <a:pt x="24" y="42"/>
                    </a:lnTo>
                    <a:lnTo>
                      <a:pt x="24" y="45"/>
                    </a:lnTo>
                    <a:lnTo>
                      <a:pt x="18" y="40"/>
                    </a:lnTo>
                    <a:lnTo>
                      <a:pt x="12" y="25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3" name="Freeform 582"/>
              <p:cNvSpPr>
                <a:spLocks/>
              </p:cNvSpPr>
              <p:nvPr/>
            </p:nvSpPr>
            <p:spPr bwMode="auto">
              <a:xfrm>
                <a:off x="1182" y="104"/>
                <a:ext cx="28" cy="42"/>
              </a:xfrm>
              <a:custGeom>
                <a:avLst/>
                <a:gdLst>
                  <a:gd name="T0" fmla="*/ 0 w 28"/>
                  <a:gd name="T1" fmla="*/ 0 h 42"/>
                  <a:gd name="T2" fmla="*/ 3 w 28"/>
                  <a:gd name="T3" fmla="*/ 3 h 42"/>
                  <a:gd name="T4" fmla="*/ 8 w 28"/>
                  <a:gd name="T5" fmla="*/ 9 h 42"/>
                  <a:gd name="T6" fmla="*/ 13 w 28"/>
                  <a:gd name="T7" fmla="*/ 15 h 42"/>
                  <a:gd name="T8" fmla="*/ 18 w 28"/>
                  <a:gd name="T9" fmla="*/ 21 h 42"/>
                  <a:gd name="T10" fmla="*/ 22 w 28"/>
                  <a:gd name="T11" fmla="*/ 28 h 42"/>
                  <a:gd name="T12" fmla="*/ 26 w 28"/>
                  <a:gd name="T13" fmla="*/ 34 h 42"/>
                  <a:gd name="T14" fmla="*/ 28 w 28"/>
                  <a:gd name="T15" fmla="*/ 39 h 42"/>
                  <a:gd name="T16" fmla="*/ 27 w 28"/>
                  <a:gd name="T17" fmla="*/ 42 h 42"/>
                  <a:gd name="T18" fmla="*/ 24 w 28"/>
                  <a:gd name="T19" fmla="*/ 41 h 42"/>
                  <a:gd name="T20" fmla="*/ 21 w 28"/>
                  <a:gd name="T21" fmla="*/ 37 h 42"/>
                  <a:gd name="T22" fmla="*/ 16 w 28"/>
                  <a:gd name="T23" fmla="*/ 31 h 42"/>
                  <a:gd name="T24" fmla="*/ 13 w 28"/>
                  <a:gd name="T25" fmla="*/ 23 h 42"/>
                  <a:gd name="T26" fmla="*/ 9 w 28"/>
                  <a:gd name="T27" fmla="*/ 16 h 42"/>
                  <a:gd name="T28" fmla="*/ 5 w 28"/>
                  <a:gd name="T29" fmla="*/ 9 h 42"/>
                  <a:gd name="T30" fmla="*/ 3 w 28"/>
                  <a:gd name="T31" fmla="*/ 3 h 42"/>
                  <a:gd name="T32" fmla="*/ 0 w 28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2"/>
                  <a:gd name="T53" fmla="*/ 28 w 2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2">
                    <a:moveTo>
                      <a:pt x="0" y="0"/>
                    </a:moveTo>
                    <a:lnTo>
                      <a:pt x="3" y="3"/>
                    </a:lnTo>
                    <a:lnTo>
                      <a:pt x="8" y="9"/>
                    </a:lnTo>
                    <a:lnTo>
                      <a:pt x="13" y="15"/>
                    </a:lnTo>
                    <a:lnTo>
                      <a:pt x="18" y="21"/>
                    </a:lnTo>
                    <a:lnTo>
                      <a:pt x="22" y="28"/>
                    </a:lnTo>
                    <a:lnTo>
                      <a:pt x="26" y="34"/>
                    </a:lnTo>
                    <a:lnTo>
                      <a:pt x="28" y="39"/>
                    </a:lnTo>
                    <a:lnTo>
                      <a:pt x="27" y="42"/>
                    </a:lnTo>
                    <a:lnTo>
                      <a:pt x="24" y="41"/>
                    </a:lnTo>
                    <a:lnTo>
                      <a:pt x="21" y="37"/>
                    </a:lnTo>
                    <a:lnTo>
                      <a:pt x="16" y="31"/>
                    </a:lnTo>
                    <a:lnTo>
                      <a:pt x="13" y="23"/>
                    </a:lnTo>
                    <a:lnTo>
                      <a:pt x="9" y="16"/>
                    </a:lnTo>
                    <a:lnTo>
                      <a:pt x="5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4" name="Freeform 583"/>
              <p:cNvSpPr>
                <a:spLocks/>
              </p:cNvSpPr>
              <p:nvPr/>
            </p:nvSpPr>
            <p:spPr bwMode="auto">
              <a:xfrm>
                <a:off x="1135" y="114"/>
                <a:ext cx="23" cy="37"/>
              </a:xfrm>
              <a:custGeom>
                <a:avLst/>
                <a:gdLst>
                  <a:gd name="T0" fmla="*/ 0 w 23"/>
                  <a:gd name="T1" fmla="*/ 0 h 37"/>
                  <a:gd name="T2" fmla="*/ 2 w 23"/>
                  <a:gd name="T3" fmla="*/ 3 h 37"/>
                  <a:gd name="T4" fmla="*/ 7 w 23"/>
                  <a:gd name="T5" fmla="*/ 8 h 37"/>
                  <a:gd name="T6" fmla="*/ 11 w 23"/>
                  <a:gd name="T7" fmla="*/ 13 h 37"/>
                  <a:gd name="T8" fmla="*/ 16 w 23"/>
                  <a:gd name="T9" fmla="*/ 20 h 37"/>
                  <a:gd name="T10" fmla="*/ 20 w 23"/>
                  <a:gd name="T11" fmla="*/ 26 h 37"/>
                  <a:gd name="T12" fmla="*/ 22 w 23"/>
                  <a:gd name="T13" fmla="*/ 32 h 37"/>
                  <a:gd name="T14" fmla="*/ 23 w 23"/>
                  <a:gd name="T15" fmla="*/ 36 h 37"/>
                  <a:gd name="T16" fmla="*/ 21 w 23"/>
                  <a:gd name="T17" fmla="*/ 37 h 37"/>
                  <a:gd name="T18" fmla="*/ 15 w 23"/>
                  <a:gd name="T19" fmla="*/ 33 h 37"/>
                  <a:gd name="T20" fmla="*/ 9 w 23"/>
                  <a:gd name="T21" fmla="*/ 21 h 37"/>
                  <a:gd name="T22" fmla="*/ 3 w 23"/>
                  <a:gd name="T23" fmla="*/ 8 h 37"/>
                  <a:gd name="T24" fmla="*/ 0 w 23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7"/>
                  <a:gd name="T41" fmla="*/ 23 w 2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7">
                    <a:moveTo>
                      <a:pt x="0" y="0"/>
                    </a:moveTo>
                    <a:lnTo>
                      <a:pt x="2" y="3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6" y="20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3" y="36"/>
                    </a:lnTo>
                    <a:lnTo>
                      <a:pt x="21" y="37"/>
                    </a:lnTo>
                    <a:lnTo>
                      <a:pt x="15" y="33"/>
                    </a:lnTo>
                    <a:lnTo>
                      <a:pt x="9" y="21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5" name="Freeform 584"/>
              <p:cNvSpPr>
                <a:spLocks/>
              </p:cNvSpPr>
              <p:nvPr/>
            </p:nvSpPr>
            <p:spPr bwMode="auto">
              <a:xfrm>
                <a:off x="1136" y="57"/>
                <a:ext cx="30" cy="60"/>
              </a:xfrm>
              <a:custGeom>
                <a:avLst/>
                <a:gdLst>
                  <a:gd name="T0" fmla="*/ 29 w 30"/>
                  <a:gd name="T1" fmla="*/ 0 h 60"/>
                  <a:gd name="T2" fmla="*/ 30 w 30"/>
                  <a:gd name="T3" fmla="*/ 4 h 60"/>
                  <a:gd name="T4" fmla="*/ 29 w 30"/>
                  <a:gd name="T5" fmla="*/ 10 h 60"/>
                  <a:gd name="T6" fmla="*/ 25 w 30"/>
                  <a:gd name="T7" fmla="*/ 19 h 60"/>
                  <a:gd name="T8" fmla="*/ 22 w 30"/>
                  <a:gd name="T9" fmla="*/ 29 h 60"/>
                  <a:gd name="T10" fmla="*/ 17 w 30"/>
                  <a:gd name="T11" fmla="*/ 39 h 60"/>
                  <a:gd name="T12" fmla="*/ 12 w 30"/>
                  <a:gd name="T13" fmla="*/ 48 h 60"/>
                  <a:gd name="T14" fmla="*/ 6 w 30"/>
                  <a:gd name="T15" fmla="*/ 55 h 60"/>
                  <a:gd name="T16" fmla="*/ 0 w 30"/>
                  <a:gd name="T17" fmla="*/ 60 h 60"/>
                  <a:gd name="T18" fmla="*/ 2 w 30"/>
                  <a:gd name="T19" fmla="*/ 55 h 60"/>
                  <a:gd name="T20" fmla="*/ 6 w 30"/>
                  <a:gd name="T21" fmla="*/ 47 h 60"/>
                  <a:gd name="T22" fmla="*/ 10 w 30"/>
                  <a:gd name="T23" fmla="*/ 38 h 60"/>
                  <a:gd name="T24" fmla="*/ 14 w 30"/>
                  <a:gd name="T25" fmla="*/ 27 h 60"/>
                  <a:gd name="T26" fmla="*/ 19 w 30"/>
                  <a:gd name="T27" fmla="*/ 16 h 60"/>
                  <a:gd name="T28" fmla="*/ 24 w 30"/>
                  <a:gd name="T29" fmla="*/ 8 h 60"/>
                  <a:gd name="T30" fmla="*/ 27 w 30"/>
                  <a:gd name="T31" fmla="*/ 2 h 60"/>
                  <a:gd name="T32" fmla="*/ 29 w 3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60"/>
                  <a:gd name="T53" fmla="*/ 30 w 3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60">
                    <a:moveTo>
                      <a:pt x="29" y="0"/>
                    </a:moveTo>
                    <a:lnTo>
                      <a:pt x="30" y="4"/>
                    </a:lnTo>
                    <a:lnTo>
                      <a:pt x="29" y="10"/>
                    </a:lnTo>
                    <a:lnTo>
                      <a:pt x="25" y="19"/>
                    </a:lnTo>
                    <a:lnTo>
                      <a:pt x="22" y="29"/>
                    </a:lnTo>
                    <a:lnTo>
                      <a:pt x="17" y="39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0" y="60"/>
                    </a:lnTo>
                    <a:lnTo>
                      <a:pt x="2" y="55"/>
                    </a:lnTo>
                    <a:lnTo>
                      <a:pt x="6" y="47"/>
                    </a:lnTo>
                    <a:lnTo>
                      <a:pt x="10" y="38"/>
                    </a:lnTo>
                    <a:lnTo>
                      <a:pt x="14" y="27"/>
                    </a:lnTo>
                    <a:lnTo>
                      <a:pt x="19" y="16"/>
                    </a:lnTo>
                    <a:lnTo>
                      <a:pt x="24" y="8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6" name="Freeform 585"/>
              <p:cNvSpPr>
                <a:spLocks/>
              </p:cNvSpPr>
              <p:nvPr/>
            </p:nvSpPr>
            <p:spPr bwMode="auto">
              <a:xfrm>
                <a:off x="1163" y="66"/>
                <a:ext cx="25" cy="46"/>
              </a:xfrm>
              <a:custGeom>
                <a:avLst/>
                <a:gdLst>
                  <a:gd name="T0" fmla="*/ 25 w 25"/>
                  <a:gd name="T1" fmla="*/ 0 h 46"/>
                  <a:gd name="T2" fmla="*/ 25 w 25"/>
                  <a:gd name="T3" fmla="*/ 2 h 46"/>
                  <a:gd name="T4" fmla="*/ 24 w 25"/>
                  <a:gd name="T5" fmla="*/ 6 h 46"/>
                  <a:gd name="T6" fmla="*/ 22 w 25"/>
                  <a:gd name="T7" fmla="*/ 13 h 46"/>
                  <a:gd name="T8" fmla="*/ 19 w 25"/>
                  <a:gd name="T9" fmla="*/ 20 h 46"/>
                  <a:gd name="T10" fmla="*/ 15 w 25"/>
                  <a:gd name="T11" fmla="*/ 29 h 46"/>
                  <a:gd name="T12" fmla="*/ 10 w 25"/>
                  <a:gd name="T13" fmla="*/ 35 h 46"/>
                  <a:gd name="T14" fmla="*/ 5 w 25"/>
                  <a:gd name="T15" fmla="*/ 42 h 46"/>
                  <a:gd name="T16" fmla="*/ 0 w 25"/>
                  <a:gd name="T17" fmla="*/ 46 h 46"/>
                  <a:gd name="T18" fmla="*/ 6 w 25"/>
                  <a:gd name="T19" fmla="*/ 34 h 46"/>
                  <a:gd name="T20" fmla="*/ 14 w 25"/>
                  <a:gd name="T21" fmla="*/ 18 h 46"/>
                  <a:gd name="T22" fmla="*/ 21 w 25"/>
                  <a:gd name="T23" fmla="*/ 4 h 46"/>
                  <a:gd name="T24" fmla="*/ 25 w 25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6"/>
                  <a:gd name="T41" fmla="*/ 25 w 25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6">
                    <a:moveTo>
                      <a:pt x="25" y="0"/>
                    </a:moveTo>
                    <a:lnTo>
                      <a:pt x="25" y="2"/>
                    </a:lnTo>
                    <a:lnTo>
                      <a:pt x="24" y="6"/>
                    </a:lnTo>
                    <a:lnTo>
                      <a:pt x="22" y="13"/>
                    </a:lnTo>
                    <a:lnTo>
                      <a:pt x="19" y="20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5" y="42"/>
                    </a:lnTo>
                    <a:lnTo>
                      <a:pt x="0" y="46"/>
                    </a:lnTo>
                    <a:lnTo>
                      <a:pt x="6" y="34"/>
                    </a:lnTo>
                    <a:lnTo>
                      <a:pt x="14" y="18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7" name="Freeform 586"/>
              <p:cNvSpPr>
                <a:spLocks/>
              </p:cNvSpPr>
              <p:nvPr/>
            </p:nvSpPr>
            <p:spPr bwMode="auto">
              <a:xfrm>
                <a:off x="1167" y="109"/>
                <a:ext cx="26" cy="41"/>
              </a:xfrm>
              <a:custGeom>
                <a:avLst/>
                <a:gdLst>
                  <a:gd name="T0" fmla="*/ 0 w 26"/>
                  <a:gd name="T1" fmla="*/ 0 h 41"/>
                  <a:gd name="T2" fmla="*/ 3 w 26"/>
                  <a:gd name="T3" fmla="*/ 3 h 41"/>
                  <a:gd name="T4" fmla="*/ 7 w 26"/>
                  <a:gd name="T5" fmla="*/ 9 h 41"/>
                  <a:gd name="T6" fmla="*/ 12 w 26"/>
                  <a:gd name="T7" fmla="*/ 15 h 41"/>
                  <a:gd name="T8" fmla="*/ 17 w 26"/>
                  <a:gd name="T9" fmla="*/ 21 h 41"/>
                  <a:gd name="T10" fmla="*/ 21 w 26"/>
                  <a:gd name="T11" fmla="*/ 28 h 41"/>
                  <a:gd name="T12" fmla="*/ 24 w 26"/>
                  <a:gd name="T13" fmla="*/ 34 h 41"/>
                  <a:gd name="T14" fmla="*/ 26 w 26"/>
                  <a:gd name="T15" fmla="*/ 38 h 41"/>
                  <a:gd name="T16" fmla="*/ 25 w 26"/>
                  <a:gd name="T17" fmla="*/ 41 h 41"/>
                  <a:gd name="T18" fmla="*/ 23 w 26"/>
                  <a:gd name="T19" fmla="*/ 41 h 41"/>
                  <a:gd name="T20" fmla="*/ 19 w 26"/>
                  <a:gd name="T21" fmla="*/ 37 h 41"/>
                  <a:gd name="T22" fmla="*/ 15 w 26"/>
                  <a:gd name="T23" fmla="*/ 31 h 41"/>
                  <a:gd name="T24" fmla="*/ 12 w 26"/>
                  <a:gd name="T25" fmla="*/ 23 h 41"/>
                  <a:gd name="T26" fmla="*/ 8 w 26"/>
                  <a:gd name="T27" fmla="*/ 15 h 41"/>
                  <a:gd name="T28" fmla="*/ 5 w 26"/>
                  <a:gd name="T29" fmla="*/ 9 h 41"/>
                  <a:gd name="T30" fmla="*/ 1 w 26"/>
                  <a:gd name="T31" fmla="*/ 3 h 41"/>
                  <a:gd name="T32" fmla="*/ 0 w 26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1"/>
                  <a:gd name="T53" fmla="*/ 26 w 2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1">
                    <a:moveTo>
                      <a:pt x="0" y="0"/>
                    </a:moveTo>
                    <a:lnTo>
                      <a:pt x="3" y="3"/>
                    </a:lnTo>
                    <a:lnTo>
                      <a:pt x="7" y="9"/>
                    </a:lnTo>
                    <a:lnTo>
                      <a:pt x="12" y="15"/>
                    </a:lnTo>
                    <a:lnTo>
                      <a:pt x="17" y="21"/>
                    </a:lnTo>
                    <a:lnTo>
                      <a:pt x="21" y="28"/>
                    </a:lnTo>
                    <a:lnTo>
                      <a:pt x="24" y="34"/>
                    </a:lnTo>
                    <a:lnTo>
                      <a:pt x="26" y="38"/>
                    </a:lnTo>
                    <a:lnTo>
                      <a:pt x="25" y="41"/>
                    </a:lnTo>
                    <a:lnTo>
                      <a:pt x="23" y="41"/>
                    </a:lnTo>
                    <a:lnTo>
                      <a:pt x="19" y="37"/>
                    </a:lnTo>
                    <a:lnTo>
                      <a:pt x="15" y="31"/>
                    </a:lnTo>
                    <a:lnTo>
                      <a:pt x="12" y="23"/>
                    </a:lnTo>
                    <a:lnTo>
                      <a:pt x="8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8" name="Freeform 587"/>
              <p:cNvSpPr>
                <a:spLocks/>
              </p:cNvSpPr>
              <p:nvPr/>
            </p:nvSpPr>
            <p:spPr bwMode="auto">
              <a:xfrm>
                <a:off x="226" y="727"/>
                <a:ext cx="66" cy="191"/>
              </a:xfrm>
              <a:custGeom>
                <a:avLst/>
                <a:gdLst>
                  <a:gd name="T0" fmla="*/ 12 w 66"/>
                  <a:gd name="T1" fmla="*/ 0 h 191"/>
                  <a:gd name="T2" fmla="*/ 13 w 66"/>
                  <a:gd name="T3" fmla="*/ 0 h 191"/>
                  <a:gd name="T4" fmla="*/ 14 w 66"/>
                  <a:gd name="T5" fmla="*/ 2 h 191"/>
                  <a:gd name="T6" fmla="*/ 15 w 66"/>
                  <a:gd name="T7" fmla="*/ 4 h 191"/>
                  <a:gd name="T8" fmla="*/ 16 w 66"/>
                  <a:gd name="T9" fmla="*/ 5 h 191"/>
                  <a:gd name="T10" fmla="*/ 9 w 66"/>
                  <a:gd name="T11" fmla="*/ 35 h 191"/>
                  <a:gd name="T12" fmla="*/ 8 w 66"/>
                  <a:gd name="T13" fmla="*/ 64 h 191"/>
                  <a:gd name="T14" fmla="*/ 12 w 66"/>
                  <a:gd name="T15" fmla="*/ 91 h 191"/>
                  <a:gd name="T16" fmla="*/ 21 w 66"/>
                  <a:gd name="T17" fmla="*/ 115 h 191"/>
                  <a:gd name="T18" fmla="*/ 31 w 66"/>
                  <a:gd name="T19" fmla="*/ 138 h 191"/>
                  <a:gd name="T20" fmla="*/ 43 w 66"/>
                  <a:gd name="T21" fmla="*/ 159 h 191"/>
                  <a:gd name="T22" fmla="*/ 55 w 66"/>
                  <a:gd name="T23" fmla="*/ 177 h 191"/>
                  <a:gd name="T24" fmla="*/ 66 w 66"/>
                  <a:gd name="T25" fmla="*/ 191 h 191"/>
                  <a:gd name="T26" fmla="*/ 53 w 66"/>
                  <a:gd name="T27" fmla="*/ 184 h 191"/>
                  <a:gd name="T28" fmla="*/ 39 w 66"/>
                  <a:gd name="T29" fmla="*/ 166 h 191"/>
                  <a:gd name="T30" fmla="*/ 25 w 66"/>
                  <a:gd name="T31" fmla="*/ 143 h 191"/>
                  <a:gd name="T32" fmla="*/ 13 w 66"/>
                  <a:gd name="T33" fmla="*/ 114 h 191"/>
                  <a:gd name="T34" fmla="*/ 5 w 66"/>
                  <a:gd name="T35" fmla="*/ 84 h 191"/>
                  <a:gd name="T36" fmla="*/ 0 w 66"/>
                  <a:gd name="T37" fmla="*/ 54 h 191"/>
                  <a:gd name="T38" fmla="*/ 3 w 66"/>
                  <a:gd name="T39" fmla="*/ 25 h 191"/>
                  <a:gd name="T40" fmla="*/ 12 w 66"/>
                  <a:gd name="T41" fmla="*/ 0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91"/>
                  <a:gd name="T65" fmla="*/ 66 w 66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91">
                    <a:moveTo>
                      <a:pt x="12" y="0"/>
                    </a:move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9" y="35"/>
                    </a:lnTo>
                    <a:lnTo>
                      <a:pt x="8" y="64"/>
                    </a:lnTo>
                    <a:lnTo>
                      <a:pt x="12" y="91"/>
                    </a:lnTo>
                    <a:lnTo>
                      <a:pt x="21" y="115"/>
                    </a:lnTo>
                    <a:lnTo>
                      <a:pt x="31" y="138"/>
                    </a:lnTo>
                    <a:lnTo>
                      <a:pt x="43" y="159"/>
                    </a:lnTo>
                    <a:lnTo>
                      <a:pt x="55" y="177"/>
                    </a:lnTo>
                    <a:lnTo>
                      <a:pt x="66" y="191"/>
                    </a:lnTo>
                    <a:lnTo>
                      <a:pt x="53" y="184"/>
                    </a:lnTo>
                    <a:lnTo>
                      <a:pt x="39" y="166"/>
                    </a:lnTo>
                    <a:lnTo>
                      <a:pt x="25" y="143"/>
                    </a:lnTo>
                    <a:lnTo>
                      <a:pt x="13" y="114"/>
                    </a:lnTo>
                    <a:lnTo>
                      <a:pt x="5" y="84"/>
                    </a:lnTo>
                    <a:lnTo>
                      <a:pt x="0" y="54"/>
                    </a:lnTo>
                    <a:lnTo>
                      <a:pt x="3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09" name="Freeform 588"/>
              <p:cNvSpPr>
                <a:spLocks/>
              </p:cNvSpPr>
              <p:nvPr/>
            </p:nvSpPr>
            <p:spPr bwMode="auto">
              <a:xfrm>
                <a:off x="258" y="876"/>
                <a:ext cx="57" cy="14"/>
              </a:xfrm>
              <a:custGeom>
                <a:avLst/>
                <a:gdLst>
                  <a:gd name="T0" fmla="*/ 57 w 57"/>
                  <a:gd name="T1" fmla="*/ 12 h 14"/>
                  <a:gd name="T2" fmla="*/ 55 w 57"/>
                  <a:gd name="T3" fmla="*/ 13 h 14"/>
                  <a:gd name="T4" fmla="*/ 50 w 57"/>
                  <a:gd name="T5" fmla="*/ 14 h 14"/>
                  <a:gd name="T6" fmla="*/ 43 w 57"/>
                  <a:gd name="T7" fmla="*/ 14 h 14"/>
                  <a:gd name="T8" fmla="*/ 34 w 57"/>
                  <a:gd name="T9" fmla="*/ 13 h 14"/>
                  <a:gd name="T10" fmla="*/ 24 w 57"/>
                  <a:gd name="T11" fmla="*/ 12 h 14"/>
                  <a:gd name="T12" fmla="*/ 15 w 57"/>
                  <a:gd name="T13" fmla="*/ 9 h 14"/>
                  <a:gd name="T14" fmla="*/ 7 w 57"/>
                  <a:gd name="T15" fmla="*/ 5 h 14"/>
                  <a:gd name="T16" fmla="*/ 0 w 57"/>
                  <a:gd name="T17" fmla="*/ 0 h 14"/>
                  <a:gd name="T18" fmla="*/ 6 w 57"/>
                  <a:gd name="T19" fmla="*/ 1 h 14"/>
                  <a:gd name="T20" fmla="*/ 15 w 57"/>
                  <a:gd name="T21" fmla="*/ 3 h 14"/>
                  <a:gd name="T22" fmla="*/ 24 w 57"/>
                  <a:gd name="T23" fmla="*/ 4 h 14"/>
                  <a:gd name="T24" fmla="*/ 34 w 57"/>
                  <a:gd name="T25" fmla="*/ 6 h 14"/>
                  <a:gd name="T26" fmla="*/ 42 w 57"/>
                  <a:gd name="T27" fmla="*/ 7 h 14"/>
                  <a:gd name="T28" fmla="*/ 50 w 57"/>
                  <a:gd name="T29" fmla="*/ 9 h 14"/>
                  <a:gd name="T30" fmla="*/ 55 w 57"/>
                  <a:gd name="T31" fmla="*/ 10 h 14"/>
                  <a:gd name="T32" fmla="*/ 57 w 57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4"/>
                  <a:gd name="T53" fmla="*/ 57 w 57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4">
                    <a:moveTo>
                      <a:pt x="57" y="12"/>
                    </a:moveTo>
                    <a:lnTo>
                      <a:pt x="55" y="13"/>
                    </a:lnTo>
                    <a:lnTo>
                      <a:pt x="50" y="14"/>
                    </a:lnTo>
                    <a:lnTo>
                      <a:pt x="43" y="14"/>
                    </a:lnTo>
                    <a:lnTo>
                      <a:pt x="34" y="13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3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2" y="7"/>
                    </a:lnTo>
                    <a:lnTo>
                      <a:pt x="50" y="9"/>
                    </a:lnTo>
                    <a:lnTo>
                      <a:pt x="55" y="10"/>
                    </a:lnTo>
                    <a:lnTo>
                      <a:pt x="57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0" name="Freeform 589"/>
              <p:cNvSpPr>
                <a:spLocks/>
              </p:cNvSpPr>
              <p:nvPr/>
            </p:nvSpPr>
            <p:spPr bwMode="auto">
              <a:xfrm>
                <a:off x="249" y="859"/>
                <a:ext cx="68" cy="19"/>
              </a:xfrm>
              <a:custGeom>
                <a:avLst/>
                <a:gdLst>
                  <a:gd name="T0" fmla="*/ 68 w 68"/>
                  <a:gd name="T1" fmla="*/ 16 h 19"/>
                  <a:gd name="T2" fmla="*/ 65 w 68"/>
                  <a:gd name="T3" fmla="*/ 18 h 19"/>
                  <a:gd name="T4" fmla="*/ 59 w 68"/>
                  <a:gd name="T5" fmla="*/ 19 h 19"/>
                  <a:gd name="T6" fmla="*/ 49 w 68"/>
                  <a:gd name="T7" fmla="*/ 18 h 19"/>
                  <a:gd name="T8" fmla="*/ 39 w 68"/>
                  <a:gd name="T9" fmla="*/ 16 h 19"/>
                  <a:gd name="T10" fmla="*/ 28 w 68"/>
                  <a:gd name="T11" fmla="*/ 13 h 19"/>
                  <a:gd name="T12" fmla="*/ 17 w 68"/>
                  <a:gd name="T13" fmla="*/ 9 h 19"/>
                  <a:gd name="T14" fmla="*/ 7 w 68"/>
                  <a:gd name="T15" fmla="*/ 5 h 19"/>
                  <a:gd name="T16" fmla="*/ 0 w 68"/>
                  <a:gd name="T17" fmla="*/ 0 h 19"/>
                  <a:gd name="T18" fmla="*/ 5 w 68"/>
                  <a:gd name="T19" fmla="*/ 2 h 19"/>
                  <a:gd name="T20" fmla="*/ 14 w 68"/>
                  <a:gd name="T21" fmla="*/ 3 h 19"/>
                  <a:gd name="T22" fmla="*/ 25 w 68"/>
                  <a:gd name="T23" fmla="*/ 4 h 19"/>
                  <a:gd name="T24" fmla="*/ 37 w 68"/>
                  <a:gd name="T25" fmla="*/ 6 h 19"/>
                  <a:gd name="T26" fmla="*/ 49 w 68"/>
                  <a:gd name="T27" fmla="*/ 9 h 19"/>
                  <a:gd name="T28" fmla="*/ 58 w 68"/>
                  <a:gd name="T29" fmla="*/ 11 h 19"/>
                  <a:gd name="T30" fmla="*/ 65 w 68"/>
                  <a:gd name="T31" fmla="*/ 13 h 19"/>
                  <a:gd name="T32" fmla="*/ 68 w 68"/>
                  <a:gd name="T33" fmla="*/ 16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9"/>
                  <a:gd name="T53" fmla="*/ 68 w 6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9">
                    <a:moveTo>
                      <a:pt x="68" y="16"/>
                    </a:moveTo>
                    <a:lnTo>
                      <a:pt x="65" y="18"/>
                    </a:lnTo>
                    <a:lnTo>
                      <a:pt x="59" y="19"/>
                    </a:lnTo>
                    <a:lnTo>
                      <a:pt x="49" y="18"/>
                    </a:lnTo>
                    <a:lnTo>
                      <a:pt x="39" y="16"/>
                    </a:lnTo>
                    <a:lnTo>
                      <a:pt x="28" y="13"/>
                    </a:lnTo>
                    <a:lnTo>
                      <a:pt x="17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4" y="3"/>
                    </a:lnTo>
                    <a:lnTo>
                      <a:pt x="25" y="4"/>
                    </a:lnTo>
                    <a:lnTo>
                      <a:pt x="37" y="6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65" y="13"/>
                    </a:lnTo>
                    <a:lnTo>
                      <a:pt x="6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1" name="Freeform 590"/>
              <p:cNvSpPr>
                <a:spLocks/>
              </p:cNvSpPr>
              <p:nvPr/>
            </p:nvSpPr>
            <p:spPr bwMode="auto">
              <a:xfrm>
                <a:off x="237" y="832"/>
                <a:ext cx="71" cy="14"/>
              </a:xfrm>
              <a:custGeom>
                <a:avLst/>
                <a:gdLst>
                  <a:gd name="T0" fmla="*/ 71 w 71"/>
                  <a:gd name="T1" fmla="*/ 10 h 14"/>
                  <a:gd name="T2" fmla="*/ 67 w 71"/>
                  <a:gd name="T3" fmla="*/ 12 h 14"/>
                  <a:gd name="T4" fmla="*/ 61 w 71"/>
                  <a:gd name="T5" fmla="*/ 14 h 14"/>
                  <a:gd name="T6" fmla="*/ 51 w 71"/>
                  <a:gd name="T7" fmla="*/ 14 h 14"/>
                  <a:gd name="T8" fmla="*/ 39 w 71"/>
                  <a:gd name="T9" fmla="*/ 13 h 14"/>
                  <a:gd name="T10" fmla="*/ 27 w 71"/>
                  <a:gd name="T11" fmla="*/ 11 h 14"/>
                  <a:gd name="T12" fmla="*/ 16 w 71"/>
                  <a:gd name="T13" fmla="*/ 8 h 14"/>
                  <a:gd name="T14" fmla="*/ 6 w 71"/>
                  <a:gd name="T15" fmla="*/ 4 h 14"/>
                  <a:gd name="T16" fmla="*/ 0 w 71"/>
                  <a:gd name="T17" fmla="*/ 0 h 14"/>
                  <a:gd name="T18" fmla="*/ 5 w 71"/>
                  <a:gd name="T19" fmla="*/ 1 h 14"/>
                  <a:gd name="T20" fmla="*/ 14 w 71"/>
                  <a:gd name="T21" fmla="*/ 1 h 14"/>
                  <a:gd name="T22" fmla="*/ 25 w 71"/>
                  <a:gd name="T23" fmla="*/ 3 h 14"/>
                  <a:gd name="T24" fmla="*/ 38 w 71"/>
                  <a:gd name="T25" fmla="*/ 4 h 14"/>
                  <a:gd name="T26" fmla="*/ 50 w 71"/>
                  <a:gd name="T27" fmla="*/ 5 h 14"/>
                  <a:gd name="T28" fmla="*/ 61 w 71"/>
                  <a:gd name="T29" fmla="*/ 6 h 14"/>
                  <a:gd name="T30" fmla="*/ 68 w 71"/>
                  <a:gd name="T31" fmla="*/ 8 h 14"/>
                  <a:gd name="T32" fmla="*/ 71 w 71"/>
                  <a:gd name="T33" fmla="*/ 1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14"/>
                  <a:gd name="T53" fmla="*/ 71 w 71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14">
                    <a:moveTo>
                      <a:pt x="71" y="10"/>
                    </a:moveTo>
                    <a:lnTo>
                      <a:pt x="67" y="12"/>
                    </a:lnTo>
                    <a:lnTo>
                      <a:pt x="61" y="14"/>
                    </a:lnTo>
                    <a:lnTo>
                      <a:pt x="51" y="14"/>
                    </a:lnTo>
                    <a:lnTo>
                      <a:pt x="39" y="13"/>
                    </a:lnTo>
                    <a:lnTo>
                      <a:pt x="27" y="11"/>
                    </a:lnTo>
                    <a:lnTo>
                      <a:pt x="16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4" y="1"/>
                    </a:lnTo>
                    <a:lnTo>
                      <a:pt x="25" y="3"/>
                    </a:lnTo>
                    <a:lnTo>
                      <a:pt x="38" y="4"/>
                    </a:lnTo>
                    <a:lnTo>
                      <a:pt x="50" y="5"/>
                    </a:lnTo>
                    <a:lnTo>
                      <a:pt x="61" y="6"/>
                    </a:lnTo>
                    <a:lnTo>
                      <a:pt x="68" y="8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2" name="Freeform 591"/>
              <p:cNvSpPr>
                <a:spLocks/>
              </p:cNvSpPr>
              <p:nvPr/>
            </p:nvSpPr>
            <p:spPr bwMode="auto">
              <a:xfrm>
                <a:off x="233" y="814"/>
                <a:ext cx="63" cy="11"/>
              </a:xfrm>
              <a:custGeom>
                <a:avLst/>
                <a:gdLst>
                  <a:gd name="T0" fmla="*/ 63 w 63"/>
                  <a:gd name="T1" fmla="*/ 9 h 11"/>
                  <a:gd name="T2" fmla="*/ 61 w 63"/>
                  <a:gd name="T3" fmla="*/ 10 h 11"/>
                  <a:gd name="T4" fmla="*/ 54 w 63"/>
                  <a:gd name="T5" fmla="*/ 11 h 11"/>
                  <a:gd name="T6" fmla="*/ 46 w 63"/>
                  <a:gd name="T7" fmla="*/ 11 h 11"/>
                  <a:gd name="T8" fmla="*/ 35 w 63"/>
                  <a:gd name="T9" fmla="*/ 10 h 11"/>
                  <a:gd name="T10" fmla="*/ 23 w 63"/>
                  <a:gd name="T11" fmla="*/ 9 h 11"/>
                  <a:gd name="T12" fmla="*/ 13 w 63"/>
                  <a:gd name="T13" fmla="*/ 7 h 11"/>
                  <a:gd name="T14" fmla="*/ 5 w 63"/>
                  <a:gd name="T15" fmla="*/ 4 h 11"/>
                  <a:gd name="T16" fmla="*/ 0 w 63"/>
                  <a:gd name="T17" fmla="*/ 0 h 11"/>
                  <a:gd name="T18" fmla="*/ 6 w 63"/>
                  <a:gd name="T19" fmla="*/ 1 h 11"/>
                  <a:gd name="T20" fmla="*/ 15 w 63"/>
                  <a:gd name="T21" fmla="*/ 1 h 11"/>
                  <a:gd name="T22" fmla="*/ 25 w 63"/>
                  <a:gd name="T23" fmla="*/ 1 h 11"/>
                  <a:gd name="T24" fmla="*/ 35 w 63"/>
                  <a:gd name="T25" fmla="*/ 2 h 11"/>
                  <a:gd name="T26" fmla="*/ 47 w 63"/>
                  <a:gd name="T27" fmla="*/ 3 h 11"/>
                  <a:gd name="T28" fmla="*/ 55 w 63"/>
                  <a:gd name="T29" fmla="*/ 4 h 11"/>
                  <a:gd name="T30" fmla="*/ 61 w 63"/>
                  <a:gd name="T31" fmla="*/ 6 h 11"/>
                  <a:gd name="T32" fmla="*/ 63 w 63"/>
                  <a:gd name="T33" fmla="*/ 9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1"/>
                  <a:gd name="T53" fmla="*/ 63 w 6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1">
                    <a:moveTo>
                      <a:pt x="63" y="9"/>
                    </a:moveTo>
                    <a:lnTo>
                      <a:pt x="61" y="10"/>
                    </a:lnTo>
                    <a:lnTo>
                      <a:pt x="54" y="11"/>
                    </a:lnTo>
                    <a:lnTo>
                      <a:pt x="46" y="11"/>
                    </a:lnTo>
                    <a:lnTo>
                      <a:pt x="35" y="10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35" y="2"/>
                    </a:lnTo>
                    <a:lnTo>
                      <a:pt x="47" y="3"/>
                    </a:lnTo>
                    <a:lnTo>
                      <a:pt x="55" y="4"/>
                    </a:lnTo>
                    <a:lnTo>
                      <a:pt x="61" y="6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3" name="Freeform 592"/>
              <p:cNvSpPr>
                <a:spLocks/>
              </p:cNvSpPr>
              <p:nvPr/>
            </p:nvSpPr>
            <p:spPr bwMode="auto">
              <a:xfrm>
                <a:off x="228" y="782"/>
                <a:ext cx="54" cy="10"/>
              </a:xfrm>
              <a:custGeom>
                <a:avLst/>
                <a:gdLst>
                  <a:gd name="T0" fmla="*/ 54 w 54"/>
                  <a:gd name="T1" fmla="*/ 3 h 10"/>
                  <a:gd name="T2" fmla="*/ 52 w 54"/>
                  <a:gd name="T3" fmla="*/ 5 h 10"/>
                  <a:gd name="T4" fmla="*/ 47 w 54"/>
                  <a:gd name="T5" fmla="*/ 8 h 10"/>
                  <a:gd name="T6" fmla="*/ 40 w 54"/>
                  <a:gd name="T7" fmla="*/ 9 h 10"/>
                  <a:gd name="T8" fmla="*/ 33 w 54"/>
                  <a:gd name="T9" fmla="*/ 10 h 10"/>
                  <a:gd name="T10" fmla="*/ 23 w 54"/>
                  <a:gd name="T11" fmla="*/ 10 h 10"/>
                  <a:gd name="T12" fmla="*/ 15 w 54"/>
                  <a:gd name="T13" fmla="*/ 8 h 10"/>
                  <a:gd name="T14" fmla="*/ 7 w 54"/>
                  <a:gd name="T15" fmla="*/ 5 h 10"/>
                  <a:gd name="T16" fmla="*/ 0 w 54"/>
                  <a:gd name="T17" fmla="*/ 1 h 10"/>
                  <a:gd name="T18" fmla="*/ 5 w 54"/>
                  <a:gd name="T19" fmla="*/ 1 h 10"/>
                  <a:gd name="T20" fmla="*/ 13 w 54"/>
                  <a:gd name="T21" fmla="*/ 1 h 10"/>
                  <a:gd name="T22" fmla="*/ 22 w 54"/>
                  <a:gd name="T23" fmla="*/ 1 h 10"/>
                  <a:gd name="T24" fmla="*/ 31 w 54"/>
                  <a:gd name="T25" fmla="*/ 0 h 10"/>
                  <a:gd name="T26" fmla="*/ 40 w 54"/>
                  <a:gd name="T27" fmla="*/ 0 h 10"/>
                  <a:gd name="T28" fmla="*/ 47 w 54"/>
                  <a:gd name="T29" fmla="*/ 0 h 10"/>
                  <a:gd name="T30" fmla="*/ 52 w 54"/>
                  <a:gd name="T31" fmla="*/ 1 h 10"/>
                  <a:gd name="T32" fmla="*/ 54 w 54"/>
                  <a:gd name="T33" fmla="*/ 3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0"/>
                  <a:gd name="T53" fmla="*/ 54 w 54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0">
                    <a:moveTo>
                      <a:pt x="54" y="3"/>
                    </a:moveTo>
                    <a:lnTo>
                      <a:pt x="52" y="5"/>
                    </a:lnTo>
                    <a:lnTo>
                      <a:pt x="47" y="8"/>
                    </a:lnTo>
                    <a:lnTo>
                      <a:pt x="40" y="9"/>
                    </a:lnTo>
                    <a:lnTo>
                      <a:pt x="33" y="10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5" y="1"/>
                    </a:lnTo>
                    <a:lnTo>
                      <a:pt x="13" y="1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0" y="0"/>
                    </a:lnTo>
                    <a:lnTo>
                      <a:pt x="47" y="0"/>
                    </a:lnTo>
                    <a:lnTo>
                      <a:pt x="52" y="1"/>
                    </a:lnTo>
                    <a:lnTo>
                      <a:pt x="54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4" name="Freeform 593"/>
              <p:cNvSpPr>
                <a:spLocks/>
              </p:cNvSpPr>
              <p:nvPr/>
            </p:nvSpPr>
            <p:spPr bwMode="auto">
              <a:xfrm>
                <a:off x="235" y="732"/>
                <a:ext cx="26" cy="12"/>
              </a:xfrm>
              <a:custGeom>
                <a:avLst/>
                <a:gdLst>
                  <a:gd name="T0" fmla="*/ 26 w 26"/>
                  <a:gd name="T1" fmla="*/ 2 h 12"/>
                  <a:gd name="T2" fmla="*/ 25 w 26"/>
                  <a:gd name="T3" fmla="*/ 4 h 12"/>
                  <a:gd name="T4" fmla="*/ 22 w 26"/>
                  <a:gd name="T5" fmla="*/ 6 h 12"/>
                  <a:gd name="T6" fmla="*/ 19 w 26"/>
                  <a:gd name="T7" fmla="*/ 8 h 12"/>
                  <a:gd name="T8" fmla="*/ 14 w 26"/>
                  <a:gd name="T9" fmla="*/ 10 h 12"/>
                  <a:gd name="T10" fmla="*/ 10 w 26"/>
                  <a:gd name="T11" fmla="*/ 12 h 12"/>
                  <a:gd name="T12" fmla="*/ 6 w 26"/>
                  <a:gd name="T13" fmla="*/ 12 h 12"/>
                  <a:gd name="T14" fmla="*/ 2 w 26"/>
                  <a:gd name="T15" fmla="*/ 11 h 12"/>
                  <a:gd name="T16" fmla="*/ 0 w 26"/>
                  <a:gd name="T17" fmla="*/ 9 h 12"/>
                  <a:gd name="T18" fmla="*/ 3 w 26"/>
                  <a:gd name="T19" fmla="*/ 10 h 12"/>
                  <a:gd name="T20" fmla="*/ 8 w 26"/>
                  <a:gd name="T21" fmla="*/ 9 h 12"/>
                  <a:gd name="T22" fmla="*/ 12 w 26"/>
                  <a:gd name="T23" fmla="*/ 7 h 12"/>
                  <a:gd name="T24" fmla="*/ 16 w 26"/>
                  <a:gd name="T25" fmla="*/ 4 h 12"/>
                  <a:gd name="T26" fmla="*/ 20 w 26"/>
                  <a:gd name="T27" fmla="*/ 2 h 12"/>
                  <a:gd name="T28" fmla="*/ 23 w 26"/>
                  <a:gd name="T29" fmla="*/ 0 h 12"/>
                  <a:gd name="T30" fmla="*/ 25 w 26"/>
                  <a:gd name="T31" fmla="*/ 0 h 12"/>
                  <a:gd name="T32" fmla="*/ 26 w 26"/>
                  <a:gd name="T33" fmla="*/ 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2"/>
                  <a:gd name="T53" fmla="*/ 26 w 26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2">
                    <a:moveTo>
                      <a:pt x="26" y="2"/>
                    </a:moveTo>
                    <a:lnTo>
                      <a:pt x="25" y="4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5" name="Freeform 594"/>
              <p:cNvSpPr>
                <a:spLocks/>
              </p:cNvSpPr>
              <p:nvPr/>
            </p:nvSpPr>
            <p:spPr bwMode="auto">
              <a:xfrm>
                <a:off x="271" y="894"/>
                <a:ext cx="48" cy="14"/>
              </a:xfrm>
              <a:custGeom>
                <a:avLst/>
                <a:gdLst>
                  <a:gd name="T0" fmla="*/ 48 w 48"/>
                  <a:gd name="T1" fmla="*/ 12 h 14"/>
                  <a:gd name="T2" fmla="*/ 46 w 48"/>
                  <a:gd name="T3" fmla="*/ 13 h 14"/>
                  <a:gd name="T4" fmla="*/ 43 w 48"/>
                  <a:gd name="T5" fmla="*/ 14 h 14"/>
                  <a:gd name="T6" fmla="*/ 37 w 48"/>
                  <a:gd name="T7" fmla="*/ 14 h 14"/>
                  <a:gd name="T8" fmla="*/ 29 w 48"/>
                  <a:gd name="T9" fmla="*/ 13 h 14"/>
                  <a:gd name="T10" fmla="*/ 21 w 48"/>
                  <a:gd name="T11" fmla="*/ 12 h 14"/>
                  <a:gd name="T12" fmla="*/ 14 w 48"/>
                  <a:gd name="T13" fmla="*/ 9 h 14"/>
                  <a:gd name="T14" fmla="*/ 6 w 48"/>
                  <a:gd name="T15" fmla="*/ 5 h 14"/>
                  <a:gd name="T16" fmla="*/ 0 w 48"/>
                  <a:gd name="T17" fmla="*/ 0 h 14"/>
                  <a:gd name="T18" fmla="*/ 6 w 48"/>
                  <a:gd name="T19" fmla="*/ 2 h 14"/>
                  <a:gd name="T20" fmla="*/ 13 w 48"/>
                  <a:gd name="T21" fmla="*/ 3 h 14"/>
                  <a:gd name="T22" fmla="*/ 21 w 48"/>
                  <a:gd name="T23" fmla="*/ 5 h 14"/>
                  <a:gd name="T24" fmla="*/ 29 w 48"/>
                  <a:gd name="T25" fmla="*/ 6 h 14"/>
                  <a:gd name="T26" fmla="*/ 36 w 48"/>
                  <a:gd name="T27" fmla="*/ 7 h 14"/>
                  <a:gd name="T28" fmla="*/ 42 w 48"/>
                  <a:gd name="T29" fmla="*/ 9 h 14"/>
                  <a:gd name="T30" fmla="*/ 46 w 48"/>
                  <a:gd name="T31" fmla="*/ 10 h 14"/>
                  <a:gd name="T32" fmla="*/ 48 w 48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14"/>
                  <a:gd name="T53" fmla="*/ 48 w 4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14">
                    <a:moveTo>
                      <a:pt x="48" y="12"/>
                    </a:moveTo>
                    <a:lnTo>
                      <a:pt x="46" y="13"/>
                    </a:lnTo>
                    <a:lnTo>
                      <a:pt x="43" y="14"/>
                    </a:lnTo>
                    <a:lnTo>
                      <a:pt x="37" y="14"/>
                    </a:lnTo>
                    <a:lnTo>
                      <a:pt x="29" y="13"/>
                    </a:lnTo>
                    <a:lnTo>
                      <a:pt x="21" y="12"/>
                    </a:lnTo>
                    <a:lnTo>
                      <a:pt x="14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3"/>
                    </a:lnTo>
                    <a:lnTo>
                      <a:pt x="21" y="5"/>
                    </a:lnTo>
                    <a:lnTo>
                      <a:pt x="29" y="6"/>
                    </a:lnTo>
                    <a:lnTo>
                      <a:pt x="36" y="7"/>
                    </a:lnTo>
                    <a:lnTo>
                      <a:pt x="42" y="9"/>
                    </a:lnTo>
                    <a:lnTo>
                      <a:pt x="46" y="10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6" name="Freeform 595"/>
              <p:cNvSpPr>
                <a:spLocks/>
              </p:cNvSpPr>
              <p:nvPr/>
            </p:nvSpPr>
            <p:spPr bwMode="auto">
              <a:xfrm>
                <a:off x="243" y="847"/>
                <a:ext cx="69" cy="15"/>
              </a:xfrm>
              <a:custGeom>
                <a:avLst/>
                <a:gdLst>
                  <a:gd name="T0" fmla="*/ 69 w 69"/>
                  <a:gd name="T1" fmla="*/ 11 h 15"/>
                  <a:gd name="T2" fmla="*/ 67 w 69"/>
                  <a:gd name="T3" fmla="*/ 13 h 15"/>
                  <a:gd name="T4" fmla="*/ 60 w 69"/>
                  <a:gd name="T5" fmla="*/ 15 h 15"/>
                  <a:gd name="T6" fmla="*/ 50 w 69"/>
                  <a:gd name="T7" fmla="*/ 15 h 15"/>
                  <a:gd name="T8" fmla="*/ 39 w 69"/>
                  <a:gd name="T9" fmla="*/ 14 h 15"/>
                  <a:gd name="T10" fmla="*/ 27 w 69"/>
                  <a:gd name="T11" fmla="*/ 12 h 15"/>
                  <a:gd name="T12" fmla="*/ 16 w 69"/>
                  <a:gd name="T13" fmla="*/ 9 h 15"/>
                  <a:gd name="T14" fmla="*/ 6 w 69"/>
                  <a:gd name="T15" fmla="*/ 5 h 15"/>
                  <a:gd name="T16" fmla="*/ 0 w 69"/>
                  <a:gd name="T17" fmla="*/ 0 h 15"/>
                  <a:gd name="T18" fmla="*/ 6 w 69"/>
                  <a:gd name="T19" fmla="*/ 0 h 15"/>
                  <a:gd name="T20" fmla="*/ 14 w 69"/>
                  <a:gd name="T21" fmla="*/ 1 h 15"/>
                  <a:gd name="T22" fmla="*/ 25 w 69"/>
                  <a:gd name="T23" fmla="*/ 2 h 15"/>
                  <a:gd name="T24" fmla="*/ 37 w 69"/>
                  <a:gd name="T25" fmla="*/ 4 h 15"/>
                  <a:gd name="T26" fmla="*/ 49 w 69"/>
                  <a:gd name="T27" fmla="*/ 5 h 15"/>
                  <a:gd name="T28" fmla="*/ 60 w 69"/>
                  <a:gd name="T29" fmla="*/ 7 h 15"/>
                  <a:gd name="T30" fmla="*/ 67 w 69"/>
                  <a:gd name="T31" fmla="*/ 9 h 15"/>
                  <a:gd name="T32" fmla="*/ 69 w 69"/>
                  <a:gd name="T33" fmla="*/ 1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69" y="11"/>
                    </a:moveTo>
                    <a:lnTo>
                      <a:pt x="67" y="13"/>
                    </a:lnTo>
                    <a:lnTo>
                      <a:pt x="60" y="15"/>
                    </a:lnTo>
                    <a:lnTo>
                      <a:pt x="50" y="15"/>
                    </a:lnTo>
                    <a:lnTo>
                      <a:pt x="39" y="14"/>
                    </a:lnTo>
                    <a:lnTo>
                      <a:pt x="27" y="12"/>
                    </a:lnTo>
                    <a:lnTo>
                      <a:pt x="16" y="9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1"/>
                    </a:lnTo>
                    <a:lnTo>
                      <a:pt x="25" y="2"/>
                    </a:lnTo>
                    <a:lnTo>
                      <a:pt x="37" y="4"/>
                    </a:lnTo>
                    <a:lnTo>
                      <a:pt x="49" y="5"/>
                    </a:lnTo>
                    <a:lnTo>
                      <a:pt x="60" y="7"/>
                    </a:lnTo>
                    <a:lnTo>
                      <a:pt x="67" y="9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7" name="Freeform 596"/>
              <p:cNvSpPr>
                <a:spLocks/>
              </p:cNvSpPr>
              <p:nvPr/>
            </p:nvSpPr>
            <p:spPr bwMode="auto">
              <a:xfrm>
                <a:off x="230" y="797"/>
                <a:ext cx="62" cy="9"/>
              </a:xfrm>
              <a:custGeom>
                <a:avLst/>
                <a:gdLst>
                  <a:gd name="T0" fmla="*/ 62 w 62"/>
                  <a:gd name="T1" fmla="*/ 3 h 9"/>
                  <a:gd name="T2" fmla="*/ 59 w 62"/>
                  <a:gd name="T3" fmla="*/ 5 h 9"/>
                  <a:gd name="T4" fmla="*/ 54 w 62"/>
                  <a:gd name="T5" fmla="*/ 7 h 9"/>
                  <a:gd name="T6" fmla="*/ 45 w 62"/>
                  <a:gd name="T7" fmla="*/ 9 h 9"/>
                  <a:gd name="T8" fmla="*/ 36 w 62"/>
                  <a:gd name="T9" fmla="*/ 9 h 9"/>
                  <a:gd name="T10" fmla="*/ 25 w 62"/>
                  <a:gd name="T11" fmla="*/ 9 h 9"/>
                  <a:gd name="T12" fmla="*/ 15 w 62"/>
                  <a:gd name="T13" fmla="*/ 8 h 9"/>
                  <a:gd name="T14" fmla="*/ 7 w 62"/>
                  <a:gd name="T15" fmla="*/ 5 h 9"/>
                  <a:gd name="T16" fmla="*/ 0 w 62"/>
                  <a:gd name="T17" fmla="*/ 1 h 9"/>
                  <a:gd name="T18" fmla="*/ 6 w 62"/>
                  <a:gd name="T19" fmla="*/ 1 h 9"/>
                  <a:gd name="T20" fmla="*/ 14 w 62"/>
                  <a:gd name="T21" fmla="*/ 1 h 9"/>
                  <a:gd name="T22" fmla="*/ 24 w 62"/>
                  <a:gd name="T23" fmla="*/ 1 h 9"/>
                  <a:gd name="T24" fmla="*/ 35 w 62"/>
                  <a:gd name="T25" fmla="*/ 0 h 9"/>
                  <a:gd name="T26" fmla="*/ 45 w 62"/>
                  <a:gd name="T27" fmla="*/ 0 h 9"/>
                  <a:gd name="T28" fmla="*/ 54 w 62"/>
                  <a:gd name="T29" fmla="*/ 0 h 9"/>
                  <a:gd name="T30" fmla="*/ 59 w 62"/>
                  <a:gd name="T31" fmla="*/ 1 h 9"/>
                  <a:gd name="T32" fmla="*/ 62 w 62"/>
                  <a:gd name="T33" fmla="*/ 3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9"/>
                  <a:gd name="T53" fmla="*/ 62 w 6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9">
                    <a:moveTo>
                      <a:pt x="62" y="3"/>
                    </a:moveTo>
                    <a:lnTo>
                      <a:pt x="59" y="5"/>
                    </a:lnTo>
                    <a:lnTo>
                      <a:pt x="54" y="7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15" y="8"/>
                    </a:lnTo>
                    <a:lnTo>
                      <a:pt x="7" y="5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4" y="1"/>
                    </a:lnTo>
                    <a:lnTo>
                      <a:pt x="24" y="1"/>
                    </a:lnTo>
                    <a:lnTo>
                      <a:pt x="35" y="0"/>
                    </a:lnTo>
                    <a:lnTo>
                      <a:pt x="45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8" name="Freeform 597"/>
              <p:cNvSpPr>
                <a:spLocks/>
              </p:cNvSpPr>
              <p:nvPr/>
            </p:nvSpPr>
            <p:spPr bwMode="auto">
              <a:xfrm>
                <a:off x="229" y="769"/>
                <a:ext cx="51" cy="8"/>
              </a:xfrm>
              <a:custGeom>
                <a:avLst/>
                <a:gdLst>
                  <a:gd name="T0" fmla="*/ 51 w 51"/>
                  <a:gd name="T1" fmla="*/ 5 h 8"/>
                  <a:gd name="T2" fmla="*/ 49 w 51"/>
                  <a:gd name="T3" fmla="*/ 7 h 8"/>
                  <a:gd name="T4" fmla="*/ 43 w 51"/>
                  <a:gd name="T5" fmla="*/ 8 h 8"/>
                  <a:gd name="T6" fmla="*/ 35 w 51"/>
                  <a:gd name="T7" fmla="*/ 8 h 8"/>
                  <a:gd name="T8" fmla="*/ 26 w 51"/>
                  <a:gd name="T9" fmla="*/ 8 h 8"/>
                  <a:gd name="T10" fmla="*/ 17 w 51"/>
                  <a:gd name="T11" fmla="*/ 7 h 8"/>
                  <a:gd name="T12" fmla="*/ 9 w 51"/>
                  <a:gd name="T13" fmla="*/ 5 h 8"/>
                  <a:gd name="T14" fmla="*/ 3 w 51"/>
                  <a:gd name="T15" fmla="*/ 3 h 8"/>
                  <a:gd name="T16" fmla="*/ 0 w 51"/>
                  <a:gd name="T17" fmla="*/ 0 h 8"/>
                  <a:gd name="T18" fmla="*/ 5 w 51"/>
                  <a:gd name="T19" fmla="*/ 0 h 8"/>
                  <a:gd name="T20" fmla="*/ 11 w 51"/>
                  <a:gd name="T21" fmla="*/ 0 h 8"/>
                  <a:gd name="T22" fmla="*/ 19 w 51"/>
                  <a:gd name="T23" fmla="*/ 1 h 8"/>
                  <a:gd name="T24" fmla="*/ 27 w 51"/>
                  <a:gd name="T25" fmla="*/ 1 h 8"/>
                  <a:gd name="T26" fmla="*/ 35 w 51"/>
                  <a:gd name="T27" fmla="*/ 1 h 8"/>
                  <a:gd name="T28" fmla="*/ 43 w 51"/>
                  <a:gd name="T29" fmla="*/ 2 h 8"/>
                  <a:gd name="T30" fmla="*/ 48 w 51"/>
                  <a:gd name="T31" fmla="*/ 3 h 8"/>
                  <a:gd name="T32" fmla="*/ 51 w 51"/>
                  <a:gd name="T33" fmla="*/ 5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8"/>
                  <a:gd name="T53" fmla="*/ 51 w 5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8">
                    <a:moveTo>
                      <a:pt x="51" y="5"/>
                    </a:moveTo>
                    <a:lnTo>
                      <a:pt x="49" y="7"/>
                    </a:lnTo>
                    <a:lnTo>
                      <a:pt x="43" y="8"/>
                    </a:lnTo>
                    <a:lnTo>
                      <a:pt x="35" y="8"/>
                    </a:lnTo>
                    <a:lnTo>
                      <a:pt x="26" y="8"/>
                    </a:lnTo>
                    <a:lnTo>
                      <a:pt x="17" y="7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9" y="1"/>
                    </a:lnTo>
                    <a:lnTo>
                      <a:pt x="27" y="1"/>
                    </a:lnTo>
                    <a:lnTo>
                      <a:pt x="35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1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19" name="Freeform 598"/>
              <p:cNvSpPr>
                <a:spLocks/>
              </p:cNvSpPr>
              <p:nvPr/>
            </p:nvSpPr>
            <p:spPr bwMode="auto">
              <a:xfrm>
                <a:off x="231" y="751"/>
                <a:ext cx="31" cy="8"/>
              </a:xfrm>
              <a:custGeom>
                <a:avLst/>
                <a:gdLst>
                  <a:gd name="T0" fmla="*/ 31 w 31"/>
                  <a:gd name="T1" fmla="*/ 2 h 8"/>
                  <a:gd name="T2" fmla="*/ 31 w 31"/>
                  <a:gd name="T3" fmla="*/ 3 h 8"/>
                  <a:gd name="T4" fmla="*/ 27 w 31"/>
                  <a:gd name="T5" fmla="*/ 5 h 8"/>
                  <a:gd name="T6" fmla="*/ 23 w 31"/>
                  <a:gd name="T7" fmla="*/ 6 h 8"/>
                  <a:gd name="T8" fmla="*/ 18 w 31"/>
                  <a:gd name="T9" fmla="*/ 8 h 8"/>
                  <a:gd name="T10" fmla="*/ 12 w 31"/>
                  <a:gd name="T11" fmla="*/ 8 h 8"/>
                  <a:gd name="T12" fmla="*/ 6 w 31"/>
                  <a:gd name="T13" fmla="*/ 8 h 8"/>
                  <a:gd name="T14" fmla="*/ 2 w 31"/>
                  <a:gd name="T15" fmla="*/ 7 h 8"/>
                  <a:gd name="T16" fmla="*/ 0 w 31"/>
                  <a:gd name="T17" fmla="*/ 4 h 8"/>
                  <a:gd name="T18" fmla="*/ 4 w 31"/>
                  <a:gd name="T19" fmla="*/ 5 h 8"/>
                  <a:gd name="T20" fmla="*/ 8 w 31"/>
                  <a:gd name="T21" fmla="*/ 5 h 8"/>
                  <a:gd name="T22" fmla="*/ 14 w 31"/>
                  <a:gd name="T23" fmla="*/ 3 h 8"/>
                  <a:gd name="T24" fmla="*/ 19 w 31"/>
                  <a:gd name="T25" fmla="*/ 2 h 8"/>
                  <a:gd name="T26" fmla="*/ 24 w 31"/>
                  <a:gd name="T27" fmla="*/ 1 h 8"/>
                  <a:gd name="T28" fmla="*/ 28 w 31"/>
                  <a:gd name="T29" fmla="*/ 0 h 8"/>
                  <a:gd name="T30" fmla="*/ 31 w 31"/>
                  <a:gd name="T31" fmla="*/ 0 h 8"/>
                  <a:gd name="T32" fmla="*/ 31 w 31"/>
                  <a:gd name="T33" fmla="*/ 2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8"/>
                  <a:gd name="T53" fmla="*/ 31 w 31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8">
                    <a:moveTo>
                      <a:pt x="31" y="2"/>
                    </a:moveTo>
                    <a:lnTo>
                      <a:pt x="31" y="3"/>
                    </a:lnTo>
                    <a:lnTo>
                      <a:pt x="27" y="5"/>
                    </a:lnTo>
                    <a:lnTo>
                      <a:pt x="23" y="6"/>
                    </a:lnTo>
                    <a:lnTo>
                      <a:pt x="18" y="8"/>
                    </a:lnTo>
                    <a:lnTo>
                      <a:pt x="12" y="8"/>
                    </a:lnTo>
                    <a:lnTo>
                      <a:pt x="6" y="8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8" y="5"/>
                    </a:lnTo>
                    <a:lnTo>
                      <a:pt x="14" y="3"/>
                    </a:lnTo>
                    <a:lnTo>
                      <a:pt x="19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0" name="Freeform 599"/>
              <p:cNvSpPr>
                <a:spLocks/>
              </p:cNvSpPr>
              <p:nvPr/>
            </p:nvSpPr>
            <p:spPr bwMode="auto">
              <a:xfrm>
                <a:off x="281" y="910"/>
                <a:ext cx="31" cy="13"/>
              </a:xfrm>
              <a:custGeom>
                <a:avLst/>
                <a:gdLst>
                  <a:gd name="T0" fmla="*/ 0 w 31"/>
                  <a:gd name="T1" fmla="*/ 0 h 13"/>
                  <a:gd name="T2" fmla="*/ 3 w 31"/>
                  <a:gd name="T3" fmla="*/ 0 h 13"/>
                  <a:gd name="T4" fmla="*/ 7 w 31"/>
                  <a:gd name="T5" fmla="*/ 1 h 13"/>
                  <a:gd name="T6" fmla="*/ 12 w 31"/>
                  <a:gd name="T7" fmla="*/ 2 h 13"/>
                  <a:gd name="T8" fmla="*/ 18 w 31"/>
                  <a:gd name="T9" fmla="*/ 3 h 13"/>
                  <a:gd name="T10" fmla="*/ 23 w 31"/>
                  <a:gd name="T11" fmla="*/ 5 h 13"/>
                  <a:gd name="T12" fmla="*/ 28 w 31"/>
                  <a:gd name="T13" fmla="*/ 6 h 13"/>
                  <a:gd name="T14" fmla="*/ 30 w 31"/>
                  <a:gd name="T15" fmla="*/ 8 h 13"/>
                  <a:gd name="T16" fmla="*/ 31 w 31"/>
                  <a:gd name="T17" fmla="*/ 11 h 13"/>
                  <a:gd name="T18" fmla="*/ 30 w 31"/>
                  <a:gd name="T19" fmla="*/ 13 h 13"/>
                  <a:gd name="T20" fmla="*/ 26 w 31"/>
                  <a:gd name="T21" fmla="*/ 13 h 13"/>
                  <a:gd name="T22" fmla="*/ 21 w 31"/>
                  <a:gd name="T23" fmla="*/ 12 h 13"/>
                  <a:gd name="T24" fmla="*/ 17 w 31"/>
                  <a:gd name="T25" fmla="*/ 9 h 13"/>
                  <a:gd name="T26" fmla="*/ 11 w 31"/>
                  <a:gd name="T27" fmla="*/ 7 h 13"/>
                  <a:gd name="T28" fmla="*/ 7 w 31"/>
                  <a:gd name="T29" fmla="*/ 4 h 13"/>
                  <a:gd name="T30" fmla="*/ 3 w 31"/>
                  <a:gd name="T31" fmla="*/ 2 h 13"/>
                  <a:gd name="T32" fmla="*/ 0 w 31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3"/>
                  <a:gd name="T53" fmla="*/ 31 w 31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3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18" y="3"/>
                    </a:lnTo>
                    <a:lnTo>
                      <a:pt x="23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21" y="12"/>
                    </a:lnTo>
                    <a:lnTo>
                      <a:pt x="17" y="9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1" name="Freeform 600"/>
              <p:cNvSpPr>
                <a:spLocks/>
              </p:cNvSpPr>
              <p:nvPr/>
            </p:nvSpPr>
            <p:spPr bwMode="auto">
              <a:xfrm>
                <a:off x="279" y="908"/>
                <a:ext cx="6" cy="33"/>
              </a:xfrm>
              <a:custGeom>
                <a:avLst/>
                <a:gdLst>
                  <a:gd name="T0" fmla="*/ 1 w 6"/>
                  <a:gd name="T1" fmla="*/ 0 h 33"/>
                  <a:gd name="T2" fmla="*/ 1 w 6"/>
                  <a:gd name="T3" fmla="*/ 6 h 33"/>
                  <a:gd name="T4" fmla="*/ 0 w 6"/>
                  <a:gd name="T5" fmla="*/ 17 h 33"/>
                  <a:gd name="T6" fmla="*/ 0 w 6"/>
                  <a:gd name="T7" fmla="*/ 28 h 33"/>
                  <a:gd name="T8" fmla="*/ 3 w 6"/>
                  <a:gd name="T9" fmla="*/ 33 h 33"/>
                  <a:gd name="T10" fmla="*/ 6 w 6"/>
                  <a:gd name="T11" fmla="*/ 29 h 33"/>
                  <a:gd name="T12" fmla="*/ 5 w 6"/>
                  <a:gd name="T13" fmla="*/ 19 h 33"/>
                  <a:gd name="T14" fmla="*/ 2 w 6"/>
                  <a:gd name="T15" fmla="*/ 8 h 33"/>
                  <a:gd name="T16" fmla="*/ 1 w 6"/>
                  <a:gd name="T17" fmla="*/ 0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3"/>
                  <a:gd name="T29" fmla="*/ 6 w 6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3">
                    <a:moveTo>
                      <a:pt x="1" y="0"/>
                    </a:moveTo>
                    <a:lnTo>
                      <a:pt x="1" y="6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29"/>
                    </a:lnTo>
                    <a:lnTo>
                      <a:pt x="5" y="19"/>
                    </a:lnTo>
                    <a:lnTo>
                      <a:pt x="2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2" name="Freeform 601"/>
              <p:cNvSpPr>
                <a:spLocks/>
              </p:cNvSpPr>
              <p:nvPr/>
            </p:nvSpPr>
            <p:spPr bwMode="auto">
              <a:xfrm>
                <a:off x="290" y="918"/>
                <a:ext cx="18" cy="27"/>
              </a:xfrm>
              <a:custGeom>
                <a:avLst/>
                <a:gdLst>
                  <a:gd name="T0" fmla="*/ 0 w 18"/>
                  <a:gd name="T1" fmla="*/ 0 h 27"/>
                  <a:gd name="T2" fmla="*/ 2 w 18"/>
                  <a:gd name="T3" fmla="*/ 5 h 27"/>
                  <a:gd name="T4" fmla="*/ 8 w 18"/>
                  <a:gd name="T5" fmla="*/ 16 h 27"/>
                  <a:gd name="T6" fmla="*/ 12 w 18"/>
                  <a:gd name="T7" fmla="*/ 25 h 27"/>
                  <a:gd name="T8" fmla="*/ 17 w 18"/>
                  <a:gd name="T9" fmla="*/ 27 h 27"/>
                  <a:gd name="T10" fmla="*/ 18 w 18"/>
                  <a:gd name="T11" fmla="*/ 23 h 27"/>
                  <a:gd name="T12" fmla="*/ 13 w 18"/>
                  <a:gd name="T13" fmla="*/ 14 h 27"/>
                  <a:gd name="T14" fmla="*/ 5 w 18"/>
                  <a:gd name="T15" fmla="*/ 5 h 27"/>
                  <a:gd name="T16" fmla="*/ 0 w 1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7"/>
                  <a:gd name="T29" fmla="*/ 18 w 1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7">
                    <a:moveTo>
                      <a:pt x="0" y="0"/>
                    </a:moveTo>
                    <a:lnTo>
                      <a:pt x="2" y="5"/>
                    </a:lnTo>
                    <a:lnTo>
                      <a:pt x="8" y="16"/>
                    </a:lnTo>
                    <a:lnTo>
                      <a:pt x="12" y="25"/>
                    </a:lnTo>
                    <a:lnTo>
                      <a:pt x="17" y="27"/>
                    </a:lnTo>
                    <a:lnTo>
                      <a:pt x="18" y="23"/>
                    </a:lnTo>
                    <a:lnTo>
                      <a:pt x="13" y="14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3" name="Freeform 602"/>
              <p:cNvSpPr>
                <a:spLocks/>
              </p:cNvSpPr>
              <p:nvPr/>
            </p:nvSpPr>
            <p:spPr bwMode="auto">
              <a:xfrm>
                <a:off x="195" y="754"/>
                <a:ext cx="39" cy="9"/>
              </a:xfrm>
              <a:custGeom>
                <a:avLst/>
                <a:gdLst>
                  <a:gd name="T0" fmla="*/ 39 w 39"/>
                  <a:gd name="T1" fmla="*/ 1 h 9"/>
                  <a:gd name="T2" fmla="*/ 35 w 39"/>
                  <a:gd name="T3" fmla="*/ 4 h 9"/>
                  <a:gd name="T4" fmla="*/ 30 w 39"/>
                  <a:gd name="T5" fmla="*/ 6 h 9"/>
                  <a:gd name="T6" fmla="*/ 24 w 39"/>
                  <a:gd name="T7" fmla="*/ 8 h 9"/>
                  <a:gd name="T8" fmla="*/ 18 w 39"/>
                  <a:gd name="T9" fmla="*/ 9 h 9"/>
                  <a:gd name="T10" fmla="*/ 11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0 h 9"/>
                  <a:gd name="T20" fmla="*/ 5 w 39"/>
                  <a:gd name="T21" fmla="*/ 0 h 9"/>
                  <a:gd name="T22" fmla="*/ 9 w 39"/>
                  <a:gd name="T23" fmla="*/ 0 h 9"/>
                  <a:gd name="T24" fmla="*/ 16 w 39"/>
                  <a:gd name="T25" fmla="*/ 0 h 9"/>
                  <a:gd name="T26" fmla="*/ 22 w 39"/>
                  <a:gd name="T27" fmla="*/ 0 h 9"/>
                  <a:gd name="T28" fmla="*/ 29 w 39"/>
                  <a:gd name="T29" fmla="*/ 0 h 9"/>
                  <a:gd name="T30" fmla="*/ 35 w 39"/>
                  <a:gd name="T31" fmla="*/ 1 h 9"/>
                  <a:gd name="T32" fmla="*/ 39 w 39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1"/>
                    </a:moveTo>
                    <a:lnTo>
                      <a:pt x="35" y="4"/>
                    </a:lnTo>
                    <a:lnTo>
                      <a:pt x="30" y="6"/>
                    </a:lnTo>
                    <a:lnTo>
                      <a:pt x="24" y="8"/>
                    </a:lnTo>
                    <a:lnTo>
                      <a:pt x="18" y="9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35" y="1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4" name="Freeform 603"/>
              <p:cNvSpPr>
                <a:spLocks/>
              </p:cNvSpPr>
              <p:nvPr/>
            </p:nvSpPr>
            <p:spPr bwMode="auto">
              <a:xfrm>
                <a:off x="204" y="721"/>
                <a:ext cx="37" cy="17"/>
              </a:xfrm>
              <a:custGeom>
                <a:avLst/>
                <a:gdLst>
                  <a:gd name="T0" fmla="*/ 37 w 37"/>
                  <a:gd name="T1" fmla="*/ 17 h 17"/>
                  <a:gd name="T2" fmla="*/ 33 w 37"/>
                  <a:gd name="T3" fmla="*/ 17 h 17"/>
                  <a:gd name="T4" fmla="*/ 27 w 37"/>
                  <a:gd name="T5" fmla="*/ 16 h 17"/>
                  <a:gd name="T6" fmla="*/ 21 w 37"/>
                  <a:gd name="T7" fmla="*/ 14 h 17"/>
                  <a:gd name="T8" fmla="*/ 15 w 37"/>
                  <a:gd name="T9" fmla="*/ 12 h 17"/>
                  <a:gd name="T10" fmla="*/ 9 w 37"/>
                  <a:gd name="T11" fmla="*/ 10 h 17"/>
                  <a:gd name="T12" fmla="*/ 4 w 37"/>
                  <a:gd name="T13" fmla="*/ 7 h 17"/>
                  <a:gd name="T14" fmla="*/ 1 w 37"/>
                  <a:gd name="T15" fmla="*/ 5 h 17"/>
                  <a:gd name="T16" fmla="*/ 0 w 37"/>
                  <a:gd name="T17" fmla="*/ 2 h 17"/>
                  <a:gd name="T18" fmla="*/ 2 w 37"/>
                  <a:gd name="T19" fmla="*/ 0 h 17"/>
                  <a:gd name="T20" fmla="*/ 5 w 37"/>
                  <a:gd name="T21" fmla="*/ 0 h 17"/>
                  <a:gd name="T22" fmla="*/ 10 w 37"/>
                  <a:gd name="T23" fmla="*/ 2 h 17"/>
                  <a:gd name="T24" fmla="*/ 17 w 37"/>
                  <a:gd name="T25" fmla="*/ 5 h 17"/>
                  <a:gd name="T26" fmla="*/ 23 w 37"/>
                  <a:gd name="T27" fmla="*/ 8 h 17"/>
                  <a:gd name="T28" fmla="*/ 29 w 37"/>
                  <a:gd name="T29" fmla="*/ 12 h 17"/>
                  <a:gd name="T30" fmla="*/ 34 w 37"/>
                  <a:gd name="T31" fmla="*/ 15 h 17"/>
                  <a:gd name="T32" fmla="*/ 37 w 3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7"/>
                  <a:gd name="T53" fmla="*/ 37 w 3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7">
                    <a:moveTo>
                      <a:pt x="37" y="17"/>
                    </a:moveTo>
                    <a:lnTo>
                      <a:pt x="33" y="17"/>
                    </a:lnTo>
                    <a:lnTo>
                      <a:pt x="27" y="16"/>
                    </a:lnTo>
                    <a:lnTo>
                      <a:pt x="21" y="14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7" y="5"/>
                    </a:lnTo>
                    <a:lnTo>
                      <a:pt x="23" y="8"/>
                    </a:lnTo>
                    <a:lnTo>
                      <a:pt x="29" y="12"/>
                    </a:lnTo>
                    <a:lnTo>
                      <a:pt x="34" y="15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5" name="Freeform 604"/>
              <p:cNvSpPr>
                <a:spLocks/>
              </p:cNvSpPr>
              <p:nvPr/>
            </p:nvSpPr>
            <p:spPr bwMode="auto">
              <a:xfrm>
                <a:off x="195" y="769"/>
                <a:ext cx="36" cy="10"/>
              </a:xfrm>
              <a:custGeom>
                <a:avLst/>
                <a:gdLst>
                  <a:gd name="T0" fmla="*/ 36 w 36"/>
                  <a:gd name="T1" fmla="*/ 0 h 10"/>
                  <a:gd name="T2" fmla="*/ 34 w 36"/>
                  <a:gd name="T3" fmla="*/ 3 h 10"/>
                  <a:gd name="T4" fmla="*/ 30 w 36"/>
                  <a:gd name="T5" fmla="*/ 6 h 10"/>
                  <a:gd name="T6" fmla="*/ 25 w 36"/>
                  <a:gd name="T7" fmla="*/ 8 h 10"/>
                  <a:gd name="T8" fmla="*/ 19 w 36"/>
                  <a:gd name="T9" fmla="*/ 10 h 10"/>
                  <a:gd name="T10" fmla="*/ 13 w 36"/>
                  <a:gd name="T11" fmla="*/ 10 h 10"/>
                  <a:gd name="T12" fmla="*/ 8 w 36"/>
                  <a:gd name="T13" fmla="*/ 10 h 10"/>
                  <a:gd name="T14" fmla="*/ 3 w 36"/>
                  <a:gd name="T15" fmla="*/ 8 h 10"/>
                  <a:gd name="T16" fmla="*/ 0 w 36"/>
                  <a:gd name="T17" fmla="*/ 6 h 10"/>
                  <a:gd name="T18" fmla="*/ 0 w 36"/>
                  <a:gd name="T19" fmla="*/ 4 h 10"/>
                  <a:gd name="T20" fmla="*/ 2 w 36"/>
                  <a:gd name="T21" fmla="*/ 2 h 10"/>
                  <a:gd name="T22" fmla="*/ 6 w 36"/>
                  <a:gd name="T23" fmla="*/ 1 h 10"/>
                  <a:gd name="T24" fmla="*/ 12 w 36"/>
                  <a:gd name="T25" fmla="*/ 1 h 10"/>
                  <a:gd name="T26" fmla="*/ 19 w 36"/>
                  <a:gd name="T27" fmla="*/ 1 h 10"/>
                  <a:gd name="T28" fmla="*/ 25 w 36"/>
                  <a:gd name="T29" fmla="*/ 1 h 10"/>
                  <a:gd name="T30" fmla="*/ 31 w 36"/>
                  <a:gd name="T31" fmla="*/ 1 h 10"/>
                  <a:gd name="T32" fmla="*/ 36 w 36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0"/>
                    </a:moveTo>
                    <a:lnTo>
                      <a:pt x="34" y="3"/>
                    </a:lnTo>
                    <a:lnTo>
                      <a:pt x="30" y="6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1"/>
                    </a:lnTo>
                    <a:lnTo>
                      <a:pt x="12" y="1"/>
                    </a:lnTo>
                    <a:lnTo>
                      <a:pt x="19" y="1"/>
                    </a:lnTo>
                    <a:lnTo>
                      <a:pt x="25" y="1"/>
                    </a:lnTo>
                    <a:lnTo>
                      <a:pt x="31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6" name="Freeform 605"/>
              <p:cNvSpPr>
                <a:spLocks/>
              </p:cNvSpPr>
              <p:nvPr/>
            </p:nvSpPr>
            <p:spPr bwMode="auto">
              <a:xfrm>
                <a:off x="193" y="783"/>
                <a:ext cx="38" cy="14"/>
              </a:xfrm>
              <a:custGeom>
                <a:avLst/>
                <a:gdLst>
                  <a:gd name="T0" fmla="*/ 38 w 38"/>
                  <a:gd name="T1" fmla="*/ 0 h 14"/>
                  <a:gd name="T2" fmla="*/ 35 w 38"/>
                  <a:gd name="T3" fmla="*/ 4 h 14"/>
                  <a:gd name="T4" fmla="*/ 31 w 38"/>
                  <a:gd name="T5" fmla="*/ 7 h 14"/>
                  <a:gd name="T6" fmla="*/ 26 w 38"/>
                  <a:gd name="T7" fmla="*/ 10 h 14"/>
                  <a:gd name="T8" fmla="*/ 19 w 38"/>
                  <a:gd name="T9" fmla="*/ 12 h 14"/>
                  <a:gd name="T10" fmla="*/ 13 w 38"/>
                  <a:gd name="T11" fmla="*/ 13 h 14"/>
                  <a:gd name="T12" fmla="*/ 7 w 38"/>
                  <a:gd name="T13" fmla="*/ 14 h 14"/>
                  <a:gd name="T14" fmla="*/ 2 w 38"/>
                  <a:gd name="T15" fmla="*/ 13 h 14"/>
                  <a:gd name="T16" fmla="*/ 0 w 38"/>
                  <a:gd name="T17" fmla="*/ 11 h 14"/>
                  <a:gd name="T18" fmla="*/ 0 w 38"/>
                  <a:gd name="T19" fmla="*/ 9 h 14"/>
                  <a:gd name="T20" fmla="*/ 2 w 38"/>
                  <a:gd name="T21" fmla="*/ 8 h 14"/>
                  <a:gd name="T22" fmla="*/ 7 w 38"/>
                  <a:gd name="T23" fmla="*/ 6 h 14"/>
                  <a:gd name="T24" fmla="*/ 12 w 38"/>
                  <a:gd name="T25" fmla="*/ 5 h 14"/>
                  <a:gd name="T26" fmla="*/ 19 w 38"/>
                  <a:gd name="T27" fmla="*/ 5 h 14"/>
                  <a:gd name="T28" fmla="*/ 26 w 38"/>
                  <a:gd name="T29" fmla="*/ 3 h 14"/>
                  <a:gd name="T30" fmla="*/ 32 w 38"/>
                  <a:gd name="T31" fmla="*/ 2 h 14"/>
                  <a:gd name="T32" fmla="*/ 38 w 38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4"/>
                  <a:gd name="T53" fmla="*/ 38 w 3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4">
                    <a:moveTo>
                      <a:pt x="38" y="0"/>
                    </a:moveTo>
                    <a:lnTo>
                      <a:pt x="35" y="4"/>
                    </a:lnTo>
                    <a:lnTo>
                      <a:pt x="31" y="7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3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7" y="6"/>
                    </a:lnTo>
                    <a:lnTo>
                      <a:pt x="12" y="5"/>
                    </a:lnTo>
                    <a:lnTo>
                      <a:pt x="19" y="5"/>
                    </a:lnTo>
                    <a:lnTo>
                      <a:pt x="26" y="3"/>
                    </a:lnTo>
                    <a:lnTo>
                      <a:pt x="32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7" name="Freeform 606"/>
              <p:cNvSpPr>
                <a:spLocks/>
              </p:cNvSpPr>
              <p:nvPr/>
            </p:nvSpPr>
            <p:spPr bwMode="auto">
              <a:xfrm>
                <a:off x="195" y="796"/>
                <a:ext cx="36" cy="17"/>
              </a:xfrm>
              <a:custGeom>
                <a:avLst/>
                <a:gdLst>
                  <a:gd name="T0" fmla="*/ 36 w 36"/>
                  <a:gd name="T1" fmla="*/ 0 h 17"/>
                  <a:gd name="T2" fmla="*/ 34 w 36"/>
                  <a:gd name="T3" fmla="*/ 4 h 17"/>
                  <a:gd name="T4" fmla="*/ 29 w 36"/>
                  <a:gd name="T5" fmla="*/ 9 h 17"/>
                  <a:gd name="T6" fmla="*/ 24 w 36"/>
                  <a:gd name="T7" fmla="*/ 12 h 17"/>
                  <a:gd name="T8" fmla="*/ 18 w 36"/>
                  <a:gd name="T9" fmla="*/ 14 h 17"/>
                  <a:gd name="T10" fmla="*/ 12 w 36"/>
                  <a:gd name="T11" fmla="*/ 16 h 17"/>
                  <a:gd name="T12" fmla="*/ 6 w 36"/>
                  <a:gd name="T13" fmla="*/ 17 h 17"/>
                  <a:gd name="T14" fmla="*/ 2 w 36"/>
                  <a:gd name="T15" fmla="*/ 17 h 17"/>
                  <a:gd name="T16" fmla="*/ 0 w 36"/>
                  <a:gd name="T17" fmla="*/ 15 h 17"/>
                  <a:gd name="T18" fmla="*/ 1 w 36"/>
                  <a:gd name="T19" fmla="*/ 13 h 17"/>
                  <a:gd name="T20" fmla="*/ 4 w 36"/>
                  <a:gd name="T21" fmla="*/ 11 h 17"/>
                  <a:gd name="T22" fmla="*/ 8 w 36"/>
                  <a:gd name="T23" fmla="*/ 9 h 17"/>
                  <a:gd name="T24" fmla="*/ 14 w 36"/>
                  <a:gd name="T25" fmla="*/ 8 h 17"/>
                  <a:gd name="T26" fmla="*/ 20 w 36"/>
                  <a:gd name="T27" fmla="*/ 6 h 17"/>
                  <a:gd name="T28" fmla="*/ 26 w 36"/>
                  <a:gd name="T29" fmla="*/ 4 h 17"/>
                  <a:gd name="T30" fmla="*/ 32 w 36"/>
                  <a:gd name="T31" fmla="*/ 2 h 17"/>
                  <a:gd name="T32" fmla="*/ 36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36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2" y="16"/>
                    </a:lnTo>
                    <a:lnTo>
                      <a:pt x="6" y="17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4" y="11"/>
                    </a:lnTo>
                    <a:lnTo>
                      <a:pt x="8" y="9"/>
                    </a:lnTo>
                    <a:lnTo>
                      <a:pt x="14" y="8"/>
                    </a:lnTo>
                    <a:lnTo>
                      <a:pt x="20" y="6"/>
                    </a:lnTo>
                    <a:lnTo>
                      <a:pt x="26" y="4"/>
                    </a:lnTo>
                    <a:lnTo>
                      <a:pt x="32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8" name="Freeform 607"/>
              <p:cNvSpPr>
                <a:spLocks/>
              </p:cNvSpPr>
              <p:nvPr/>
            </p:nvSpPr>
            <p:spPr bwMode="auto">
              <a:xfrm>
                <a:off x="197" y="811"/>
                <a:ext cx="38" cy="26"/>
              </a:xfrm>
              <a:custGeom>
                <a:avLst/>
                <a:gdLst>
                  <a:gd name="T0" fmla="*/ 38 w 38"/>
                  <a:gd name="T1" fmla="*/ 0 h 26"/>
                  <a:gd name="T2" fmla="*/ 34 w 38"/>
                  <a:gd name="T3" fmla="*/ 4 h 26"/>
                  <a:gd name="T4" fmla="*/ 29 w 38"/>
                  <a:gd name="T5" fmla="*/ 9 h 26"/>
                  <a:gd name="T6" fmla="*/ 23 w 38"/>
                  <a:gd name="T7" fmla="*/ 15 h 26"/>
                  <a:gd name="T8" fmla="*/ 17 w 38"/>
                  <a:gd name="T9" fmla="*/ 20 h 26"/>
                  <a:gd name="T10" fmla="*/ 11 w 38"/>
                  <a:gd name="T11" fmla="*/ 24 h 26"/>
                  <a:gd name="T12" fmla="*/ 7 w 38"/>
                  <a:gd name="T13" fmla="*/ 25 h 26"/>
                  <a:gd name="T14" fmla="*/ 3 w 38"/>
                  <a:gd name="T15" fmla="*/ 26 h 26"/>
                  <a:gd name="T16" fmla="*/ 0 w 38"/>
                  <a:gd name="T17" fmla="*/ 25 h 26"/>
                  <a:gd name="T18" fmla="*/ 0 w 38"/>
                  <a:gd name="T19" fmla="*/ 22 h 26"/>
                  <a:gd name="T20" fmla="*/ 3 w 38"/>
                  <a:gd name="T21" fmla="*/ 18 h 26"/>
                  <a:gd name="T22" fmla="*/ 8 w 38"/>
                  <a:gd name="T23" fmla="*/ 15 h 26"/>
                  <a:gd name="T24" fmla="*/ 15 w 38"/>
                  <a:gd name="T25" fmla="*/ 11 h 26"/>
                  <a:gd name="T26" fmla="*/ 22 w 38"/>
                  <a:gd name="T27" fmla="*/ 8 h 26"/>
                  <a:gd name="T28" fmla="*/ 28 w 38"/>
                  <a:gd name="T29" fmla="*/ 5 h 26"/>
                  <a:gd name="T30" fmla="*/ 34 w 38"/>
                  <a:gd name="T31" fmla="*/ 2 h 26"/>
                  <a:gd name="T32" fmla="*/ 38 w 3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6"/>
                  <a:gd name="T53" fmla="*/ 38 w 3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6">
                    <a:moveTo>
                      <a:pt x="38" y="0"/>
                    </a:moveTo>
                    <a:lnTo>
                      <a:pt x="34" y="4"/>
                    </a:lnTo>
                    <a:lnTo>
                      <a:pt x="29" y="9"/>
                    </a:lnTo>
                    <a:lnTo>
                      <a:pt x="23" y="15"/>
                    </a:lnTo>
                    <a:lnTo>
                      <a:pt x="17" y="20"/>
                    </a:lnTo>
                    <a:lnTo>
                      <a:pt x="11" y="24"/>
                    </a:ln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8"/>
                    </a:lnTo>
                    <a:lnTo>
                      <a:pt x="8" y="15"/>
                    </a:lnTo>
                    <a:lnTo>
                      <a:pt x="15" y="11"/>
                    </a:lnTo>
                    <a:lnTo>
                      <a:pt x="22" y="8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29" name="Freeform 608"/>
              <p:cNvSpPr>
                <a:spLocks/>
              </p:cNvSpPr>
              <p:nvPr/>
            </p:nvSpPr>
            <p:spPr bwMode="auto">
              <a:xfrm>
                <a:off x="204" y="829"/>
                <a:ext cx="37" cy="35"/>
              </a:xfrm>
              <a:custGeom>
                <a:avLst/>
                <a:gdLst>
                  <a:gd name="T0" fmla="*/ 37 w 37"/>
                  <a:gd name="T1" fmla="*/ 0 h 35"/>
                  <a:gd name="T2" fmla="*/ 33 w 37"/>
                  <a:gd name="T3" fmla="*/ 4 h 35"/>
                  <a:gd name="T4" fmla="*/ 29 w 37"/>
                  <a:gd name="T5" fmla="*/ 9 h 35"/>
                  <a:gd name="T6" fmla="*/ 23 w 37"/>
                  <a:gd name="T7" fmla="*/ 16 h 35"/>
                  <a:gd name="T8" fmla="*/ 17 w 37"/>
                  <a:gd name="T9" fmla="*/ 23 h 35"/>
                  <a:gd name="T10" fmla="*/ 11 w 37"/>
                  <a:gd name="T11" fmla="*/ 29 h 35"/>
                  <a:gd name="T12" fmla="*/ 6 w 37"/>
                  <a:gd name="T13" fmla="*/ 34 h 35"/>
                  <a:gd name="T14" fmla="*/ 2 w 37"/>
                  <a:gd name="T15" fmla="*/ 35 h 35"/>
                  <a:gd name="T16" fmla="*/ 0 w 37"/>
                  <a:gd name="T17" fmla="*/ 34 h 35"/>
                  <a:gd name="T18" fmla="*/ 1 w 37"/>
                  <a:gd name="T19" fmla="*/ 30 h 35"/>
                  <a:gd name="T20" fmla="*/ 4 w 37"/>
                  <a:gd name="T21" fmla="*/ 25 h 35"/>
                  <a:gd name="T22" fmla="*/ 9 w 37"/>
                  <a:gd name="T23" fmla="*/ 20 h 35"/>
                  <a:gd name="T24" fmla="*/ 16 w 37"/>
                  <a:gd name="T25" fmla="*/ 15 h 35"/>
                  <a:gd name="T26" fmla="*/ 22 w 37"/>
                  <a:gd name="T27" fmla="*/ 10 h 35"/>
                  <a:gd name="T28" fmla="*/ 29 w 37"/>
                  <a:gd name="T29" fmla="*/ 6 h 35"/>
                  <a:gd name="T30" fmla="*/ 34 w 37"/>
                  <a:gd name="T31" fmla="*/ 3 h 35"/>
                  <a:gd name="T32" fmla="*/ 37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0"/>
                    </a:moveTo>
                    <a:lnTo>
                      <a:pt x="33" y="4"/>
                    </a:lnTo>
                    <a:lnTo>
                      <a:pt x="29" y="9"/>
                    </a:lnTo>
                    <a:lnTo>
                      <a:pt x="23" y="16"/>
                    </a:lnTo>
                    <a:lnTo>
                      <a:pt x="17" y="23"/>
                    </a:lnTo>
                    <a:lnTo>
                      <a:pt x="11" y="29"/>
                    </a:lnTo>
                    <a:lnTo>
                      <a:pt x="6" y="34"/>
                    </a:lnTo>
                    <a:lnTo>
                      <a:pt x="2" y="35"/>
                    </a:lnTo>
                    <a:lnTo>
                      <a:pt x="0" y="34"/>
                    </a:lnTo>
                    <a:lnTo>
                      <a:pt x="1" y="30"/>
                    </a:lnTo>
                    <a:lnTo>
                      <a:pt x="4" y="25"/>
                    </a:lnTo>
                    <a:lnTo>
                      <a:pt x="9" y="20"/>
                    </a:lnTo>
                    <a:lnTo>
                      <a:pt x="16" y="15"/>
                    </a:lnTo>
                    <a:lnTo>
                      <a:pt x="22" y="10"/>
                    </a:lnTo>
                    <a:lnTo>
                      <a:pt x="29" y="6"/>
                    </a:lnTo>
                    <a:lnTo>
                      <a:pt x="34" y="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0" name="Freeform 609"/>
              <p:cNvSpPr>
                <a:spLocks/>
              </p:cNvSpPr>
              <p:nvPr/>
            </p:nvSpPr>
            <p:spPr bwMode="auto">
              <a:xfrm>
                <a:off x="209" y="849"/>
                <a:ext cx="38" cy="41"/>
              </a:xfrm>
              <a:custGeom>
                <a:avLst/>
                <a:gdLst>
                  <a:gd name="T0" fmla="*/ 38 w 38"/>
                  <a:gd name="T1" fmla="*/ 0 h 41"/>
                  <a:gd name="T2" fmla="*/ 35 w 38"/>
                  <a:gd name="T3" fmla="*/ 5 h 41"/>
                  <a:gd name="T4" fmla="*/ 31 w 38"/>
                  <a:gd name="T5" fmla="*/ 12 h 41"/>
                  <a:gd name="T6" fmla="*/ 25 w 38"/>
                  <a:gd name="T7" fmla="*/ 19 h 41"/>
                  <a:gd name="T8" fmla="*/ 19 w 38"/>
                  <a:gd name="T9" fmla="*/ 27 h 41"/>
                  <a:gd name="T10" fmla="*/ 13 w 38"/>
                  <a:gd name="T11" fmla="*/ 34 h 41"/>
                  <a:gd name="T12" fmla="*/ 8 w 38"/>
                  <a:gd name="T13" fmla="*/ 39 h 41"/>
                  <a:gd name="T14" fmla="*/ 3 w 38"/>
                  <a:gd name="T15" fmla="*/ 41 h 41"/>
                  <a:gd name="T16" fmla="*/ 0 w 38"/>
                  <a:gd name="T17" fmla="*/ 39 h 41"/>
                  <a:gd name="T18" fmla="*/ 0 w 38"/>
                  <a:gd name="T19" fmla="*/ 35 h 41"/>
                  <a:gd name="T20" fmla="*/ 3 w 38"/>
                  <a:gd name="T21" fmla="*/ 30 h 41"/>
                  <a:gd name="T22" fmla="*/ 9 w 38"/>
                  <a:gd name="T23" fmla="*/ 25 h 41"/>
                  <a:gd name="T24" fmla="*/ 16 w 38"/>
                  <a:gd name="T25" fmla="*/ 19 h 41"/>
                  <a:gd name="T26" fmla="*/ 22 w 38"/>
                  <a:gd name="T27" fmla="*/ 14 h 41"/>
                  <a:gd name="T28" fmla="*/ 29 w 38"/>
                  <a:gd name="T29" fmla="*/ 9 h 41"/>
                  <a:gd name="T30" fmla="*/ 34 w 38"/>
                  <a:gd name="T31" fmla="*/ 4 h 41"/>
                  <a:gd name="T32" fmla="*/ 38 w 38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38" y="0"/>
                    </a:moveTo>
                    <a:lnTo>
                      <a:pt x="35" y="5"/>
                    </a:lnTo>
                    <a:lnTo>
                      <a:pt x="31" y="12"/>
                    </a:lnTo>
                    <a:lnTo>
                      <a:pt x="25" y="19"/>
                    </a:lnTo>
                    <a:lnTo>
                      <a:pt x="19" y="27"/>
                    </a:lnTo>
                    <a:lnTo>
                      <a:pt x="13" y="34"/>
                    </a:lnTo>
                    <a:lnTo>
                      <a:pt x="8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3" y="30"/>
                    </a:lnTo>
                    <a:lnTo>
                      <a:pt x="9" y="25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9"/>
                    </a:lnTo>
                    <a:lnTo>
                      <a:pt x="34" y="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1" name="Freeform 610"/>
              <p:cNvSpPr>
                <a:spLocks/>
              </p:cNvSpPr>
              <p:nvPr/>
            </p:nvSpPr>
            <p:spPr bwMode="auto">
              <a:xfrm>
                <a:off x="219" y="864"/>
                <a:ext cx="36" cy="47"/>
              </a:xfrm>
              <a:custGeom>
                <a:avLst/>
                <a:gdLst>
                  <a:gd name="T0" fmla="*/ 36 w 36"/>
                  <a:gd name="T1" fmla="*/ 0 h 47"/>
                  <a:gd name="T2" fmla="*/ 35 w 36"/>
                  <a:gd name="T3" fmla="*/ 6 h 47"/>
                  <a:gd name="T4" fmla="*/ 31 w 36"/>
                  <a:gd name="T5" fmla="*/ 14 h 47"/>
                  <a:gd name="T6" fmla="*/ 27 w 36"/>
                  <a:gd name="T7" fmla="*/ 22 h 47"/>
                  <a:gd name="T8" fmla="*/ 23 w 36"/>
                  <a:gd name="T9" fmla="*/ 29 h 47"/>
                  <a:gd name="T10" fmla="*/ 18 w 36"/>
                  <a:gd name="T11" fmla="*/ 36 h 47"/>
                  <a:gd name="T12" fmla="*/ 12 w 36"/>
                  <a:gd name="T13" fmla="*/ 42 h 47"/>
                  <a:gd name="T14" fmla="*/ 6 w 36"/>
                  <a:gd name="T15" fmla="*/ 46 h 47"/>
                  <a:gd name="T16" fmla="*/ 1 w 36"/>
                  <a:gd name="T17" fmla="*/ 47 h 47"/>
                  <a:gd name="T18" fmla="*/ 0 w 36"/>
                  <a:gd name="T19" fmla="*/ 45 h 47"/>
                  <a:gd name="T20" fmla="*/ 2 w 36"/>
                  <a:gd name="T21" fmla="*/ 40 h 47"/>
                  <a:gd name="T22" fmla="*/ 7 w 36"/>
                  <a:gd name="T23" fmla="*/ 33 h 47"/>
                  <a:gd name="T24" fmla="*/ 13 w 36"/>
                  <a:gd name="T25" fmla="*/ 26 h 47"/>
                  <a:gd name="T26" fmla="*/ 20 w 36"/>
                  <a:gd name="T27" fmla="*/ 18 h 47"/>
                  <a:gd name="T28" fmla="*/ 27 w 36"/>
                  <a:gd name="T29" fmla="*/ 10 h 47"/>
                  <a:gd name="T30" fmla="*/ 33 w 36"/>
                  <a:gd name="T31" fmla="*/ 4 h 47"/>
                  <a:gd name="T32" fmla="*/ 36 w 36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7"/>
                  <a:gd name="T53" fmla="*/ 36 w 3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7">
                    <a:moveTo>
                      <a:pt x="36" y="0"/>
                    </a:moveTo>
                    <a:lnTo>
                      <a:pt x="35" y="6"/>
                    </a:lnTo>
                    <a:lnTo>
                      <a:pt x="31" y="14"/>
                    </a:lnTo>
                    <a:lnTo>
                      <a:pt x="27" y="22"/>
                    </a:lnTo>
                    <a:lnTo>
                      <a:pt x="23" y="29"/>
                    </a:lnTo>
                    <a:lnTo>
                      <a:pt x="18" y="36"/>
                    </a:lnTo>
                    <a:lnTo>
                      <a:pt x="12" y="42"/>
                    </a:lnTo>
                    <a:lnTo>
                      <a:pt x="6" y="46"/>
                    </a:lnTo>
                    <a:lnTo>
                      <a:pt x="1" y="47"/>
                    </a:lnTo>
                    <a:lnTo>
                      <a:pt x="0" y="45"/>
                    </a:lnTo>
                    <a:lnTo>
                      <a:pt x="2" y="40"/>
                    </a:lnTo>
                    <a:lnTo>
                      <a:pt x="7" y="33"/>
                    </a:lnTo>
                    <a:lnTo>
                      <a:pt x="13" y="26"/>
                    </a:lnTo>
                    <a:lnTo>
                      <a:pt x="20" y="18"/>
                    </a:lnTo>
                    <a:lnTo>
                      <a:pt x="27" y="10"/>
                    </a:lnTo>
                    <a:lnTo>
                      <a:pt x="33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2" name="Freeform 611"/>
              <p:cNvSpPr>
                <a:spLocks/>
              </p:cNvSpPr>
              <p:nvPr/>
            </p:nvSpPr>
            <p:spPr bwMode="auto">
              <a:xfrm>
                <a:off x="243" y="876"/>
                <a:ext cx="16" cy="51"/>
              </a:xfrm>
              <a:custGeom>
                <a:avLst/>
                <a:gdLst>
                  <a:gd name="T0" fmla="*/ 0 w 16"/>
                  <a:gd name="T1" fmla="*/ 51 h 51"/>
                  <a:gd name="T2" fmla="*/ 0 w 16"/>
                  <a:gd name="T3" fmla="*/ 43 h 51"/>
                  <a:gd name="T4" fmla="*/ 5 w 16"/>
                  <a:gd name="T5" fmla="*/ 28 h 51"/>
                  <a:gd name="T6" fmla="*/ 11 w 16"/>
                  <a:gd name="T7" fmla="*/ 12 h 51"/>
                  <a:gd name="T8" fmla="*/ 15 w 16"/>
                  <a:gd name="T9" fmla="*/ 0 h 51"/>
                  <a:gd name="T10" fmla="*/ 16 w 16"/>
                  <a:gd name="T11" fmla="*/ 15 h 51"/>
                  <a:gd name="T12" fmla="*/ 12 w 16"/>
                  <a:gd name="T13" fmla="*/ 34 h 51"/>
                  <a:gd name="T14" fmla="*/ 7 w 16"/>
                  <a:gd name="T15" fmla="*/ 47 h 51"/>
                  <a:gd name="T16" fmla="*/ 0 w 16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1"/>
                  <a:gd name="T29" fmla="*/ 16 w 16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1">
                    <a:moveTo>
                      <a:pt x="0" y="51"/>
                    </a:moveTo>
                    <a:lnTo>
                      <a:pt x="0" y="43"/>
                    </a:lnTo>
                    <a:lnTo>
                      <a:pt x="5" y="28"/>
                    </a:lnTo>
                    <a:lnTo>
                      <a:pt x="11" y="12"/>
                    </a:lnTo>
                    <a:lnTo>
                      <a:pt x="15" y="0"/>
                    </a:lnTo>
                    <a:lnTo>
                      <a:pt x="16" y="15"/>
                    </a:lnTo>
                    <a:lnTo>
                      <a:pt x="12" y="34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3" name="Freeform 612"/>
              <p:cNvSpPr>
                <a:spLocks/>
              </p:cNvSpPr>
              <p:nvPr/>
            </p:nvSpPr>
            <p:spPr bwMode="auto">
              <a:xfrm>
                <a:off x="255" y="893"/>
                <a:ext cx="17" cy="50"/>
              </a:xfrm>
              <a:custGeom>
                <a:avLst/>
                <a:gdLst>
                  <a:gd name="T0" fmla="*/ 0 w 17"/>
                  <a:gd name="T1" fmla="*/ 50 h 50"/>
                  <a:gd name="T2" fmla="*/ 1 w 17"/>
                  <a:gd name="T3" fmla="*/ 42 h 50"/>
                  <a:gd name="T4" fmla="*/ 7 w 17"/>
                  <a:gd name="T5" fmla="*/ 26 h 50"/>
                  <a:gd name="T6" fmla="*/ 13 w 17"/>
                  <a:gd name="T7" fmla="*/ 11 h 50"/>
                  <a:gd name="T8" fmla="*/ 16 w 17"/>
                  <a:gd name="T9" fmla="*/ 0 h 50"/>
                  <a:gd name="T10" fmla="*/ 17 w 17"/>
                  <a:gd name="T11" fmla="*/ 16 h 50"/>
                  <a:gd name="T12" fmla="*/ 13 w 17"/>
                  <a:gd name="T13" fmla="*/ 33 h 50"/>
                  <a:gd name="T14" fmla="*/ 8 w 17"/>
                  <a:gd name="T15" fmla="*/ 47 h 50"/>
                  <a:gd name="T16" fmla="*/ 0 w 17"/>
                  <a:gd name="T17" fmla="*/ 5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0"/>
                  <a:gd name="T29" fmla="*/ 17 w 17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0">
                    <a:moveTo>
                      <a:pt x="0" y="50"/>
                    </a:moveTo>
                    <a:lnTo>
                      <a:pt x="1" y="42"/>
                    </a:lnTo>
                    <a:lnTo>
                      <a:pt x="7" y="26"/>
                    </a:lnTo>
                    <a:lnTo>
                      <a:pt x="13" y="11"/>
                    </a:lnTo>
                    <a:lnTo>
                      <a:pt x="16" y="0"/>
                    </a:lnTo>
                    <a:lnTo>
                      <a:pt x="17" y="16"/>
                    </a:lnTo>
                    <a:lnTo>
                      <a:pt x="13" y="33"/>
                    </a:lnTo>
                    <a:lnTo>
                      <a:pt x="8" y="4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4" name="Freeform 613"/>
              <p:cNvSpPr>
                <a:spLocks/>
              </p:cNvSpPr>
              <p:nvPr/>
            </p:nvSpPr>
            <p:spPr bwMode="auto">
              <a:xfrm>
                <a:off x="188" y="843"/>
                <a:ext cx="48" cy="250"/>
              </a:xfrm>
              <a:custGeom>
                <a:avLst/>
                <a:gdLst>
                  <a:gd name="T0" fmla="*/ 6 w 48"/>
                  <a:gd name="T1" fmla="*/ 3 h 250"/>
                  <a:gd name="T2" fmla="*/ 5 w 48"/>
                  <a:gd name="T3" fmla="*/ 2 h 250"/>
                  <a:gd name="T4" fmla="*/ 3 w 48"/>
                  <a:gd name="T5" fmla="*/ 1 h 250"/>
                  <a:gd name="T6" fmla="*/ 1 w 48"/>
                  <a:gd name="T7" fmla="*/ 1 h 250"/>
                  <a:gd name="T8" fmla="*/ 0 w 48"/>
                  <a:gd name="T9" fmla="*/ 0 h 250"/>
                  <a:gd name="T10" fmla="*/ 16 w 48"/>
                  <a:gd name="T11" fmla="*/ 37 h 250"/>
                  <a:gd name="T12" fmla="*/ 28 w 48"/>
                  <a:gd name="T13" fmla="*/ 73 h 250"/>
                  <a:gd name="T14" fmla="*/ 36 w 48"/>
                  <a:gd name="T15" fmla="*/ 107 h 250"/>
                  <a:gd name="T16" fmla="*/ 40 w 48"/>
                  <a:gd name="T17" fmla="*/ 140 h 250"/>
                  <a:gd name="T18" fmla="*/ 42 w 48"/>
                  <a:gd name="T19" fmla="*/ 171 h 250"/>
                  <a:gd name="T20" fmla="*/ 43 w 48"/>
                  <a:gd name="T21" fmla="*/ 200 h 250"/>
                  <a:gd name="T22" fmla="*/ 43 w 48"/>
                  <a:gd name="T23" fmla="*/ 226 h 250"/>
                  <a:gd name="T24" fmla="*/ 42 w 48"/>
                  <a:gd name="T25" fmla="*/ 250 h 250"/>
                  <a:gd name="T26" fmla="*/ 45 w 48"/>
                  <a:gd name="T27" fmla="*/ 232 h 250"/>
                  <a:gd name="T28" fmla="*/ 48 w 48"/>
                  <a:gd name="T29" fmla="*/ 206 h 250"/>
                  <a:gd name="T30" fmla="*/ 48 w 48"/>
                  <a:gd name="T31" fmla="*/ 172 h 250"/>
                  <a:gd name="T32" fmla="*/ 46 w 48"/>
                  <a:gd name="T33" fmla="*/ 135 h 250"/>
                  <a:gd name="T34" fmla="*/ 41 w 48"/>
                  <a:gd name="T35" fmla="*/ 98 h 250"/>
                  <a:gd name="T36" fmla="*/ 33 w 48"/>
                  <a:gd name="T37" fmla="*/ 61 h 250"/>
                  <a:gd name="T38" fmla="*/ 22 w 48"/>
                  <a:gd name="T39" fmla="*/ 29 h 250"/>
                  <a:gd name="T40" fmla="*/ 6 w 48"/>
                  <a:gd name="T41" fmla="*/ 3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50"/>
                  <a:gd name="T65" fmla="*/ 48 w 48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50">
                    <a:moveTo>
                      <a:pt x="6" y="3"/>
                    </a:moveTo>
                    <a:lnTo>
                      <a:pt x="5" y="2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16" y="37"/>
                    </a:lnTo>
                    <a:lnTo>
                      <a:pt x="28" y="73"/>
                    </a:lnTo>
                    <a:lnTo>
                      <a:pt x="36" y="107"/>
                    </a:lnTo>
                    <a:lnTo>
                      <a:pt x="40" y="140"/>
                    </a:lnTo>
                    <a:lnTo>
                      <a:pt x="42" y="171"/>
                    </a:lnTo>
                    <a:lnTo>
                      <a:pt x="43" y="200"/>
                    </a:lnTo>
                    <a:lnTo>
                      <a:pt x="43" y="226"/>
                    </a:lnTo>
                    <a:lnTo>
                      <a:pt x="42" y="250"/>
                    </a:lnTo>
                    <a:lnTo>
                      <a:pt x="45" y="232"/>
                    </a:lnTo>
                    <a:lnTo>
                      <a:pt x="48" y="206"/>
                    </a:lnTo>
                    <a:lnTo>
                      <a:pt x="48" y="172"/>
                    </a:lnTo>
                    <a:lnTo>
                      <a:pt x="46" y="135"/>
                    </a:lnTo>
                    <a:lnTo>
                      <a:pt x="41" y="98"/>
                    </a:lnTo>
                    <a:lnTo>
                      <a:pt x="33" y="61"/>
                    </a:lnTo>
                    <a:lnTo>
                      <a:pt x="22" y="2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5" name="Freeform 614"/>
              <p:cNvSpPr>
                <a:spLocks/>
              </p:cNvSpPr>
              <p:nvPr/>
            </p:nvSpPr>
            <p:spPr bwMode="auto">
              <a:xfrm>
                <a:off x="200" y="1041"/>
                <a:ext cx="33" cy="37"/>
              </a:xfrm>
              <a:custGeom>
                <a:avLst/>
                <a:gdLst>
                  <a:gd name="T0" fmla="*/ 0 w 33"/>
                  <a:gd name="T1" fmla="*/ 36 h 37"/>
                  <a:gd name="T2" fmla="*/ 1 w 33"/>
                  <a:gd name="T3" fmla="*/ 37 h 37"/>
                  <a:gd name="T4" fmla="*/ 5 w 33"/>
                  <a:gd name="T5" fmla="*/ 36 h 37"/>
                  <a:gd name="T6" fmla="*/ 10 w 33"/>
                  <a:gd name="T7" fmla="*/ 33 h 37"/>
                  <a:gd name="T8" fmla="*/ 16 w 33"/>
                  <a:gd name="T9" fmla="*/ 29 h 37"/>
                  <a:gd name="T10" fmla="*/ 21 w 33"/>
                  <a:gd name="T11" fmla="*/ 23 h 37"/>
                  <a:gd name="T12" fmla="*/ 27 w 33"/>
                  <a:gd name="T13" fmla="*/ 16 h 37"/>
                  <a:gd name="T14" fmla="*/ 31 w 33"/>
                  <a:gd name="T15" fmla="*/ 9 h 37"/>
                  <a:gd name="T16" fmla="*/ 33 w 33"/>
                  <a:gd name="T17" fmla="*/ 0 h 37"/>
                  <a:gd name="T18" fmla="*/ 30 w 33"/>
                  <a:gd name="T19" fmla="*/ 5 h 37"/>
                  <a:gd name="T20" fmla="*/ 25 w 33"/>
                  <a:gd name="T21" fmla="*/ 10 h 37"/>
                  <a:gd name="T22" fmla="*/ 19 w 33"/>
                  <a:gd name="T23" fmla="*/ 14 h 37"/>
                  <a:gd name="T24" fmla="*/ 13 w 33"/>
                  <a:gd name="T25" fmla="*/ 19 h 37"/>
                  <a:gd name="T26" fmla="*/ 7 w 33"/>
                  <a:gd name="T27" fmla="*/ 25 h 37"/>
                  <a:gd name="T28" fmla="*/ 3 w 33"/>
                  <a:gd name="T29" fmla="*/ 29 h 37"/>
                  <a:gd name="T30" fmla="*/ 0 w 33"/>
                  <a:gd name="T31" fmla="*/ 33 h 37"/>
                  <a:gd name="T32" fmla="*/ 0 w 33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7"/>
                  <a:gd name="T53" fmla="*/ 33 w 33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7">
                    <a:moveTo>
                      <a:pt x="0" y="36"/>
                    </a:moveTo>
                    <a:lnTo>
                      <a:pt x="1" y="37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6" y="29"/>
                    </a:lnTo>
                    <a:lnTo>
                      <a:pt x="21" y="23"/>
                    </a:lnTo>
                    <a:lnTo>
                      <a:pt x="27" y="16"/>
                    </a:lnTo>
                    <a:lnTo>
                      <a:pt x="31" y="9"/>
                    </a:lnTo>
                    <a:lnTo>
                      <a:pt x="33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19" y="14"/>
                    </a:lnTo>
                    <a:lnTo>
                      <a:pt x="13" y="19"/>
                    </a:lnTo>
                    <a:lnTo>
                      <a:pt x="7" y="25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6" name="Freeform 615"/>
              <p:cNvSpPr>
                <a:spLocks/>
              </p:cNvSpPr>
              <p:nvPr/>
            </p:nvSpPr>
            <p:spPr bwMode="auto">
              <a:xfrm>
                <a:off x="196" y="997"/>
                <a:ext cx="39" cy="46"/>
              </a:xfrm>
              <a:custGeom>
                <a:avLst/>
                <a:gdLst>
                  <a:gd name="T0" fmla="*/ 0 w 39"/>
                  <a:gd name="T1" fmla="*/ 45 h 46"/>
                  <a:gd name="T2" fmla="*/ 3 w 39"/>
                  <a:gd name="T3" fmla="*/ 46 h 46"/>
                  <a:gd name="T4" fmla="*/ 7 w 39"/>
                  <a:gd name="T5" fmla="*/ 45 h 46"/>
                  <a:gd name="T6" fmla="*/ 12 w 39"/>
                  <a:gd name="T7" fmla="*/ 40 h 46"/>
                  <a:gd name="T8" fmla="*/ 19 w 39"/>
                  <a:gd name="T9" fmla="*/ 34 h 46"/>
                  <a:gd name="T10" fmla="*/ 25 w 39"/>
                  <a:gd name="T11" fmla="*/ 27 h 46"/>
                  <a:gd name="T12" fmla="*/ 31 w 39"/>
                  <a:gd name="T13" fmla="*/ 18 h 46"/>
                  <a:gd name="T14" fmla="*/ 36 w 39"/>
                  <a:gd name="T15" fmla="*/ 9 h 46"/>
                  <a:gd name="T16" fmla="*/ 39 w 39"/>
                  <a:gd name="T17" fmla="*/ 0 h 46"/>
                  <a:gd name="T18" fmla="*/ 36 w 39"/>
                  <a:gd name="T19" fmla="*/ 3 h 46"/>
                  <a:gd name="T20" fmla="*/ 30 w 39"/>
                  <a:gd name="T21" fmla="*/ 8 h 46"/>
                  <a:gd name="T22" fmla="*/ 24 w 39"/>
                  <a:gd name="T23" fmla="*/ 15 h 46"/>
                  <a:gd name="T24" fmla="*/ 17 w 39"/>
                  <a:gd name="T25" fmla="*/ 22 h 46"/>
                  <a:gd name="T26" fmla="*/ 11 w 39"/>
                  <a:gd name="T27" fmla="*/ 29 h 46"/>
                  <a:gd name="T28" fmla="*/ 4 w 39"/>
                  <a:gd name="T29" fmla="*/ 35 h 46"/>
                  <a:gd name="T30" fmla="*/ 1 w 39"/>
                  <a:gd name="T31" fmla="*/ 41 h 46"/>
                  <a:gd name="T32" fmla="*/ 0 w 39"/>
                  <a:gd name="T33" fmla="*/ 45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6"/>
                  <a:gd name="T53" fmla="*/ 39 w 39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6">
                    <a:moveTo>
                      <a:pt x="0" y="45"/>
                    </a:moveTo>
                    <a:lnTo>
                      <a:pt x="3" y="46"/>
                    </a:lnTo>
                    <a:lnTo>
                      <a:pt x="7" y="45"/>
                    </a:lnTo>
                    <a:lnTo>
                      <a:pt x="12" y="40"/>
                    </a:lnTo>
                    <a:lnTo>
                      <a:pt x="19" y="34"/>
                    </a:lnTo>
                    <a:lnTo>
                      <a:pt x="25" y="27"/>
                    </a:lnTo>
                    <a:lnTo>
                      <a:pt x="31" y="18"/>
                    </a:lnTo>
                    <a:lnTo>
                      <a:pt x="36" y="9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8"/>
                    </a:lnTo>
                    <a:lnTo>
                      <a:pt x="24" y="15"/>
                    </a:lnTo>
                    <a:lnTo>
                      <a:pt x="17" y="22"/>
                    </a:lnTo>
                    <a:lnTo>
                      <a:pt x="11" y="29"/>
                    </a:lnTo>
                    <a:lnTo>
                      <a:pt x="4" y="35"/>
                    </a:lnTo>
                    <a:lnTo>
                      <a:pt x="1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7" name="Freeform 616"/>
              <p:cNvSpPr>
                <a:spLocks/>
              </p:cNvSpPr>
              <p:nvPr/>
            </p:nvSpPr>
            <p:spPr bwMode="auto">
              <a:xfrm>
                <a:off x="188" y="974"/>
                <a:ext cx="43" cy="41"/>
              </a:xfrm>
              <a:custGeom>
                <a:avLst/>
                <a:gdLst>
                  <a:gd name="T0" fmla="*/ 0 w 43"/>
                  <a:gd name="T1" fmla="*/ 39 h 41"/>
                  <a:gd name="T2" fmla="*/ 3 w 43"/>
                  <a:gd name="T3" fmla="*/ 41 h 41"/>
                  <a:gd name="T4" fmla="*/ 9 w 43"/>
                  <a:gd name="T5" fmla="*/ 40 h 41"/>
                  <a:gd name="T6" fmla="*/ 15 w 43"/>
                  <a:gd name="T7" fmla="*/ 36 h 41"/>
                  <a:gd name="T8" fmla="*/ 23 w 43"/>
                  <a:gd name="T9" fmla="*/ 31 h 41"/>
                  <a:gd name="T10" fmla="*/ 30 w 43"/>
                  <a:gd name="T11" fmla="*/ 25 h 41"/>
                  <a:gd name="T12" fmla="*/ 37 w 43"/>
                  <a:gd name="T13" fmla="*/ 17 h 41"/>
                  <a:gd name="T14" fmla="*/ 41 w 43"/>
                  <a:gd name="T15" fmla="*/ 8 h 41"/>
                  <a:gd name="T16" fmla="*/ 43 w 43"/>
                  <a:gd name="T17" fmla="*/ 0 h 41"/>
                  <a:gd name="T18" fmla="*/ 40 w 43"/>
                  <a:gd name="T19" fmla="*/ 2 h 41"/>
                  <a:gd name="T20" fmla="*/ 35 w 43"/>
                  <a:gd name="T21" fmla="*/ 7 h 41"/>
                  <a:gd name="T22" fmla="*/ 27 w 43"/>
                  <a:gd name="T23" fmla="*/ 12 h 41"/>
                  <a:gd name="T24" fmla="*/ 19 w 43"/>
                  <a:gd name="T25" fmla="*/ 19 h 41"/>
                  <a:gd name="T26" fmla="*/ 12 w 43"/>
                  <a:gd name="T27" fmla="*/ 25 h 41"/>
                  <a:gd name="T28" fmla="*/ 6 w 43"/>
                  <a:gd name="T29" fmla="*/ 31 h 41"/>
                  <a:gd name="T30" fmla="*/ 1 w 43"/>
                  <a:gd name="T31" fmla="*/ 36 h 41"/>
                  <a:gd name="T32" fmla="*/ 0 w 43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1"/>
                  <a:gd name="T53" fmla="*/ 43 w 43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1">
                    <a:moveTo>
                      <a:pt x="0" y="39"/>
                    </a:moveTo>
                    <a:lnTo>
                      <a:pt x="3" y="41"/>
                    </a:lnTo>
                    <a:lnTo>
                      <a:pt x="9" y="40"/>
                    </a:lnTo>
                    <a:lnTo>
                      <a:pt x="15" y="36"/>
                    </a:lnTo>
                    <a:lnTo>
                      <a:pt x="23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1" y="8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5" y="7"/>
                    </a:lnTo>
                    <a:lnTo>
                      <a:pt x="27" y="12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8" name="Freeform 617"/>
              <p:cNvSpPr>
                <a:spLocks/>
              </p:cNvSpPr>
              <p:nvPr/>
            </p:nvSpPr>
            <p:spPr bwMode="auto">
              <a:xfrm>
                <a:off x="188" y="932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1 w 39"/>
                  <a:gd name="T3" fmla="*/ 35 h 35"/>
                  <a:gd name="T4" fmla="*/ 6 w 39"/>
                  <a:gd name="T5" fmla="*/ 34 h 35"/>
                  <a:gd name="T6" fmla="*/ 12 w 39"/>
                  <a:gd name="T7" fmla="*/ 30 h 35"/>
                  <a:gd name="T8" fmla="*/ 19 w 39"/>
                  <a:gd name="T9" fmla="*/ 25 h 35"/>
                  <a:gd name="T10" fmla="*/ 26 w 39"/>
                  <a:gd name="T11" fmla="*/ 19 h 35"/>
                  <a:gd name="T12" fmla="*/ 32 w 39"/>
                  <a:gd name="T13" fmla="*/ 13 h 35"/>
                  <a:gd name="T14" fmla="*/ 37 w 39"/>
                  <a:gd name="T15" fmla="*/ 7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7 h 35"/>
                  <a:gd name="T22" fmla="*/ 23 w 39"/>
                  <a:gd name="T23" fmla="*/ 11 h 35"/>
                  <a:gd name="T24" fmla="*/ 16 w 39"/>
                  <a:gd name="T25" fmla="*/ 15 h 35"/>
                  <a:gd name="T26" fmla="*/ 9 w 39"/>
                  <a:gd name="T27" fmla="*/ 20 h 35"/>
                  <a:gd name="T28" fmla="*/ 3 w 39"/>
                  <a:gd name="T29" fmla="*/ 25 h 35"/>
                  <a:gd name="T30" fmla="*/ 0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1" y="35"/>
                    </a:lnTo>
                    <a:lnTo>
                      <a:pt x="6" y="34"/>
                    </a:lnTo>
                    <a:lnTo>
                      <a:pt x="12" y="30"/>
                    </a:lnTo>
                    <a:lnTo>
                      <a:pt x="19" y="25"/>
                    </a:lnTo>
                    <a:lnTo>
                      <a:pt x="26" y="19"/>
                    </a:lnTo>
                    <a:lnTo>
                      <a:pt x="32" y="13"/>
                    </a:lnTo>
                    <a:lnTo>
                      <a:pt x="37" y="7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7"/>
                    </a:lnTo>
                    <a:lnTo>
                      <a:pt x="23" y="11"/>
                    </a:lnTo>
                    <a:lnTo>
                      <a:pt x="16" y="15"/>
                    </a:lnTo>
                    <a:lnTo>
                      <a:pt x="9" y="20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39" name="Freeform 618"/>
              <p:cNvSpPr>
                <a:spLocks/>
              </p:cNvSpPr>
              <p:nvPr/>
            </p:nvSpPr>
            <p:spPr bwMode="auto">
              <a:xfrm>
                <a:off x="186" y="915"/>
                <a:ext cx="36" cy="25"/>
              </a:xfrm>
              <a:custGeom>
                <a:avLst/>
                <a:gdLst>
                  <a:gd name="T0" fmla="*/ 0 w 36"/>
                  <a:gd name="T1" fmla="*/ 22 h 25"/>
                  <a:gd name="T2" fmla="*/ 2 w 36"/>
                  <a:gd name="T3" fmla="*/ 24 h 25"/>
                  <a:gd name="T4" fmla="*/ 6 w 36"/>
                  <a:gd name="T5" fmla="*/ 25 h 25"/>
                  <a:gd name="T6" fmla="*/ 11 w 36"/>
                  <a:gd name="T7" fmla="*/ 24 h 25"/>
                  <a:gd name="T8" fmla="*/ 17 w 36"/>
                  <a:gd name="T9" fmla="*/ 22 h 25"/>
                  <a:gd name="T10" fmla="*/ 23 w 36"/>
                  <a:gd name="T11" fmla="*/ 18 h 25"/>
                  <a:gd name="T12" fmla="*/ 29 w 36"/>
                  <a:gd name="T13" fmla="*/ 13 h 25"/>
                  <a:gd name="T14" fmla="*/ 33 w 36"/>
                  <a:gd name="T15" fmla="*/ 7 h 25"/>
                  <a:gd name="T16" fmla="*/ 36 w 36"/>
                  <a:gd name="T17" fmla="*/ 0 h 25"/>
                  <a:gd name="T18" fmla="*/ 33 w 36"/>
                  <a:gd name="T19" fmla="*/ 2 h 25"/>
                  <a:gd name="T20" fmla="*/ 27 w 36"/>
                  <a:gd name="T21" fmla="*/ 4 h 25"/>
                  <a:gd name="T22" fmla="*/ 21 w 36"/>
                  <a:gd name="T23" fmla="*/ 7 h 25"/>
                  <a:gd name="T24" fmla="*/ 14 w 36"/>
                  <a:gd name="T25" fmla="*/ 10 h 25"/>
                  <a:gd name="T26" fmla="*/ 8 w 36"/>
                  <a:gd name="T27" fmla="*/ 13 h 25"/>
                  <a:gd name="T28" fmla="*/ 3 w 36"/>
                  <a:gd name="T29" fmla="*/ 16 h 25"/>
                  <a:gd name="T30" fmla="*/ 1 w 36"/>
                  <a:gd name="T31" fmla="*/ 19 h 25"/>
                  <a:gd name="T32" fmla="*/ 0 w 36"/>
                  <a:gd name="T33" fmla="*/ 2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0" y="22"/>
                    </a:moveTo>
                    <a:lnTo>
                      <a:pt x="2" y="24"/>
                    </a:lnTo>
                    <a:lnTo>
                      <a:pt x="6" y="25"/>
                    </a:lnTo>
                    <a:lnTo>
                      <a:pt x="11" y="24"/>
                    </a:lnTo>
                    <a:lnTo>
                      <a:pt x="17" y="22"/>
                    </a:lnTo>
                    <a:lnTo>
                      <a:pt x="23" y="18"/>
                    </a:lnTo>
                    <a:lnTo>
                      <a:pt x="29" y="13"/>
                    </a:lnTo>
                    <a:lnTo>
                      <a:pt x="33" y="7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27" y="4"/>
                    </a:lnTo>
                    <a:lnTo>
                      <a:pt x="21" y="7"/>
                    </a:lnTo>
                    <a:lnTo>
                      <a:pt x="14" y="10"/>
                    </a:lnTo>
                    <a:lnTo>
                      <a:pt x="8" y="13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0" name="Freeform 619"/>
              <p:cNvSpPr>
                <a:spLocks/>
              </p:cNvSpPr>
              <p:nvPr/>
            </p:nvSpPr>
            <p:spPr bwMode="auto">
              <a:xfrm>
                <a:off x="181" y="876"/>
                <a:ext cx="27" cy="19"/>
              </a:xfrm>
              <a:custGeom>
                <a:avLst/>
                <a:gdLst>
                  <a:gd name="T0" fmla="*/ 0 w 27"/>
                  <a:gd name="T1" fmla="*/ 17 h 19"/>
                  <a:gd name="T2" fmla="*/ 1 w 27"/>
                  <a:gd name="T3" fmla="*/ 19 h 19"/>
                  <a:gd name="T4" fmla="*/ 5 w 27"/>
                  <a:gd name="T5" fmla="*/ 19 h 19"/>
                  <a:gd name="T6" fmla="*/ 9 w 27"/>
                  <a:gd name="T7" fmla="*/ 17 h 19"/>
                  <a:gd name="T8" fmla="*/ 14 w 27"/>
                  <a:gd name="T9" fmla="*/ 15 h 19"/>
                  <a:gd name="T10" fmla="*/ 19 w 27"/>
                  <a:gd name="T11" fmla="*/ 12 h 19"/>
                  <a:gd name="T12" fmla="*/ 23 w 27"/>
                  <a:gd name="T13" fmla="*/ 8 h 19"/>
                  <a:gd name="T14" fmla="*/ 26 w 27"/>
                  <a:gd name="T15" fmla="*/ 4 h 19"/>
                  <a:gd name="T16" fmla="*/ 27 w 27"/>
                  <a:gd name="T17" fmla="*/ 0 h 19"/>
                  <a:gd name="T18" fmla="*/ 25 w 27"/>
                  <a:gd name="T19" fmla="*/ 2 h 19"/>
                  <a:gd name="T20" fmla="*/ 20 w 27"/>
                  <a:gd name="T21" fmla="*/ 4 h 19"/>
                  <a:gd name="T22" fmla="*/ 16 w 27"/>
                  <a:gd name="T23" fmla="*/ 6 h 19"/>
                  <a:gd name="T24" fmla="*/ 12 w 27"/>
                  <a:gd name="T25" fmla="*/ 8 h 19"/>
                  <a:gd name="T26" fmla="*/ 7 w 27"/>
                  <a:gd name="T27" fmla="*/ 10 h 19"/>
                  <a:gd name="T28" fmla="*/ 3 w 27"/>
                  <a:gd name="T29" fmla="*/ 13 h 19"/>
                  <a:gd name="T30" fmla="*/ 1 w 27"/>
                  <a:gd name="T31" fmla="*/ 15 h 19"/>
                  <a:gd name="T32" fmla="*/ 0 w 27"/>
                  <a:gd name="T33" fmla="*/ 17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0" y="17"/>
                    </a:moveTo>
                    <a:lnTo>
                      <a:pt x="1" y="19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5"/>
                    </a:lnTo>
                    <a:lnTo>
                      <a:pt x="19" y="12"/>
                    </a:lnTo>
                    <a:lnTo>
                      <a:pt x="23" y="8"/>
                    </a:lnTo>
                    <a:lnTo>
                      <a:pt x="26" y="4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1" name="Freeform 620"/>
              <p:cNvSpPr>
                <a:spLocks/>
              </p:cNvSpPr>
              <p:nvPr/>
            </p:nvSpPr>
            <p:spPr bwMode="auto">
              <a:xfrm>
                <a:off x="183" y="859"/>
                <a:ext cx="18" cy="14"/>
              </a:xfrm>
              <a:custGeom>
                <a:avLst/>
                <a:gdLst>
                  <a:gd name="T0" fmla="*/ 1 w 18"/>
                  <a:gd name="T1" fmla="*/ 13 h 14"/>
                  <a:gd name="T2" fmla="*/ 6 w 18"/>
                  <a:gd name="T3" fmla="*/ 14 h 14"/>
                  <a:gd name="T4" fmla="*/ 13 w 18"/>
                  <a:gd name="T5" fmla="*/ 12 h 14"/>
                  <a:gd name="T6" fmla="*/ 18 w 18"/>
                  <a:gd name="T7" fmla="*/ 6 h 14"/>
                  <a:gd name="T8" fmla="*/ 17 w 18"/>
                  <a:gd name="T9" fmla="*/ 0 h 14"/>
                  <a:gd name="T10" fmla="*/ 14 w 18"/>
                  <a:gd name="T11" fmla="*/ 5 h 14"/>
                  <a:gd name="T12" fmla="*/ 7 w 18"/>
                  <a:gd name="T13" fmla="*/ 7 h 14"/>
                  <a:gd name="T14" fmla="*/ 0 w 18"/>
                  <a:gd name="T15" fmla="*/ 9 h 14"/>
                  <a:gd name="T16" fmla="*/ 1 w 18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4"/>
                  <a:gd name="T29" fmla="*/ 18 w 18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4">
                    <a:moveTo>
                      <a:pt x="1" y="13"/>
                    </a:moveTo>
                    <a:lnTo>
                      <a:pt x="6" y="14"/>
                    </a:lnTo>
                    <a:lnTo>
                      <a:pt x="13" y="12"/>
                    </a:lnTo>
                    <a:lnTo>
                      <a:pt x="18" y="6"/>
                    </a:lnTo>
                    <a:lnTo>
                      <a:pt x="17" y="0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0" y="9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2" name="Freeform 621"/>
              <p:cNvSpPr>
                <a:spLocks/>
              </p:cNvSpPr>
              <p:nvPr/>
            </p:nvSpPr>
            <p:spPr bwMode="auto">
              <a:xfrm>
                <a:off x="198" y="1018"/>
                <a:ext cx="36" cy="41"/>
              </a:xfrm>
              <a:custGeom>
                <a:avLst/>
                <a:gdLst>
                  <a:gd name="T0" fmla="*/ 0 w 36"/>
                  <a:gd name="T1" fmla="*/ 39 h 41"/>
                  <a:gd name="T2" fmla="*/ 2 w 36"/>
                  <a:gd name="T3" fmla="*/ 41 h 41"/>
                  <a:gd name="T4" fmla="*/ 7 w 36"/>
                  <a:gd name="T5" fmla="*/ 39 h 41"/>
                  <a:gd name="T6" fmla="*/ 12 w 36"/>
                  <a:gd name="T7" fmla="*/ 37 h 41"/>
                  <a:gd name="T8" fmla="*/ 18 w 36"/>
                  <a:gd name="T9" fmla="*/ 32 h 41"/>
                  <a:gd name="T10" fmla="*/ 24 w 36"/>
                  <a:gd name="T11" fmla="*/ 25 h 41"/>
                  <a:gd name="T12" fmla="*/ 29 w 36"/>
                  <a:gd name="T13" fmla="*/ 17 h 41"/>
                  <a:gd name="T14" fmla="*/ 33 w 36"/>
                  <a:gd name="T15" fmla="*/ 9 h 41"/>
                  <a:gd name="T16" fmla="*/ 36 w 36"/>
                  <a:gd name="T17" fmla="*/ 0 h 41"/>
                  <a:gd name="T18" fmla="*/ 33 w 36"/>
                  <a:gd name="T19" fmla="*/ 3 h 41"/>
                  <a:gd name="T20" fmla="*/ 28 w 36"/>
                  <a:gd name="T21" fmla="*/ 8 h 41"/>
                  <a:gd name="T22" fmla="*/ 22 w 36"/>
                  <a:gd name="T23" fmla="*/ 13 h 41"/>
                  <a:gd name="T24" fmla="*/ 15 w 36"/>
                  <a:gd name="T25" fmla="*/ 19 h 41"/>
                  <a:gd name="T26" fmla="*/ 9 w 36"/>
                  <a:gd name="T27" fmla="*/ 25 h 41"/>
                  <a:gd name="T28" fmla="*/ 4 w 36"/>
                  <a:gd name="T29" fmla="*/ 31 h 41"/>
                  <a:gd name="T30" fmla="*/ 1 w 36"/>
                  <a:gd name="T31" fmla="*/ 36 h 41"/>
                  <a:gd name="T32" fmla="*/ 0 w 36"/>
                  <a:gd name="T33" fmla="*/ 39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1"/>
                  <a:gd name="T53" fmla="*/ 36 w 36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1">
                    <a:moveTo>
                      <a:pt x="0" y="39"/>
                    </a:moveTo>
                    <a:lnTo>
                      <a:pt x="2" y="41"/>
                    </a:lnTo>
                    <a:lnTo>
                      <a:pt x="7" y="39"/>
                    </a:lnTo>
                    <a:lnTo>
                      <a:pt x="12" y="37"/>
                    </a:lnTo>
                    <a:lnTo>
                      <a:pt x="18" y="32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28" y="8"/>
                    </a:lnTo>
                    <a:lnTo>
                      <a:pt x="22" y="13"/>
                    </a:lnTo>
                    <a:lnTo>
                      <a:pt x="15" y="19"/>
                    </a:lnTo>
                    <a:lnTo>
                      <a:pt x="9" y="25"/>
                    </a:lnTo>
                    <a:lnTo>
                      <a:pt x="4" y="31"/>
                    </a:lnTo>
                    <a:lnTo>
                      <a:pt x="1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3" name="Freeform 622"/>
              <p:cNvSpPr>
                <a:spLocks/>
              </p:cNvSpPr>
              <p:nvPr/>
            </p:nvSpPr>
            <p:spPr bwMode="auto">
              <a:xfrm>
                <a:off x="205" y="1063"/>
                <a:ext cx="28" cy="32"/>
              </a:xfrm>
              <a:custGeom>
                <a:avLst/>
                <a:gdLst>
                  <a:gd name="T0" fmla="*/ 0 w 28"/>
                  <a:gd name="T1" fmla="*/ 31 h 32"/>
                  <a:gd name="T2" fmla="*/ 2 w 28"/>
                  <a:gd name="T3" fmla="*/ 32 h 32"/>
                  <a:gd name="T4" fmla="*/ 4 w 28"/>
                  <a:gd name="T5" fmla="*/ 32 h 32"/>
                  <a:gd name="T6" fmla="*/ 8 w 28"/>
                  <a:gd name="T7" fmla="*/ 30 h 32"/>
                  <a:gd name="T8" fmla="*/ 14 w 28"/>
                  <a:gd name="T9" fmla="*/ 27 h 32"/>
                  <a:gd name="T10" fmla="*/ 18 w 28"/>
                  <a:gd name="T11" fmla="*/ 22 h 32"/>
                  <a:gd name="T12" fmla="*/ 22 w 28"/>
                  <a:gd name="T13" fmla="*/ 16 h 32"/>
                  <a:gd name="T14" fmla="*/ 26 w 28"/>
                  <a:gd name="T15" fmla="*/ 9 h 32"/>
                  <a:gd name="T16" fmla="*/ 28 w 28"/>
                  <a:gd name="T17" fmla="*/ 0 h 32"/>
                  <a:gd name="T18" fmla="*/ 25 w 28"/>
                  <a:gd name="T19" fmla="*/ 4 h 32"/>
                  <a:gd name="T20" fmla="*/ 20 w 28"/>
                  <a:gd name="T21" fmla="*/ 9 h 32"/>
                  <a:gd name="T22" fmla="*/ 15 w 28"/>
                  <a:gd name="T23" fmla="*/ 13 h 32"/>
                  <a:gd name="T24" fmla="*/ 10 w 28"/>
                  <a:gd name="T25" fmla="*/ 18 h 32"/>
                  <a:gd name="T26" fmla="*/ 6 w 28"/>
                  <a:gd name="T27" fmla="*/ 21 h 32"/>
                  <a:gd name="T28" fmla="*/ 2 w 28"/>
                  <a:gd name="T29" fmla="*/ 25 h 32"/>
                  <a:gd name="T30" fmla="*/ 0 w 28"/>
                  <a:gd name="T31" fmla="*/ 29 h 32"/>
                  <a:gd name="T32" fmla="*/ 0 w 28"/>
                  <a:gd name="T33" fmla="*/ 3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32"/>
                  <a:gd name="T53" fmla="*/ 28 w 28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32">
                    <a:moveTo>
                      <a:pt x="0" y="31"/>
                    </a:moveTo>
                    <a:lnTo>
                      <a:pt x="2" y="32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4" y="27"/>
                    </a:lnTo>
                    <a:lnTo>
                      <a:pt x="18" y="22"/>
                    </a:lnTo>
                    <a:lnTo>
                      <a:pt x="22" y="16"/>
                    </a:lnTo>
                    <a:lnTo>
                      <a:pt x="26" y="9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3"/>
                    </a:lnTo>
                    <a:lnTo>
                      <a:pt x="10" y="18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4" name="Freeform 623"/>
              <p:cNvSpPr>
                <a:spLocks/>
              </p:cNvSpPr>
              <p:nvPr/>
            </p:nvSpPr>
            <p:spPr bwMode="auto">
              <a:xfrm>
                <a:off x="192" y="950"/>
                <a:ext cx="39" cy="35"/>
              </a:xfrm>
              <a:custGeom>
                <a:avLst/>
                <a:gdLst>
                  <a:gd name="T0" fmla="*/ 0 w 39"/>
                  <a:gd name="T1" fmla="*/ 34 h 35"/>
                  <a:gd name="T2" fmla="*/ 2 w 39"/>
                  <a:gd name="T3" fmla="*/ 35 h 35"/>
                  <a:gd name="T4" fmla="*/ 7 w 39"/>
                  <a:gd name="T5" fmla="*/ 33 h 35"/>
                  <a:gd name="T6" fmla="*/ 13 w 39"/>
                  <a:gd name="T7" fmla="*/ 30 h 35"/>
                  <a:gd name="T8" fmla="*/ 20 w 39"/>
                  <a:gd name="T9" fmla="*/ 25 h 35"/>
                  <a:gd name="T10" fmla="*/ 27 w 39"/>
                  <a:gd name="T11" fmla="*/ 20 h 35"/>
                  <a:gd name="T12" fmla="*/ 33 w 39"/>
                  <a:gd name="T13" fmla="*/ 13 h 35"/>
                  <a:gd name="T14" fmla="*/ 38 w 39"/>
                  <a:gd name="T15" fmla="*/ 6 h 35"/>
                  <a:gd name="T16" fmla="*/ 39 w 39"/>
                  <a:gd name="T17" fmla="*/ 0 h 35"/>
                  <a:gd name="T18" fmla="*/ 36 w 39"/>
                  <a:gd name="T19" fmla="*/ 3 h 35"/>
                  <a:gd name="T20" fmla="*/ 30 w 39"/>
                  <a:gd name="T21" fmla="*/ 6 h 35"/>
                  <a:gd name="T22" fmla="*/ 23 w 39"/>
                  <a:gd name="T23" fmla="*/ 11 h 35"/>
                  <a:gd name="T24" fmla="*/ 16 w 39"/>
                  <a:gd name="T25" fmla="*/ 16 h 35"/>
                  <a:gd name="T26" fmla="*/ 9 w 39"/>
                  <a:gd name="T27" fmla="*/ 21 h 35"/>
                  <a:gd name="T28" fmla="*/ 3 w 39"/>
                  <a:gd name="T29" fmla="*/ 25 h 35"/>
                  <a:gd name="T30" fmla="*/ 1 w 39"/>
                  <a:gd name="T31" fmla="*/ 30 h 35"/>
                  <a:gd name="T32" fmla="*/ 0 w 39"/>
                  <a:gd name="T33" fmla="*/ 34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5"/>
                  <a:gd name="T53" fmla="*/ 39 w 3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5">
                    <a:moveTo>
                      <a:pt x="0" y="34"/>
                    </a:moveTo>
                    <a:lnTo>
                      <a:pt x="2" y="35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20" y="25"/>
                    </a:lnTo>
                    <a:lnTo>
                      <a:pt x="27" y="20"/>
                    </a:lnTo>
                    <a:lnTo>
                      <a:pt x="33" y="13"/>
                    </a:lnTo>
                    <a:lnTo>
                      <a:pt x="38" y="6"/>
                    </a:lnTo>
                    <a:lnTo>
                      <a:pt x="39" y="0"/>
                    </a:lnTo>
                    <a:lnTo>
                      <a:pt x="36" y="3"/>
                    </a:lnTo>
                    <a:lnTo>
                      <a:pt x="30" y="6"/>
                    </a:lnTo>
                    <a:lnTo>
                      <a:pt x="23" y="11"/>
                    </a:lnTo>
                    <a:lnTo>
                      <a:pt x="16" y="16"/>
                    </a:lnTo>
                    <a:lnTo>
                      <a:pt x="9" y="21"/>
                    </a:lnTo>
                    <a:lnTo>
                      <a:pt x="3" y="25"/>
                    </a:lnTo>
                    <a:lnTo>
                      <a:pt x="1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5" name="Freeform 624"/>
              <p:cNvSpPr>
                <a:spLocks/>
              </p:cNvSpPr>
              <p:nvPr/>
            </p:nvSpPr>
            <p:spPr bwMode="auto">
              <a:xfrm>
                <a:off x="183" y="894"/>
                <a:ext cx="33" cy="26"/>
              </a:xfrm>
              <a:custGeom>
                <a:avLst/>
                <a:gdLst>
                  <a:gd name="T0" fmla="*/ 0 w 33"/>
                  <a:gd name="T1" fmla="*/ 24 h 26"/>
                  <a:gd name="T2" fmla="*/ 3 w 33"/>
                  <a:gd name="T3" fmla="*/ 26 h 26"/>
                  <a:gd name="T4" fmla="*/ 6 w 33"/>
                  <a:gd name="T5" fmla="*/ 25 h 26"/>
                  <a:gd name="T6" fmla="*/ 12 w 33"/>
                  <a:gd name="T7" fmla="*/ 23 h 26"/>
                  <a:gd name="T8" fmla="*/ 18 w 33"/>
                  <a:gd name="T9" fmla="*/ 19 h 26"/>
                  <a:gd name="T10" fmla="*/ 24 w 33"/>
                  <a:gd name="T11" fmla="*/ 14 h 26"/>
                  <a:gd name="T12" fmla="*/ 29 w 33"/>
                  <a:gd name="T13" fmla="*/ 9 h 26"/>
                  <a:gd name="T14" fmla="*/ 32 w 33"/>
                  <a:gd name="T15" fmla="*/ 4 h 26"/>
                  <a:gd name="T16" fmla="*/ 33 w 33"/>
                  <a:gd name="T17" fmla="*/ 0 h 26"/>
                  <a:gd name="T18" fmla="*/ 30 w 33"/>
                  <a:gd name="T19" fmla="*/ 2 h 26"/>
                  <a:gd name="T20" fmla="*/ 26 w 33"/>
                  <a:gd name="T21" fmla="*/ 5 h 26"/>
                  <a:gd name="T22" fmla="*/ 21 w 33"/>
                  <a:gd name="T23" fmla="*/ 8 h 26"/>
                  <a:gd name="T24" fmla="*/ 15 w 33"/>
                  <a:gd name="T25" fmla="*/ 11 h 26"/>
                  <a:gd name="T26" fmla="*/ 10 w 33"/>
                  <a:gd name="T27" fmla="*/ 15 h 26"/>
                  <a:gd name="T28" fmla="*/ 5 w 33"/>
                  <a:gd name="T29" fmla="*/ 19 h 26"/>
                  <a:gd name="T30" fmla="*/ 2 w 33"/>
                  <a:gd name="T31" fmla="*/ 22 h 26"/>
                  <a:gd name="T32" fmla="*/ 0 w 33"/>
                  <a:gd name="T33" fmla="*/ 24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26"/>
                  <a:gd name="T53" fmla="*/ 33 w 33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26">
                    <a:moveTo>
                      <a:pt x="0" y="24"/>
                    </a:moveTo>
                    <a:lnTo>
                      <a:pt x="3" y="26"/>
                    </a:lnTo>
                    <a:lnTo>
                      <a:pt x="6" y="25"/>
                    </a:lnTo>
                    <a:lnTo>
                      <a:pt x="12" y="23"/>
                    </a:lnTo>
                    <a:lnTo>
                      <a:pt x="18" y="19"/>
                    </a:lnTo>
                    <a:lnTo>
                      <a:pt x="24" y="14"/>
                    </a:lnTo>
                    <a:lnTo>
                      <a:pt x="29" y="9"/>
                    </a:lnTo>
                    <a:lnTo>
                      <a:pt x="32" y="4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26" y="5"/>
                    </a:lnTo>
                    <a:lnTo>
                      <a:pt x="21" y="8"/>
                    </a:lnTo>
                    <a:lnTo>
                      <a:pt x="15" y="11"/>
                    </a:lnTo>
                    <a:lnTo>
                      <a:pt x="10" y="15"/>
                    </a:lnTo>
                    <a:lnTo>
                      <a:pt x="5" y="19"/>
                    </a:lnTo>
                    <a:lnTo>
                      <a:pt x="2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6" name="Freeform 625"/>
              <p:cNvSpPr>
                <a:spLocks/>
              </p:cNvSpPr>
              <p:nvPr/>
            </p:nvSpPr>
            <p:spPr bwMode="auto">
              <a:xfrm>
                <a:off x="228" y="1080"/>
                <a:ext cx="5" cy="37"/>
              </a:xfrm>
              <a:custGeom>
                <a:avLst/>
                <a:gdLst>
                  <a:gd name="T0" fmla="*/ 3 w 5"/>
                  <a:gd name="T1" fmla="*/ 0 h 37"/>
                  <a:gd name="T2" fmla="*/ 3 w 5"/>
                  <a:gd name="T3" fmla="*/ 7 h 37"/>
                  <a:gd name="T4" fmla="*/ 4 w 5"/>
                  <a:gd name="T5" fmla="*/ 21 h 37"/>
                  <a:gd name="T6" fmla="*/ 5 w 5"/>
                  <a:gd name="T7" fmla="*/ 32 h 37"/>
                  <a:gd name="T8" fmla="*/ 3 w 5"/>
                  <a:gd name="T9" fmla="*/ 37 h 37"/>
                  <a:gd name="T10" fmla="*/ 0 w 5"/>
                  <a:gd name="T11" fmla="*/ 32 h 37"/>
                  <a:gd name="T12" fmla="*/ 0 w 5"/>
                  <a:gd name="T13" fmla="*/ 21 h 37"/>
                  <a:gd name="T14" fmla="*/ 2 w 5"/>
                  <a:gd name="T15" fmla="*/ 8 h 37"/>
                  <a:gd name="T16" fmla="*/ 3 w 5"/>
                  <a:gd name="T17" fmla="*/ 0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7"/>
                  <a:gd name="T29" fmla="*/ 5 w 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7">
                    <a:moveTo>
                      <a:pt x="3" y="0"/>
                    </a:moveTo>
                    <a:lnTo>
                      <a:pt x="3" y="7"/>
                    </a:lnTo>
                    <a:lnTo>
                      <a:pt x="4" y="21"/>
                    </a:lnTo>
                    <a:lnTo>
                      <a:pt x="5" y="32"/>
                    </a:lnTo>
                    <a:lnTo>
                      <a:pt x="3" y="37"/>
                    </a:lnTo>
                    <a:lnTo>
                      <a:pt x="0" y="32"/>
                    </a:lnTo>
                    <a:lnTo>
                      <a:pt x="0" y="21"/>
                    </a:lnTo>
                    <a:lnTo>
                      <a:pt x="2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7" name="Freeform 626"/>
              <p:cNvSpPr>
                <a:spLocks/>
              </p:cNvSpPr>
              <p:nvPr/>
            </p:nvSpPr>
            <p:spPr bwMode="auto">
              <a:xfrm>
                <a:off x="234" y="1036"/>
                <a:ext cx="37" cy="53"/>
              </a:xfrm>
              <a:custGeom>
                <a:avLst/>
                <a:gdLst>
                  <a:gd name="T0" fmla="*/ 0 w 37"/>
                  <a:gd name="T1" fmla="*/ 0 h 53"/>
                  <a:gd name="T2" fmla="*/ 3 w 37"/>
                  <a:gd name="T3" fmla="*/ 6 h 53"/>
                  <a:gd name="T4" fmla="*/ 7 w 37"/>
                  <a:gd name="T5" fmla="*/ 15 h 53"/>
                  <a:gd name="T6" fmla="*/ 12 w 37"/>
                  <a:gd name="T7" fmla="*/ 24 h 53"/>
                  <a:gd name="T8" fmla="*/ 18 w 37"/>
                  <a:gd name="T9" fmla="*/ 34 h 53"/>
                  <a:gd name="T10" fmla="*/ 24 w 37"/>
                  <a:gd name="T11" fmla="*/ 43 h 53"/>
                  <a:gd name="T12" fmla="*/ 29 w 37"/>
                  <a:gd name="T13" fmla="*/ 49 h 53"/>
                  <a:gd name="T14" fmla="*/ 34 w 37"/>
                  <a:gd name="T15" fmla="*/ 53 h 53"/>
                  <a:gd name="T16" fmla="*/ 37 w 37"/>
                  <a:gd name="T17" fmla="*/ 52 h 53"/>
                  <a:gd name="T18" fmla="*/ 37 w 37"/>
                  <a:gd name="T19" fmla="*/ 48 h 53"/>
                  <a:gd name="T20" fmla="*/ 34 w 37"/>
                  <a:gd name="T21" fmla="*/ 42 h 53"/>
                  <a:gd name="T22" fmla="*/ 29 w 37"/>
                  <a:gd name="T23" fmla="*/ 35 h 53"/>
                  <a:gd name="T24" fmla="*/ 22 w 37"/>
                  <a:gd name="T25" fmla="*/ 27 h 53"/>
                  <a:gd name="T26" fmla="*/ 15 w 37"/>
                  <a:gd name="T27" fmla="*/ 19 h 53"/>
                  <a:gd name="T28" fmla="*/ 9 w 37"/>
                  <a:gd name="T29" fmla="*/ 12 h 53"/>
                  <a:gd name="T30" fmla="*/ 3 w 37"/>
                  <a:gd name="T31" fmla="*/ 5 h 53"/>
                  <a:gd name="T32" fmla="*/ 0 w 37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53"/>
                  <a:gd name="T53" fmla="*/ 37 w 37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53">
                    <a:moveTo>
                      <a:pt x="0" y="0"/>
                    </a:moveTo>
                    <a:lnTo>
                      <a:pt x="3" y="6"/>
                    </a:lnTo>
                    <a:lnTo>
                      <a:pt x="7" y="15"/>
                    </a:lnTo>
                    <a:lnTo>
                      <a:pt x="12" y="24"/>
                    </a:lnTo>
                    <a:lnTo>
                      <a:pt x="18" y="34"/>
                    </a:lnTo>
                    <a:lnTo>
                      <a:pt x="24" y="43"/>
                    </a:lnTo>
                    <a:lnTo>
                      <a:pt x="29" y="49"/>
                    </a:lnTo>
                    <a:lnTo>
                      <a:pt x="34" y="53"/>
                    </a:lnTo>
                    <a:lnTo>
                      <a:pt x="37" y="52"/>
                    </a:lnTo>
                    <a:lnTo>
                      <a:pt x="37" y="48"/>
                    </a:lnTo>
                    <a:lnTo>
                      <a:pt x="34" y="42"/>
                    </a:lnTo>
                    <a:lnTo>
                      <a:pt x="29" y="35"/>
                    </a:lnTo>
                    <a:lnTo>
                      <a:pt x="22" y="27"/>
                    </a:lnTo>
                    <a:lnTo>
                      <a:pt x="15" y="19"/>
                    </a:lnTo>
                    <a:lnTo>
                      <a:pt x="9" y="1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8" name="Freeform 627"/>
              <p:cNvSpPr>
                <a:spLocks/>
              </p:cNvSpPr>
              <p:nvPr/>
            </p:nvSpPr>
            <p:spPr bwMode="auto">
              <a:xfrm>
                <a:off x="233" y="1018"/>
                <a:ext cx="40" cy="48"/>
              </a:xfrm>
              <a:custGeom>
                <a:avLst/>
                <a:gdLst>
                  <a:gd name="T0" fmla="*/ 0 w 40"/>
                  <a:gd name="T1" fmla="*/ 0 h 48"/>
                  <a:gd name="T2" fmla="*/ 4 w 40"/>
                  <a:gd name="T3" fmla="*/ 6 h 48"/>
                  <a:gd name="T4" fmla="*/ 9 w 40"/>
                  <a:gd name="T5" fmla="*/ 14 h 48"/>
                  <a:gd name="T6" fmla="*/ 15 w 40"/>
                  <a:gd name="T7" fmla="*/ 23 h 48"/>
                  <a:gd name="T8" fmla="*/ 22 w 40"/>
                  <a:gd name="T9" fmla="*/ 32 h 48"/>
                  <a:gd name="T10" fmla="*/ 28 w 40"/>
                  <a:gd name="T11" fmla="*/ 39 h 48"/>
                  <a:gd name="T12" fmla="*/ 34 w 40"/>
                  <a:gd name="T13" fmla="*/ 45 h 48"/>
                  <a:gd name="T14" fmla="*/ 38 w 40"/>
                  <a:gd name="T15" fmla="*/ 48 h 48"/>
                  <a:gd name="T16" fmla="*/ 40 w 40"/>
                  <a:gd name="T17" fmla="*/ 47 h 48"/>
                  <a:gd name="T18" fmla="*/ 39 w 40"/>
                  <a:gd name="T19" fmla="*/ 42 h 48"/>
                  <a:gd name="T20" fmla="*/ 35 w 40"/>
                  <a:gd name="T21" fmla="*/ 37 h 48"/>
                  <a:gd name="T22" fmla="*/ 29 w 40"/>
                  <a:gd name="T23" fmla="*/ 30 h 48"/>
                  <a:gd name="T24" fmla="*/ 22 w 40"/>
                  <a:gd name="T25" fmla="*/ 22 h 48"/>
                  <a:gd name="T26" fmla="*/ 15 w 40"/>
                  <a:gd name="T27" fmla="*/ 15 h 48"/>
                  <a:gd name="T28" fmla="*/ 8 w 40"/>
                  <a:gd name="T29" fmla="*/ 9 h 48"/>
                  <a:gd name="T30" fmla="*/ 3 w 40"/>
                  <a:gd name="T31" fmla="*/ 4 h 48"/>
                  <a:gd name="T32" fmla="*/ 0 w 40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8"/>
                  <a:gd name="T53" fmla="*/ 40 w 40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8">
                    <a:moveTo>
                      <a:pt x="0" y="0"/>
                    </a:moveTo>
                    <a:lnTo>
                      <a:pt x="4" y="6"/>
                    </a:lnTo>
                    <a:lnTo>
                      <a:pt x="9" y="14"/>
                    </a:lnTo>
                    <a:lnTo>
                      <a:pt x="15" y="23"/>
                    </a:lnTo>
                    <a:lnTo>
                      <a:pt x="22" y="32"/>
                    </a:lnTo>
                    <a:lnTo>
                      <a:pt x="28" y="39"/>
                    </a:lnTo>
                    <a:lnTo>
                      <a:pt x="34" y="45"/>
                    </a:lnTo>
                    <a:lnTo>
                      <a:pt x="38" y="48"/>
                    </a:lnTo>
                    <a:lnTo>
                      <a:pt x="40" y="47"/>
                    </a:lnTo>
                    <a:lnTo>
                      <a:pt x="39" y="42"/>
                    </a:lnTo>
                    <a:lnTo>
                      <a:pt x="35" y="37"/>
                    </a:lnTo>
                    <a:lnTo>
                      <a:pt x="29" y="30"/>
                    </a:lnTo>
                    <a:lnTo>
                      <a:pt x="22" y="22"/>
                    </a:lnTo>
                    <a:lnTo>
                      <a:pt x="15" y="15"/>
                    </a:lnTo>
                    <a:lnTo>
                      <a:pt x="8" y="9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49" name="Freeform 628"/>
              <p:cNvSpPr>
                <a:spLocks/>
              </p:cNvSpPr>
              <p:nvPr/>
            </p:nvSpPr>
            <p:spPr bwMode="auto">
              <a:xfrm>
                <a:off x="233" y="997"/>
                <a:ext cx="41" cy="42"/>
              </a:xfrm>
              <a:custGeom>
                <a:avLst/>
                <a:gdLst>
                  <a:gd name="T0" fmla="*/ 0 w 41"/>
                  <a:gd name="T1" fmla="*/ 0 h 42"/>
                  <a:gd name="T2" fmla="*/ 4 w 41"/>
                  <a:gd name="T3" fmla="*/ 6 h 42"/>
                  <a:gd name="T4" fmla="*/ 10 w 41"/>
                  <a:gd name="T5" fmla="*/ 14 h 42"/>
                  <a:gd name="T6" fmla="*/ 16 w 41"/>
                  <a:gd name="T7" fmla="*/ 22 h 42"/>
                  <a:gd name="T8" fmla="*/ 23 w 41"/>
                  <a:gd name="T9" fmla="*/ 30 h 42"/>
                  <a:gd name="T10" fmla="*/ 29 w 41"/>
                  <a:gd name="T11" fmla="*/ 36 h 42"/>
                  <a:gd name="T12" fmla="*/ 35 w 41"/>
                  <a:gd name="T13" fmla="*/ 40 h 42"/>
                  <a:gd name="T14" fmla="*/ 40 w 41"/>
                  <a:gd name="T15" fmla="*/ 42 h 42"/>
                  <a:gd name="T16" fmla="*/ 41 w 41"/>
                  <a:gd name="T17" fmla="*/ 41 h 42"/>
                  <a:gd name="T18" fmla="*/ 41 w 41"/>
                  <a:gd name="T19" fmla="*/ 37 h 42"/>
                  <a:gd name="T20" fmla="*/ 36 w 41"/>
                  <a:gd name="T21" fmla="*/ 32 h 42"/>
                  <a:gd name="T22" fmla="*/ 30 w 41"/>
                  <a:gd name="T23" fmla="*/ 27 h 42"/>
                  <a:gd name="T24" fmla="*/ 23 w 41"/>
                  <a:gd name="T25" fmla="*/ 21 h 42"/>
                  <a:gd name="T26" fmla="*/ 16 w 41"/>
                  <a:gd name="T27" fmla="*/ 15 h 42"/>
                  <a:gd name="T28" fmla="*/ 9 w 41"/>
                  <a:gd name="T29" fmla="*/ 9 h 42"/>
                  <a:gd name="T30" fmla="*/ 4 w 41"/>
                  <a:gd name="T31" fmla="*/ 4 h 42"/>
                  <a:gd name="T32" fmla="*/ 0 w 41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2"/>
                  <a:gd name="T53" fmla="*/ 41 w 41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2">
                    <a:moveTo>
                      <a:pt x="0" y="0"/>
                    </a:moveTo>
                    <a:lnTo>
                      <a:pt x="4" y="6"/>
                    </a:lnTo>
                    <a:lnTo>
                      <a:pt x="10" y="14"/>
                    </a:lnTo>
                    <a:lnTo>
                      <a:pt x="16" y="22"/>
                    </a:lnTo>
                    <a:lnTo>
                      <a:pt x="23" y="30"/>
                    </a:lnTo>
                    <a:lnTo>
                      <a:pt x="29" y="36"/>
                    </a:lnTo>
                    <a:lnTo>
                      <a:pt x="35" y="40"/>
                    </a:lnTo>
                    <a:lnTo>
                      <a:pt x="40" y="42"/>
                    </a:lnTo>
                    <a:lnTo>
                      <a:pt x="41" y="41"/>
                    </a:lnTo>
                    <a:lnTo>
                      <a:pt x="41" y="37"/>
                    </a:lnTo>
                    <a:lnTo>
                      <a:pt x="36" y="32"/>
                    </a:lnTo>
                    <a:lnTo>
                      <a:pt x="30" y="27"/>
                    </a:lnTo>
                    <a:lnTo>
                      <a:pt x="23" y="21"/>
                    </a:lnTo>
                    <a:lnTo>
                      <a:pt x="16" y="15"/>
                    </a:lnTo>
                    <a:lnTo>
                      <a:pt x="9" y="9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0" name="Freeform 629"/>
              <p:cNvSpPr>
                <a:spLocks/>
              </p:cNvSpPr>
              <p:nvPr/>
            </p:nvSpPr>
            <p:spPr bwMode="auto">
              <a:xfrm>
                <a:off x="230" y="975"/>
                <a:ext cx="39" cy="33"/>
              </a:xfrm>
              <a:custGeom>
                <a:avLst/>
                <a:gdLst>
                  <a:gd name="T0" fmla="*/ 0 w 39"/>
                  <a:gd name="T1" fmla="*/ 0 h 33"/>
                  <a:gd name="T2" fmla="*/ 3 w 39"/>
                  <a:gd name="T3" fmla="*/ 5 h 33"/>
                  <a:gd name="T4" fmla="*/ 8 w 39"/>
                  <a:gd name="T5" fmla="*/ 11 h 33"/>
                  <a:gd name="T6" fmla="*/ 15 w 39"/>
                  <a:gd name="T7" fmla="*/ 18 h 33"/>
                  <a:gd name="T8" fmla="*/ 22 w 39"/>
                  <a:gd name="T9" fmla="*/ 24 h 33"/>
                  <a:gd name="T10" fmla="*/ 28 w 39"/>
                  <a:gd name="T11" fmla="*/ 29 h 33"/>
                  <a:gd name="T12" fmla="*/ 34 w 39"/>
                  <a:gd name="T13" fmla="*/ 32 h 33"/>
                  <a:gd name="T14" fmla="*/ 38 w 39"/>
                  <a:gd name="T15" fmla="*/ 33 h 33"/>
                  <a:gd name="T16" fmla="*/ 39 w 39"/>
                  <a:gd name="T17" fmla="*/ 30 h 33"/>
                  <a:gd name="T18" fmla="*/ 38 w 39"/>
                  <a:gd name="T19" fmla="*/ 25 h 33"/>
                  <a:gd name="T20" fmla="*/ 34 w 39"/>
                  <a:gd name="T21" fmla="*/ 22 h 33"/>
                  <a:gd name="T22" fmla="*/ 29 w 39"/>
                  <a:gd name="T23" fmla="*/ 18 h 33"/>
                  <a:gd name="T24" fmla="*/ 22 w 39"/>
                  <a:gd name="T25" fmla="*/ 14 h 33"/>
                  <a:gd name="T26" fmla="*/ 15 w 39"/>
                  <a:gd name="T27" fmla="*/ 10 h 33"/>
                  <a:gd name="T28" fmla="*/ 9 w 39"/>
                  <a:gd name="T29" fmla="*/ 7 h 33"/>
                  <a:gd name="T30" fmla="*/ 3 w 39"/>
                  <a:gd name="T31" fmla="*/ 3 h 33"/>
                  <a:gd name="T32" fmla="*/ 0 w 39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3"/>
                  <a:gd name="T53" fmla="*/ 39 w 39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3">
                    <a:moveTo>
                      <a:pt x="0" y="0"/>
                    </a:moveTo>
                    <a:lnTo>
                      <a:pt x="3" y="5"/>
                    </a:lnTo>
                    <a:lnTo>
                      <a:pt x="8" y="11"/>
                    </a:lnTo>
                    <a:lnTo>
                      <a:pt x="15" y="18"/>
                    </a:lnTo>
                    <a:lnTo>
                      <a:pt x="22" y="24"/>
                    </a:lnTo>
                    <a:lnTo>
                      <a:pt x="28" y="29"/>
                    </a:lnTo>
                    <a:lnTo>
                      <a:pt x="34" y="32"/>
                    </a:lnTo>
                    <a:lnTo>
                      <a:pt x="38" y="33"/>
                    </a:lnTo>
                    <a:lnTo>
                      <a:pt x="39" y="30"/>
                    </a:lnTo>
                    <a:lnTo>
                      <a:pt x="38" y="25"/>
                    </a:lnTo>
                    <a:lnTo>
                      <a:pt x="34" y="22"/>
                    </a:lnTo>
                    <a:lnTo>
                      <a:pt x="29" y="18"/>
                    </a:lnTo>
                    <a:lnTo>
                      <a:pt x="22" y="14"/>
                    </a:lnTo>
                    <a:lnTo>
                      <a:pt x="15" y="10"/>
                    </a:lnTo>
                    <a:lnTo>
                      <a:pt x="9" y="7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1" name="Freeform 630"/>
              <p:cNvSpPr>
                <a:spLocks/>
              </p:cNvSpPr>
              <p:nvPr/>
            </p:nvSpPr>
            <p:spPr bwMode="auto">
              <a:xfrm>
                <a:off x="227" y="951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4 w 39"/>
                  <a:gd name="T3" fmla="*/ 4 h 30"/>
                  <a:gd name="T4" fmla="*/ 10 w 39"/>
                  <a:gd name="T5" fmla="*/ 10 h 30"/>
                  <a:gd name="T6" fmla="*/ 16 w 39"/>
                  <a:gd name="T7" fmla="*/ 16 h 30"/>
                  <a:gd name="T8" fmla="*/ 23 w 39"/>
                  <a:gd name="T9" fmla="*/ 22 h 30"/>
                  <a:gd name="T10" fmla="*/ 29 w 39"/>
                  <a:gd name="T11" fmla="*/ 26 h 30"/>
                  <a:gd name="T12" fmla="*/ 35 w 39"/>
                  <a:gd name="T13" fmla="*/ 29 h 30"/>
                  <a:gd name="T14" fmla="*/ 38 w 39"/>
                  <a:gd name="T15" fmla="*/ 30 h 30"/>
                  <a:gd name="T16" fmla="*/ 39 w 39"/>
                  <a:gd name="T17" fmla="*/ 27 h 30"/>
                  <a:gd name="T18" fmla="*/ 37 w 39"/>
                  <a:gd name="T19" fmla="*/ 22 h 30"/>
                  <a:gd name="T20" fmla="*/ 33 w 39"/>
                  <a:gd name="T21" fmla="*/ 19 h 30"/>
                  <a:gd name="T22" fmla="*/ 27 w 39"/>
                  <a:gd name="T23" fmla="*/ 15 h 30"/>
                  <a:gd name="T24" fmla="*/ 21 w 39"/>
                  <a:gd name="T25" fmla="*/ 11 h 30"/>
                  <a:gd name="T26" fmla="*/ 14 w 39"/>
                  <a:gd name="T27" fmla="*/ 8 h 30"/>
                  <a:gd name="T28" fmla="*/ 8 w 39"/>
                  <a:gd name="T29" fmla="*/ 5 h 30"/>
                  <a:gd name="T30" fmla="*/ 3 w 39"/>
                  <a:gd name="T31" fmla="*/ 2 h 30"/>
                  <a:gd name="T32" fmla="*/ 0 w 3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0"/>
                  <a:gd name="T53" fmla="*/ 39 w 3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0">
                    <a:moveTo>
                      <a:pt x="0" y="0"/>
                    </a:moveTo>
                    <a:lnTo>
                      <a:pt x="4" y="4"/>
                    </a:lnTo>
                    <a:lnTo>
                      <a:pt x="10" y="10"/>
                    </a:lnTo>
                    <a:lnTo>
                      <a:pt x="16" y="16"/>
                    </a:lnTo>
                    <a:lnTo>
                      <a:pt x="23" y="22"/>
                    </a:lnTo>
                    <a:lnTo>
                      <a:pt x="29" y="26"/>
                    </a:lnTo>
                    <a:lnTo>
                      <a:pt x="35" y="29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3" y="19"/>
                    </a:lnTo>
                    <a:lnTo>
                      <a:pt x="27" y="15"/>
                    </a:lnTo>
                    <a:lnTo>
                      <a:pt x="21" y="11"/>
                    </a:lnTo>
                    <a:lnTo>
                      <a:pt x="14" y="8"/>
                    </a:lnTo>
                    <a:lnTo>
                      <a:pt x="8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2" name="Freeform 631"/>
              <p:cNvSpPr>
                <a:spLocks/>
              </p:cNvSpPr>
              <p:nvPr/>
            </p:nvSpPr>
            <p:spPr bwMode="auto">
              <a:xfrm>
                <a:off x="224" y="929"/>
                <a:ext cx="33" cy="16"/>
              </a:xfrm>
              <a:custGeom>
                <a:avLst/>
                <a:gdLst>
                  <a:gd name="T0" fmla="*/ 0 w 33"/>
                  <a:gd name="T1" fmla="*/ 0 h 16"/>
                  <a:gd name="T2" fmla="*/ 4 w 33"/>
                  <a:gd name="T3" fmla="*/ 4 h 16"/>
                  <a:gd name="T4" fmla="*/ 9 w 33"/>
                  <a:gd name="T5" fmla="*/ 7 h 16"/>
                  <a:gd name="T6" fmla="*/ 14 w 33"/>
                  <a:gd name="T7" fmla="*/ 11 h 16"/>
                  <a:gd name="T8" fmla="*/ 20 w 33"/>
                  <a:gd name="T9" fmla="*/ 14 h 16"/>
                  <a:gd name="T10" fmla="*/ 25 w 33"/>
                  <a:gd name="T11" fmla="*/ 16 h 16"/>
                  <a:gd name="T12" fmla="*/ 30 w 33"/>
                  <a:gd name="T13" fmla="*/ 16 h 16"/>
                  <a:gd name="T14" fmla="*/ 32 w 33"/>
                  <a:gd name="T15" fmla="*/ 15 h 16"/>
                  <a:gd name="T16" fmla="*/ 33 w 33"/>
                  <a:gd name="T17" fmla="*/ 12 h 16"/>
                  <a:gd name="T18" fmla="*/ 31 w 33"/>
                  <a:gd name="T19" fmla="*/ 8 h 16"/>
                  <a:gd name="T20" fmla="*/ 29 w 33"/>
                  <a:gd name="T21" fmla="*/ 5 h 16"/>
                  <a:gd name="T22" fmla="*/ 25 w 33"/>
                  <a:gd name="T23" fmla="*/ 4 h 16"/>
                  <a:gd name="T24" fmla="*/ 19 w 33"/>
                  <a:gd name="T25" fmla="*/ 3 h 16"/>
                  <a:gd name="T26" fmla="*/ 13 w 33"/>
                  <a:gd name="T27" fmla="*/ 3 h 16"/>
                  <a:gd name="T28" fmla="*/ 8 w 33"/>
                  <a:gd name="T29" fmla="*/ 2 h 16"/>
                  <a:gd name="T30" fmla="*/ 3 w 33"/>
                  <a:gd name="T31" fmla="*/ 1 h 16"/>
                  <a:gd name="T32" fmla="*/ 0 w 33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6"/>
                  <a:gd name="T53" fmla="*/ 33 w 3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6">
                    <a:moveTo>
                      <a:pt x="0" y="0"/>
                    </a:moveTo>
                    <a:lnTo>
                      <a:pt x="4" y="4"/>
                    </a:lnTo>
                    <a:lnTo>
                      <a:pt x="9" y="7"/>
                    </a:lnTo>
                    <a:lnTo>
                      <a:pt x="14" y="11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30" y="16"/>
                    </a:lnTo>
                    <a:lnTo>
                      <a:pt x="32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5"/>
                    </a:lnTo>
                    <a:lnTo>
                      <a:pt x="25" y="4"/>
                    </a:lnTo>
                    <a:lnTo>
                      <a:pt x="19" y="3"/>
                    </a:lnTo>
                    <a:lnTo>
                      <a:pt x="13" y="3"/>
                    </a:lnTo>
                    <a:lnTo>
                      <a:pt x="8" y="2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3" name="Freeform 632"/>
              <p:cNvSpPr>
                <a:spLocks/>
              </p:cNvSpPr>
              <p:nvPr/>
            </p:nvSpPr>
            <p:spPr bwMode="auto">
              <a:xfrm>
                <a:off x="220" y="912"/>
                <a:ext cx="29" cy="7"/>
              </a:xfrm>
              <a:custGeom>
                <a:avLst/>
                <a:gdLst>
                  <a:gd name="T0" fmla="*/ 0 w 29"/>
                  <a:gd name="T1" fmla="*/ 0 h 7"/>
                  <a:gd name="T2" fmla="*/ 4 w 29"/>
                  <a:gd name="T3" fmla="*/ 1 h 7"/>
                  <a:gd name="T4" fmla="*/ 7 w 29"/>
                  <a:gd name="T5" fmla="*/ 3 h 7"/>
                  <a:gd name="T6" fmla="*/ 12 w 29"/>
                  <a:gd name="T7" fmla="*/ 5 h 7"/>
                  <a:gd name="T8" fmla="*/ 17 w 29"/>
                  <a:gd name="T9" fmla="*/ 6 h 7"/>
                  <a:gd name="T10" fmla="*/ 23 w 29"/>
                  <a:gd name="T11" fmla="*/ 7 h 7"/>
                  <a:gd name="T12" fmla="*/ 26 w 29"/>
                  <a:gd name="T13" fmla="*/ 7 h 7"/>
                  <a:gd name="T14" fmla="*/ 29 w 29"/>
                  <a:gd name="T15" fmla="*/ 6 h 7"/>
                  <a:gd name="T16" fmla="*/ 29 w 29"/>
                  <a:gd name="T17" fmla="*/ 4 h 7"/>
                  <a:gd name="T18" fmla="*/ 28 w 29"/>
                  <a:gd name="T19" fmla="*/ 1 h 7"/>
                  <a:gd name="T20" fmla="*/ 25 w 29"/>
                  <a:gd name="T21" fmla="*/ 0 h 7"/>
                  <a:gd name="T22" fmla="*/ 22 w 29"/>
                  <a:gd name="T23" fmla="*/ 0 h 7"/>
                  <a:gd name="T24" fmla="*/ 17 w 29"/>
                  <a:gd name="T25" fmla="*/ 0 h 7"/>
                  <a:gd name="T26" fmla="*/ 13 w 29"/>
                  <a:gd name="T27" fmla="*/ 1 h 7"/>
                  <a:gd name="T28" fmla="*/ 8 w 29"/>
                  <a:gd name="T29" fmla="*/ 1 h 7"/>
                  <a:gd name="T30" fmla="*/ 4 w 29"/>
                  <a:gd name="T31" fmla="*/ 1 h 7"/>
                  <a:gd name="T32" fmla="*/ 0 w 2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"/>
                  <a:gd name="T53" fmla="*/ 29 w 2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">
                    <a:moveTo>
                      <a:pt x="0" y="0"/>
                    </a:moveTo>
                    <a:lnTo>
                      <a:pt x="4" y="1"/>
                    </a:lnTo>
                    <a:lnTo>
                      <a:pt x="7" y="3"/>
                    </a:lnTo>
                    <a:lnTo>
                      <a:pt x="12" y="5"/>
                    </a:lnTo>
                    <a:lnTo>
                      <a:pt x="17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4" name="Freeform 633"/>
              <p:cNvSpPr>
                <a:spLocks/>
              </p:cNvSpPr>
              <p:nvPr/>
            </p:nvSpPr>
            <p:spPr bwMode="auto">
              <a:xfrm>
                <a:off x="215" y="891"/>
                <a:ext cx="29" cy="9"/>
              </a:xfrm>
              <a:custGeom>
                <a:avLst/>
                <a:gdLst>
                  <a:gd name="T0" fmla="*/ 0 w 29"/>
                  <a:gd name="T1" fmla="*/ 4 h 9"/>
                  <a:gd name="T2" fmla="*/ 3 w 29"/>
                  <a:gd name="T3" fmla="*/ 6 h 9"/>
                  <a:gd name="T4" fmla="*/ 7 w 29"/>
                  <a:gd name="T5" fmla="*/ 7 h 9"/>
                  <a:gd name="T6" fmla="*/ 11 w 29"/>
                  <a:gd name="T7" fmla="*/ 8 h 9"/>
                  <a:gd name="T8" fmla="*/ 16 w 29"/>
                  <a:gd name="T9" fmla="*/ 9 h 9"/>
                  <a:gd name="T10" fmla="*/ 21 w 29"/>
                  <a:gd name="T11" fmla="*/ 8 h 9"/>
                  <a:gd name="T12" fmla="*/ 25 w 29"/>
                  <a:gd name="T13" fmla="*/ 7 h 9"/>
                  <a:gd name="T14" fmla="*/ 28 w 29"/>
                  <a:gd name="T15" fmla="*/ 5 h 9"/>
                  <a:gd name="T16" fmla="*/ 29 w 29"/>
                  <a:gd name="T17" fmla="*/ 2 h 9"/>
                  <a:gd name="T18" fmla="*/ 28 w 29"/>
                  <a:gd name="T19" fmla="*/ 0 h 9"/>
                  <a:gd name="T20" fmla="*/ 27 w 29"/>
                  <a:gd name="T21" fmla="*/ 0 h 9"/>
                  <a:gd name="T22" fmla="*/ 23 w 29"/>
                  <a:gd name="T23" fmla="*/ 0 h 9"/>
                  <a:gd name="T24" fmla="*/ 19 w 29"/>
                  <a:gd name="T25" fmla="*/ 0 h 9"/>
                  <a:gd name="T26" fmla="*/ 14 w 29"/>
                  <a:gd name="T27" fmla="*/ 1 h 9"/>
                  <a:gd name="T28" fmla="*/ 10 w 29"/>
                  <a:gd name="T29" fmla="*/ 3 h 9"/>
                  <a:gd name="T30" fmla="*/ 4 w 29"/>
                  <a:gd name="T31" fmla="*/ 4 h 9"/>
                  <a:gd name="T32" fmla="*/ 0 w 29"/>
                  <a:gd name="T33" fmla="*/ 4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9"/>
                  <a:gd name="T53" fmla="*/ 29 w 2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9">
                    <a:moveTo>
                      <a:pt x="0" y="4"/>
                    </a:moveTo>
                    <a:lnTo>
                      <a:pt x="3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1" y="8"/>
                    </a:lnTo>
                    <a:lnTo>
                      <a:pt x="25" y="7"/>
                    </a:lnTo>
                    <a:lnTo>
                      <a:pt x="28" y="5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5" name="Freeform 634"/>
              <p:cNvSpPr>
                <a:spLocks/>
              </p:cNvSpPr>
              <p:nvPr/>
            </p:nvSpPr>
            <p:spPr bwMode="auto">
              <a:xfrm>
                <a:off x="200" y="862"/>
                <a:ext cx="32" cy="9"/>
              </a:xfrm>
              <a:custGeom>
                <a:avLst/>
                <a:gdLst>
                  <a:gd name="T0" fmla="*/ 0 w 32"/>
                  <a:gd name="T1" fmla="*/ 1 h 9"/>
                  <a:gd name="T2" fmla="*/ 3 w 32"/>
                  <a:gd name="T3" fmla="*/ 2 h 9"/>
                  <a:gd name="T4" fmla="*/ 7 w 32"/>
                  <a:gd name="T5" fmla="*/ 4 h 9"/>
                  <a:gd name="T6" fmla="*/ 12 w 32"/>
                  <a:gd name="T7" fmla="*/ 6 h 9"/>
                  <a:gd name="T8" fmla="*/ 17 w 32"/>
                  <a:gd name="T9" fmla="*/ 8 h 9"/>
                  <a:gd name="T10" fmla="*/ 21 w 32"/>
                  <a:gd name="T11" fmla="*/ 9 h 9"/>
                  <a:gd name="T12" fmla="*/ 25 w 32"/>
                  <a:gd name="T13" fmla="*/ 9 h 9"/>
                  <a:gd name="T14" fmla="*/ 30 w 32"/>
                  <a:gd name="T15" fmla="*/ 8 h 9"/>
                  <a:gd name="T16" fmla="*/ 32 w 32"/>
                  <a:gd name="T17" fmla="*/ 6 h 9"/>
                  <a:gd name="T18" fmla="*/ 32 w 32"/>
                  <a:gd name="T19" fmla="*/ 3 h 9"/>
                  <a:gd name="T20" fmla="*/ 31 w 32"/>
                  <a:gd name="T21" fmla="*/ 1 h 9"/>
                  <a:gd name="T22" fmla="*/ 26 w 32"/>
                  <a:gd name="T23" fmla="*/ 1 h 9"/>
                  <a:gd name="T24" fmla="*/ 20 w 32"/>
                  <a:gd name="T25" fmla="*/ 0 h 9"/>
                  <a:gd name="T26" fmla="*/ 14 w 32"/>
                  <a:gd name="T27" fmla="*/ 1 h 9"/>
                  <a:gd name="T28" fmla="*/ 8 w 32"/>
                  <a:gd name="T29" fmla="*/ 1 h 9"/>
                  <a:gd name="T30" fmla="*/ 4 w 32"/>
                  <a:gd name="T31" fmla="*/ 1 h 9"/>
                  <a:gd name="T32" fmla="*/ 0 w 32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9"/>
                  <a:gd name="T53" fmla="*/ 32 w 32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9">
                    <a:moveTo>
                      <a:pt x="0" y="1"/>
                    </a:moveTo>
                    <a:lnTo>
                      <a:pt x="3" y="2"/>
                    </a:lnTo>
                    <a:lnTo>
                      <a:pt x="7" y="4"/>
                    </a:lnTo>
                    <a:lnTo>
                      <a:pt x="12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5" y="9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0" y="0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6" name="Freeform 635"/>
              <p:cNvSpPr>
                <a:spLocks/>
              </p:cNvSpPr>
              <p:nvPr/>
            </p:nvSpPr>
            <p:spPr bwMode="auto">
              <a:xfrm>
                <a:off x="233" y="1056"/>
                <a:ext cx="30" cy="55"/>
              </a:xfrm>
              <a:custGeom>
                <a:avLst/>
                <a:gdLst>
                  <a:gd name="T0" fmla="*/ 30 w 30"/>
                  <a:gd name="T1" fmla="*/ 54 h 55"/>
                  <a:gd name="T2" fmla="*/ 29 w 30"/>
                  <a:gd name="T3" fmla="*/ 51 h 55"/>
                  <a:gd name="T4" fmla="*/ 26 w 30"/>
                  <a:gd name="T5" fmla="*/ 46 h 55"/>
                  <a:gd name="T6" fmla="*/ 22 w 30"/>
                  <a:gd name="T7" fmla="*/ 39 h 55"/>
                  <a:gd name="T8" fmla="*/ 16 w 30"/>
                  <a:gd name="T9" fmla="*/ 31 h 55"/>
                  <a:gd name="T10" fmla="*/ 10 w 30"/>
                  <a:gd name="T11" fmla="*/ 24 h 55"/>
                  <a:gd name="T12" fmla="*/ 5 w 30"/>
                  <a:gd name="T13" fmla="*/ 15 h 55"/>
                  <a:gd name="T14" fmla="*/ 2 w 30"/>
                  <a:gd name="T15" fmla="*/ 7 h 55"/>
                  <a:gd name="T16" fmla="*/ 0 w 30"/>
                  <a:gd name="T17" fmla="*/ 0 h 55"/>
                  <a:gd name="T18" fmla="*/ 2 w 30"/>
                  <a:gd name="T19" fmla="*/ 9 h 55"/>
                  <a:gd name="T20" fmla="*/ 5 w 30"/>
                  <a:gd name="T21" fmla="*/ 19 h 55"/>
                  <a:gd name="T22" fmla="*/ 10 w 30"/>
                  <a:gd name="T23" fmla="*/ 29 h 55"/>
                  <a:gd name="T24" fmla="*/ 15 w 30"/>
                  <a:gd name="T25" fmla="*/ 39 h 55"/>
                  <a:gd name="T26" fmla="*/ 20 w 30"/>
                  <a:gd name="T27" fmla="*/ 47 h 55"/>
                  <a:gd name="T28" fmla="*/ 24 w 30"/>
                  <a:gd name="T29" fmla="*/ 53 h 55"/>
                  <a:gd name="T30" fmla="*/ 28 w 30"/>
                  <a:gd name="T31" fmla="*/ 55 h 55"/>
                  <a:gd name="T32" fmla="*/ 30 w 30"/>
                  <a:gd name="T33" fmla="*/ 54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55"/>
                  <a:gd name="T53" fmla="*/ 30 w 30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55">
                    <a:moveTo>
                      <a:pt x="30" y="54"/>
                    </a:moveTo>
                    <a:lnTo>
                      <a:pt x="29" y="51"/>
                    </a:lnTo>
                    <a:lnTo>
                      <a:pt x="26" y="46"/>
                    </a:lnTo>
                    <a:lnTo>
                      <a:pt x="22" y="39"/>
                    </a:lnTo>
                    <a:lnTo>
                      <a:pt x="16" y="31"/>
                    </a:lnTo>
                    <a:lnTo>
                      <a:pt x="10" y="24"/>
                    </a:lnTo>
                    <a:lnTo>
                      <a:pt x="5" y="15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5" y="19"/>
                    </a:lnTo>
                    <a:lnTo>
                      <a:pt x="10" y="29"/>
                    </a:lnTo>
                    <a:lnTo>
                      <a:pt x="15" y="39"/>
                    </a:lnTo>
                    <a:lnTo>
                      <a:pt x="20" y="47"/>
                    </a:lnTo>
                    <a:lnTo>
                      <a:pt x="24" y="53"/>
                    </a:lnTo>
                    <a:lnTo>
                      <a:pt x="28" y="55"/>
                    </a:lnTo>
                    <a:lnTo>
                      <a:pt x="3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7" name="Freeform 636"/>
              <p:cNvSpPr>
                <a:spLocks/>
              </p:cNvSpPr>
              <p:nvPr/>
            </p:nvSpPr>
            <p:spPr bwMode="auto">
              <a:xfrm>
                <a:off x="231" y="1080"/>
                <a:ext cx="18" cy="39"/>
              </a:xfrm>
              <a:custGeom>
                <a:avLst/>
                <a:gdLst>
                  <a:gd name="T0" fmla="*/ 0 w 18"/>
                  <a:gd name="T1" fmla="*/ 0 h 39"/>
                  <a:gd name="T2" fmla="*/ 4 w 18"/>
                  <a:gd name="T3" fmla="*/ 12 h 39"/>
                  <a:gd name="T4" fmla="*/ 10 w 18"/>
                  <a:gd name="T5" fmla="*/ 26 h 39"/>
                  <a:gd name="T6" fmla="*/ 15 w 18"/>
                  <a:gd name="T7" fmla="*/ 37 h 39"/>
                  <a:gd name="T8" fmla="*/ 18 w 18"/>
                  <a:gd name="T9" fmla="*/ 39 h 39"/>
                  <a:gd name="T10" fmla="*/ 17 w 18"/>
                  <a:gd name="T11" fmla="*/ 31 h 39"/>
                  <a:gd name="T12" fmla="*/ 12 w 18"/>
                  <a:gd name="T13" fmla="*/ 20 h 39"/>
                  <a:gd name="T14" fmla="*/ 5 w 18"/>
                  <a:gd name="T15" fmla="*/ 8 h 39"/>
                  <a:gd name="T16" fmla="*/ 0 w 18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9"/>
                  <a:gd name="T29" fmla="*/ 18 w 18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9">
                    <a:moveTo>
                      <a:pt x="0" y="0"/>
                    </a:moveTo>
                    <a:lnTo>
                      <a:pt x="4" y="12"/>
                    </a:lnTo>
                    <a:lnTo>
                      <a:pt x="10" y="26"/>
                    </a:lnTo>
                    <a:lnTo>
                      <a:pt x="15" y="37"/>
                    </a:lnTo>
                    <a:lnTo>
                      <a:pt x="18" y="39"/>
                    </a:lnTo>
                    <a:lnTo>
                      <a:pt x="17" y="31"/>
                    </a:lnTo>
                    <a:lnTo>
                      <a:pt x="12" y="2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8" name="Freeform 637"/>
              <p:cNvSpPr>
                <a:spLocks/>
              </p:cNvSpPr>
              <p:nvPr/>
            </p:nvSpPr>
            <p:spPr bwMode="auto">
              <a:xfrm>
                <a:off x="91" y="763"/>
                <a:ext cx="52" cy="210"/>
              </a:xfrm>
              <a:custGeom>
                <a:avLst/>
                <a:gdLst>
                  <a:gd name="T0" fmla="*/ 45 w 52"/>
                  <a:gd name="T1" fmla="*/ 0 h 210"/>
                  <a:gd name="T2" fmla="*/ 47 w 52"/>
                  <a:gd name="T3" fmla="*/ 0 h 210"/>
                  <a:gd name="T4" fmla="*/ 48 w 52"/>
                  <a:gd name="T5" fmla="*/ 0 h 210"/>
                  <a:gd name="T6" fmla="*/ 50 w 52"/>
                  <a:gd name="T7" fmla="*/ 1 h 210"/>
                  <a:gd name="T8" fmla="*/ 52 w 52"/>
                  <a:gd name="T9" fmla="*/ 1 h 210"/>
                  <a:gd name="T10" fmla="*/ 32 w 52"/>
                  <a:gd name="T11" fmla="*/ 27 h 210"/>
                  <a:gd name="T12" fmla="*/ 19 w 52"/>
                  <a:gd name="T13" fmla="*/ 55 h 210"/>
                  <a:gd name="T14" fmla="*/ 11 w 52"/>
                  <a:gd name="T15" fmla="*/ 84 h 210"/>
                  <a:gd name="T16" fmla="*/ 7 w 52"/>
                  <a:gd name="T17" fmla="*/ 113 h 210"/>
                  <a:gd name="T18" fmla="*/ 6 w 52"/>
                  <a:gd name="T19" fmla="*/ 141 h 210"/>
                  <a:gd name="T20" fmla="*/ 8 w 52"/>
                  <a:gd name="T21" fmla="*/ 167 h 210"/>
                  <a:gd name="T22" fmla="*/ 12 w 52"/>
                  <a:gd name="T23" fmla="*/ 190 h 210"/>
                  <a:gd name="T24" fmla="*/ 14 w 52"/>
                  <a:gd name="T25" fmla="*/ 210 h 210"/>
                  <a:gd name="T26" fmla="*/ 7 w 52"/>
                  <a:gd name="T27" fmla="*/ 194 h 210"/>
                  <a:gd name="T28" fmla="*/ 2 w 52"/>
                  <a:gd name="T29" fmla="*/ 170 h 210"/>
                  <a:gd name="T30" fmla="*/ 0 w 52"/>
                  <a:gd name="T31" fmla="*/ 140 h 210"/>
                  <a:gd name="T32" fmla="*/ 2 w 52"/>
                  <a:gd name="T33" fmla="*/ 107 h 210"/>
                  <a:gd name="T34" fmla="*/ 7 w 52"/>
                  <a:gd name="T35" fmla="*/ 74 h 210"/>
                  <a:gd name="T36" fmla="*/ 16 w 52"/>
                  <a:gd name="T37" fmla="*/ 44 h 210"/>
                  <a:gd name="T38" fmla="*/ 28 w 52"/>
                  <a:gd name="T39" fmla="*/ 18 h 210"/>
                  <a:gd name="T40" fmla="*/ 45 w 52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10"/>
                  <a:gd name="T65" fmla="*/ 52 w 52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10">
                    <a:moveTo>
                      <a:pt x="45" y="0"/>
                    </a:moveTo>
                    <a:lnTo>
                      <a:pt x="47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32" y="27"/>
                    </a:lnTo>
                    <a:lnTo>
                      <a:pt x="19" y="55"/>
                    </a:lnTo>
                    <a:lnTo>
                      <a:pt x="11" y="84"/>
                    </a:lnTo>
                    <a:lnTo>
                      <a:pt x="7" y="113"/>
                    </a:lnTo>
                    <a:lnTo>
                      <a:pt x="6" y="141"/>
                    </a:lnTo>
                    <a:lnTo>
                      <a:pt x="8" y="167"/>
                    </a:lnTo>
                    <a:lnTo>
                      <a:pt x="12" y="190"/>
                    </a:lnTo>
                    <a:lnTo>
                      <a:pt x="14" y="210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0"/>
                    </a:lnTo>
                    <a:lnTo>
                      <a:pt x="2" y="107"/>
                    </a:lnTo>
                    <a:lnTo>
                      <a:pt x="7" y="74"/>
                    </a:lnTo>
                    <a:lnTo>
                      <a:pt x="16" y="44"/>
                    </a:lnTo>
                    <a:lnTo>
                      <a:pt x="28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59" name="Freeform 638"/>
              <p:cNvSpPr>
                <a:spLocks/>
              </p:cNvSpPr>
              <p:nvPr/>
            </p:nvSpPr>
            <p:spPr bwMode="auto">
              <a:xfrm>
                <a:off x="97" y="940"/>
                <a:ext cx="37" cy="28"/>
              </a:xfrm>
              <a:custGeom>
                <a:avLst/>
                <a:gdLst>
                  <a:gd name="T0" fmla="*/ 0 w 37"/>
                  <a:gd name="T1" fmla="*/ 0 h 28"/>
                  <a:gd name="T2" fmla="*/ 4 w 37"/>
                  <a:gd name="T3" fmla="*/ 5 h 28"/>
                  <a:gd name="T4" fmla="*/ 9 w 37"/>
                  <a:gd name="T5" fmla="*/ 11 h 28"/>
                  <a:gd name="T6" fmla="*/ 14 w 37"/>
                  <a:gd name="T7" fmla="*/ 16 h 28"/>
                  <a:gd name="T8" fmla="*/ 20 w 37"/>
                  <a:gd name="T9" fmla="*/ 21 h 28"/>
                  <a:gd name="T10" fmla="*/ 26 w 37"/>
                  <a:gd name="T11" fmla="*/ 25 h 28"/>
                  <a:gd name="T12" fmla="*/ 31 w 37"/>
                  <a:gd name="T13" fmla="*/ 27 h 28"/>
                  <a:gd name="T14" fmla="*/ 36 w 37"/>
                  <a:gd name="T15" fmla="*/ 28 h 28"/>
                  <a:gd name="T16" fmla="*/ 37 w 37"/>
                  <a:gd name="T17" fmla="*/ 27 h 28"/>
                  <a:gd name="T18" fmla="*/ 37 w 37"/>
                  <a:gd name="T19" fmla="*/ 25 h 28"/>
                  <a:gd name="T20" fmla="*/ 34 w 37"/>
                  <a:gd name="T21" fmla="*/ 22 h 28"/>
                  <a:gd name="T22" fmla="*/ 30 w 37"/>
                  <a:gd name="T23" fmla="*/ 19 h 28"/>
                  <a:gd name="T24" fmla="*/ 24 w 37"/>
                  <a:gd name="T25" fmla="*/ 16 h 28"/>
                  <a:gd name="T26" fmla="*/ 18 w 37"/>
                  <a:gd name="T27" fmla="*/ 12 h 28"/>
                  <a:gd name="T28" fmla="*/ 12 w 37"/>
                  <a:gd name="T29" fmla="*/ 8 h 28"/>
                  <a:gd name="T30" fmla="*/ 6 w 37"/>
                  <a:gd name="T31" fmla="*/ 5 h 28"/>
                  <a:gd name="T32" fmla="*/ 0 w 37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28"/>
                  <a:gd name="T53" fmla="*/ 37 w 37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28">
                    <a:moveTo>
                      <a:pt x="0" y="0"/>
                    </a:moveTo>
                    <a:lnTo>
                      <a:pt x="4" y="5"/>
                    </a:lnTo>
                    <a:lnTo>
                      <a:pt x="9" y="11"/>
                    </a:lnTo>
                    <a:lnTo>
                      <a:pt x="14" y="16"/>
                    </a:lnTo>
                    <a:lnTo>
                      <a:pt x="20" y="21"/>
                    </a:lnTo>
                    <a:lnTo>
                      <a:pt x="26" y="25"/>
                    </a:lnTo>
                    <a:lnTo>
                      <a:pt x="31" y="27"/>
                    </a:lnTo>
                    <a:lnTo>
                      <a:pt x="36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4" y="22"/>
                    </a:lnTo>
                    <a:lnTo>
                      <a:pt x="30" y="19"/>
                    </a:lnTo>
                    <a:lnTo>
                      <a:pt x="24" y="16"/>
                    </a:lnTo>
                    <a:lnTo>
                      <a:pt x="18" y="12"/>
                    </a:lnTo>
                    <a:lnTo>
                      <a:pt x="12" y="8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0" name="Freeform 639"/>
              <p:cNvSpPr>
                <a:spLocks/>
              </p:cNvSpPr>
              <p:nvPr/>
            </p:nvSpPr>
            <p:spPr bwMode="auto">
              <a:xfrm>
                <a:off x="96" y="919"/>
                <a:ext cx="43" cy="42"/>
              </a:xfrm>
              <a:custGeom>
                <a:avLst/>
                <a:gdLst>
                  <a:gd name="T0" fmla="*/ 43 w 43"/>
                  <a:gd name="T1" fmla="*/ 42 h 42"/>
                  <a:gd name="T2" fmla="*/ 41 w 43"/>
                  <a:gd name="T3" fmla="*/ 42 h 42"/>
                  <a:gd name="T4" fmla="*/ 37 w 43"/>
                  <a:gd name="T5" fmla="*/ 40 h 42"/>
                  <a:gd name="T6" fmla="*/ 31 w 43"/>
                  <a:gd name="T7" fmla="*/ 36 h 42"/>
                  <a:gd name="T8" fmla="*/ 23 w 43"/>
                  <a:gd name="T9" fmla="*/ 31 h 42"/>
                  <a:gd name="T10" fmla="*/ 15 w 43"/>
                  <a:gd name="T11" fmla="*/ 25 h 42"/>
                  <a:gd name="T12" fmla="*/ 8 w 43"/>
                  <a:gd name="T13" fmla="*/ 17 h 42"/>
                  <a:gd name="T14" fmla="*/ 3 w 43"/>
                  <a:gd name="T15" fmla="*/ 9 h 42"/>
                  <a:gd name="T16" fmla="*/ 0 w 43"/>
                  <a:gd name="T17" fmla="*/ 0 h 42"/>
                  <a:gd name="T18" fmla="*/ 4 w 43"/>
                  <a:gd name="T19" fmla="*/ 5 h 42"/>
                  <a:gd name="T20" fmla="*/ 11 w 43"/>
                  <a:gd name="T21" fmla="*/ 11 h 42"/>
                  <a:gd name="T22" fmla="*/ 19 w 43"/>
                  <a:gd name="T23" fmla="*/ 18 h 42"/>
                  <a:gd name="T24" fmla="*/ 26 w 43"/>
                  <a:gd name="T25" fmla="*/ 24 h 42"/>
                  <a:gd name="T26" fmla="*/ 33 w 43"/>
                  <a:gd name="T27" fmla="*/ 29 h 42"/>
                  <a:gd name="T28" fmla="*/ 39 w 43"/>
                  <a:gd name="T29" fmla="*/ 35 h 42"/>
                  <a:gd name="T30" fmla="*/ 43 w 43"/>
                  <a:gd name="T31" fmla="*/ 39 h 42"/>
                  <a:gd name="T32" fmla="*/ 43 w 43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2"/>
                  <a:gd name="T53" fmla="*/ 43 w 43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2">
                    <a:moveTo>
                      <a:pt x="43" y="42"/>
                    </a:moveTo>
                    <a:lnTo>
                      <a:pt x="41" y="42"/>
                    </a:lnTo>
                    <a:lnTo>
                      <a:pt x="37" y="40"/>
                    </a:lnTo>
                    <a:lnTo>
                      <a:pt x="31" y="36"/>
                    </a:lnTo>
                    <a:lnTo>
                      <a:pt x="23" y="31"/>
                    </a:lnTo>
                    <a:lnTo>
                      <a:pt x="15" y="25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1" y="11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39" y="35"/>
                    </a:lnTo>
                    <a:lnTo>
                      <a:pt x="43" y="39"/>
                    </a:lnTo>
                    <a:lnTo>
                      <a:pt x="43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1" name="Freeform 640"/>
              <p:cNvSpPr>
                <a:spLocks/>
              </p:cNvSpPr>
              <p:nvPr/>
            </p:nvSpPr>
            <p:spPr bwMode="auto">
              <a:xfrm>
                <a:off x="94" y="880"/>
                <a:ext cx="52" cy="54"/>
              </a:xfrm>
              <a:custGeom>
                <a:avLst/>
                <a:gdLst>
                  <a:gd name="T0" fmla="*/ 52 w 52"/>
                  <a:gd name="T1" fmla="*/ 53 h 54"/>
                  <a:gd name="T2" fmla="*/ 50 w 52"/>
                  <a:gd name="T3" fmla="*/ 54 h 54"/>
                  <a:gd name="T4" fmla="*/ 44 w 52"/>
                  <a:gd name="T5" fmla="*/ 51 h 54"/>
                  <a:gd name="T6" fmla="*/ 36 w 52"/>
                  <a:gd name="T7" fmla="*/ 45 h 54"/>
                  <a:gd name="T8" fmla="*/ 27 w 52"/>
                  <a:gd name="T9" fmla="*/ 38 h 54"/>
                  <a:gd name="T10" fmla="*/ 19 w 52"/>
                  <a:gd name="T11" fmla="*/ 28 h 54"/>
                  <a:gd name="T12" fmla="*/ 10 w 52"/>
                  <a:gd name="T13" fmla="*/ 18 h 54"/>
                  <a:gd name="T14" fmla="*/ 4 w 52"/>
                  <a:gd name="T15" fmla="*/ 9 h 54"/>
                  <a:gd name="T16" fmla="*/ 0 w 52"/>
                  <a:gd name="T17" fmla="*/ 0 h 54"/>
                  <a:gd name="T18" fmla="*/ 4 w 52"/>
                  <a:gd name="T19" fmla="*/ 4 h 54"/>
                  <a:gd name="T20" fmla="*/ 11 w 52"/>
                  <a:gd name="T21" fmla="*/ 11 h 54"/>
                  <a:gd name="T22" fmla="*/ 20 w 52"/>
                  <a:gd name="T23" fmla="*/ 18 h 54"/>
                  <a:gd name="T24" fmla="*/ 30 w 52"/>
                  <a:gd name="T25" fmla="*/ 27 h 54"/>
                  <a:gd name="T26" fmla="*/ 39 w 52"/>
                  <a:gd name="T27" fmla="*/ 36 h 54"/>
                  <a:gd name="T28" fmla="*/ 46 w 52"/>
                  <a:gd name="T29" fmla="*/ 43 h 54"/>
                  <a:gd name="T30" fmla="*/ 51 w 52"/>
                  <a:gd name="T31" fmla="*/ 49 h 54"/>
                  <a:gd name="T32" fmla="*/ 52 w 52"/>
                  <a:gd name="T33" fmla="*/ 5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4"/>
                  <a:gd name="T53" fmla="*/ 52 w 52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4">
                    <a:moveTo>
                      <a:pt x="52" y="53"/>
                    </a:moveTo>
                    <a:lnTo>
                      <a:pt x="50" y="54"/>
                    </a:lnTo>
                    <a:lnTo>
                      <a:pt x="44" y="51"/>
                    </a:lnTo>
                    <a:lnTo>
                      <a:pt x="36" y="45"/>
                    </a:lnTo>
                    <a:lnTo>
                      <a:pt x="27" y="38"/>
                    </a:lnTo>
                    <a:lnTo>
                      <a:pt x="19" y="28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11"/>
                    </a:lnTo>
                    <a:lnTo>
                      <a:pt x="20" y="18"/>
                    </a:lnTo>
                    <a:lnTo>
                      <a:pt x="30" y="27"/>
                    </a:lnTo>
                    <a:lnTo>
                      <a:pt x="39" y="36"/>
                    </a:lnTo>
                    <a:lnTo>
                      <a:pt x="46" y="43"/>
                    </a:lnTo>
                    <a:lnTo>
                      <a:pt x="51" y="49"/>
                    </a:lnTo>
                    <a:lnTo>
                      <a:pt x="5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2" name="Freeform 641"/>
              <p:cNvSpPr>
                <a:spLocks/>
              </p:cNvSpPr>
              <p:nvPr/>
            </p:nvSpPr>
            <p:spPr bwMode="auto">
              <a:xfrm>
                <a:off x="98" y="842"/>
                <a:ext cx="57" cy="49"/>
              </a:xfrm>
              <a:custGeom>
                <a:avLst/>
                <a:gdLst>
                  <a:gd name="T0" fmla="*/ 57 w 57"/>
                  <a:gd name="T1" fmla="*/ 49 h 49"/>
                  <a:gd name="T2" fmla="*/ 53 w 57"/>
                  <a:gd name="T3" fmla="*/ 49 h 49"/>
                  <a:gd name="T4" fmla="*/ 47 w 57"/>
                  <a:gd name="T5" fmla="*/ 47 h 49"/>
                  <a:gd name="T6" fmla="*/ 38 w 57"/>
                  <a:gd name="T7" fmla="*/ 42 h 49"/>
                  <a:gd name="T8" fmla="*/ 29 w 57"/>
                  <a:gd name="T9" fmla="*/ 34 h 49"/>
                  <a:gd name="T10" fmla="*/ 19 w 57"/>
                  <a:gd name="T11" fmla="*/ 25 h 49"/>
                  <a:gd name="T12" fmla="*/ 11 w 57"/>
                  <a:gd name="T13" fmla="*/ 17 h 49"/>
                  <a:gd name="T14" fmla="*/ 4 w 57"/>
                  <a:gd name="T15" fmla="*/ 8 h 49"/>
                  <a:gd name="T16" fmla="*/ 0 w 57"/>
                  <a:gd name="T17" fmla="*/ 0 h 49"/>
                  <a:gd name="T18" fmla="*/ 5 w 57"/>
                  <a:gd name="T19" fmla="*/ 3 h 49"/>
                  <a:gd name="T20" fmla="*/ 12 w 57"/>
                  <a:gd name="T21" fmla="*/ 9 h 49"/>
                  <a:gd name="T22" fmla="*/ 22 w 57"/>
                  <a:gd name="T23" fmla="*/ 16 h 49"/>
                  <a:gd name="T24" fmla="*/ 32 w 57"/>
                  <a:gd name="T25" fmla="*/ 24 h 49"/>
                  <a:gd name="T26" fmla="*/ 41 w 57"/>
                  <a:gd name="T27" fmla="*/ 32 h 49"/>
                  <a:gd name="T28" fmla="*/ 50 w 57"/>
                  <a:gd name="T29" fmla="*/ 40 h 49"/>
                  <a:gd name="T30" fmla="*/ 55 w 57"/>
                  <a:gd name="T31" fmla="*/ 46 h 49"/>
                  <a:gd name="T32" fmla="*/ 57 w 57"/>
                  <a:gd name="T33" fmla="*/ 49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49"/>
                  <a:gd name="T53" fmla="*/ 57 w 5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49">
                    <a:moveTo>
                      <a:pt x="57" y="49"/>
                    </a:moveTo>
                    <a:lnTo>
                      <a:pt x="53" y="49"/>
                    </a:lnTo>
                    <a:lnTo>
                      <a:pt x="47" y="47"/>
                    </a:lnTo>
                    <a:lnTo>
                      <a:pt x="38" y="42"/>
                    </a:lnTo>
                    <a:lnTo>
                      <a:pt x="29" y="34"/>
                    </a:lnTo>
                    <a:lnTo>
                      <a:pt x="19" y="25"/>
                    </a:lnTo>
                    <a:lnTo>
                      <a:pt x="11" y="17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9"/>
                    </a:lnTo>
                    <a:lnTo>
                      <a:pt x="22" y="16"/>
                    </a:lnTo>
                    <a:lnTo>
                      <a:pt x="32" y="24"/>
                    </a:lnTo>
                    <a:lnTo>
                      <a:pt x="41" y="32"/>
                    </a:lnTo>
                    <a:lnTo>
                      <a:pt x="50" y="40"/>
                    </a:lnTo>
                    <a:lnTo>
                      <a:pt x="55" y="46"/>
                    </a:lnTo>
                    <a:lnTo>
                      <a:pt x="5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3" name="Freeform 642"/>
              <p:cNvSpPr>
                <a:spLocks/>
              </p:cNvSpPr>
              <p:nvPr/>
            </p:nvSpPr>
            <p:spPr bwMode="auto">
              <a:xfrm>
                <a:off x="105" y="827"/>
                <a:ext cx="52" cy="42"/>
              </a:xfrm>
              <a:custGeom>
                <a:avLst/>
                <a:gdLst>
                  <a:gd name="T0" fmla="*/ 52 w 52"/>
                  <a:gd name="T1" fmla="*/ 42 h 42"/>
                  <a:gd name="T2" fmla="*/ 49 w 52"/>
                  <a:gd name="T3" fmla="*/ 42 h 42"/>
                  <a:gd name="T4" fmla="*/ 43 w 52"/>
                  <a:gd name="T5" fmla="*/ 39 h 42"/>
                  <a:gd name="T6" fmla="*/ 35 w 52"/>
                  <a:gd name="T7" fmla="*/ 35 h 42"/>
                  <a:gd name="T8" fmla="*/ 26 w 52"/>
                  <a:gd name="T9" fmla="*/ 28 h 42"/>
                  <a:gd name="T10" fmla="*/ 16 w 52"/>
                  <a:gd name="T11" fmla="*/ 21 h 42"/>
                  <a:gd name="T12" fmla="*/ 9 w 52"/>
                  <a:gd name="T13" fmla="*/ 13 h 42"/>
                  <a:gd name="T14" fmla="*/ 3 w 52"/>
                  <a:gd name="T15" fmla="*/ 6 h 42"/>
                  <a:gd name="T16" fmla="*/ 0 w 52"/>
                  <a:gd name="T17" fmla="*/ 0 h 42"/>
                  <a:gd name="T18" fmla="*/ 5 w 52"/>
                  <a:gd name="T19" fmla="*/ 4 h 42"/>
                  <a:gd name="T20" fmla="*/ 12 w 52"/>
                  <a:gd name="T21" fmla="*/ 9 h 42"/>
                  <a:gd name="T22" fmla="*/ 22 w 52"/>
                  <a:gd name="T23" fmla="*/ 14 h 42"/>
                  <a:gd name="T24" fmla="*/ 31 w 52"/>
                  <a:gd name="T25" fmla="*/ 20 h 42"/>
                  <a:gd name="T26" fmla="*/ 40 w 52"/>
                  <a:gd name="T27" fmla="*/ 27 h 42"/>
                  <a:gd name="T28" fmla="*/ 46 w 52"/>
                  <a:gd name="T29" fmla="*/ 33 h 42"/>
                  <a:gd name="T30" fmla="*/ 51 w 52"/>
                  <a:gd name="T31" fmla="*/ 38 h 42"/>
                  <a:gd name="T32" fmla="*/ 52 w 5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2"/>
                  <a:gd name="T53" fmla="*/ 52 w 5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2">
                    <a:moveTo>
                      <a:pt x="52" y="42"/>
                    </a:moveTo>
                    <a:lnTo>
                      <a:pt x="49" y="42"/>
                    </a:lnTo>
                    <a:lnTo>
                      <a:pt x="43" y="39"/>
                    </a:lnTo>
                    <a:lnTo>
                      <a:pt x="35" y="35"/>
                    </a:lnTo>
                    <a:lnTo>
                      <a:pt x="26" y="28"/>
                    </a:lnTo>
                    <a:lnTo>
                      <a:pt x="16" y="21"/>
                    </a:lnTo>
                    <a:lnTo>
                      <a:pt x="9" y="13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2" y="9"/>
                    </a:lnTo>
                    <a:lnTo>
                      <a:pt x="22" y="14"/>
                    </a:lnTo>
                    <a:lnTo>
                      <a:pt x="31" y="20"/>
                    </a:lnTo>
                    <a:lnTo>
                      <a:pt x="40" y="27"/>
                    </a:lnTo>
                    <a:lnTo>
                      <a:pt x="46" y="33"/>
                    </a:lnTo>
                    <a:lnTo>
                      <a:pt x="51" y="38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4" name="Freeform 643"/>
              <p:cNvSpPr>
                <a:spLocks/>
              </p:cNvSpPr>
              <p:nvPr/>
            </p:nvSpPr>
            <p:spPr bwMode="auto">
              <a:xfrm>
                <a:off x="112" y="797"/>
                <a:ext cx="44" cy="36"/>
              </a:xfrm>
              <a:custGeom>
                <a:avLst/>
                <a:gdLst>
                  <a:gd name="T0" fmla="*/ 44 w 44"/>
                  <a:gd name="T1" fmla="*/ 35 h 36"/>
                  <a:gd name="T2" fmla="*/ 41 w 44"/>
                  <a:gd name="T3" fmla="*/ 36 h 36"/>
                  <a:gd name="T4" fmla="*/ 36 w 44"/>
                  <a:gd name="T5" fmla="*/ 35 h 36"/>
                  <a:gd name="T6" fmla="*/ 30 w 44"/>
                  <a:gd name="T7" fmla="*/ 32 h 36"/>
                  <a:gd name="T8" fmla="*/ 22 w 44"/>
                  <a:gd name="T9" fmla="*/ 27 h 36"/>
                  <a:gd name="T10" fmla="*/ 15 w 44"/>
                  <a:gd name="T11" fmla="*/ 22 h 36"/>
                  <a:gd name="T12" fmla="*/ 9 w 44"/>
                  <a:gd name="T13" fmla="*/ 15 h 36"/>
                  <a:gd name="T14" fmla="*/ 3 w 44"/>
                  <a:gd name="T15" fmla="*/ 8 h 36"/>
                  <a:gd name="T16" fmla="*/ 0 w 44"/>
                  <a:gd name="T17" fmla="*/ 0 h 36"/>
                  <a:gd name="T18" fmla="*/ 4 w 44"/>
                  <a:gd name="T19" fmla="*/ 4 h 36"/>
                  <a:gd name="T20" fmla="*/ 11 w 44"/>
                  <a:gd name="T21" fmla="*/ 8 h 36"/>
                  <a:gd name="T22" fmla="*/ 19 w 44"/>
                  <a:gd name="T23" fmla="*/ 13 h 36"/>
                  <a:gd name="T24" fmla="*/ 27 w 44"/>
                  <a:gd name="T25" fmla="*/ 18 h 36"/>
                  <a:gd name="T26" fmla="*/ 33 w 44"/>
                  <a:gd name="T27" fmla="*/ 24 h 36"/>
                  <a:gd name="T28" fmla="*/ 39 w 44"/>
                  <a:gd name="T29" fmla="*/ 28 h 36"/>
                  <a:gd name="T30" fmla="*/ 43 w 44"/>
                  <a:gd name="T31" fmla="*/ 32 h 36"/>
                  <a:gd name="T32" fmla="*/ 44 w 44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6"/>
                  <a:gd name="T53" fmla="*/ 44 w 4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6">
                    <a:moveTo>
                      <a:pt x="44" y="35"/>
                    </a:moveTo>
                    <a:lnTo>
                      <a:pt x="41" y="36"/>
                    </a:lnTo>
                    <a:lnTo>
                      <a:pt x="36" y="35"/>
                    </a:lnTo>
                    <a:lnTo>
                      <a:pt x="30" y="32"/>
                    </a:lnTo>
                    <a:lnTo>
                      <a:pt x="22" y="27"/>
                    </a:lnTo>
                    <a:lnTo>
                      <a:pt x="15" y="22"/>
                    </a:lnTo>
                    <a:lnTo>
                      <a:pt x="9" y="15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1" y="8"/>
                    </a:lnTo>
                    <a:lnTo>
                      <a:pt x="19" y="13"/>
                    </a:lnTo>
                    <a:lnTo>
                      <a:pt x="27" y="18"/>
                    </a:lnTo>
                    <a:lnTo>
                      <a:pt x="33" y="24"/>
                    </a:lnTo>
                    <a:lnTo>
                      <a:pt x="39" y="28"/>
                    </a:lnTo>
                    <a:lnTo>
                      <a:pt x="43" y="32"/>
                    </a:lnTo>
                    <a:lnTo>
                      <a:pt x="44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5" name="Freeform 644"/>
              <p:cNvSpPr>
                <a:spLocks/>
              </p:cNvSpPr>
              <p:nvPr/>
            </p:nvSpPr>
            <p:spPr bwMode="auto">
              <a:xfrm>
                <a:off x="139" y="771"/>
                <a:ext cx="25" cy="10"/>
              </a:xfrm>
              <a:custGeom>
                <a:avLst/>
                <a:gdLst>
                  <a:gd name="T0" fmla="*/ 25 w 25"/>
                  <a:gd name="T1" fmla="*/ 7 h 10"/>
                  <a:gd name="T2" fmla="*/ 24 w 25"/>
                  <a:gd name="T3" fmla="*/ 9 h 10"/>
                  <a:gd name="T4" fmla="*/ 20 w 25"/>
                  <a:gd name="T5" fmla="*/ 10 h 10"/>
                  <a:gd name="T6" fmla="*/ 17 w 25"/>
                  <a:gd name="T7" fmla="*/ 10 h 10"/>
                  <a:gd name="T8" fmla="*/ 12 w 25"/>
                  <a:gd name="T9" fmla="*/ 10 h 10"/>
                  <a:gd name="T10" fmla="*/ 7 w 25"/>
                  <a:gd name="T11" fmla="*/ 9 h 10"/>
                  <a:gd name="T12" fmla="*/ 3 w 25"/>
                  <a:gd name="T13" fmla="*/ 7 h 10"/>
                  <a:gd name="T14" fmla="*/ 0 w 25"/>
                  <a:gd name="T15" fmla="*/ 4 h 10"/>
                  <a:gd name="T16" fmla="*/ 0 w 25"/>
                  <a:gd name="T17" fmla="*/ 0 h 10"/>
                  <a:gd name="T18" fmla="*/ 3 w 25"/>
                  <a:gd name="T19" fmla="*/ 3 h 10"/>
                  <a:gd name="T20" fmla="*/ 6 w 25"/>
                  <a:gd name="T21" fmla="*/ 4 h 10"/>
                  <a:gd name="T22" fmla="*/ 12 w 25"/>
                  <a:gd name="T23" fmla="*/ 4 h 10"/>
                  <a:gd name="T24" fmla="*/ 17 w 25"/>
                  <a:gd name="T25" fmla="*/ 4 h 10"/>
                  <a:gd name="T26" fmla="*/ 21 w 25"/>
                  <a:gd name="T27" fmla="*/ 4 h 10"/>
                  <a:gd name="T28" fmla="*/ 24 w 25"/>
                  <a:gd name="T29" fmla="*/ 4 h 10"/>
                  <a:gd name="T30" fmla="*/ 25 w 25"/>
                  <a:gd name="T31" fmla="*/ 5 h 10"/>
                  <a:gd name="T32" fmla="*/ 25 w 25"/>
                  <a:gd name="T33" fmla="*/ 7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0"/>
                  <a:gd name="T53" fmla="*/ 25 w 25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0">
                    <a:moveTo>
                      <a:pt x="25" y="7"/>
                    </a:moveTo>
                    <a:lnTo>
                      <a:pt x="24" y="9"/>
                    </a:lnTo>
                    <a:lnTo>
                      <a:pt x="20" y="10"/>
                    </a:lnTo>
                    <a:lnTo>
                      <a:pt x="17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6" name="Freeform 645"/>
              <p:cNvSpPr>
                <a:spLocks/>
              </p:cNvSpPr>
              <p:nvPr/>
            </p:nvSpPr>
            <p:spPr bwMode="auto">
              <a:xfrm>
                <a:off x="93" y="898"/>
                <a:ext cx="49" cy="47"/>
              </a:xfrm>
              <a:custGeom>
                <a:avLst/>
                <a:gdLst>
                  <a:gd name="T0" fmla="*/ 49 w 49"/>
                  <a:gd name="T1" fmla="*/ 47 h 47"/>
                  <a:gd name="T2" fmla="*/ 46 w 49"/>
                  <a:gd name="T3" fmla="*/ 47 h 47"/>
                  <a:gd name="T4" fmla="*/ 41 w 49"/>
                  <a:gd name="T5" fmla="*/ 45 h 47"/>
                  <a:gd name="T6" fmla="*/ 34 w 49"/>
                  <a:gd name="T7" fmla="*/ 41 h 47"/>
                  <a:gd name="T8" fmla="*/ 26 w 49"/>
                  <a:gd name="T9" fmla="*/ 34 h 47"/>
                  <a:gd name="T10" fmla="*/ 17 w 49"/>
                  <a:gd name="T11" fmla="*/ 26 h 47"/>
                  <a:gd name="T12" fmla="*/ 10 w 49"/>
                  <a:gd name="T13" fmla="*/ 18 h 47"/>
                  <a:gd name="T14" fmla="*/ 4 w 49"/>
                  <a:gd name="T15" fmla="*/ 9 h 47"/>
                  <a:gd name="T16" fmla="*/ 0 w 49"/>
                  <a:gd name="T17" fmla="*/ 0 h 47"/>
                  <a:gd name="T18" fmla="*/ 4 w 49"/>
                  <a:gd name="T19" fmla="*/ 4 h 47"/>
                  <a:gd name="T20" fmla="*/ 10 w 49"/>
                  <a:gd name="T21" fmla="*/ 9 h 47"/>
                  <a:gd name="T22" fmla="*/ 19 w 49"/>
                  <a:gd name="T23" fmla="*/ 16 h 47"/>
                  <a:gd name="T24" fmla="*/ 28 w 49"/>
                  <a:gd name="T25" fmla="*/ 23 h 47"/>
                  <a:gd name="T26" fmla="*/ 36 w 49"/>
                  <a:gd name="T27" fmla="*/ 31 h 47"/>
                  <a:gd name="T28" fmla="*/ 43 w 49"/>
                  <a:gd name="T29" fmla="*/ 38 h 47"/>
                  <a:gd name="T30" fmla="*/ 48 w 49"/>
                  <a:gd name="T31" fmla="*/ 43 h 47"/>
                  <a:gd name="T32" fmla="*/ 49 w 49"/>
                  <a:gd name="T33" fmla="*/ 47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7"/>
                  <a:gd name="T53" fmla="*/ 49 w 49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7">
                    <a:moveTo>
                      <a:pt x="49" y="47"/>
                    </a:moveTo>
                    <a:lnTo>
                      <a:pt x="46" y="47"/>
                    </a:lnTo>
                    <a:lnTo>
                      <a:pt x="41" y="45"/>
                    </a:lnTo>
                    <a:lnTo>
                      <a:pt x="34" y="41"/>
                    </a:lnTo>
                    <a:lnTo>
                      <a:pt x="26" y="34"/>
                    </a:lnTo>
                    <a:lnTo>
                      <a:pt x="17" y="26"/>
                    </a:lnTo>
                    <a:lnTo>
                      <a:pt x="10" y="18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0" y="9"/>
                    </a:lnTo>
                    <a:lnTo>
                      <a:pt x="19" y="16"/>
                    </a:lnTo>
                    <a:lnTo>
                      <a:pt x="28" y="23"/>
                    </a:lnTo>
                    <a:lnTo>
                      <a:pt x="36" y="31"/>
                    </a:lnTo>
                    <a:lnTo>
                      <a:pt x="43" y="38"/>
                    </a:lnTo>
                    <a:lnTo>
                      <a:pt x="48" y="43"/>
                    </a:lnTo>
                    <a:lnTo>
                      <a:pt x="49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7" name="Freeform 646"/>
              <p:cNvSpPr>
                <a:spLocks/>
              </p:cNvSpPr>
              <p:nvPr/>
            </p:nvSpPr>
            <p:spPr bwMode="auto">
              <a:xfrm>
                <a:off x="95" y="863"/>
                <a:ext cx="56" cy="47"/>
              </a:xfrm>
              <a:custGeom>
                <a:avLst/>
                <a:gdLst>
                  <a:gd name="T0" fmla="*/ 56 w 56"/>
                  <a:gd name="T1" fmla="*/ 46 h 47"/>
                  <a:gd name="T2" fmla="*/ 52 w 56"/>
                  <a:gd name="T3" fmla="*/ 47 h 47"/>
                  <a:gd name="T4" fmla="*/ 45 w 56"/>
                  <a:gd name="T5" fmla="*/ 44 h 47"/>
                  <a:gd name="T6" fmla="*/ 38 w 56"/>
                  <a:gd name="T7" fmla="*/ 39 h 47"/>
                  <a:gd name="T8" fmla="*/ 28 w 56"/>
                  <a:gd name="T9" fmla="*/ 32 h 47"/>
                  <a:gd name="T10" fmla="*/ 18 w 56"/>
                  <a:gd name="T11" fmla="*/ 25 h 47"/>
                  <a:gd name="T12" fmla="*/ 10 w 56"/>
                  <a:gd name="T13" fmla="*/ 16 h 47"/>
                  <a:gd name="T14" fmla="*/ 3 w 56"/>
                  <a:gd name="T15" fmla="*/ 7 h 47"/>
                  <a:gd name="T16" fmla="*/ 0 w 56"/>
                  <a:gd name="T17" fmla="*/ 0 h 47"/>
                  <a:gd name="T18" fmla="*/ 4 w 56"/>
                  <a:gd name="T19" fmla="*/ 2 h 47"/>
                  <a:gd name="T20" fmla="*/ 12 w 56"/>
                  <a:gd name="T21" fmla="*/ 7 h 47"/>
                  <a:gd name="T22" fmla="*/ 20 w 56"/>
                  <a:gd name="T23" fmla="*/ 15 h 47"/>
                  <a:gd name="T24" fmla="*/ 31 w 56"/>
                  <a:gd name="T25" fmla="*/ 23 h 47"/>
                  <a:gd name="T26" fmla="*/ 41 w 56"/>
                  <a:gd name="T27" fmla="*/ 30 h 47"/>
                  <a:gd name="T28" fmla="*/ 49 w 56"/>
                  <a:gd name="T29" fmla="*/ 37 h 47"/>
                  <a:gd name="T30" fmla="*/ 54 w 56"/>
                  <a:gd name="T31" fmla="*/ 43 h 47"/>
                  <a:gd name="T32" fmla="*/ 56 w 56"/>
                  <a:gd name="T33" fmla="*/ 4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7"/>
                  <a:gd name="T53" fmla="*/ 56 w 5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7">
                    <a:moveTo>
                      <a:pt x="56" y="46"/>
                    </a:moveTo>
                    <a:lnTo>
                      <a:pt x="52" y="47"/>
                    </a:lnTo>
                    <a:lnTo>
                      <a:pt x="45" y="44"/>
                    </a:lnTo>
                    <a:lnTo>
                      <a:pt x="38" y="39"/>
                    </a:lnTo>
                    <a:lnTo>
                      <a:pt x="28" y="32"/>
                    </a:lnTo>
                    <a:lnTo>
                      <a:pt x="18" y="25"/>
                    </a:lnTo>
                    <a:lnTo>
                      <a:pt x="10" y="16"/>
                    </a:lnTo>
                    <a:lnTo>
                      <a:pt x="3" y="7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2" y="7"/>
                    </a:lnTo>
                    <a:lnTo>
                      <a:pt x="20" y="15"/>
                    </a:lnTo>
                    <a:lnTo>
                      <a:pt x="31" y="23"/>
                    </a:lnTo>
                    <a:lnTo>
                      <a:pt x="41" y="30"/>
                    </a:lnTo>
                    <a:lnTo>
                      <a:pt x="49" y="37"/>
                    </a:lnTo>
                    <a:lnTo>
                      <a:pt x="54" y="43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8" name="Freeform 647"/>
              <p:cNvSpPr>
                <a:spLocks/>
              </p:cNvSpPr>
              <p:nvPr/>
            </p:nvSpPr>
            <p:spPr bwMode="auto">
              <a:xfrm>
                <a:off x="105" y="811"/>
                <a:ext cx="53" cy="36"/>
              </a:xfrm>
              <a:custGeom>
                <a:avLst/>
                <a:gdLst>
                  <a:gd name="T0" fmla="*/ 53 w 53"/>
                  <a:gd name="T1" fmla="*/ 35 h 36"/>
                  <a:gd name="T2" fmla="*/ 51 w 53"/>
                  <a:gd name="T3" fmla="*/ 36 h 36"/>
                  <a:gd name="T4" fmla="*/ 45 w 53"/>
                  <a:gd name="T5" fmla="*/ 35 h 36"/>
                  <a:gd name="T6" fmla="*/ 37 w 53"/>
                  <a:gd name="T7" fmla="*/ 32 h 36"/>
                  <a:gd name="T8" fmla="*/ 28 w 53"/>
                  <a:gd name="T9" fmla="*/ 27 h 36"/>
                  <a:gd name="T10" fmla="*/ 19 w 53"/>
                  <a:gd name="T11" fmla="*/ 22 h 36"/>
                  <a:gd name="T12" fmla="*/ 10 w 53"/>
                  <a:gd name="T13" fmla="*/ 16 h 36"/>
                  <a:gd name="T14" fmla="*/ 4 w 53"/>
                  <a:gd name="T15" fmla="*/ 8 h 36"/>
                  <a:gd name="T16" fmla="*/ 0 w 53"/>
                  <a:gd name="T17" fmla="*/ 0 h 36"/>
                  <a:gd name="T18" fmla="*/ 5 w 53"/>
                  <a:gd name="T19" fmla="*/ 4 h 36"/>
                  <a:gd name="T20" fmla="*/ 13 w 53"/>
                  <a:gd name="T21" fmla="*/ 8 h 36"/>
                  <a:gd name="T22" fmla="*/ 22 w 53"/>
                  <a:gd name="T23" fmla="*/ 13 h 36"/>
                  <a:gd name="T24" fmla="*/ 32 w 53"/>
                  <a:gd name="T25" fmla="*/ 19 h 36"/>
                  <a:gd name="T26" fmla="*/ 40 w 53"/>
                  <a:gd name="T27" fmla="*/ 24 h 36"/>
                  <a:gd name="T28" fmla="*/ 48 w 53"/>
                  <a:gd name="T29" fmla="*/ 28 h 36"/>
                  <a:gd name="T30" fmla="*/ 53 w 53"/>
                  <a:gd name="T31" fmla="*/ 32 h 36"/>
                  <a:gd name="T32" fmla="*/ 53 w 53"/>
                  <a:gd name="T33" fmla="*/ 35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36"/>
                  <a:gd name="T53" fmla="*/ 53 w 53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36">
                    <a:moveTo>
                      <a:pt x="53" y="35"/>
                    </a:moveTo>
                    <a:lnTo>
                      <a:pt x="51" y="36"/>
                    </a:lnTo>
                    <a:lnTo>
                      <a:pt x="45" y="35"/>
                    </a:lnTo>
                    <a:lnTo>
                      <a:pt x="37" y="32"/>
                    </a:lnTo>
                    <a:lnTo>
                      <a:pt x="28" y="27"/>
                    </a:lnTo>
                    <a:lnTo>
                      <a:pt x="19" y="22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5" y="4"/>
                    </a:lnTo>
                    <a:lnTo>
                      <a:pt x="13" y="8"/>
                    </a:lnTo>
                    <a:lnTo>
                      <a:pt x="22" y="13"/>
                    </a:lnTo>
                    <a:lnTo>
                      <a:pt x="32" y="19"/>
                    </a:lnTo>
                    <a:lnTo>
                      <a:pt x="40" y="24"/>
                    </a:lnTo>
                    <a:lnTo>
                      <a:pt x="48" y="28"/>
                    </a:lnTo>
                    <a:lnTo>
                      <a:pt x="53" y="32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69" name="Freeform 648"/>
              <p:cNvSpPr>
                <a:spLocks/>
              </p:cNvSpPr>
              <p:nvPr/>
            </p:nvSpPr>
            <p:spPr bwMode="auto">
              <a:xfrm>
                <a:off x="119" y="785"/>
                <a:ext cx="39" cy="37"/>
              </a:xfrm>
              <a:custGeom>
                <a:avLst/>
                <a:gdLst>
                  <a:gd name="T0" fmla="*/ 39 w 39"/>
                  <a:gd name="T1" fmla="*/ 36 h 37"/>
                  <a:gd name="T2" fmla="*/ 37 w 39"/>
                  <a:gd name="T3" fmla="*/ 37 h 37"/>
                  <a:gd name="T4" fmla="*/ 32 w 39"/>
                  <a:gd name="T5" fmla="*/ 34 h 37"/>
                  <a:gd name="T6" fmla="*/ 26 w 39"/>
                  <a:gd name="T7" fmla="*/ 29 h 37"/>
                  <a:gd name="T8" fmla="*/ 19 w 39"/>
                  <a:gd name="T9" fmla="*/ 23 h 37"/>
                  <a:gd name="T10" fmla="*/ 11 w 39"/>
                  <a:gd name="T11" fmla="*/ 17 h 37"/>
                  <a:gd name="T12" fmla="*/ 5 w 39"/>
                  <a:gd name="T13" fmla="*/ 10 h 37"/>
                  <a:gd name="T14" fmla="*/ 2 w 39"/>
                  <a:gd name="T15" fmla="*/ 4 h 37"/>
                  <a:gd name="T16" fmla="*/ 0 w 39"/>
                  <a:gd name="T17" fmla="*/ 0 h 37"/>
                  <a:gd name="T18" fmla="*/ 4 w 39"/>
                  <a:gd name="T19" fmla="*/ 3 h 37"/>
                  <a:gd name="T20" fmla="*/ 9 w 39"/>
                  <a:gd name="T21" fmla="*/ 7 h 37"/>
                  <a:gd name="T22" fmla="*/ 16 w 39"/>
                  <a:gd name="T23" fmla="*/ 12 h 37"/>
                  <a:gd name="T24" fmla="*/ 22 w 39"/>
                  <a:gd name="T25" fmla="*/ 18 h 37"/>
                  <a:gd name="T26" fmla="*/ 29 w 39"/>
                  <a:gd name="T27" fmla="*/ 23 h 37"/>
                  <a:gd name="T28" fmla="*/ 34 w 39"/>
                  <a:gd name="T29" fmla="*/ 28 h 37"/>
                  <a:gd name="T30" fmla="*/ 38 w 39"/>
                  <a:gd name="T31" fmla="*/ 33 h 37"/>
                  <a:gd name="T32" fmla="*/ 39 w 39"/>
                  <a:gd name="T33" fmla="*/ 36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7"/>
                  <a:gd name="T53" fmla="*/ 39 w 3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7">
                    <a:moveTo>
                      <a:pt x="39" y="36"/>
                    </a:moveTo>
                    <a:lnTo>
                      <a:pt x="37" y="37"/>
                    </a:lnTo>
                    <a:lnTo>
                      <a:pt x="32" y="34"/>
                    </a:lnTo>
                    <a:lnTo>
                      <a:pt x="26" y="29"/>
                    </a:lnTo>
                    <a:lnTo>
                      <a:pt x="19" y="23"/>
                    </a:lnTo>
                    <a:lnTo>
                      <a:pt x="11" y="17"/>
                    </a:lnTo>
                    <a:lnTo>
                      <a:pt x="5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7"/>
                    </a:lnTo>
                    <a:lnTo>
                      <a:pt x="16" y="12"/>
                    </a:lnTo>
                    <a:lnTo>
                      <a:pt x="22" y="18"/>
                    </a:lnTo>
                    <a:lnTo>
                      <a:pt x="29" y="23"/>
                    </a:lnTo>
                    <a:lnTo>
                      <a:pt x="34" y="28"/>
                    </a:lnTo>
                    <a:lnTo>
                      <a:pt x="38" y="33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0" name="Freeform 649"/>
              <p:cNvSpPr>
                <a:spLocks/>
              </p:cNvSpPr>
              <p:nvPr/>
            </p:nvSpPr>
            <p:spPr bwMode="auto">
              <a:xfrm>
                <a:off x="124" y="780"/>
                <a:ext cx="29" cy="14"/>
              </a:xfrm>
              <a:custGeom>
                <a:avLst/>
                <a:gdLst>
                  <a:gd name="T0" fmla="*/ 29 w 29"/>
                  <a:gd name="T1" fmla="*/ 12 h 14"/>
                  <a:gd name="T2" fmla="*/ 27 w 29"/>
                  <a:gd name="T3" fmla="*/ 13 h 14"/>
                  <a:gd name="T4" fmla="*/ 24 w 29"/>
                  <a:gd name="T5" fmla="*/ 14 h 14"/>
                  <a:gd name="T6" fmla="*/ 20 w 29"/>
                  <a:gd name="T7" fmla="*/ 13 h 14"/>
                  <a:gd name="T8" fmla="*/ 15 w 29"/>
                  <a:gd name="T9" fmla="*/ 12 h 14"/>
                  <a:gd name="T10" fmla="*/ 9 w 29"/>
                  <a:gd name="T11" fmla="*/ 10 h 14"/>
                  <a:gd name="T12" fmla="*/ 5 w 29"/>
                  <a:gd name="T13" fmla="*/ 7 h 14"/>
                  <a:gd name="T14" fmla="*/ 2 w 29"/>
                  <a:gd name="T15" fmla="*/ 3 h 14"/>
                  <a:gd name="T16" fmla="*/ 0 w 29"/>
                  <a:gd name="T17" fmla="*/ 0 h 14"/>
                  <a:gd name="T18" fmla="*/ 3 w 29"/>
                  <a:gd name="T19" fmla="*/ 2 h 14"/>
                  <a:gd name="T20" fmla="*/ 8 w 29"/>
                  <a:gd name="T21" fmla="*/ 4 h 14"/>
                  <a:gd name="T22" fmla="*/ 14 w 29"/>
                  <a:gd name="T23" fmla="*/ 5 h 14"/>
                  <a:gd name="T24" fmla="*/ 19 w 29"/>
                  <a:gd name="T25" fmla="*/ 6 h 14"/>
                  <a:gd name="T26" fmla="*/ 24 w 29"/>
                  <a:gd name="T27" fmla="*/ 7 h 14"/>
                  <a:gd name="T28" fmla="*/ 27 w 29"/>
                  <a:gd name="T29" fmla="*/ 8 h 14"/>
                  <a:gd name="T30" fmla="*/ 29 w 29"/>
                  <a:gd name="T31" fmla="*/ 10 h 14"/>
                  <a:gd name="T32" fmla="*/ 29 w 29"/>
                  <a:gd name="T33" fmla="*/ 12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4"/>
                  <a:gd name="T53" fmla="*/ 29 w 2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4">
                    <a:moveTo>
                      <a:pt x="29" y="12"/>
                    </a:moveTo>
                    <a:lnTo>
                      <a:pt x="27" y="13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5" y="12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4"/>
                    </a:lnTo>
                    <a:lnTo>
                      <a:pt x="14" y="5"/>
                    </a:lnTo>
                    <a:lnTo>
                      <a:pt x="19" y="6"/>
                    </a:lnTo>
                    <a:lnTo>
                      <a:pt x="24" y="7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1" name="Freeform 650"/>
              <p:cNvSpPr>
                <a:spLocks/>
              </p:cNvSpPr>
              <p:nvPr/>
            </p:nvSpPr>
            <p:spPr bwMode="auto">
              <a:xfrm>
                <a:off x="101" y="956"/>
                <a:ext cx="23" cy="28"/>
              </a:xfrm>
              <a:custGeom>
                <a:avLst/>
                <a:gdLst>
                  <a:gd name="T0" fmla="*/ 0 w 23"/>
                  <a:gd name="T1" fmla="*/ 0 h 28"/>
                  <a:gd name="T2" fmla="*/ 2 w 23"/>
                  <a:gd name="T3" fmla="*/ 2 h 28"/>
                  <a:gd name="T4" fmla="*/ 6 w 23"/>
                  <a:gd name="T5" fmla="*/ 5 h 28"/>
                  <a:gd name="T6" fmla="*/ 10 w 23"/>
                  <a:gd name="T7" fmla="*/ 9 h 28"/>
                  <a:gd name="T8" fmla="*/ 14 w 23"/>
                  <a:gd name="T9" fmla="*/ 13 h 28"/>
                  <a:gd name="T10" fmla="*/ 19 w 23"/>
                  <a:gd name="T11" fmla="*/ 17 h 28"/>
                  <a:gd name="T12" fmla="*/ 21 w 23"/>
                  <a:gd name="T13" fmla="*/ 21 h 28"/>
                  <a:gd name="T14" fmla="*/ 23 w 23"/>
                  <a:gd name="T15" fmla="*/ 25 h 28"/>
                  <a:gd name="T16" fmla="*/ 22 w 23"/>
                  <a:gd name="T17" fmla="*/ 28 h 28"/>
                  <a:gd name="T18" fmla="*/ 17 w 23"/>
                  <a:gd name="T19" fmla="*/ 27 h 28"/>
                  <a:gd name="T20" fmla="*/ 10 w 23"/>
                  <a:gd name="T21" fmla="*/ 18 h 28"/>
                  <a:gd name="T22" fmla="*/ 4 w 23"/>
                  <a:gd name="T23" fmla="*/ 8 h 28"/>
                  <a:gd name="T24" fmla="*/ 0 w 23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8"/>
                  <a:gd name="T41" fmla="*/ 23 w 23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8">
                    <a:moveTo>
                      <a:pt x="0" y="0"/>
                    </a:moveTo>
                    <a:lnTo>
                      <a:pt x="2" y="2"/>
                    </a:lnTo>
                    <a:lnTo>
                      <a:pt x="6" y="5"/>
                    </a:lnTo>
                    <a:lnTo>
                      <a:pt x="10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0" y="1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2" name="Freeform 651"/>
              <p:cNvSpPr>
                <a:spLocks/>
              </p:cNvSpPr>
              <p:nvPr/>
            </p:nvSpPr>
            <p:spPr bwMode="auto">
              <a:xfrm>
                <a:off x="100" y="962"/>
                <a:ext cx="6" cy="35"/>
              </a:xfrm>
              <a:custGeom>
                <a:avLst/>
                <a:gdLst>
                  <a:gd name="T0" fmla="*/ 2 w 6"/>
                  <a:gd name="T1" fmla="*/ 0 h 35"/>
                  <a:gd name="T2" fmla="*/ 2 w 6"/>
                  <a:gd name="T3" fmla="*/ 7 h 35"/>
                  <a:gd name="T4" fmla="*/ 0 w 6"/>
                  <a:gd name="T5" fmla="*/ 18 h 35"/>
                  <a:gd name="T6" fmla="*/ 0 w 6"/>
                  <a:gd name="T7" fmla="*/ 30 h 35"/>
                  <a:gd name="T8" fmla="*/ 3 w 6"/>
                  <a:gd name="T9" fmla="*/ 35 h 35"/>
                  <a:gd name="T10" fmla="*/ 6 w 6"/>
                  <a:gd name="T11" fmla="*/ 30 h 35"/>
                  <a:gd name="T12" fmla="*/ 6 w 6"/>
                  <a:gd name="T13" fmla="*/ 20 h 35"/>
                  <a:gd name="T14" fmla="*/ 3 w 6"/>
                  <a:gd name="T15" fmla="*/ 9 h 35"/>
                  <a:gd name="T16" fmla="*/ 2 w 6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35"/>
                  <a:gd name="T29" fmla="*/ 6 w 6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35">
                    <a:moveTo>
                      <a:pt x="2" y="0"/>
                    </a:moveTo>
                    <a:lnTo>
                      <a:pt x="2" y="7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6" y="30"/>
                    </a:lnTo>
                    <a:lnTo>
                      <a:pt x="6" y="20"/>
                    </a:lnTo>
                    <a:lnTo>
                      <a:pt x="3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3" name="Freeform 652"/>
              <p:cNvSpPr>
                <a:spLocks/>
              </p:cNvSpPr>
              <p:nvPr/>
            </p:nvSpPr>
            <p:spPr bwMode="auto">
              <a:xfrm>
                <a:off x="77" y="955"/>
                <a:ext cx="25" cy="32"/>
              </a:xfrm>
              <a:custGeom>
                <a:avLst/>
                <a:gdLst>
                  <a:gd name="T0" fmla="*/ 25 w 25"/>
                  <a:gd name="T1" fmla="*/ 0 h 32"/>
                  <a:gd name="T2" fmla="*/ 19 w 25"/>
                  <a:gd name="T3" fmla="*/ 10 h 32"/>
                  <a:gd name="T4" fmla="*/ 11 w 25"/>
                  <a:gd name="T5" fmla="*/ 21 h 32"/>
                  <a:gd name="T6" fmla="*/ 4 w 25"/>
                  <a:gd name="T7" fmla="*/ 31 h 32"/>
                  <a:gd name="T8" fmla="*/ 0 w 25"/>
                  <a:gd name="T9" fmla="*/ 32 h 32"/>
                  <a:gd name="T10" fmla="*/ 0 w 25"/>
                  <a:gd name="T11" fmla="*/ 29 h 32"/>
                  <a:gd name="T12" fmla="*/ 1 w 25"/>
                  <a:gd name="T13" fmla="*/ 25 h 32"/>
                  <a:gd name="T14" fmla="*/ 5 w 25"/>
                  <a:gd name="T15" fmla="*/ 21 h 32"/>
                  <a:gd name="T16" fmla="*/ 9 w 25"/>
                  <a:gd name="T17" fmla="*/ 16 h 32"/>
                  <a:gd name="T18" fmla="*/ 14 w 25"/>
                  <a:gd name="T19" fmla="*/ 11 h 32"/>
                  <a:gd name="T20" fmla="*/ 19 w 25"/>
                  <a:gd name="T21" fmla="*/ 7 h 32"/>
                  <a:gd name="T22" fmla="*/ 22 w 25"/>
                  <a:gd name="T23" fmla="*/ 3 h 32"/>
                  <a:gd name="T24" fmla="*/ 25 w 25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2"/>
                  <a:gd name="T41" fmla="*/ 25 w 25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2">
                    <a:moveTo>
                      <a:pt x="25" y="0"/>
                    </a:moveTo>
                    <a:lnTo>
                      <a:pt x="19" y="10"/>
                    </a:lnTo>
                    <a:lnTo>
                      <a:pt x="11" y="2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5" y="21"/>
                    </a:lnTo>
                    <a:lnTo>
                      <a:pt x="9" y="16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4" name="Freeform 653"/>
              <p:cNvSpPr>
                <a:spLocks/>
              </p:cNvSpPr>
              <p:nvPr/>
            </p:nvSpPr>
            <p:spPr bwMode="auto">
              <a:xfrm>
                <a:off x="82" y="779"/>
                <a:ext cx="39" cy="9"/>
              </a:xfrm>
              <a:custGeom>
                <a:avLst/>
                <a:gdLst>
                  <a:gd name="T0" fmla="*/ 39 w 39"/>
                  <a:gd name="T1" fmla="*/ 7 h 9"/>
                  <a:gd name="T2" fmla="*/ 34 w 39"/>
                  <a:gd name="T3" fmla="*/ 8 h 9"/>
                  <a:gd name="T4" fmla="*/ 28 w 39"/>
                  <a:gd name="T5" fmla="*/ 9 h 9"/>
                  <a:gd name="T6" fmla="*/ 22 w 39"/>
                  <a:gd name="T7" fmla="*/ 9 h 9"/>
                  <a:gd name="T8" fmla="*/ 16 w 39"/>
                  <a:gd name="T9" fmla="*/ 9 h 9"/>
                  <a:gd name="T10" fmla="*/ 10 w 39"/>
                  <a:gd name="T11" fmla="*/ 9 h 9"/>
                  <a:gd name="T12" fmla="*/ 5 w 39"/>
                  <a:gd name="T13" fmla="*/ 8 h 9"/>
                  <a:gd name="T14" fmla="*/ 2 w 39"/>
                  <a:gd name="T15" fmla="*/ 6 h 9"/>
                  <a:gd name="T16" fmla="*/ 0 w 39"/>
                  <a:gd name="T17" fmla="*/ 3 h 9"/>
                  <a:gd name="T18" fmla="*/ 1 w 39"/>
                  <a:gd name="T19" fmla="*/ 1 h 9"/>
                  <a:gd name="T20" fmla="*/ 4 w 39"/>
                  <a:gd name="T21" fmla="*/ 0 h 9"/>
                  <a:gd name="T22" fmla="*/ 9 w 39"/>
                  <a:gd name="T23" fmla="*/ 1 h 9"/>
                  <a:gd name="T24" fmla="*/ 15 w 39"/>
                  <a:gd name="T25" fmla="*/ 2 h 9"/>
                  <a:gd name="T26" fmla="*/ 21 w 39"/>
                  <a:gd name="T27" fmla="*/ 3 h 9"/>
                  <a:gd name="T28" fmla="*/ 28 w 39"/>
                  <a:gd name="T29" fmla="*/ 5 h 9"/>
                  <a:gd name="T30" fmla="*/ 34 w 39"/>
                  <a:gd name="T31" fmla="*/ 6 h 9"/>
                  <a:gd name="T32" fmla="*/ 39 w 39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9"/>
                  <a:gd name="T53" fmla="*/ 39 w 39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9">
                    <a:moveTo>
                      <a:pt x="39" y="7"/>
                    </a:moveTo>
                    <a:lnTo>
                      <a:pt x="34" y="8"/>
                    </a:lnTo>
                    <a:lnTo>
                      <a:pt x="28" y="9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10" y="9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9" y="1"/>
                    </a:lnTo>
                    <a:lnTo>
                      <a:pt x="15" y="2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4" y="6"/>
                    </a:lnTo>
                    <a:lnTo>
                      <a:pt x="39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5" name="Freeform 654"/>
              <p:cNvSpPr>
                <a:spLocks/>
              </p:cNvSpPr>
              <p:nvPr/>
            </p:nvSpPr>
            <p:spPr bwMode="auto">
              <a:xfrm>
                <a:off x="90" y="760"/>
                <a:ext cx="37" cy="19"/>
              </a:xfrm>
              <a:custGeom>
                <a:avLst/>
                <a:gdLst>
                  <a:gd name="T0" fmla="*/ 37 w 37"/>
                  <a:gd name="T1" fmla="*/ 19 h 19"/>
                  <a:gd name="T2" fmla="*/ 33 w 37"/>
                  <a:gd name="T3" fmla="*/ 19 h 19"/>
                  <a:gd name="T4" fmla="*/ 28 w 37"/>
                  <a:gd name="T5" fmla="*/ 18 h 19"/>
                  <a:gd name="T6" fmla="*/ 22 w 37"/>
                  <a:gd name="T7" fmla="*/ 16 h 19"/>
                  <a:gd name="T8" fmla="*/ 16 w 37"/>
                  <a:gd name="T9" fmla="*/ 14 h 19"/>
                  <a:gd name="T10" fmla="*/ 11 w 37"/>
                  <a:gd name="T11" fmla="*/ 11 h 19"/>
                  <a:gd name="T12" fmla="*/ 6 w 37"/>
                  <a:gd name="T13" fmla="*/ 8 h 19"/>
                  <a:gd name="T14" fmla="*/ 2 w 37"/>
                  <a:gd name="T15" fmla="*/ 5 h 19"/>
                  <a:gd name="T16" fmla="*/ 0 w 37"/>
                  <a:gd name="T17" fmla="*/ 2 h 19"/>
                  <a:gd name="T18" fmla="*/ 1 w 37"/>
                  <a:gd name="T19" fmla="*/ 0 h 19"/>
                  <a:gd name="T20" fmla="*/ 5 w 37"/>
                  <a:gd name="T21" fmla="*/ 0 h 19"/>
                  <a:gd name="T22" fmla="*/ 11 w 37"/>
                  <a:gd name="T23" fmla="*/ 2 h 19"/>
                  <a:gd name="T24" fmla="*/ 17 w 37"/>
                  <a:gd name="T25" fmla="*/ 6 h 19"/>
                  <a:gd name="T26" fmla="*/ 23 w 37"/>
                  <a:gd name="T27" fmla="*/ 10 h 19"/>
                  <a:gd name="T28" fmla="*/ 29 w 37"/>
                  <a:gd name="T29" fmla="*/ 14 h 19"/>
                  <a:gd name="T30" fmla="*/ 34 w 37"/>
                  <a:gd name="T31" fmla="*/ 17 h 19"/>
                  <a:gd name="T32" fmla="*/ 37 w 37"/>
                  <a:gd name="T33" fmla="*/ 19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9"/>
                  <a:gd name="T53" fmla="*/ 37 w 3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9">
                    <a:moveTo>
                      <a:pt x="37" y="19"/>
                    </a:moveTo>
                    <a:lnTo>
                      <a:pt x="33" y="19"/>
                    </a:lnTo>
                    <a:lnTo>
                      <a:pt x="28" y="18"/>
                    </a:lnTo>
                    <a:lnTo>
                      <a:pt x="22" y="16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6" y="8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7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4" y="17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6" name="Freeform 655"/>
              <p:cNvSpPr>
                <a:spLocks/>
              </p:cNvSpPr>
              <p:nvPr/>
            </p:nvSpPr>
            <p:spPr bwMode="auto">
              <a:xfrm>
                <a:off x="82" y="797"/>
                <a:ext cx="36" cy="10"/>
              </a:xfrm>
              <a:custGeom>
                <a:avLst/>
                <a:gdLst>
                  <a:gd name="T0" fmla="*/ 36 w 36"/>
                  <a:gd name="T1" fmla="*/ 4 h 10"/>
                  <a:gd name="T2" fmla="*/ 34 w 36"/>
                  <a:gd name="T3" fmla="*/ 6 h 10"/>
                  <a:gd name="T4" fmla="*/ 31 w 36"/>
                  <a:gd name="T5" fmla="*/ 8 h 10"/>
                  <a:gd name="T6" fmla="*/ 25 w 36"/>
                  <a:gd name="T7" fmla="*/ 9 h 10"/>
                  <a:gd name="T8" fmla="*/ 19 w 36"/>
                  <a:gd name="T9" fmla="*/ 10 h 10"/>
                  <a:gd name="T10" fmla="*/ 13 w 36"/>
                  <a:gd name="T11" fmla="*/ 10 h 10"/>
                  <a:gd name="T12" fmla="*/ 7 w 36"/>
                  <a:gd name="T13" fmla="*/ 9 h 10"/>
                  <a:gd name="T14" fmla="*/ 2 w 36"/>
                  <a:gd name="T15" fmla="*/ 7 h 10"/>
                  <a:gd name="T16" fmla="*/ 0 w 36"/>
                  <a:gd name="T17" fmla="*/ 4 h 10"/>
                  <a:gd name="T18" fmla="*/ 0 w 36"/>
                  <a:gd name="T19" fmla="*/ 1 h 10"/>
                  <a:gd name="T20" fmla="*/ 2 w 36"/>
                  <a:gd name="T21" fmla="*/ 0 h 10"/>
                  <a:gd name="T22" fmla="*/ 8 w 36"/>
                  <a:gd name="T23" fmla="*/ 0 h 10"/>
                  <a:gd name="T24" fmla="*/ 13 w 36"/>
                  <a:gd name="T25" fmla="*/ 1 h 10"/>
                  <a:gd name="T26" fmla="*/ 20 w 36"/>
                  <a:gd name="T27" fmla="*/ 2 h 10"/>
                  <a:gd name="T28" fmla="*/ 26 w 36"/>
                  <a:gd name="T29" fmla="*/ 3 h 10"/>
                  <a:gd name="T30" fmla="*/ 32 w 36"/>
                  <a:gd name="T31" fmla="*/ 4 h 10"/>
                  <a:gd name="T32" fmla="*/ 36 w 36"/>
                  <a:gd name="T33" fmla="*/ 4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0"/>
                  <a:gd name="T53" fmla="*/ 36 w 36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0">
                    <a:moveTo>
                      <a:pt x="36" y="4"/>
                    </a:moveTo>
                    <a:lnTo>
                      <a:pt x="34" y="6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9" y="10"/>
                    </a:lnTo>
                    <a:lnTo>
                      <a:pt x="13" y="10"/>
                    </a:lnTo>
                    <a:lnTo>
                      <a:pt x="7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2"/>
                    </a:lnTo>
                    <a:lnTo>
                      <a:pt x="26" y="3"/>
                    </a:lnTo>
                    <a:lnTo>
                      <a:pt x="32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7" name="Freeform 656"/>
              <p:cNvSpPr>
                <a:spLocks/>
              </p:cNvSpPr>
              <p:nvPr/>
            </p:nvSpPr>
            <p:spPr bwMode="auto">
              <a:xfrm>
                <a:off x="72" y="814"/>
                <a:ext cx="39" cy="7"/>
              </a:xfrm>
              <a:custGeom>
                <a:avLst/>
                <a:gdLst>
                  <a:gd name="T0" fmla="*/ 39 w 39"/>
                  <a:gd name="T1" fmla="*/ 0 h 7"/>
                  <a:gd name="T2" fmla="*/ 36 w 39"/>
                  <a:gd name="T3" fmla="*/ 2 h 7"/>
                  <a:gd name="T4" fmla="*/ 31 w 39"/>
                  <a:gd name="T5" fmla="*/ 3 h 7"/>
                  <a:gd name="T6" fmla="*/ 25 w 39"/>
                  <a:gd name="T7" fmla="*/ 5 h 7"/>
                  <a:gd name="T8" fmla="*/ 18 w 39"/>
                  <a:gd name="T9" fmla="*/ 6 h 7"/>
                  <a:gd name="T10" fmla="*/ 12 w 39"/>
                  <a:gd name="T11" fmla="*/ 7 h 7"/>
                  <a:gd name="T12" fmla="*/ 6 w 39"/>
                  <a:gd name="T13" fmla="*/ 7 h 7"/>
                  <a:gd name="T14" fmla="*/ 3 w 39"/>
                  <a:gd name="T15" fmla="*/ 6 h 7"/>
                  <a:gd name="T16" fmla="*/ 0 w 39"/>
                  <a:gd name="T17" fmla="*/ 4 h 7"/>
                  <a:gd name="T18" fmla="*/ 0 w 39"/>
                  <a:gd name="T19" fmla="*/ 2 h 7"/>
                  <a:gd name="T20" fmla="*/ 3 w 39"/>
                  <a:gd name="T21" fmla="*/ 0 h 7"/>
                  <a:gd name="T22" fmla="*/ 7 w 39"/>
                  <a:gd name="T23" fmla="*/ 0 h 7"/>
                  <a:gd name="T24" fmla="*/ 13 w 39"/>
                  <a:gd name="T25" fmla="*/ 0 h 7"/>
                  <a:gd name="T26" fmla="*/ 20 w 39"/>
                  <a:gd name="T27" fmla="*/ 0 h 7"/>
                  <a:gd name="T28" fmla="*/ 27 w 39"/>
                  <a:gd name="T29" fmla="*/ 1 h 7"/>
                  <a:gd name="T30" fmla="*/ 33 w 39"/>
                  <a:gd name="T31" fmla="*/ 1 h 7"/>
                  <a:gd name="T32" fmla="*/ 39 w 39"/>
                  <a:gd name="T33" fmla="*/ 0 h 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7"/>
                  <a:gd name="T53" fmla="*/ 39 w 39"/>
                  <a:gd name="T54" fmla="*/ 7 h 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7">
                    <a:moveTo>
                      <a:pt x="39" y="0"/>
                    </a:moveTo>
                    <a:lnTo>
                      <a:pt x="36" y="2"/>
                    </a:lnTo>
                    <a:lnTo>
                      <a:pt x="31" y="3"/>
                    </a:lnTo>
                    <a:lnTo>
                      <a:pt x="25" y="5"/>
                    </a:lnTo>
                    <a:lnTo>
                      <a:pt x="18" y="6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8" name="Freeform 657"/>
              <p:cNvSpPr>
                <a:spLocks/>
              </p:cNvSpPr>
              <p:nvPr/>
            </p:nvSpPr>
            <p:spPr bwMode="auto">
              <a:xfrm>
                <a:off x="66" y="829"/>
                <a:ext cx="38" cy="9"/>
              </a:xfrm>
              <a:custGeom>
                <a:avLst/>
                <a:gdLst>
                  <a:gd name="T0" fmla="*/ 38 w 38"/>
                  <a:gd name="T1" fmla="*/ 0 h 9"/>
                  <a:gd name="T2" fmla="*/ 35 w 38"/>
                  <a:gd name="T3" fmla="*/ 1 h 9"/>
                  <a:gd name="T4" fmla="*/ 30 w 38"/>
                  <a:gd name="T5" fmla="*/ 3 h 9"/>
                  <a:gd name="T6" fmla="*/ 23 w 38"/>
                  <a:gd name="T7" fmla="*/ 6 h 9"/>
                  <a:gd name="T8" fmla="*/ 17 w 38"/>
                  <a:gd name="T9" fmla="*/ 7 h 9"/>
                  <a:gd name="T10" fmla="*/ 10 w 38"/>
                  <a:gd name="T11" fmla="*/ 8 h 9"/>
                  <a:gd name="T12" fmla="*/ 5 w 38"/>
                  <a:gd name="T13" fmla="*/ 9 h 9"/>
                  <a:gd name="T14" fmla="*/ 1 w 38"/>
                  <a:gd name="T15" fmla="*/ 8 h 9"/>
                  <a:gd name="T16" fmla="*/ 0 w 38"/>
                  <a:gd name="T17" fmla="*/ 7 h 9"/>
                  <a:gd name="T18" fmla="*/ 0 w 38"/>
                  <a:gd name="T19" fmla="*/ 4 h 9"/>
                  <a:gd name="T20" fmla="*/ 4 w 38"/>
                  <a:gd name="T21" fmla="*/ 3 h 9"/>
                  <a:gd name="T22" fmla="*/ 9 w 38"/>
                  <a:gd name="T23" fmla="*/ 2 h 9"/>
                  <a:gd name="T24" fmla="*/ 15 w 38"/>
                  <a:gd name="T25" fmla="*/ 1 h 9"/>
                  <a:gd name="T26" fmla="*/ 21 w 38"/>
                  <a:gd name="T27" fmla="*/ 1 h 9"/>
                  <a:gd name="T28" fmla="*/ 27 w 38"/>
                  <a:gd name="T29" fmla="*/ 1 h 9"/>
                  <a:gd name="T30" fmla="*/ 33 w 38"/>
                  <a:gd name="T31" fmla="*/ 1 h 9"/>
                  <a:gd name="T32" fmla="*/ 38 w 3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9"/>
                  <a:gd name="T53" fmla="*/ 38 w 3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9">
                    <a:moveTo>
                      <a:pt x="38" y="0"/>
                    </a:moveTo>
                    <a:lnTo>
                      <a:pt x="35" y="1"/>
                    </a:lnTo>
                    <a:lnTo>
                      <a:pt x="30" y="3"/>
                    </a:lnTo>
                    <a:lnTo>
                      <a:pt x="23" y="6"/>
                    </a:lnTo>
                    <a:lnTo>
                      <a:pt x="17" y="7"/>
                    </a:lnTo>
                    <a:lnTo>
                      <a:pt x="10" y="8"/>
                    </a:lnTo>
                    <a:lnTo>
                      <a:pt x="5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3"/>
                    </a:lnTo>
                    <a:lnTo>
                      <a:pt x="9" y="2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3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79" name="Freeform 658"/>
              <p:cNvSpPr>
                <a:spLocks/>
              </p:cNvSpPr>
              <p:nvPr/>
            </p:nvSpPr>
            <p:spPr bwMode="auto">
              <a:xfrm>
                <a:off x="58" y="844"/>
                <a:ext cx="43" cy="12"/>
              </a:xfrm>
              <a:custGeom>
                <a:avLst/>
                <a:gdLst>
                  <a:gd name="T0" fmla="*/ 43 w 43"/>
                  <a:gd name="T1" fmla="*/ 0 h 12"/>
                  <a:gd name="T2" fmla="*/ 38 w 43"/>
                  <a:gd name="T3" fmla="*/ 3 h 12"/>
                  <a:gd name="T4" fmla="*/ 32 w 43"/>
                  <a:gd name="T5" fmla="*/ 6 h 12"/>
                  <a:gd name="T6" fmla="*/ 25 w 43"/>
                  <a:gd name="T7" fmla="*/ 8 h 12"/>
                  <a:gd name="T8" fmla="*/ 18 w 43"/>
                  <a:gd name="T9" fmla="*/ 11 h 12"/>
                  <a:gd name="T10" fmla="*/ 11 w 43"/>
                  <a:gd name="T11" fmla="*/ 12 h 12"/>
                  <a:gd name="T12" fmla="*/ 5 w 43"/>
                  <a:gd name="T13" fmla="*/ 12 h 12"/>
                  <a:gd name="T14" fmla="*/ 2 w 43"/>
                  <a:gd name="T15" fmla="*/ 10 h 12"/>
                  <a:gd name="T16" fmla="*/ 0 w 43"/>
                  <a:gd name="T17" fmla="*/ 7 h 12"/>
                  <a:gd name="T18" fmla="*/ 1 w 43"/>
                  <a:gd name="T19" fmla="*/ 4 h 12"/>
                  <a:gd name="T20" fmla="*/ 5 w 43"/>
                  <a:gd name="T21" fmla="*/ 2 h 12"/>
                  <a:gd name="T22" fmla="*/ 11 w 43"/>
                  <a:gd name="T23" fmla="*/ 1 h 12"/>
                  <a:gd name="T24" fmla="*/ 18 w 43"/>
                  <a:gd name="T25" fmla="*/ 0 h 12"/>
                  <a:gd name="T26" fmla="*/ 26 w 43"/>
                  <a:gd name="T27" fmla="*/ 1 h 12"/>
                  <a:gd name="T28" fmla="*/ 32 w 43"/>
                  <a:gd name="T29" fmla="*/ 1 h 12"/>
                  <a:gd name="T30" fmla="*/ 38 w 43"/>
                  <a:gd name="T31" fmla="*/ 1 h 12"/>
                  <a:gd name="T32" fmla="*/ 43 w 43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12"/>
                  <a:gd name="T53" fmla="*/ 43 w 4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12">
                    <a:moveTo>
                      <a:pt x="43" y="0"/>
                    </a:moveTo>
                    <a:lnTo>
                      <a:pt x="38" y="3"/>
                    </a:lnTo>
                    <a:lnTo>
                      <a:pt x="32" y="6"/>
                    </a:lnTo>
                    <a:lnTo>
                      <a:pt x="25" y="8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6" y="1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80" name="Freeform 659"/>
              <p:cNvSpPr>
                <a:spLocks/>
              </p:cNvSpPr>
              <p:nvPr/>
            </p:nvSpPr>
            <p:spPr bwMode="auto">
              <a:xfrm>
                <a:off x="51" y="862"/>
                <a:ext cx="47" cy="16"/>
              </a:xfrm>
              <a:custGeom>
                <a:avLst/>
                <a:gdLst>
                  <a:gd name="T0" fmla="*/ 47 w 47"/>
                  <a:gd name="T1" fmla="*/ 0 h 16"/>
                  <a:gd name="T2" fmla="*/ 43 w 47"/>
                  <a:gd name="T3" fmla="*/ 1 h 16"/>
                  <a:gd name="T4" fmla="*/ 36 w 47"/>
                  <a:gd name="T5" fmla="*/ 5 h 16"/>
                  <a:gd name="T6" fmla="*/ 27 w 47"/>
                  <a:gd name="T7" fmla="*/ 9 h 16"/>
                  <a:gd name="T8" fmla="*/ 20 w 47"/>
                  <a:gd name="T9" fmla="*/ 12 h 16"/>
                  <a:gd name="T10" fmla="*/ 11 w 47"/>
                  <a:gd name="T11" fmla="*/ 15 h 16"/>
                  <a:gd name="T12" fmla="*/ 5 w 47"/>
                  <a:gd name="T13" fmla="*/ 16 h 16"/>
                  <a:gd name="T14" fmla="*/ 1 w 47"/>
                  <a:gd name="T15" fmla="*/ 16 h 16"/>
                  <a:gd name="T16" fmla="*/ 0 w 47"/>
                  <a:gd name="T17" fmla="*/ 13 h 16"/>
                  <a:gd name="T18" fmla="*/ 3 w 47"/>
                  <a:gd name="T19" fmla="*/ 9 h 16"/>
                  <a:gd name="T20" fmla="*/ 7 w 47"/>
                  <a:gd name="T21" fmla="*/ 7 h 16"/>
                  <a:gd name="T22" fmla="*/ 14 w 47"/>
                  <a:gd name="T23" fmla="*/ 5 h 16"/>
                  <a:gd name="T24" fmla="*/ 22 w 47"/>
                  <a:gd name="T25" fmla="*/ 3 h 16"/>
                  <a:gd name="T26" fmla="*/ 30 w 47"/>
                  <a:gd name="T27" fmla="*/ 2 h 16"/>
                  <a:gd name="T28" fmla="*/ 38 w 47"/>
                  <a:gd name="T29" fmla="*/ 1 h 16"/>
                  <a:gd name="T30" fmla="*/ 44 w 47"/>
                  <a:gd name="T31" fmla="*/ 1 h 16"/>
                  <a:gd name="T32" fmla="*/ 47 w 47"/>
                  <a:gd name="T33" fmla="*/ 0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"/>
                  <a:gd name="T53" fmla="*/ 47 w 4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">
                    <a:moveTo>
                      <a:pt x="47" y="0"/>
                    </a:moveTo>
                    <a:lnTo>
                      <a:pt x="43" y="1"/>
                    </a:lnTo>
                    <a:lnTo>
                      <a:pt x="36" y="5"/>
                    </a:lnTo>
                    <a:lnTo>
                      <a:pt x="27" y="9"/>
                    </a:lnTo>
                    <a:lnTo>
                      <a:pt x="20" y="12"/>
                    </a:lnTo>
                    <a:lnTo>
                      <a:pt x="11" y="15"/>
                    </a:lnTo>
                    <a:lnTo>
                      <a:pt x="5" y="16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14" y="5"/>
                    </a:lnTo>
                    <a:lnTo>
                      <a:pt x="22" y="3"/>
                    </a:lnTo>
                    <a:lnTo>
                      <a:pt x="30" y="2"/>
                    </a:lnTo>
                    <a:lnTo>
                      <a:pt x="38" y="1"/>
                    </a:lnTo>
                    <a:lnTo>
                      <a:pt x="44" y="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4681" name="Freeform 660"/>
              <p:cNvSpPr>
                <a:spLocks/>
              </p:cNvSpPr>
              <p:nvPr/>
            </p:nvSpPr>
            <p:spPr bwMode="auto">
              <a:xfrm>
                <a:off x="47" y="875"/>
                <a:ext cx="50" cy="22"/>
              </a:xfrm>
              <a:custGeom>
                <a:avLst/>
                <a:gdLst>
                  <a:gd name="T0" fmla="*/ 50 w 50"/>
                  <a:gd name="T1" fmla="*/ 0 h 22"/>
                  <a:gd name="T2" fmla="*/ 46 w 50"/>
                  <a:gd name="T3" fmla="*/ 5 h 22"/>
                  <a:gd name="T4" fmla="*/ 39 w 50"/>
                  <a:gd name="T5" fmla="*/ 11 h 22"/>
                  <a:gd name="T6" fmla="*/ 31 w 50"/>
                  <a:gd name="T7" fmla="*/ 15 h 22"/>
                  <a:gd name="T8" fmla="*/ 22 w 50"/>
                  <a:gd name="T9" fmla="*/ 18 h 22"/>
                  <a:gd name="T10" fmla="*/ 13 w 50"/>
                  <a:gd name="T11" fmla="*/ 21 h 22"/>
                  <a:gd name="T12" fmla="*/ 7 w 50"/>
                  <a:gd name="T13" fmla="*/ 22 h 22"/>
                  <a:gd name="T14" fmla="*/ 1 w 50"/>
                  <a:gd name="T15" fmla="*/ 21 h 22"/>
                  <a:gd name="T16" fmla="*/ 0 w 50"/>
                  <a:gd name="T17" fmla="*/ 18 h 22"/>
                  <a:gd name="T18" fmla="*/ 0 w 50"/>
                  <a:gd name="T19" fmla="*/ 15 h 22"/>
                  <a:gd name="T20" fmla="*/ 6 w 50"/>
                  <a:gd name="T21" fmla="*/ 11 h 22"/>
                  <a:gd name="T22" fmla="*/ 12 w 50"/>
                  <a:gd name="T23" fmla="*/ 8 h 22"/>
                  <a:gd name="T24" fmla="*/ 20 w 50"/>
                  <a:gd name="T25" fmla="*/ 6 h 22"/>
                  <a:gd name="T26" fmla="*/ 29 w 50"/>
                  <a:gd name="T27" fmla="*/ 4 h 22"/>
                  <a:gd name="T28" fmla="*/ 37 w 50"/>
                  <a:gd name="T29" fmla="*/ 2 h 22"/>
                  <a:gd name="T30" fmla="*/ 45 w 50"/>
                  <a:gd name="T31" fmla="*/ 1 h 22"/>
                  <a:gd name="T32" fmla="*/ 50 w 50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0"/>
                    </a:moveTo>
                    <a:lnTo>
                      <a:pt x="46" y="5"/>
                    </a:lnTo>
                    <a:lnTo>
                      <a:pt x="39" y="11"/>
                    </a:lnTo>
                    <a:lnTo>
                      <a:pt x="31" y="15"/>
                    </a:lnTo>
                    <a:lnTo>
                      <a:pt x="22" y="18"/>
                    </a:lnTo>
                    <a:lnTo>
                      <a:pt x="13" y="21"/>
                    </a:lnTo>
                    <a:lnTo>
                      <a:pt x="7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6" y="11"/>
                    </a:lnTo>
                    <a:lnTo>
                      <a:pt x="12" y="8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  <a:latin typeface=".VnTime" panose="020B7200000000000000" pitchFamily="34" charset="0"/>
                </a:endParaRPr>
              </a:p>
            </p:txBody>
          </p:sp>
        </p:grpSp>
        <p:sp>
          <p:nvSpPr>
            <p:cNvPr id="14362" name="Freeform 661"/>
            <p:cNvSpPr>
              <a:spLocks/>
            </p:cNvSpPr>
            <p:nvPr/>
          </p:nvSpPr>
          <p:spPr bwMode="auto">
            <a:xfrm>
              <a:off x="50" y="897"/>
              <a:ext cx="48" cy="36"/>
            </a:xfrm>
            <a:custGeom>
              <a:avLst/>
              <a:gdLst>
                <a:gd name="T0" fmla="*/ 48 w 48"/>
                <a:gd name="T1" fmla="*/ 0 h 36"/>
                <a:gd name="T2" fmla="*/ 44 w 48"/>
                <a:gd name="T3" fmla="*/ 6 h 36"/>
                <a:gd name="T4" fmla="*/ 38 w 48"/>
                <a:gd name="T5" fmla="*/ 12 h 36"/>
                <a:gd name="T6" fmla="*/ 30 w 48"/>
                <a:gd name="T7" fmla="*/ 19 h 36"/>
                <a:gd name="T8" fmla="*/ 22 w 48"/>
                <a:gd name="T9" fmla="*/ 25 h 36"/>
                <a:gd name="T10" fmla="*/ 15 w 48"/>
                <a:gd name="T11" fmla="*/ 30 h 36"/>
                <a:gd name="T12" fmla="*/ 8 w 48"/>
                <a:gd name="T13" fmla="*/ 34 h 36"/>
                <a:gd name="T14" fmla="*/ 3 w 48"/>
                <a:gd name="T15" fmla="*/ 36 h 36"/>
                <a:gd name="T16" fmla="*/ 0 w 48"/>
                <a:gd name="T17" fmla="*/ 34 h 36"/>
                <a:gd name="T18" fmla="*/ 1 w 48"/>
                <a:gd name="T19" fmla="*/ 30 h 36"/>
                <a:gd name="T20" fmla="*/ 4 w 48"/>
                <a:gd name="T21" fmla="*/ 25 h 36"/>
                <a:gd name="T22" fmla="*/ 10 w 48"/>
                <a:gd name="T23" fmla="*/ 21 h 36"/>
                <a:gd name="T24" fmla="*/ 17 w 48"/>
                <a:gd name="T25" fmla="*/ 15 h 36"/>
                <a:gd name="T26" fmla="*/ 25 w 48"/>
                <a:gd name="T27" fmla="*/ 10 h 36"/>
                <a:gd name="T28" fmla="*/ 34 w 48"/>
                <a:gd name="T29" fmla="*/ 5 h 36"/>
                <a:gd name="T30" fmla="*/ 41 w 48"/>
                <a:gd name="T31" fmla="*/ 2 h 36"/>
                <a:gd name="T32" fmla="*/ 48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48" y="0"/>
                  </a:moveTo>
                  <a:lnTo>
                    <a:pt x="44" y="6"/>
                  </a:lnTo>
                  <a:lnTo>
                    <a:pt x="38" y="12"/>
                  </a:lnTo>
                  <a:lnTo>
                    <a:pt x="30" y="19"/>
                  </a:lnTo>
                  <a:lnTo>
                    <a:pt x="22" y="25"/>
                  </a:lnTo>
                  <a:lnTo>
                    <a:pt x="15" y="30"/>
                  </a:lnTo>
                  <a:lnTo>
                    <a:pt x="8" y="34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1" y="30"/>
                  </a:lnTo>
                  <a:lnTo>
                    <a:pt x="4" y="25"/>
                  </a:lnTo>
                  <a:lnTo>
                    <a:pt x="10" y="21"/>
                  </a:lnTo>
                  <a:lnTo>
                    <a:pt x="17" y="15"/>
                  </a:lnTo>
                  <a:lnTo>
                    <a:pt x="25" y="10"/>
                  </a:lnTo>
                  <a:lnTo>
                    <a:pt x="34" y="5"/>
                  </a:lnTo>
                  <a:lnTo>
                    <a:pt x="41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3" name="Freeform 662"/>
            <p:cNvSpPr>
              <a:spLocks/>
            </p:cNvSpPr>
            <p:nvPr/>
          </p:nvSpPr>
          <p:spPr bwMode="auto">
            <a:xfrm>
              <a:off x="58" y="918"/>
              <a:ext cx="40" cy="45"/>
            </a:xfrm>
            <a:custGeom>
              <a:avLst/>
              <a:gdLst>
                <a:gd name="T0" fmla="*/ 40 w 40"/>
                <a:gd name="T1" fmla="*/ 0 h 45"/>
                <a:gd name="T2" fmla="*/ 38 w 40"/>
                <a:gd name="T3" fmla="*/ 5 h 45"/>
                <a:gd name="T4" fmla="*/ 32 w 40"/>
                <a:gd name="T5" fmla="*/ 12 h 45"/>
                <a:gd name="T6" fmla="*/ 26 w 40"/>
                <a:gd name="T7" fmla="*/ 21 h 45"/>
                <a:gd name="T8" fmla="*/ 20 w 40"/>
                <a:gd name="T9" fmla="*/ 28 h 45"/>
                <a:gd name="T10" fmla="*/ 14 w 40"/>
                <a:gd name="T11" fmla="*/ 36 h 45"/>
                <a:gd name="T12" fmla="*/ 8 w 40"/>
                <a:gd name="T13" fmla="*/ 42 h 45"/>
                <a:gd name="T14" fmla="*/ 2 w 40"/>
                <a:gd name="T15" fmla="*/ 45 h 45"/>
                <a:gd name="T16" fmla="*/ 0 w 40"/>
                <a:gd name="T17" fmla="*/ 44 h 45"/>
                <a:gd name="T18" fmla="*/ 0 w 40"/>
                <a:gd name="T19" fmla="*/ 39 h 45"/>
                <a:gd name="T20" fmla="*/ 3 w 40"/>
                <a:gd name="T21" fmla="*/ 33 h 45"/>
                <a:gd name="T22" fmla="*/ 8 w 40"/>
                <a:gd name="T23" fmla="*/ 26 h 45"/>
                <a:gd name="T24" fmla="*/ 15 w 40"/>
                <a:gd name="T25" fmla="*/ 19 h 45"/>
                <a:gd name="T26" fmla="*/ 23 w 40"/>
                <a:gd name="T27" fmla="*/ 11 h 45"/>
                <a:gd name="T28" fmla="*/ 30 w 40"/>
                <a:gd name="T29" fmla="*/ 5 h 45"/>
                <a:gd name="T30" fmla="*/ 36 w 40"/>
                <a:gd name="T31" fmla="*/ 1 h 45"/>
                <a:gd name="T32" fmla="*/ 40 w 40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5"/>
                <a:gd name="T53" fmla="*/ 40 w 40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5">
                  <a:moveTo>
                    <a:pt x="40" y="0"/>
                  </a:moveTo>
                  <a:lnTo>
                    <a:pt x="38" y="5"/>
                  </a:lnTo>
                  <a:lnTo>
                    <a:pt x="32" y="12"/>
                  </a:lnTo>
                  <a:lnTo>
                    <a:pt x="26" y="21"/>
                  </a:lnTo>
                  <a:lnTo>
                    <a:pt x="20" y="28"/>
                  </a:lnTo>
                  <a:lnTo>
                    <a:pt x="14" y="36"/>
                  </a:lnTo>
                  <a:lnTo>
                    <a:pt x="8" y="42"/>
                  </a:lnTo>
                  <a:lnTo>
                    <a:pt x="2" y="45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3"/>
                  </a:lnTo>
                  <a:lnTo>
                    <a:pt x="8" y="26"/>
                  </a:lnTo>
                  <a:lnTo>
                    <a:pt x="15" y="19"/>
                  </a:lnTo>
                  <a:lnTo>
                    <a:pt x="23" y="11"/>
                  </a:lnTo>
                  <a:lnTo>
                    <a:pt x="30" y="5"/>
                  </a:lnTo>
                  <a:lnTo>
                    <a:pt x="36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4" name="Freeform 663"/>
            <p:cNvSpPr>
              <a:spLocks/>
            </p:cNvSpPr>
            <p:nvPr/>
          </p:nvSpPr>
          <p:spPr bwMode="auto">
            <a:xfrm>
              <a:off x="63" y="937"/>
              <a:ext cx="37" cy="40"/>
            </a:xfrm>
            <a:custGeom>
              <a:avLst/>
              <a:gdLst>
                <a:gd name="T0" fmla="*/ 0 w 37"/>
                <a:gd name="T1" fmla="*/ 38 h 40"/>
                <a:gd name="T2" fmla="*/ 1 w 37"/>
                <a:gd name="T3" fmla="*/ 36 h 40"/>
                <a:gd name="T4" fmla="*/ 4 w 37"/>
                <a:gd name="T5" fmla="*/ 32 h 40"/>
                <a:gd name="T6" fmla="*/ 9 w 37"/>
                <a:gd name="T7" fmla="*/ 28 h 40"/>
                <a:gd name="T8" fmla="*/ 15 w 37"/>
                <a:gd name="T9" fmla="*/ 22 h 40"/>
                <a:gd name="T10" fmla="*/ 22 w 37"/>
                <a:gd name="T11" fmla="*/ 16 h 40"/>
                <a:gd name="T12" fmla="*/ 28 w 37"/>
                <a:gd name="T13" fmla="*/ 10 h 40"/>
                <a:gd name="T14" fmla="*/ 33 w 37"/>
                <a:gd name="T15" fmla="*/ 5 h 40"/>
                <a:gd name="T16" fmla="*/ 37 w 37"/>
                <a:gd name="T17" fmla="*/ 0 h 40"/>
                <a:gd name="T18" fmla="*/ 35 w 37"/>
                <a:gd name="T19" fmla="*/ 7 h 40"/>
                <a:gd name="T20" fmla="*/ 31 w 37"/>
                <a:gd name="T21" fmla="*/ 14 h 40"/>
                <a:gd name="T22" fmla="*/ 26 w 37"/>
                <a:gd name="T23" fmla="*/ 22 h 40"/>
                <a:gd name="T24" fmla="*/ 20 w 37"/>
                <a:gd name="T25" fmla="*/ 30 h 40"/>
                <a:gd name="T26" fmla="*/ 14 w 37"/>
                <a:gd name="T27" fmla="*/ 36 h 40"/>
                <a:gd name="T28" fmla="*/ 9 w 37"/>
                <a:gd name="T29" fmla="*/ 39 h 40"/>
                <a:gd name="T30" fmla="*/ 3 w 37"/>
                <a:gd name="T31" fmla="*/ 40 h 40"/>
                <a:gd name="T32" fmla="*/ 0 w 37"/>
                <a:gd name="T33" fmla="*/ 38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0"/>
                <a:gd name="T53" fmla="*/ 37 w 37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0">
                  <a:moveTo>
                    <a:pt x="0" y="38"/>
                  </a:moveTo>
                  <a:lnTo>
                    <a:pt x="1" y="36"/>
                  </a:lnTo>
                  <a:lnTo>
                    <a:pt x="4" y="32"/>
                  </a:lnTo>
                  <a:lnTo>
                    <a:pt x="9" y="28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28" y="10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5" y="7"/>
                  </a:lnTo>
                  <a:lnTo>
                    <a:pt x="31" y="14"/>
                  </a:lnTo>
                  <a:lnTo>
                    <a:pt x="26" y="22"/>
                  </a:lnTo>
                  <a:lnTo>
                    <a:pt x="20" y="30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3" y="4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5" name="Freeform 664"/>
            <p:cNvSpPr>
              <a:spLocks/>
            </p:cNvSpPr>
            <p:nvPr/>
          </p:nvSpPr>
          <p:spPr bwMode="auto">
            <a:xfrm>
              <a:off x="134" y="979"/>
              <a:ext cx="44" cy="198"/>
            </a:xfrm>
            <a:custGeom>
              <a:avLst/>
              <a:gdLst>
                <a:gd name="T0" fmla="*/ 40 w 44"/>
                <a:gd name="T1" fmla="*/ 0 h 198"/>
                <a:gd name="T2" fmla="*/ 41 w 44"/>
                <a:gd name="T3" fmla="*/ 0 h 198"/>
                <a:gd name="T4" fmla="*/ 42 w 44"/>
                <a:gd name="T5" fmla="*/ 1 h 198"/>
                <a:gd name="T6" fmla="*/ 43 w 44"/>
                <a:gd name="T7" fmla="*/ 3 h 198"/>
                <a:gd name="T8" fmla="*/ 44 w 44"/>
                <a:gd name="T9" fmla="*/ 5 h 198"/>
                <a:gd name="T10" fmla="*/ 27 w 44"/>
                <a:gd name="T11" fmla="*/ 29 h 198"/>
                <a:gd name="T12" fmla="*/ 16 w 44"/>
                <a:gd name="T13" fmla="*/ 55 h 198"/>
                <a:gd name="T14" fmla="*/ 10 w 44"/>
                <a:gd name="T15" fmla="*/ 82 h 198"/>
                <a:gd name="T16" fmla="*/ 9 w 44"/>
                <a:gd name="T17" fmla="*/ 108 h 198"/>
                <a:gd name="T18" fmla="*/ 10 w 44"/>
                <a:gd name="T19" fmla="*/ 134 h 198"/>
                <a:gd name="T20" fmla="*/ 13 w 44"/>
                <a:gd name="T21" fmla="*/ 158 h 198"/>
                <a:gd name="T22" fmla="*/ 17 w 44"/>
                <a:gd name="T23" fmla="*/ 180 h 198"/>
                <a:gd name="T24" fmla="*/ 22 w 44"/>
                <a:gd name="T25" fmla="*/ 198 h 198"/>
                <a:gd name="T26" fmla="*/ 12 w 44"/>
                <a:gd name="T27" fmla="*/ 185 h 198"/>
                <a:gd name="T28" fmla="*/ 5 w 44"/>
                <a:gd name="T29" fmla="*/ 164 h 198"/>
                <a:gd name="T30" fmla="*/ 1 w 44"/>
                <a:gd name="T31" fmla="*/ 137 h 198"/>
                <a:gd name="T32" fmla="*/ 0 w 44"/>
                <a:gd name="T33" fmla="*/ 106 h 198"/>
                <a:gd name="T34" fmla="*/ 4 w 44"/>
                <a:gd name="T35" fmla="*/ 75 h 198"/>
                <a:gd name="T36" fmla="*/ 11 w 44"/>
                <a:gd name="T37" fmla="*/ 44 h 198"/>
                <a:gd name="T38" fmla="*/ 23 w 44"/>
                <a:gd name="T39" fmla="*/ 19 h 198"/>
                <a:gd name="T40" fmla="*/ 40 w 44"/>
                <a:gd name="T41" fmla="*/ 0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198"/>
                <a:gd name="T65" fmla="*/ 44 w 44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198">
                  <a:moveTo>
                    <a:pt x="40" y="0"/>
                  </a:moveTo>
                  <a:lnTo>
                    <a:pt x="41" y="0"/>
                  </a:lnTo>
                  <a:lnTo>
                    <a:pt x="42" y="1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27" y="29"/>
                  </a:lnTo>
                  <a:lnTo>
                    <a:pt x="16" y="55"/>
                  </a:lnTo>
                  <a:lnTo>
                    <a:pt x="10" y="82"/>
                  </a:lnTo>
                  <a:lnTo>
                    <a:pt x="9" y="108"/>
                  </a:lnTo>
                  <a:lnTo>
                    <a:pt x="10" y="134"/>
                  </a:lnTo>
                  <a:lnTo>
                    <a:pt x="13" y="158"/>
                  </a:lnTo>
                  <a:lnTo>
                    <a:pt x="17" y="180"/>
                  </a:lnTo>
                  <a:lnTo>
                    <a:pt x="22" y="198"/>
                  </a:lnTo>
                  <a:lnTo>
                    <a:pt x="12" y="185"/>
                  </a:lnTo>
                  <a:lnTo>
                    <a:pt x="5" y="164"/>
                  </a:lnTo>
                  <a:lnTo>
                    <a:pt x="1" y="137"/>
                  </a:lnTo>
                  <a:lnTo>
                    <a:pt x="0" y="106"/>
                  </a:lnTo>
                  <a:lnTo>
                    <a:pt x="4" y="75"/>
                  </a:lnTo>
                  <a:lnTo>
                    <a:pt x="11" y="44"/>
                  </a:lnTo>
                  <a:lnTo>
                    <a:pt x="23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6" name="Freeform 665"/>
            <p:cNvSpPr>
              <a:spLocks/>
            </p:cNvSpPr>
            <p:nvPr/>
          </p:nvSpPr>
          <p:spPr bwMode="auto">
            <a:xfrm>
              <a:off x="145" y="1150"/>
              <a:ext cx="37" cy="24"/>
            </a:xfrm>
            <a:custGeom>
              <a:avLst/>
              <a:gdLst>
                <a:gd name="T0" fmla="*/ 0 w 37"/>
                <a:gd name="T1" fmla="*/ 0 h 24"/>
                <a:gd name="T2" fmla="*/ 4 w 37"/>
                <a:gd name="T3" fmla="*/ 5 h 24"/>
                <a:gd name="T4" fmla="*/ 9 w 37"/>
                <a:gd name="T5" fmla="*/ 10 h 24"/>
                <a:gd name="T6" fmla="*/ 15 w 37"/>
                <a:gd name="T7" fmla="*/ 14 h 24"/>
                <a:gd name="T8" fmla="*/ 21 w 37"/>
                <a:gd name="T9" fmla="*/ 18 h 24"/>
                <a:gd name="T10" fmla="*/ 27 w 37"/>
                <a:gd name="T11" fmla="*/ 21 h 24"/>
                <a:gd name="T12" fmla="*/ 32 w 37"/>
                <a:gd name="T13" fmla="*/ 24 h 24"/>
                <a:gd name="T14" fmla="*/ 36 w 37"/>
                <a:gd name="T15" fmla="*/ 24 h 24"/>
                <a:gd name="T16" fmla="*/ 37 w 37"/>
                <a:gd name="T17" fmla="*/ 23 h 24"/>
                <a:gd name="T18" fmla="*/ 37 w 37"/>
                <a:gd name="T19" fmla="*/ 21 h 24"/>
                <a:gd name="T20" fmla="*/ 34 w 37"/>
                <a:gd name="T21" fmla="*/ 19 h 24"/>
                <a:gd name="T22" fmla="*/ 30 w 37"/>
                <a:gd name="T23" fmla="*/ 16 h 24"/>
                <a:gd name="T24" fmla="*/ 24 w 37"/>
                <a:gd name="T25" fmla="*/ 14 h 24"/>
                <a:gd name="T26" fmla="*/ 18 w 37"/>
                <a:gd name="T27" fmla="*/ 11 h 24"/>
                <a:gd name="T28" fmla="*/ 11 w 37"/>
                <a:gd name="T29" fmla="*/ 8 h 24"/>
                <a:gd name="T30" fmla="*/ 5 w 37"/>
                <a:gd name="T31" fmla="*/ 4 h 24"/>
                <a:gd name="T32" fmla="*/ 0 w 37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24"/>
                <a:gd name="T53" fmla="*/ 37 w 37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24">
                  <a:moveTo>
                    <a:pt x="0" y="0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4"/>
                  </a:lnTo>
                  <a:lnTo>
                    <a:pt x="21" y="18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6" y="24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0" y="16"/>
                  </a:lnTo>
                  <a:lnTo>
                    <a:pt x="24" y="14"/>
                  </a:lnTo>
                  <a:lnTo>
                    <a:pt x="18" y="11"/>
                  </a:lnTo>
                  <a:lnTo>
                    <a:pt x="11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7" name="Freeform 666"/>
            <p:cNvSpPr>
              <a:spLocks/>
            </p:cNvSpPr>
            <p:nvPr/>
          </p:nvSpPr>
          <p:spPr bwMode="auto">
            <a:xfrm>
              <a:off x="140" y="1133"/>
              <a:ext cx="43" cy="29"/>
            </a:xfrm>
            <a:custGeom>
              <a:avLst/>
              <a:gdLst>
                <a:gd name="T0" fmla="*/ 43 w 43"/>
                <a:gd name="T1" fmla="*/ 28 h 29"/>
                <a:gd name="T2" fmla="*/ 42 w 43"/>
                <a:gd name="T3" fmla="*/ 29 h 29"/>
                <a:gd name="T4" fmla="*/ 37 w 43"/>
                <a:gd name="T5" fmla="*/ 28 h 29"/>
                <a:gd name="T6" fmla="*/ 32 w 43"/>
                <a:gd name="T7" fmla="*/ 26 h 29"/>
                <a:gd name="T8" fmla="*/ 25 w 43"/>
                <a:gd name="T9" fmla="*/ 22 h 29"/>
                <a:gd name="T10" fmla="*/ 18 w 43"/>
                <a:gd name="T11" fmla="*/ 18 h 29"/>
                <a:gd name="T12" fmla="*/ 11 w 43"/>
                <a:gd name="T13" fmla="*/ 13 h 29"/>
                <a:gd name="T14" fmla="*/ 5 w 43"/>
                <a:gd name="T15" fmla="*/ 6 h 29"/>
                <a:gd name="T16" fmla="*/ 0 w 43"/>
                <a:gd name="T17" fmla="*/ 0 h 29"/>
                <a:gd name="T18" fmla="*/ 5 w 43"/>
                <a:gd name="T19" fmla="*/ 3 h 29"/>
                <a:gd name="T20" fmla="*/ 12 w 43"/>
                <a:gd name="T21" fmla="*/ 6 h 29"/>
                <a:gd name="T22" fmla="*/ 19 w 43"/>
                <a:gd name="T23" fmla="*/ 10 h 29"/>
                <a:gd name="T24" fmla="*/ 27 w 43"/>
                <a:gd name="T25" fmla="*/ 15 h 29"/>
                <a:gd name="T26" fmla="*/ 33 w 43"/>
                <a:gd name="T27" fmla="*/ 19 h 29"/>
                <a:gd name="T28" fmla="*/ 39 w 43"/>
                <a:gd name="T29" fmla="*/ 22 h 29"/>
                <a:gd name="T30" fmla="*/ 42 w 43"/>
                <a:gd name="T31" fmla="*/ 26 h 29"/>
                <a:gd name="T32" fmla="*/ 43 w 43"/>
                <a:gd name="T33" fmla="*/ 28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29"/>
                <a:gd name="T53" fmla="*/ 43 w 4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29">
                  <a:moveTo>
                    <a:pt x="43" y="28"/>
                  </a:moveTo>
                  <a:lnTo>
                    <a:pt x="42" y="29"/>
                  </a:lnTo>
                  <a:lnTo>
                    <a:pt x="37" y="28"/>
                  </a:lnTo>
                  <a:lnTo>
                    <a:pt x="32" y="26"/>
                  </a:lnTo>
                  <a:lnTo>
                    <a:pt x="25" y="22"/>
                  </a:lnTo>
                  <a:lnTo>
                    <a:pt x="18" y="18"/>
                  </a:lnTo>
                  <a:lnTo>
                    <a:pt x="11" y="13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6"/>
                  </a:lnTo>
                  <a:lnTo>
                    <a:pt x="19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9" y="22"/>
                  </a:lnTo>
                  <a:lnTo>
                    <a:pt x="42" y="26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8" name="Freeform 667"/>
            <p:cNvSpPr>
              <a:spLocks/>
            </p:cNvSpPr>
            <p:nvPr/>
          </p:nvSpPr>
          <p:spPr bwMode="auto">
            <a:xfrm>
              <a:off x="137" y="1093"/>
              <a:ext cx="55" cy="39"/>
            </a:xfrm>
            <a:custGeom>
              <a:avLst/>
              <a:gdLst>
                <a:gd name="T0" fmla="*/ 55 w 55"/>
                <a:gd name="T1" fmla="*/ 38 h 39"/>
                <a:gd name="T2" fmla="*/ 52 w 55"/>
                <a:gd name="T3" fmla="*/ 39 h 39"/>
                <a:gd name="T4" fmla="*/ 46 w 55"/>
                <a:gd name="T5" fmla="*/ 37 h 39"/>
                <a:gd name="T6" fmla="*/ 39 w 55"/>
                <a:gd name="T7" fmla="*/ 34 h 39"/>
                <a:gd name="T8" fmla="*/ 30 w 55"/>
                <a:gd name="T9" fmla="*/ 29 h 39"/>
                <a:gd name="T10" fmla="*/ 21 w 55"/>
                <a:gd name="T11" fmla="*/ 22 h 39"/>
                <a:gd name="T12" fmla="*/ 12 w 55"/>
                <a:gd name="T13" fmla="*/ 16 h 39"/>
                <a:gd name="T14" fmla="*/ 4 w 55"/>
                <a:gd name="T15" fmla="*/ 8 h 39"/>
                <a:gd name="T16" fmla="*/ 0 w 55"/>
                <a:gd name="T17" fmla="*/ 0 h 39"/>
                <a:gd name="T18" fmla="*/ 4 w 55"/>
                <a:gd name="T19" fmla="*/ 3 h 39"/>
                <a:gd name="T20" fmla="*/ 11 w 55"/>
                <a:gd name="T21" fmla="*/ 8 h 39"/>
                <a:gd name="T22" fmla="*/ 21 w 55"/>
                <a:gd name="T23" fmla="*/ 14 h 39"/>
                <a:gd name="T24" fmla="*/ 31 w 55"/>
                <a:gd name="T25" fmla="*/ 19 h 39"/>
                <a:gd name="T26" fmla="*/ 40 w 55"/>
                <a:gd name="T27" fmla="*/ 25 h 39"/>
                <a:gd name="T28" fmla="*/ 48 w 55"/>
                <a:gd name="T29" fmla="*/ 30 h 39"/>
                <a:gd name="T30" fmla="*/ 53 w 55"/>
                <a:gd name="T31" fmla="*/ 35 h 39"/>
                <a:gd name="T32" fmla="*/ 55 w 55"/>
                <a:gd name="T33" fmla="*/ 38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9"/>
                <a:gd name="T53" fmla="*/ 55 w 5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9">
                  <a:moveTo>
                    <a:pt x="55" y="38"/>
                  </a:moveTo>
                  <a:lnTo>
                    <a:pt x="52" y="39"/>
                  </a:lnTo>
                  <a:lnTo>
                    <a:pt x="46" y="37"/>
                  </a:lnTo>
                  <a:lnTo>
                    <a:pt x="39" y="34"/>
                  </a:lnTo>
                  <a:lnTo>
                    <a:pt x="30" y="29"/>
                  </a:lnTo>
                  <a:lnTo>
                    <a:pt x="21" y="22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3"/>
                  </a:lnTo>
                  <a:lnTo>
                    <a:pt x="11" y="8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8" y="30"/>
                  </a:lnTo>
                  <a:lnTo>
                    <a:pt x="53" y="35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69" name="Freeform 668"/>
            <p:cNvSpPr>
              <a:spLocks/>
            </p:cNvSpPr>
            <p:nvPr/>
          </p:nvSpPr>
          <p:spPr bwMode="auto">
            <a:xfrm>
              <a:off x="139" y="1056"/>
              <a:ext cx="61" cy="43"/>
            </a:xfrm>
            <a:custGeom>
              <a:avLst/>
              <a:gdLst>
                <a:gd name="T0" fmla="*/ 61 w 61"/>
                <a:gd name="T1" fmla="*/ 42 h 43"/>
                <a:gd name="T2" fmla="*/ 57 w 61"/>
                <a:gd name="T3" fmla="*/ 43 h 43"/>
                <a:gd name="T4" fmla="*/ 50 w 61"/>
                <a:gd name="T5" fmla="*/ 41 h 43"/>
                <a:gd name="T6" fmla="*/ 42 w 61"/>
                <a:gd name="T7" fmla="*/ 36 h 43"/>
                <a:gd name="T8" fmla="*/ 31 w 61"/>
                <a:gd name="T9" fmla="*/ 30 h 43"/>
                <a:gd name="T10" fmla="*/ 21 w 61"/>
                <a:gd name="T11" fmla="*/ 24 h 43"/>
                <a:gd name="T12" fmla="*/ 12 w 61"/>
                <a:gd name="T13" fmla="*/ 16 h 43"/>
                <a:gd name="T14" fmla="*/ 5 w 61"/>
                <a:gd name="T15" fmla="*/ 8 h 43"/>
                <a:gd name="T16" fmla="*/ 0 w 61"/>
                <a:gd name="T17" fmla="*/ 0 h 43"/>
                <a:gd name="T18" fmla="*/ 5 w 61"/>
                <a:gd name="T19" fmla="*/ 3 h 43"/>
                <a:gd name="T20" fmla="*/ 13 w 61"/>
                <a:gd name="T21" fmla="*/ 8 h 43"/>
                <a:gd name="T22" fmla="*/ 23 w 61"/>
                <a:gd name="T23" fmla="*/ 14 h 43"/>
                <a:gd name="T24" fmla="*/ 34 w 61"/>
                <a:gd name="T25" fmla="*/ 21 h 43"/>
                <a:gd name="T26" fmla="*/ 44 w 61"/>
                <a:gd name="T27" fmla="*/ 28 h 43"/>
                <a:gd name="T28" fmla="*/ 53 w 61"/>
                <a:gd name="T29" fmla="*/ 34 h 43"/>
                <a:gd name="T30" fmla="*/ 59 w 61"/>
                <a:gd name="T31" fmla="*/ 39 h 43"/>
                <a:gd name="T32" fmla="*/ 61 w 61"/>
                <a:gd name="T33" fmla="*/ 4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43"/>
                <a:gd name="T53" fmla="*/ 61 w 6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43">
                  <a:moveTo>
                    <a:pt x="61" y="42"/>
                  </a:moveTo>
                  <a:lnTo>
                    <a:pt x="57" y="43"/>
                  </a:lnTo>
                  <a:lnTo>
                    <a:pt x="50" y="41"/>
                  </a:lnTo>
                  <a:lnTo>
                    <a:pt x="42" y="36"/>
                  </a:lnTo>
                  <a:lnTo>
                    <a:pt x="31" y="30"/>
                  </a:lnTo>
                  <a:lnTo>
                    <a:pt x="21" y="24"/>
                  </a:lnTo>
                  <a:lnTo>
                    <a:pt x="12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5" y="3"/>
                  </a:lnTo>
                  <a:lnTo>
                    <a:pt x="13" y="8"/>
                  </a:lnTo>
                  <a:lnTo>
                    <a:pt x="23" y="14"/>
                  </a:lnTo>
                  <a:lnTo>
                    <a:pt x="34" y="21"/>
                  </a:lnTo>
                  <a:lnTo>
                    <a:pt x="44" y="28"/>
                  </a:lnTo>
                  <a:lnTo>
                    <a:pt x="53" y="34"/>
                  </a:lnTo>
                  <a:lnTo>
                    <a:pt x="59" y="39"/>
                  </a:lnTo>
                  <a:lnTo>
                    <a:pt x="6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0" name="Freeform 669"/>
            <p:cNvSpPr>
              <a:spLocks/>
            </p:cNvSpPr>
            <p:nvPr/>
          </p:nvSpPr>
          <p:spPr bwMode="auto">
            <a:xfrm>
              <a:off x="145" y="1032"/>
              <a:ext cx="49" cy="46"/>
            </a:xfrm>
            <a:custGeom>
              <a:avLst/>
              <a:gdLst>
                <a:gd name="T0" fmla="*/ 49 w 49"/>
                <a:gd name="T1" fmla="*/ 46 h 46"/>
                <a:gd name="T2" fmla="*/ 46 w 49"/>
                <a:gd name="T3" fmla="*/ 46 h 46"/>
                <a:gd name="T4" fmla="*/ 41 w 49"/>
                <a:gd name="T5" fmla="*/ 43 h 46"/>
                <a:gd name="T6" fmla="*/ 33 w 49"/>
                <a:gd name="T7" fmla="*/ 37 h 46"/>
                <a:gd name="T8" fmla="*/ 25 w 49"/>
                <a:gd name="T9" fmla="*/ 30 h 46"/>
                <a:gd name="T10" fmla="*/ 16 w 49"/>
                <a:gd name="T11" fmla="*/ 22 h 46"/>
                <a:gd name="T12" fmla="*/ 8 w 49"/>
                <a:gd name="T13" fmla="*/ 14 h 46"/>
                <a:gd name="T14" fmla="*/ 3 w 49"/>
                <a:gd name="T15" fmla="*/ 6 h 46"/>
                <a:gd name="T16" fmla="*/ 0 w 49"/>
                <a:gd name="T17" fmla="*/ 0 h 46"/>
                <a:gd name="T18" fmla="*/ 5 w 49"/>
                <a:gd name="T19" fmla="*/ 4 h 46"/>
                <a:gd name="T20" fmla="*/ 12 w 49"/>
                <a:gd name="T21" fmla="*/ 10 h 46"/>
                <a:gd name="T22" fmla="*/ 20 w 49"/>
                <a:gd name="T23" fmla="*/ 17 h 46"/>
                <a:gd name="T24" fmla="*/ 30 w 49"/>
                <a:gd name="T25" fmla="*/ 23 h 46"/>
                <a:gd name="T26" fmla="*/ 37 w 49"/>
                <a:gd name="T27" fmla="*/ 30 h 46"/>
                <a:gd name="T28" fmla="*/ 44 w 49"/>
                <a:gd name="T29" fmla="*/ 37 h 46"/>
                <a:gd name="T30" fmla="*/ 49 w 49"/>
                <a:gd name="T31" fmla="*/ 42 h 46"/>
                <a:gd name="T32" fmla="*/ 49 w 49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6"/>
                <a:gd name="T53" fmla="*/ 49 w 49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6">
                  <a:moveTo>
                    <a:pt x="49" y="46"/>
                  </a:moveTo>
                  <a:lnTo>
                    <a:pt x="46" y="46"/>
                  </a:lnTo>
                  <a:lnTo>
                    <a:pt x="41" y="43"/>
                  </a:lnTo>
                  <a:lnTo>
                    <a:pt x="33" y="37"/>
                  </a:lnTo>
                  <a:lnTo>
                    <a:pt x="25" y="30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10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7" y="30"/>
                  </a:lnTo>
                  <a:lnTo>
                    <a:pt x="44" y="37"/>
                  </a:lnTo>
                  <a:lnTo>
                    <a:pt x="49" y="42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1" name="Freeform 670"/>
            <p:cNvSpPr>
              <a:spLocks/>
            </p:cNvSpPr>
            <p:nvPr/>
          </p:nvSpPr>
          <p:spPr bwMode="auto">
            <a:xfrm>
              <a:off x="151" y="1014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8 w 41"/>
                <a:gd name="T3" fmla="*/ 39 h 39"/>
                <a:gd name="T4" fmla="*/ 34 w 41"/>
                <a:gd name="T5" fmla="*/ 38 h 39"/>
                <a:gd name="T6" fmla="*/ 28 w 41"/>
                <a:gd name="T7" fmla="*/ 34 h 39"/>
                <a:gd name="T8" fmla="*/ 21 w 41"/>
                <a:gd name="T9" fmla="*/ 29 h 39"/>
                <a:gd name="T10" fmla="*/ 14 w 41"/>
                <a:gd name="T11" fmla="*/ 22 h 39"/>
                <a:gd name="T12" fmla="*/ 8 w 41"/>
                <a:gd name="T13" fmla="*/ 15 h 39"/>
                <a:gd name="T14" fmla="*/ 3 w 41"/>
                <a:gd name="T15" fmla="*/ 8 h 39"/>
                <a:gd name="T16" fmla="*/ 0 w 41"/>
                <a:gd name="T17" fmla="*/ 0 h 39"/>
                <a:gd name="T18" fmla="*/ 5 w 41"/>
                <a:gd name="T19" fmla="*/ 4 h 39"/>
                <a:gd name="T20" fmla="*/ 11 w 41"/>
                <a:gd name="T21" fmla="*/ 10 h 39"/>
                <a:gd name="T22" fmla="*/ 18 w 41"/>
                <a:gd name="T23" fmla="*/ 15 h 39"/>
                <a:gd name="T24" fmla="*/ 25 w 41"/>
                <a:gd name="T25" fmla="*/ 21 h 39"/>
                <a:gd name="T26" fmla="*/ 32 w 41"/>
                <a:gd name="T27" fmla="*/ 27 h 39"/>
                <a:gd name="T28" fmla="*/ 37 w 41"/>
                <a:gd name="T29" fmla="*/ 32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8" y="39"/>
                  </a:lnTo>
                  <a:lnTo>
                    <a:pt x="34" y="38"/>
                  </a:lnTo>
                  <a:lnTo>
                    <a:pt x="28" y="34"/>
                  </a:lnTo>
                  <a:lnTo>
                    <a:pt x="21" y="29"/>
                  </a:lnTo>
                  <a:lnTo>
                    <a:pt x="14" y="22"/>
                  </a:lnTo>
                  <a:lnTo>
                    <a:pt x="8" y="15"/>
                  </a:lnTo>
                  <a:lnTo>
                    <a:pt x="3" y="8"/>
                  </a:lnTo>
                  <a:lnTo>
                    <a:pt x="0" y="0"/>
                  </a:lnTo>
                  <a:lnTo>
                    <a:pt x="5" y="4"/>
                  </a:lnTo>
                  <a:lnTo>
                    <a:pt x="11" y="10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2" y="27"/>
                  </a:lnTo>
                  <a:lnTo>
                    <a:pt x="37" y="32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2" name="Freeform 671"/>
            <p:cNvSpPr>
              <a:spLocks/>
            </p:cNvSpPr>
            <p:nvPr/>
          </p:nvSpPr>
          <p:spPr bwMode="auto">
            <a:xfrm>
              <a:off x="164" y="996"/>
              <a:ext cx="28" cy="33"/>
            </a:xfrm>
            <a:custGeom>
              <a:avLst/>
              <a:gdLst>
                <a:gd name="T0" fmla="*/ 28 w 28"/>
                <a:gd name="T1" fmla="*/ 33 h 33"/>
                <a:gd name="T2" fmla="*/ 25 w 28"/>
                <a:gd name="T3" fmla="*/ 33 h 33"/>
                <a:gd name="T4" fmla="*/ 22 w 28"/>
                <a:gd name="T5" fmla="*/ 31 h 33"/>
                <a:gd name="T6" fmla="*/ 17 w 28"/>
                <a:gd name="T7" fmla="*/ 27 h 33"/>
                <a:gd name="T8" fmla="*/ 12 w 28"/>
                <a:gd name="T9" fmla="*/ 21 h 33"/>
                <a:gd name="T10" fmla="*/ 7 w 28"/>
                <a:gd name="T11" fmla="*/ 15 h 33"/>
                <a:gd name="T12" fmla="*/ 3 w 28"/>
                <a:gd name="T13" fmla="*/ 8 h 33"/>
                <a:gd name="T14" fmla="*/ 0 w 28"/>
                <a:gd name="T15" fmla="*/ 4 h 33"/>
                <a:gd name="T16" fmla="*/ 0 w 28"/>
                <a:gd name="T17" fmla="*/ 0 h 33"/>
                <a:gd name="T18" fmla="*/ 2 w 28"/>
                <a:gd name="T19" fmla="*/ 4 h 33"/>
                <a:gd name="T20" fmla="*/ 6 w 28"/>
                <a:gd name="T21" fmla="*/ 7 h 33"/>
                <a:gd name="T22" fmla="*/ 12 w 28"/>
                <a:gd name="T23" fmla="*/ 12 h 33"/>
                <a:gd name="T24" fmla="*/ 16 w 28"/>
                <a:gd name="T25" fmla="*/ 17 h 33"/>
                <a:gd name="T26" fmla="*/ 20 w 28"/>
                <a:gd name="T27" fmla="*/ 22 h 33"/>
                <a:gd name="T28" fmla="*/ 24 w 28"/>
                <a:gd name="T29" fmla="*/ 27 h 33"/>
                <a:gd name="T30" fmla="*/ 27 w 28"/>
                <a:gd name="T31" fmla="*/ 31 h 33"/>
                <a:gd name="T32" fmla="*/ 28 w 28"/>
                <a:gd name="T33" fmla="*/ 33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3"/>
                <a:gd name="T53" fmla="*/ 28 w 28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3">
                  <a:moveTo>
                    <a:pt x="28" y="33"/>
                  </a:moveTo>
                  <a:lnTo>
                    <a:pt x="25" y="33"/>
                  </a:lnTo>
                  <a:lnTo>
                    <a:pt x="22" y="31"/>
                  </a:lnTo>
                  <a:lnTo>
                    <a:pt x="17" y="27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7"/>
                  </a:lnTo>
                  <a:lnTo>
                    <a:pt x="12" y="12"/>
                  </a:lnTo>
                  <a:lnTo>
                    <a:pt x="16" y="17"/>
                  </a:lnTo>
                  <a:lnTo>
                    <a:pt x="20" y="22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3" name="Freeform 672"/>
            <p:cNvSpPr>
              <a:spLocks/>
            </p:cNvSpPr>
            <p:nvPr/>
          </p:nvSpPr>
          <p:spPr bwMode="auto">
            <a:xfrm>
              <a:off x="170" y="985"/>
              <a:ext cx="18" cy="22"/>
            </a:xfrm>
            <a:custGeom>
              <a:avLst/>
              <a:gdLst>
                <a:gd name="T0" fmla="*/ 18 w 18"/>
                <a:gd name="T1" fmla="*/ 22 h 22"/>
                <a:gd name="T2" fmla="*/ 13 w 18"/>
                <a:gd name="T3" fmla="*/ 21 h 22"/>
                <a:gd name="T4" fmla="*/ 6 w 18"/>
                <a:gd name="T5" fmla="*/ 15 h 22"/>
                <a:gd name="T6" fmla="*/ 0 w 18"/>
                <a:gd name="T7" fmla="*/ 8 h 22"/>
                <a:gd name="T8" fmla="*/ 0 w 18"/>
                <a:gd name="T9" fmla="*/ 0 h 22"/>
                <a:gd name="T10" fmla="*/ 5 w 18"/>
                <a:gd name="T11" fmla="*/ 8 h 22"/>
                <a:gd name="T12" fmla="*/ 12 w 18"/>
                <a:gd name="T13" fmla="*/ 14 h 22"/>
                <a:gd name="T14" fmla="*/ 18 w 18"/>
                <a:gd name="T15" fmla="*/ 18 h 22"/>
                <a:gd name="T16" fmla="*/ 18 w 18"/>
                <a:gd name="T17" fmla="*/ 22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22"/>
                <a:gd name="T29" fmla="*/ 18 w 18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22">
                  <a:moveTo>
                    <a:pt x="18" y="22"/>
                  </a:moveTo>
                  <a:lnTo>
                    <a:pt x="13" y="21"/>
                  </a:lnTo>
                  <a:lnTo>
                    <a:pt x="6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8"/>
                  </a:lnTo>
                  <a:lnTo>
                    <a:pt x="12" y="14"/>
                  </a:lnTo>
                  <a:lnTo>
                    <a:pt x="18" y="18"/>
                  </a:lnTo>
                  <a:lnTo>
                    <a:pt x="18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4" name="Freeform 673"/>
            <p:cNvSpPr>
              <a:spLocks/>
            </p:cNvSpPr>
            <p:nvPr/>
          </p:nvSpPr>
          <p:spPr bwMode="auto">
            <a:xfrm>
              <a:off x="151" y="1165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2 w 25"/>
                <a:gd name="T3" fmla="*/ 2 h 25"/>
                <a:gd name="T4" fmla="*/ 6 w 25"/>
                <a:gd name="T5" fmla="*/ 4 h 25"/>
                <a:gd name="T6" fmla="*/ 11 w 25"/>
                <a:gd name="T7" fmla="*/ 8 h 25"/>
                <a:gd name="T8" fmla="*/ 15 w 25"/>
                <a:gd name="T9" fmla="*/ 11 h 25"/>
                <a:gd name="T10" fmla="*/ 20 w 25"/>
                <a:gd name="T11" fmla="*/ 15 h 25"/>
                <a:gd name="T12" fmla="*/ 24 w 25"/>
                <a:gd name="T13" fmla="*/ 19 h 25"/>
                <a:gd name="T14" fmla="*/ 25 w 25"/>
                <a:gd name="T15" fmla="*/ 22 h 25"/>
                <a:gd name="T16" fmla="*/ 25 w 25"/>
                <a:gd name="T17" fmla="*/ 25 h 25"/>
                <a:gd name="T18" fmla="*/ 19 w 25"/>
                <a:gd name="T19" fmla="*/ 25 h 25"/>
                <a:gd name="T20" fmla="*/ 13 w 25"/>
                <a:gd name="T21" fmla="*/ 17 h 25"/>
                <a:gd name="T22" fmla="*/ 6 w 25"/>
                <a:gd name="T23" fmla="*/ 7 h 25"/>
                <a:gd name="T24" fmla="*/ 0 w 2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5"/>
                <a:gd name="T41" fmla="*/ 25 w 2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5">
                  <a:moveTo>
                    <a:pt x="0" y="0"/>
                  </a:moveTo>
                  <a:lnTo>
                    <a:pt x="2" y="2"/>
                  </a:lnTo>
                  <a:lnTo>
                    <a:pt x="6" y="4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20" y="15"/>
                  </a:lnTo>
                  <a:lnTo>
                    <a:pt x="24" y="19"/>
                  </a:lnTo>
                  <a:lnTo>
                    <a:pt x="25" y="22"/>
                  </a:lnTo>
                  <a:lnTo>
                    <a:pt x="25" y="25"/>
                  </a:lnTo>
                  <a:lnTo>
                    <a:pt x="19" y="25"/>
                  </a:lnTo>
                  <a:lnTo>
                    <a:pt x="13" y="17"/>
                  </a:lnTo>
                  <a:lnTo>
                    <a:pt x="6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5" name="Freeform 674"/>
            <p:cNvSpPr>
              <a:spLocks/>
            </p:cNvSpPr>
            <p:nvPr/>
          </p:nvSpPr>
          <p:spPr bwMode="auto">
            <a:xfrm>
              <a:off x="139" y="1164"/>
              <a:ext cx="12" cy="30"/>
            </a:xfrm>
            <a:custGeom>
              <a:avLst/>
              <a:gdLst>
                <a:gd name="T0" fmla="*/ 12 w 12"/>
                <a:gd name="T1" fmla="*/ 0 h 30"/>
                <a:gd name="T2" fmla="*/ 9 w 12"/>
                <a:gd name="T3" fmla="*/ 5 h 30"/>
                <a:gd name="T4" fmla="*/ 4 w 12"/>
                <a:gd name="T5" fmla="*/ 15 h 30"/>
                <a:gd name="T6" fmla="*/ 0 w 12"/>
                <a:gd name="T7" fmla="*/ 24 h 30"/>
                <a:gd name="T8" fmla="*/ 0 w 12"/>
                <a:gd name="T9" fmla="*/ 30 h 30"/>
                <a:gd name="T10" fmla="*/ 4 w 12"/>
                <a:gd name="T11" fmla="*/ 28 h 30"/>
                <a:gd name="T12" fmla="*/ 7 w 12"/>
                <a:gd name="T13" fmla="*/ 20 h 30"/>
                <a:gd name="T14" fmla="*/ 10 w 12"/>
                <a:gd name="T15" fmla="*/ 8 h 30"/>
                <a:gd name="T16" fmla="*/ 12 w 12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0"/>
                  </a:moveTo>
                  <a:lnTo>
                    <a:pt x="9" y="5"/>
                  </a:lnTo>
                  <a:lnTo>
                    <a:pt x="4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6" name="Freeform 675"/>
            <p:cNvSpPr>
              <a:spLocks/>
            </p:cNvSpPr>
            <p:nvPr/>
          </p:nvSpPr>
          <p:spPr bwMode="auto">
            <a:xfrm>
              <a:off x="152" y="1170"/>
              <a:ext cx="8" cy="34"/>
            </a:xfrm>
            <a:custGeom>
              <a:avLst/>
              <a:gdLst>
                <a:gd name="T0" fmla="*/ 0 w 8"/>
                <a:gd name="T1" fmla="*/ 0 h 34"/>
                <a:gd name="T2" fmla="*/ 1 w 8"/>
                <a:gd name="T3" fmla="*/ 7 h 34"/>
                <a:gd name="T4" fmla="*/ 1 w 8"/>
                <a:gd name="T5" fmla="*/ 19 h 34"/>
                <a:gd name="T6" fmla="*/ 2 w 8"/>
                <a:gd name="T7" fmla="*/ 29 h 34"/>
                <a:gd name="T8" fmla="*/ 6 w 8"/>
                <a:gd name="T9" fmla="*/ 34 h 34"/>
                <a:gd name="T10" fmla="*/ 8 w 8"/>
                <a:gd name="T11" fmla="*/ 30 h 34"/>
                <a:gd name="T12" fmla="*/ 6 w 8"/>
                <a:gd name="T13" fmla="*/ 20 h 34"/>
                <a:gd name="T14" fmla="*/ 3 w 8"/>
                <a:gd name="T15" fmla="*/ 8 h 34"/>
                <a:gd name="T16" fmla="*/ 0 w 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34"/>
                <a:gd name="T29" fmla="*/ 8 w 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34">
                  <a:moveTo>
                    <a:pt x="0" y="0"/>
                  </a:moveTo>
                  <a:lnTo>
                    <a:pt x="1" y="7"/>
                  </a:lnTo>
                  <a:lnTo>
                    <a:pt x="1" y="19"/>
                  </a:lnTo>
                  <a:lnTo>
                    <a:pt x="2" y="29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6" y="20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7" name="Freeform 676"/>
            <p:cNvSpPr>
              <a:spLocks/>
            </p:cNvSpPr>
            <p:nvPr/>
          </p:nvSpPr>
          <p:spPr bwMode="auto">
            <a:xfrm>
              <a:off x="124" y="1154"/>
              <a:ext cx="22" cy="30"/>
            </a:xfrm>
            <a:custGeom>
              <a:avLst/>
              <a:gdLst>
                <a:gd name="T0" fmla="*/ 22 w 22"/>
                <a:gd name="T1" fmla="*/ 0 h 30"/>
                <a:gd name="T2" fmla="*/ 17 w 22"/>
                <a:gd name="T3" fmla="*/ 10 h 30"/>
                <a:gd name="T4" fmla="*/ 11 w 22"/>
                <a:gd name="T5" fmla="*/ 20 h 30"/>
                <a:gd name="T6" fmla="*/ 4 w 22"/>
                <a:gd name="T7" fmla="*/ 29 h 30"/>
                <a:gd name="T8" fmla="*/ 0 w 22"/>
                <a:gd name="T9" fmla="*/ 30 h 30"/>
                <a:gd name="T10" fmla="*/ 0 w 22"/>
                <a:gd name="T11" fmla="*/ 27 h 30"/>
                <a:gd name="T12" fmla="*/ 2 w 22"/>
                <a:gd name="T13" fmla="*/ 24 h 30"/>
                <a:gd name="T14" fmla="*/ 4 w 22"/>
                <a:gd name="T15" fmla="*/ 19 h 30"/>
                <a:gd name="T16" fmla="*/ 9 w 22"/>
                <a:gd name="T17" fmla="*/ 14 h 30"/>
                <a:gd name="T18" fmla="*/ 13 w 22"/>
                <a:gd name="T19" fmla="*/ 10 h 30"/>
                <a:gd name="T20" fmla="*/ 17 w 22"/>
                <a:gd name="T21" fmla="*/ 6 h 30"/>
                <a:gd name="T22" fmla="*/ 21 w 22"/>
                <a:gd name="T23" fmla="*/ 3 h 30"/>
                <a:gd name="T24" fmla="*/ 22 w 22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0"/>
                <a:gd name="T41" fmla="*/ 22 w 22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0">
                  <a:moveTo>
                    <a:pt x="22" y="0"/>
                  </a:moveTo>
                  <a:lnTo>
                    <a:pt x="17" y="10"/>
                  </a:lnTo>
                  <a:lnTo>
                    <a:pt x="11" y="20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4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8" name="Freeform 677"/>
            <p:cNvSpPr>
              <a:spLocks/>
            </p:cNvSpPr>
            <p:nvPr/>
          </p:nvSpPr>
          <p:spPr bwMode="auto">
            <a:xfrm>
              <a:off x="127" y="991"/>
              <a:ext cx="38" cy="9"/>
            </a:xfrm>
            <a:custGeom>
              <a:avLst/>
              <a:gdLst>
                <a:gd name="T0" fmla="*/ 38 w 38"/>
                <a:gd name="T1" fmla="*/ 8 h 9"/>
                <a:gd name="T2" fmla="*/ 34 w 38"/>
                <a:gd name="T3" fmla="*/ 8 h 9"/>
                <a:gd name="T4" fmla="*/ 28 w 38"/>
                <a:gd name="T5" fmla="*/ 9 h 9"/>
                <a:gd name="T6" fmla="*/ 22 w 38"/>
                <a:gd name="T7" fmla="*/ 9 h 9"/>
                <a:gd name="T8" fmla="*/ 16 w 38"/>
                <a:gd name="T9" fmla="*/ 9 h 9"/>
                <a:gd name="T10" fmla="*/ 10 w 38"/>
                <a:gd name="T11" fmla="*/ 9 h 9"/>
                <a:gd name="T12" fmla="*/ 5 w 38"/>
                <a:gd name="T13" fmla="*/ 8 h 9"/>
                <a:gd name="T14" fmla="*/ 1 w 38"/>
                <a:gd name="T15" fmla="*/ 6 h 9"/>
                <a:gd name="T16" fmla="*/ 0 w 38"/>
                <a:gd name="T17" fmla="*/ 3 h 9"/>
                <a:gd name="T18" fmla="*/ 0 w 38"/>
                <a:gd name="T19" fmla="*/ 1 h 9"/>
                <a:gd name="T20" fmla="*/ 4 w 38"/>
                <a:gd name="T21" fmla="*/ 0 h 9"/>
                <a:gd name="T22" fmla="*/ 9 w 38"/>
                <a:gd name="T23" fmla="*/ 0 h 9"/>
                <a:gd name="T24" fmla="*/ 15 w 38"/>
                <a:gd name="T25" fmla="*/ 2 h 9"/>
                <a:gd name="T26" fmla="*/ 21 w 38"/>
                <a:gd name="T27" fmla="*/ 4 h 9"/>
                <a:gd name="T28" fmla="*/ 28 w 38"/>
                <a:gd name="T29" fmla="*/ 6 h 9"/>
                <a:gd name="T30" fmla="*/ 34 w 38"/>
                <a:gd name="T31" fmla="*/ 7 h 9"/>
                <a:gd name="T32" fmla="*/ 38 w 38"/>
                <a:gd name="T33" fmla="*/ 8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9"/>
                <a:gd name="T53" fmla="*/ 38 w 38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9">
                  <a:moveTo>
                    <a:pt x="38" y="8"/>
                  </a:moveTo>
                  <a:lnTo>
                    <a:pt x="34" y="8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2"/>
                  </a:lnTo>
                  <a:lnTo>
                    <a:pt x="21" y="4"/>
                  </a:lnTo>
                  <a:lnTo>
                    <a:pt x="28" y="6"/>
                  </a:lnTo>
                  <a:lnTo>
                    <a:pt x="34" y="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79" name="Freeform 678"/>
            <p:cNvSpPr>
              <a:spLocks/>
            </p:cNvSpPr>
            <p:nvPr/>
          </p:nvSpPr>
          <p:spPr bwMode="auto">
            <a:xfrm>
              <a:off x="133" y="973"/>
              <a:ext cx="37" cy="15"/>
            </a:xfrm>
            <a:custGeom>
              <a:avLst/>
              <a:gdLst>
                <a:gd name="T0" fmla="*/ 37 w 37"/>
                <a:gd name="T1" fmla="*/ 15 h 15"/>
                <a:gd name="T2" fmla="*/ 34 w 37"/>
                <a:gd name="T3" fmla="*/ 15 h 15"/>
                <a:gd name="T4" fmla="*/ 29 w 37"/>
                <a:gd name="T5" fmla="*/ 14 h 15"/>
                <a:gd name="T6" fmla="*/ 23 w 37"/>
                <a:gd name="T7" fmla="*/ 13 h 15"/>
                <a:gd name="T8" fmla="*/ 17 w 37"/>
                <a:gd name="T9" fmla="*/ 12 h 15"/>
                <a:gd name="T10" fmla="*/ 11 w 37"/>
                <a:gd name="T11" fmla="*/ 10 h 15"/>
                <a:gd name="T12" fmla="*/ 6 w 37"/>
                <a:gd name="T13" fmla="*/ 8 h 15"/>
                <a:gd name="T14" fmla="*/ 2 w 37"/>
                <a:gd name="T15" fmla="*/ 5 h 15"/>
                <a:gd name="T16" fmla="*/ 0 w 37"/>
                <a:gd name="T17" fmla="*/ 2 h 15"/>
                <a:gd name="T18" fmla="*/ 1 w 37"/>
                <a:gd name="T19" fmla="*/ 0 h 15"/>
                <a:gd name="T20" fmla="*/ 6 w 37"/>
                <a:gd name="T21" fmla="*/ 0 h 15"/>
                <a:gd name="T22" fmla="*/ 11 w 37"/>
                <a:gd name="T23" fmla="*/ 2 h 15"/>
                <a:gd name="T24" fmla="*/ 17 w 37"/>
                <a:gd name="T25" fmla="*/ 5 h 15"/>
                <a:gd name="T26" fmla="*/ 24 w 37"/>
                <a:gd name="T27" fmla="*/ 8 h 15"/>
                <a:gd name="T28" fmla="*/ 30 w 37"/>
                <a:gd name="T29" fmla="*/ 11 h 15"/>
                <a:gd name="T30" fmla="*/ 35 w 37"/>
                <a:gd name="T31" fmla="*/ 14 h 15"/>
                <a:gd name="T32" fmla="*/ 37 w 37"/>
                <a:gd name="T33" fmla="*/ 15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5"/>
                <a:gd name="T53" fmla="*/ 37 w 37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5">
                  <a:moveTo>
                    <a:pt x="37" y="15"/>
                  </a:moveTo>
                  <a:lnTo>
                    <a:pt x="34" y="15"/>
                  </a:lnTo>
                  <a:lnTo>
                    <a:pt x="29" y="14"/>
                  </a:lnTo>
                  <a:lnTo>
                    <a:pt x="23" y="13"/>
                  </a:lnTo>
                  <a:lnTo>
                    <a:pt x="17" y="12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2"/>
                  </a:lnTo>
                  <a:lnTo>
                    <a:pt x="17" y="5"/>
                  </a:lnTo>
                  <a:lnTo>
                    <a:pt x="24" y="8"/>
                  </a:lnTo>
                  <a:lnTo>
                    <a:pt x="30" y="11"/>
                  </a:lnTo>
                  <a:lnTo>
                    <a:pt x="35" y="14"/>
                  </a:lnTo>
                  <a:lnTo>
                    <a:pt x="37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0" name="Freeform 679"/>
            <p:cNvSpPr>
              <a:spLocks/>
            </p:cNvSpPr>
            <p:nvPr/>
          </p:nvSpPr>
          <p:spPr bwMode="auto">
            <a:xfrm>
              <a:off x="116" y="1012"/>
              <a:ext cx="36" cy="9"/>
            </a:xfrm>
            <a:custGeom>
              <a:avLst/>
              <a:gdLst>
                <a:gd name="T0" fmla="*/ 36 w 36"/>
                <a:gd name="T1" fmla="*/ 4 h 9"/>
                <a:gd name="T2" fmla="*/ 35 w 36"/>
                <a:gd name="T3" fmla="*/ 6 h 9"/>
                <a:gd name="T4" fmla="*/ 31 w 36"/>
                <a:gd name="T5" fmla="*/ 7 h 9"/>
                <a:gd name="T6" fmla="*/ 26 w 36"/>
                <a:gd name="T7" fmla="*/ 9 h 9"/>
                <a:gd name="T8" fmla="*/ 20 w 36"/>
                <a:gd name="T9" fmla="*/ 9 h 9"/>
                <a:gd name="T10" fmla="*/ 13 w 36"/>
                <a:gd name="T11" fmla="*/ 9 h 9"/>
                <a:gd name="T12" fmla="*/ 8 w 36"/>
                <a:gd name="T13" fmla="*/ 8 h 9"/>
                <a:gd name="T14" fmla="*/ 3 w 36"/>
                <a:gd name="T15" fmla="*/ 7 h 9"/>
                <a:gd name="T16" fmla="*/ 0 w 36"/>
                <a:gd name="T17" fmla="*/ 4 h 9"/>
                <a:gd name="T18" fmla="*/ 0 w 36"/>
                <a:gd name="T19" fmla="*/ 1 h 9"/>
                <a:gd name="T20" fmla="*/ 3 w 36"/>
                <a:gd name="T21" fmla="*/ 0 h 9"/>
                <a:gd name="T22" fmla="*/ 8 w 36"/>
                <a:gd name="T23" fmla="*/ 0 h 9"/>
                <a:gd name="T24" fmla="*/ 13 w 36"/>
                <a:gd name="T25" fmla="*/ 1 h 9"/>
                <a:gd name="T26" fmla="*/ 20 w 36"/>
                <a:gd name="T27" fmla="*/ 2 h 9"/>
                <a:gd name="T28" fmla="*/ 26 w 36"/>
                <a:gd name="T29" fmla="*/ 3 h 9"/>
                <a:gd name="T30" fmla="*/ 32 w 36"/>
                <a:gd name="T31" fmla="*/ 4 h 9"/>
                <a:gd name="T32" fmla="*/ 36 w 36"/>
                <a:gd name="T33" fmla="*/ 4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9"/>
                <a:gd name="T53" fmla="*/ 36 w 36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9">
                  <a:moveTo>
                    <a:pt x="36" y="4"/>
                  </a:moveTo>
                  <a:lnTo>
                    <a:pt x="35" y="6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0" y="9"/>
                  </a:lnTo>
                  <a:lnTo>
                    <a:pt x="13" y="9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20" y="2"/>
                  </a:lnTo>
                  <a:lnTo>
                    <a:pt x="26" y="3"/>
                  </a:lnTo>
                  <a:lnTo>
                    <a:pt x="32" y="4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1" name="Freeform 680"/>
            <p:cNvSpPr>
              <a:spLocks/>
            </p:cNvSpPr>
            <p:nvPr/>
          </p:nvSpPr>
          <p:spPr bwMode="auto">
            <a:xfrm>
              <a:off x="106" y="1032"/>
              <a:ext cx="42" cy="14"/>
            </a:xfrm>
            <a:custGeom>
              <a:avLst/>
              <a:gdLst>
                <a:gd name="T0" fmla="*/ 42 w 42"/>
                <a:gd name="T1" fmla="*/ 0 h 14"/>
                <a:gd name="T2" fmla="*/ 38 w 42"/>
                <a:gd name="T3" fmla="*/ 3 h 14"/>
                <a:gd name="T4" fmla="*/ 32 w 42"/>
                <a:gd name="T5" fmla="*/ 6 h 14"/>
                <a:gd name="T6" fmla="*/ 25 w 42"/>
                <a:gd name="T7" fmla="*/ 9 h 14"/>
                <a:gd name="T8" fmla="*/ 19 w 42"/>
                <a:gd name="T9" fmla="*/ 12 h 14"/>
                <a:gd name="T10" fmla="*/ 12 w 42"/>
                <a:gd name="T11" fmla="*/ 14 h 14"/>
                <a:gd name="T12" fmla="*/ 6 w 42"/>
                <a:gd name="T13" fmla="*/ 14 h 14"/>
                <a:gd name="T14" fmla="*/ 3 w 42"/>
                <a:gd name="T15" fmla="*/ 14 h 14"/>
                <a:gd name="T16" fmla="*/ 0 w 42"/>
                <a:gd name="T17" fmla="*/ 11 h 14"/>
                <a:gd name="T18" fmla="*/ 1 w 42"/>
                <a:gd name="T19" fmla="*/ 8 h 14"/>
                <a:gd name="T20" fmla="*/ 5 w 42"/>
                <a:gd name="T21" fmla="*/ 6 h 14"/>
                <a:gd name="T22" fmla="*/ 10 w 42"/>
                <a:gd name="T23" fmla="*/ 4 h 14"/>
                <a:gd name="T24" fmla="*/ 17 w 42"/>
                <a:gd name="T25" fmla="*/ 3 h 14"/>
                <a:gd name="T26" fmla="*/ 25 w 42"/>
                <a:gd name="T27" fmla="*/ 3 h 14"/>
                <a:gd name="T28" fmla="*/ 32 w 42"/>
                <a:gd name="T29" fmla="*/ 2 h 14"/>
                <a:gd name="T30" fmla="*/ 38 w 42"/>
                <a:gd name="T31" fmla="*/ 1 h 14"/>
                <a:gd name="T32" fmla="*/ 42 w 4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4"/>
                <a:gd name="T53" fmla="*/ 42 w 4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4">
                  <a:moveTo>
                    <a:pt x="42" y="0"/>
                  </a:moveTo>
                  <a:lnTo>
                    <a:pt x="38" y="3"/>
                  </a:lnTo>
                  <a:lnTo>
                    <a:pt x="32" y="6"/>
                  </a:lnTo>
                  <a:lnTo>
                    <a:pt x="25" y="9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25" y="3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2" name="Freeform 681"/>
            <p:cNvSpPr>
              <a:spLocks/>
            </p:cNvSpPr>
            <p:nvPr/>
          </p:nvSpPr>
          <p:spPr bwMode="auto">
            <a:xfrm>
              <a:off x="96" y="1054"/>
              <a:ext cx="45" cy="16"/>
            </a:xfrm>
            <a:custGeom>
              <a:avLst/>
              <a:gdLst>
                <a:gd name="T0" fmla="*/ 45 w 45"/>
                <a:gd name="T1" fmla="*/ 0 h 16"/>
                <a:gd name="T2" fmla="*/ 41 w 45"/>
                <a:gd name="T3" fmla="*/ 1 h 16"/>
                <a:gd name="T4" fmla="*/ 35 w 45"/>
                <a:gd name="T5" fmla="*/ 5 h 16"/>
                <a:gd name="T6" fmla="*/ 27 w 45"/>
                <a:gd name="T7" fmla="*/ 8 h 16"/>
                <a:gd name="T8" fmla="*/ 19 w 45"/>
                <a:gd name="T9" fmla="*/ 12 h 16"/>
                <a:gd name="T10" fmla="*/ 12 w 45"/>
                <a:gd name="T11" fmla="*/ 14 h 16"/>
                <a:gd name="T12" fmla="*/ 6 w 45"/>
                <a:gd name="T13" fmla="*/ 16 h 16"/>
                <a:gd name="T14" fmla="*/ 1 w 45"/>
                <a:gd name="T15" fmla="*/ 15 h 16"/>
                <a:gd name="T16" fmla="*/ 0 w 45"/>
                <a:gd name="T17" fmla="*/ 13 h 16"/>
                <a:gd name="T18" fmla="*/ 1 w 45"/>
                <a:gd name="T19" fmla="*/ 9 h 16"/>
                <a:gd name="T20" fmla="*/ 7 w 45"/>
                <a:gd name="T21" fmla="*/ 7 h 16"/>
                <a:gd name="T22" fmla="*/ 13 w 45"/>
                <a:gd name="T23" fmla="*/ 5 h 16"/>
                <a:gd name="T24" fmla="*/ 21 w 45"/>
                <a:gd name="T25" fmla="*/ 3 h 16"/>
                <a:gd name="T26" fmla="*/ 29 w 45"/>
                <a:gd name="T27" fmla="*/ 2 h 16"/>
                <a:gd name="T28" fmla="*/ 36 w 45"/>
                <a:gd name="T29" fmla="*/ 1 h 16"/>
                <a:gd name="T30" fmla="*/ 42 w 45"/>
                <a:gd name="T31" fmla="*/ 1 h 16"/>
                <a:gd name="T32" fmla="*/ 45 w 4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6"/>
                <a:gd name="T53" fmla="*/ 45 w 4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6">
                  <a:moveTo>
                    <a:pt x="45" y="0"/>
                  </a:moveTo>
                  <a:lnTo>
                    <a:pt x="41" y="1"/>
                  </a:lnTo>
                  <a:lnTo>
                    <a:pt x="35" y="5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7" y="7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3" name="Freeform 682"/>
            <p:cNvSpPr>
              <a:spLocks/>
            </p:cNvSpPr>
            <p:nvPr/>
          </p:nvSpPr>
          <p:spPr bwMode="auto">
            <a:xfrm>
              <a:off x="92" y="1092"/>
              <a:ext cx="49" cy="29"/>
            </a:xfrm>
            <a:custGeom>
              <a:avLst/>
              <a:gdLst>
                <a:gd name="T0" fmla="*/ 49 w 49"/>
                <a:gd name="T1" fmla="*/ 0 h 29"/>
                <a:gd name="T2" fmla="*/ 45 w 49"/>
                <a:gd name="T3" fmla="*/ 5 h 29"/>
                <a:gd name="T4" fmla="*/ 38 w 49"/>
                <a:gd name="T5" fmla="*/ 11 h 29"/>
                <a:gd name="T6" fmla="*/ 31 w 49"/>
                <a:gd name="T7" fmla="*/ 16 h 29"/>
                <a:gd name="T8" fmla="*/ 23 w 49"/>
                <a:gd name="T9" fmla="*/ 20 h 29"/>
                <a:gd name="T10" fmla="*/ 15 w 49"/>
                <a:gd name="T11" fmla="*/ 25 h 29"/>
                <a:gd name="T12" fmla="*/ 8 w 49"/>
                <a:gd name="T13" fmla="*/ 28 h 29"/>
                <a:gd name="T14" fmla="*/ 3 w 49"/>
                <a:gd name="T15" fmla="*/ 29 h 29"/>
                <a:gd name="T16" fmla="*/ 0 w 49"/>
                <a:gd name="T17" fmla="*/ 27 h 29"/>
                <a:gd name="T18" fmla="*/ 1 w 49"/>
                <a:gd name="T19" fmla="*/ 24 h 29"/>
                <a:gd name="T20" fmla="*/ 6 w 49"/>
                <a:gd name="T21" fmla="*/ 21 h 29"/>
                <a:gd name="T22" fmla="*/ 13 w 49"/>
                <a:gd name="T23" fmla="*/ 18 h 29"/>
                <a:gd name="T24" fmla="*/ 22 w 49"/>
                <a:gd name="T25" fmla="*/ 14 h 29"/>
                <a:gd name="T26" fmla="*/ 31 w 49"/>
                <a:gd name="T27" fmla="*/ 11 h 29"/>
                <a:gd name="T28" fmla="*/ 39 w 49"/>
                <a:gd name="T29" fmla="*/ 7 h 29"/>
                <a:gd name="T30" fmla="*/ 46 w 49"/>
                <a:gd name="T31" fmla="*/ 3 h 29"/>
                <a:gd name="T32" fmla="*/ 49 w 49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29"/>
                <a:gd name="T53" fmla="*/ 49 w 49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29">
                  <a:moveTo>
                    <a:pt x="49" y="0"/>
                  </a:moveTo>
                  <a:lnTo>
                    <a:pt x="45" y="5"/>
                  </a:lnTo>
                  <a:lnTo>
                    <a:pt x="38" y="11"/>
                  </a:lnTo>
                  <a:lnTo>
                    <a:pt x="31" y="16"/>
                  </a:lnTo>
                  <a:lnTo>
                    <a:pt x="23" y="20"/>
                  </a:lnTo>
                  <a:lnTo>
                    <a:pt x="15" y="25"/>
                  </a:lnTo>
                  <a:lnTo>
                    <a:pt x="8" y="28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1"/>
                  </a:lnTo>
                  <a:lnTo>
                    <a:pt x="13" y="18"/>
                  </a:lnTo>
                  <a:lnTo>
                    <a:pt x="22" y="14"/>
                  </a:lnTo>
                  <a:lnTo>
                    <a:pt x="31" y="11"/>
                  </a:lnTo>
                  <a:lnTo>
                    <a:pt x="39" y="7"/>
                  </a:lnTo>
                  <a:lnTo>
                    <a:pt x="46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4" name="Freeform 683"/>
            <p:cNvSpPr>
              <a:spLocks/>
            </p:cNvSpPr>
            <p:nvPr/>
          </p:nvSpPr>
          <p:spPr bwMode="auto">
            <a:xfrm>
              <a:off x="100" y="1137"/>
              <a:ext cx="45" cy="32"/>
            </a:xfrm>
            <a:custGeom>
              <a:avLst/>
              <a:gdLst>
                <a:gd name="T0" fmla="*/ 45 w 45"/>
                <a:gd name="T1" fmla="*/ 0 h 32"/>
                <a:gd name="T2" fmla="*/ 42 w 45"/>
                <a:gd name="T3" fmla="*/ 3 h 32"/>
                <a:gd name="T4" fmla="*/ 36 w 45"/>
                <a:gd name="T5" fmla="*/ 9 h 32"/>
                <a:gd name="T6" fmla="*/ 29 w 45"/>
                <a:gd name="T7" fmla="*/ 15 h 32"/>
                <a:gd name="T8" fmla="*/ 21 w 45"/>
                <a:gd name="T9" fmla="*/ 21 h 32"/>
                <a:gd name="T10" fmla="*/ 14 w 45"/>
                <a:gd name="T11" fmla="*/ 27 h 32"/>
                <a:gd name="T12" fmla="*/ 8 w 45"/>
                <a:gd name="T13" fmla="*/ 30 h 32"/>
                <a:gd name="T14" fmla="*/ 3 w 45"/>
                <a:gd name="T15" fmla="*/ 32 h 32"/>
                <a:gd name="T16" fmla="*/ 0 w 45"/>
                <a:gd name="T17" fmla="*/ 30 h 32"/>
                <a:gd name="T18" fmla="*/ 1 w 45"/>
                <a:gd name="T19" fmla="*/ 27 h 32"/>
                <a:gd name="T20" fmla="*/ 5 w 45"/>
                <a:gd name="T21" fmla="*/ 23 h 32"/>
                <a:gd name="T22" fmla="*/ 12 w 45"/>
                <a:gd name="T23" fmla="*/ 18 h 32"/>
                <a:gd name="T24" fmla="*/ 21 w 45"/>
                <a:gd name="T25" fmla="*/ 13 h 32"/>
                <a:gd name="T26" fmla="*/ 28 w 45"/>
                <a:gd name="T27" fmla="*/ 9 h 32"/>
                <a:gd name="T28" fmla="*/ 36 w 45"/>
                <a:gd name="T29" fmla="*/ 5 h 32"/>
                <a:gd name="T30" fmla="*/ 42 w 45"/>
                <a:gd name="T31" fmla="*/ 1 h 32"/>
                <a:gd name="T32" fmla="*/ 45 w 45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"/>
                <a:gd name="T53" fmla="*/ 45 w 4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">
                  <a:moveTo>
                    <a:pt x="45" y="0"/>
                  </a:moveTo>
                  <a:lnTo>
                    <a:pt x="42" y="3"/>
                  </a:lnTo>
                  <a:lnTo>
                    <a:pt x="36" y="9"/>
                  </a:lnTo>
                  <a:lnTo>
                    <a:pt x="29" y="15"/>
                  </a:lnTo>
                  <a:lnTo>
                    <a:pt x="21" y="21"/>
                  </a:lnTo>
                  <a:lnTo>
                    <a:pt x="14" y="27"/>
                  </a:lnTo>
                  <a:lnTo>
                    <a:pt x="8" y="30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18"/>
                  </a:lnTo>
                  <a:lnTo>
                    <a:pt x="21" y="13"/>
                  </a:lnTo>
                  <a:lnTo>
                    <a:pt x="28" y="9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5" name="Freeform 684"/>
            <p:cNvSpPr>
              <a:spLocks/>
            </p:cNvSpPr>
            <p:nvPr/>
          </p:nvSpPr>
          <p:spPr bwMode="auto">
            <a:xfrm>
              <a:off x="98" y="1073"/>
              <a:ext cx="41" cy="28"/>
            </a:xfrm>
            <a:custGeom>
              <a:avLst/>
              <a:gdLst>
                <a:gd name="T0" fmla="*/ 41 w 41"/>
                <a:gd name="T1" fmla="*/ 0 h 28"/>
                <a:gd name="T2" fmla="*/ 38 w 41"/>
                <a:gd name="T3" fmla="*/ 4 h 28"/>
                <a:gd name="T4" fmla="*/ 32 w 41"/>
                <a:gd name="T5" fmla="*/ 9 h 28"/>
                <a:gd name="T6" fmla="*/ 26 w 41"/>
                <a:gd name="T7" fmla="*/ 13 h 28"/>
                <a:gd name="T8" fmla="*/ 18 w 41"/>
                <a:gd name="T9" fmla="*/ 19 h 28"/>
                <a:gd name="T10" fmla="*/ 12 w 41"/>
                <a:gd name="T11" fmla="*/ 24 h 28"/>
                <a:gd name="T12" fmla="*/ 6 w 41"/>
                <a:gd name="T13" fmla="*/ 27 h 28"/>
                <a:gd name="T14" fmla="*/ 2 w 41"/>
                <a:gd name="T15" fmla="*/ 28 h 28"/>
                <a:gd name="T16" fmla="*/ 0 w 41"/>
                <a:gd name="T17" fmla="*/ 26 h 28"/>
                <a:gd name="T18" fmla="*/ 2 w 41"/>
                <a:gd name="T19" fmla="*/ 22 h 28"/>
                <a:gd name="T20" fmla="*/ 5 w 41"/>
                <a:gd name="T21" fmla="*/ 18 h 28"/>
                <a:gd name="T22" fmla="*/ 11 w 41"/>
                <a:gd name="T23" fmla="*/ 14 h 28"/>
                <a:gd name="T24" fmla="*/ 19 w 41"/>
                <a:gd name="T25" fmla="*/ 10 h 28"/>
                <a:gd name="T26" fmla="*/ 26 w 41"/>
                <a:gd name="T27" fmla="*/ 7 h 28"/>
                <a:gd name="T28" fmla="*/ 33 w 41"/>
                <a:gd name="T29" fmla="*/ 4 h 28"/>
                <a:gd name="T30" fmla="*/ 38 w 41"/>
                <a:gd name="T31" fmla="*/ 2 h 28"/>
                <a:gd name="T32" fmla="*/ 41 w 41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28"/>
                <a:gd name="T53" fmla="*/ 41 w 4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28">
                  <a:moveTo>
                    <a:pt x="41" y="0"/>
                  </a:moveTo>
                  <a:lnTo>
                    <a:pt x="38" y="4"/>
                  </a:lnTo>
                  <a:lnTo>
                    <a:pt x="32" y="9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2" y="24"/>
                  </a:lnTo>
                  <a:lnTo>
                    <a:pt x="6" y="27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6" name="Freeform 685"/>
            <p:cNvSpPr>
              <a:spLocks/>
            </p:cNvSpPr>
            <p:nvPr/>
          </p:nvSpPr>
          <p:spPr bwMode="auto">
            <a:xfrm>
              <a:off x="136" y="1075"/>
              <a:ext cx="60" cy="42"/>
            </a:xfrm>
            <a:custGeom>
              <a:avLst/>
              <a:gdLst>
                <a:gd name="T0" fmla="*/ 60 w 60"/>
                <a:gd name="T1" fmla="*/ 41 h 42"/>
                <a:gd name="T2" fmla="*/ 57 w 60"/>
                <a:gd name="T3" fmla="*/ 42 h 42"/>
                <a:gd name="T4" fmla="*/ 50 w 60"/>
                <a:gd name="T5" fmla="*/ 40 h 42"/>
                <a:gd name="T6" fmla="*/ 41 w 60"/>
                <a:gd name="T7" fmla="*/ 35 h 42"/>
                <a:gd name="T8" fmla="*/ 31 w 60"/>
                <a:gd name="T9" fmla="*/ 30 h 42"/>
                <a:gd name="T10" fmla="*/ 21 w 60"/>
                <a:gd name="T11" fmla="*/ 23 h 42"/>
                <a:gd name="T12" fmla="*/ 11 w 60"/>
                <a:gd name="T13" fmla="*/ 15 h 42"/>
                <a:gd name="T14" fmla="*/ 4 w 60"/>
                <a:gd name="T15" fmla="*/ 7 h 42"/>
                <a:gd name="T16" fmla="*/ 0 w 60"/>
                <a:gd name="T17" fmla="*/ 0 h 42"/>
                <a:gd name="T18" fmla="*/ 4 w 60"/>
                <a:gd name="T19" fmla="*/ 3 h 42"/>
                <a:gd name="T20" fmla="*/ 13 w 60"/>
                <a:gd name="T21" fmla="*/ 7 h 42"/>
                <a:gd name="T22" fmla="*/ 22 w 60"/>
                <a:gd name="T23" fmla="*/ 13 h 42"/>
                <a:gd name="T24" fmla="*/ 34 w 60"/>
                <a:gd name="T25" fmla="*/ 20 h 42"/>
                <a:gd name="T26" fmla="*/ 44 w 60"/>
                <a:gd name="T27" fmla="*/ 28 h 42"/>
                <a:gd name="T28" fmla="*/ 52 w 60"/>
                <a:gd name="T29" fmla="*/ 34 h 42"/>
                <a:gd name="T30" fmla="*/ 58 w 60"/>
                <a:gd name="T31" fmla="*/ 38 h 42"/>
                <a:gd name="T32" fmla="*/ 60 w 60"/>
                <a:gd name="T33" fmla="*/ 4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42"/>
                <a:gd name="T53" fmla="*/ 60 w 6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42">
                  <a:moveTo>
                    <a:pt x="60" y="41"/>
                  </a:moveTo>
                  <a:lnTo>
                    <a:pt x="57" y="42"/>
                  </a:lnTo>
                  <a:lnTo>
                    <a:pt x="50" y="40"/>
                  </a:lnTo>
                  <a:lnTo>
                    <a:pt x="41" y="35"/>
                  </a:lnTo>
                  <a:lnTo>
                    <a:pt x="31" y="30"/>
                  </a:lnTo>
                  <a:lnTo>
                    <a:pt x="21" y="23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3" y="7"/>
                  </a:lnTo>
                  <a:lnTo>
                    <a:pt x="22" y="13"/>
                  </a:lnTo>
                  <a:lnTo>
                    <a:pt x="34" y="20"/>
                  </a:lnTo>
                  <a:lnTo>
                    <a:pt x="44" y="28"/>
                  </a:lnTo>
                  <a:lnTo>
                    <a:pt x="52" y="34"/>
                  </a:lnTo>
                  <a:lnTo>
                    <a:pt x="58" y="38"/>
                  </a:lnTo>
                  <a:lnTo>
                    <a:pt x="6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7" name="Freeform 686"/>
            <p:cNvSpPr>
              <a:spLocks/>
            </p:cNvSpPr>
            <p:nvPr/>
          </p:nvSpPr>
          <p:spPr bwMode="auto">
            <a:xfrm>
              <a:off x="139" y="1110"/>
              <a:ext cx="47" cy="36"/>
            </a:xfrm>
            <a:custGeom>
              <a:avLst/>
              <a:gdLst>
                <a:gd name="T0" fmla="*/ 47 w 47"/>
                <a:gd name="T1" fmla="*/ 36 h 36"/>
                <a:gd name="T2" fmla="*/ 44 w 47"/>
                <a:gd name="T3" fmla="*/ 36 h 36"/>
                <a:gd name="T4" fmla="*/ 40 w 47"/>
                <a:gd name="T5" fmla="*/ 35 h 36"/>
                <a:gd name="T6" fmla="*/ 33 w 47"/>
                <a:gd name="T7" fmla="*/ 32 h 36"/>
                <a:gd name="T8" fmla="*/ 25 w 47"/>
                <a:gd name="T9" fmla="*/ 27 h 36"/>
                <a:gd name="T10" fmla="*/ 18 w 47"/>
                <a:gd name="T11" fmla="*/ 22 h 36"/>
                <a:gd name="T12" fmla="*/ 10 w 47"/>
                <a:gd name="T13" fmla="*/ 15 h 36"/>
                <a:gd name="T14" fmla="*/ 4 w 47"/>
                <a:gd name="T15" fmla="*/ 7 h 36"/>
                <a:gd name="T16" fmla="*/ 0 w 47"/>
                <a:gd name="T17" fmla="*/ 0 h 36"/>
                <a:gd name="T18" fmla="*/ 5 w 47"/>
                <a:gd name="T19" fmla="*/ 4 h 36"/>
                <a:gd name="T20" fmla="*/ 12 w 47"/>
                <a:gd name="T21" fmla="*/ 9 h 36"/>
                <a:gd name="T22" fmla="*/ 20 w 47"/>
                <a:gd name="T23" fmla="*/ 15 h 36"/>
                <a:gd name="T24" fmla="*/ 28 w 47"/>
                <a:gd name="T25" fmla="*/ 21 h 36"/>
                <a:gd name="T26" fmla="*/ 36 w 47"/>
                <a:gd name="T27" fmla="*/ 26 h 36"/>
                <a:gd name="T28" fmla="*/ 42 w 47"/>
                <a:gd name="T29" fmla="*/ 30 h 36"/>
                <a:gd name="T30" fmla="*/ 46 w 47"/>
                <a:gd name="T31" fmla="*/ 34 h 36"/>
                <a:gd name="T32" fmla="*/ 47 w 47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47" y="36"/>
                  </a:moveTo>
                  <a:lnTo>
                    <a:pt x="44" y="36"/>
                  </a:lnTo>
                  <a:lnTo>
                    <a:pt x="40" y="35"/>
                  </a:lnTo>
                  <a:lnTo>
                    <a:pt x="33" y="32"/>
                  </a:lnTo>
                  <a:lnTo>
                    <a:pt x="25" y="27"/>
                  </a:lnTo>
                  <a:lnTo>
                    <a:pt x="18" y="22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5" y="4"/>
                  </a:lnTo>
                  <a:lnTo>
                    <a:pt x="12" y="9"/>
                  </a:lnTo>
                  <a:lnTo>
                    <a:pt x="20" y="15"/>
                  </a:lnTo>
                  <a:lnTo>
                    <a:pt x="28" y="21"/>
                  </a:lnTo>
                  <a:lnTo>
                    <a:pt x="36" y="26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8" name="Freeform 687"/>
            <p:cNvSpPr>
              <a:spLocks/>
            </p:cNvSpPr>
            <p:nvPr/>
          </p:nvSpPr>
          <p:spPr bwMode="auto">
            <a:xfrm>
              <a:off x="97" y="1114"/>
              <a:ext cx="45" cy="33"/>
            </a:xfrm>
            <a:custGeom>
              <a:avLst/>
              <a:gdLst>
                <a:gd name="T0" fmla="*/ 45 w 45"/>
                <a:gd name="T1" fmla="*/ 0 h 33"/>
                <a:gd name="T2" fmla="*/ 42 w 45"/>
                <a:gd name="T3" fmla="*/ 4 h 33"/>
                <a:gd name="T4" fmla="*/ 36 w 45"/>
                <a:gd name="T5" fmla="*/ 10 h 33"/>
                <a:gd name="T6" fmla="*/ 29 w 45"/>
                <a:gd name="T7" fmla="*/ 16 h 33"/>
                <a:gd name="T8" fmla="*/ 22 w 45"/>
                <a:gd name="T9" fmla="*/ 23 h 33"/>
                <a:gd name="T10" fmla="*/ 14 w 45"/>
                <a:gd name="T11" fmla="*/ 27 h 33"/>
                <a:gd name="T12" fmla="*/ 8 w 45"/>
                <a:gd name="T13" fmla="*/ 31 h 33"/>
                <a:gd name="T14" fmla="*/ 3 w 45"/>
                <a:gd name="T15" fmla="*/ 33 h 33"/>
                <a:gd name="T16" fmla="*/ 0 w 45"/>
                <a:gd name="T17" fmla="*/ 31 h 33"/>
                <a:gd name="T18" fmla="*/ 1 w 45"/>
                <a:gd name="T19" fmla="*/ 27 h 33"/>
                <a:gd name="T20" fmla="*/ 5 w 45"/>
                <a:gd name="T21" fmla="*/ 23 h 33"/>
                <a:gd name="T22" fmla="*/ 12 w 45"/>
                <a:gd name="T23" fmla="*/ 20 h 33"/>
                <a:gd name="T24" fmla="*/ 20 w 45"/>
                <a:gd name="T25" fmla="*/ 15 h 33"/>
                <a:gd name="T26" fmla="*/ 28 w 45"/>
                <a:gd name="T27" fmla="*/ 10 h 33"/>
                <a:gd name="T28" fmla="*/ 36 w 45"/>
                <a:gd name="T29" fmla="*/ 6 h 33"/>
                <a:gd name="T30" fmla="*/ 42 w 45"/>
                <a:gd name="T31" fmla="*/ 3 h 33"/>
                <a:gd name="T32" fmla="*/ 45 w 4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3"/>
                <a:gd name="T53" fmla="*/ 45 w 4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3">
                  <a:moveTo>
                    <a:pt x="45" y="0"/>
                  </a:moveTo>
                  <a:lnTo>
                    <a:pt x="42" y="4"/>
                  </a:lnTo>
                  <a:lnTo>
                    <a:pt x="36" y="10"/>
                  </a:lnTo>
                  <a:lnTo>
                    <a:pt x="29" y="16"/>
                  </a:lnTo>
                  <a:lnTo>
                    <a:pt x="22" y="23"/>
                  </a:lnTo>
                  <a:lnTo>
                    <a:pt x="14" y="27"/>
                  </a:lnTo>
                  <a:lnTo>
                    <a:pt x="8" y="31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5" y="23"/>
                  </a:lnTo>
                  <a:lnTo>
                    <a:pt x="12" y="20"/>
                  </a:lnTo>
                  <a:lnTo>
                    <a:pt x="20" y="15"/>
                  </a:lnTo>
                  <a:lnTo>
                    <a:pt x="28" y="10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89" name="Freeform 688"/>
            <p:cNvSpPr>
              <a:spLocks/>
            </p:cNvSpPr>
            <p:nvPr/>
          </p:nvSpPr>
          <p:spPr bwMode="auto">
            <a:xfrm>
              <a:off x="200" y="1153"/>
              <a:ext cx="37" cy="168"/>
            </a:xfrm>
            <a:custGeom>
              <a:avLst/>
              <a:gdLst>
                <a:gd name="T0" fmla="*/ 33 w 37"/>
                <a:gd name="T1" fmla="*/ 0 h 168"/>
                <a:gd name="T2" fmla="*/ 34 w 37"/>
                <a:gd name="T3" fmla="*/ 0 h 168"/>
                <a:gd name="T4" fmla="*/ 36 w 37"/>
                <a:gd name="T5" fmla="*/ 1 h 168"/>
                <a:gd name="T6" fmla="*/ 37 w 37"/>
                <a:gd name="T7" fmla="*/ 3 h 168"/>
                <a:gd name="T8" fmla="*/ 37 w 37"/>
                <a:gd name="T9" fmla="*/ 4 h 168"/>
                <a:gd name="T10" fmla="*/ 22 w 37"/>
                <a:gd name="T11" fmla="*/ 24 h 168"/>
                <a:gd name="T12" fmla="*/ 13 w 37"/>
                <a:gd name="T13" fmla="*/ 46 h 168"/>
                <a:gd name="T14" fmla="*/ 8 w 37"/>
                <a:gd name="T15" fmla="*/ 69 h 168"/>
                <a:gd name="T16" fmla="*/ 7 w 37"/>
                <a:gd name="T17" fmla="*/ 92 h 168"/>
                <a:gd name="T18" fmla="*/ 8 w 37"/>
                <a:gd name="T19" fmla="*/ 114 h 168"/>
                <a:gd name="T20" fmla="*/ 11 w 37"/>
                <a:gd name="T21" fmla="*/ 134 h 168"/>
                <a:gd name="T22" fmla="*/ 15 w 37"/>
                <a:gd name="T23" fmla="*/ 152 h 168"/>
                <a:gd name="T24" fmla="*/ 19 w 37"/>
                <a:gd name="T25" fmla="*/ 168 h 168"/>
                <a:gd name="T26" fmla="*/ 11 w 37"/>
                <a:gd name="T27" fmla="*/ 157 h 168"/>
                <a:gd name="T28" fmla="*/ 5 w 37"/>
                <a:gd name="T29" fmla="*/ 140 h 168"/>
                <a:gd name="T30" fmla="*/ 1 w 37"/>
                <a:gd name="T31" fmla="*/ 116 h 168"/>
                <a:gd name="T32" fmla="*/ 0 w 37"/>
                <a:gd name="T33" fmla="*/ 90 h 168"/>
                <a:gd name="T34" fmla="*/ 3 w 37"/>
                <a:gd name="T35" fmla="*/ 63 h 168"/>
                <a:gd name="T36" fmla="*/ 9 w 37"/>
                <a:gd name="T37" fmla="*/ 37 h 168"/>
                <a:gd name="T38" fmla="*/ 19 w 37"/>
                <a:gd name="T39" fmla="*/ 15 h 168"/>
                <a:gd name="T40" fmla="*/ 33 w 37"/>
                <a:gd name="T41" fmla="*/ 0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168"/>
                <a:gd name="T65" fmla="*/ 37 w 37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168">
                  <a:moveTo>
                    <a:pt x="33" y="0"/>
                  </a:moveTo>
                  <a:lnTo>
                    <a:pt x="34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22" y="24"/>
                  </a:lnTo>
                  <a:lnTo>
                    <a:pt x="13" y="46"/>
                  </a:lnTo>
                  <a:lnTo>
                    <a:pt x="8" y="69"/>
                  </a:lnTo>
                  <a:lnTo>
                    <a:pt x="7" y="92"/>
                  </a:lnTo>
                  <a:lnTo>
                    <a:pt x="8" y="114"/>
                  </a:lnTo>
                  <a:lnTo>
                    <a:pt x="11" y="134"/>
                  </a:lnTo>
                  <a:lnTo>
                    <a:pt x="15" y="152"/>
                  </a:lnTo>
                  <a:lnTo>
                    <a:pt x="19" y="168"/>
                  </a:lnTo>
                  <a:lnTo>
                    <a:pt x="11" y="157"/>
                  </a:lnTo>
                  <a:lnTo>
                    <a:pt x="5" y="140"/>
                  </a:lnTo>
                  <a:lnTo>
                    <a:pt x="1" y="116"/>
                  </a:lnTo>
                  <a:lnTo>
                    <a:pt x="0" y="90"/>
                  </a:lnTo>
                  <a:lnTo>
                    <a:pt x="3" y="63"/>
                  </a:lnTo>
                  <a:lnTo>
                    <a:pt x="9" y="37"/>
                  </a:lnTo>
                  <a:lnTo>
                    <a:pt x="19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0" name="Freeform 689"/>
            <p:cNvSpPr>
              <a:spLocks/>
            </p:cNvSpPr>
            <p:nvPr/>
          </p:nvSpPr>
          <p:spPr bwMode="auto">
            <a:xfrm>
              <a:off x="208" y="1298"/>
              <a:ext cx="33" cy="21"/>
            </a:xfrm>
            <a:custGeom>
              <a:avLst/>
              <a:gdLst>
                <a:gd name="T0" fmla="*/ 0 w 33"/>
                <a:gd name="T1" fmla="*/ 0 h 21"/>
                <a:gd name="T2" fmla="*/ 4 w 33"/>
                <a:gd name="T3" fmla="*/ 3 h 21"/>
                <a:gd name="T4" fmla="*/ 8 w 33"/>
                <a:gd name="T5" fmla="*/ 8 h 21"/>
                <a:gd name="T6" fmla="*/ 13 w 33"/>
                <a:gd name="T7" fmla="*/ 12 h 21"/>
                <a:gd name="T8" fmla="*/ 19 w 33"/>
                <a:gd name="T9" fmla="*/ 15 h 21"/>
                <a:gd name="T10" fmla="*/ 23 w 33"/>
                <a:gd name="T11" fmla="*/ 18 h 21"/>
                <a:gd name="T12" fmla="*/ 28 w 33"/>
                <a:gd name="T13" fmla="*/ 20 h 21"/>
                <a:gd name="T14" fmla="*/ 31 w 33"/>
                <a:gd name="T15" fmla="*/ 21 h 21"/>
                <a:gd name="T16" fmla="*/ 33 w 33"/>
                <a:gd name="T17" fmla="*/ 20 h 21"/>
                <a:gd name="T18" fmla="*/ 33 w 33"/>
                <a:gd name="T19" fmla="*/ 18 h 21"/>
                <a:gd name="T20" fmla="*/ 30 w 33"/>
                <a:gd name="T21" fmla="*/ 16 h 21"/>
                <a:gd name="T22" fmla="*/ 27 w 33"/>
                <a:gd name="T23" fmla="*/ 14 h 21"/>
                <a:gd name="T24" fmla="*/ 22 w 33"/>
                <a:gd name="T25" fmla="*/ 11 h 21"/>
                <a:gd name="T26" fmla="*/ 17 w 33"/>
                <a:gd name="T27" fmla="*/ 9 h 21"/>
                <a:gd name="T28" fmla="*/ 11 w 33"/>
                <a:gd name="T29" fmla="*/ 6 h 21"/>
                <a:gd name="T30" fmla="*/ 5 w 33"/>
                <a:gd name="T31" fmla="*/ 3 h 21"/>
                <a:gd name="T32" fmla="*/ 0 w 33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1"/>
                <a:gd name="T53" fmla="*/ 33 w 3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1">
                  <a:moveTo>
                    <a:pt x="0" y="0"/>
                  </a:moveTo>
                  <a:lnTo>
                    <a:pt x="4" y="3"/>
                  </a:lnTo>
                  <a:lnTo>
                    <a:pt x="8" y="8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0"/>
                  </a:lnTo>
                  <a:lnTo>
                    <a:pt x="31" y="21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2" y="11"/>
                  </a:lnTo>
                  <a:lnTo>
                    <a:pt x="17" y="9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1" name="Freeform 690"/>
            <p:cNvSpPr>
              <a:spLocks/>
            </p:cNvSpPr>
            <p:nvPr/>
          </p:nvSpPr>
          <p:spPr bwMode="auto">
            <a:xfrm>
              <a:off x="206" y="1283"/>
              <a:ext cx="35" cy="24"/>
            </a:xfrm>
            <a:custGeom>
              <a:avLst/>
              <a:gdLst>
                <a:gd name="T0" fmla="*/ 35 w 35"/>
                <a:gd name="T1" fmla="*/ 23 h 24"/>
                <a:gd name="T2" fmla="*/ 33 w 35"/>
                <a:gd name="T3" fmla="*/ 24 h 24"/>
                <a:gd name="T4" fmla="*/ 31 w 35"/>
                <a:gd name="T5" fmla="*/ 23 h 24"/>
                <a:gd name="T6" fmla="*/ 25 w 35"/>
                <a:gd name="T7" fmla="*/ 22 h 24"/>
                <a:gd name="T8" fmla="*/ 20 w 35"/>
                <a:gd name="T9" fmla="*/ 19 h 24"/>
                <a:gd name="T10" fmla="*/ 14 w 35"/>
                <a:gd name="T11" fmla="*/ 16 h 24"/>
                <a:gd name="T12" fmla="*/ 8 w 35"/>
                <a:gd name="T13" fmla="*/ 11 h 24"/>
                <a:gd name="T14" fmla="*/ 4 w 35"/>
                <a:gd name="T15" fmla="*/ 6 h 24"/>
                <a:gd name="T16" fmla="*/ 0 w 35"/>
                <a:gd name="T17" fmla="*/ 0 h 24"/>
                <a:gd name="T18" fmla="*/ 4 w 35"/>
                <a:gd name="T19" fmla="*/ 3 h 24"/>
                <a:gd name="T20" fmla="*/ 9 w 35"/>
                <a:gd name="T21" fmla="*/ 6 h 24"/>
                <a:gd name="T22" fmla="*/ 15 w 35"/>
                <a:gd name="T23" fmla="*/ 10 h 24"/>
                <a:gd name="T24" fmla="*/ 21 w 35"/>
                <a:gd name="T25" fmla="*/ 13 h 24"/>
                <a:gd name="T26" fmla="*/ 27 w 35"/>
                <a:gd name="T27" fmla="*/ 17 h 24"/>
                <a:gd name="T28" fmla="*/ 31 w 35"/>
                <a:gd name="T29" fmla="*/ 19 h 24"/>
                <a:gd name="T30" fmla="*/ 34 w 35"/>
                <a:gd name="T31" fmla="*/ 21 h 24"/>
                <a:gd name="T32" fmla="*/ 35 w 35"/>
                <a:gd name="T33" fmla="*/ 2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4"/>
                <a:gd name="T53" fmla="*/ 35 w 3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4">
                  <a:moveTo>
                    <a:pt x="35" y="23"/>
                  </a:moveTo>
                  <a:lnTo>
                    <a:pt x="33" y="24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0" y="19"/>
                  </a:lnTo>
                  <a:lnTo>
                    <a:pt x="14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3"/>
                  </a:lnTo>
                  <a:lnTo>
                    <a:pt x="9" y="6"/>
                  </a:lnTo>
                  <a:lnTo>
                    <a:pt x="15" y="10"/>
                  </a:lnTo>
                  <a:lnTo>
                    <a:pt x="21" y="13"/>
                  </a:lnTo>
                  <a:lnTo>
                    <a:pt x="27" y="17"/>
                  </a:lnTo>
                  <a:lnTo>
                    <a:pt x="31" y="19"/>
                  </a:lnTo>
                  <a:lnTo>
                    <a:pt x="34" y="21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2" name="Freeform 691"/>
            <p:cNvSpPr>
              <a:spLocks/>
            </p:cNvSpPr>
            <p:nvPr/>
          </p:nvSpPr>
          <p:spPr bwMode="auto">
            <a:xfrm>
              <a:off x="202" y="1249"/>
              <a:ext cx="47" cy="33"/>
            </a:xfrm>
            <a:custGeom>
              <a:avLst/>
              <a:gdLst>
                <a:gd name="T0" fmla="*/ 47 w 47"/>
                <a:gd name="T1" fmla="*/ 32 h 33"/>
                <a:gd name="T2" fmla="*/ 44 w 47"/>
                <a:gd name="T3" fmla="*/ 33 h 33"/>
                <a:gd name="T4" fmla="*/ 39 w 47"/>
                <a:gd name="T5" fmla="*/ 32 h 33"/>
                <a:gd name="T6" fmla="*/ 33 w 47"/>
                <a:gd name="T7" fmla="*/ 29 h 33"/>
                <a:gd name="T8" fmla="*/ 25 w 47"/>
                <a:gd name="T9" fmla="*/ 25 h 33"/>
                <a:gd name="T10" fmla="*/ 17 w 47"/>
                <a:gd name="T11" fmla="*/ 20 h 33"/>
                <a:gd name="T12" fmla="*/ 10 w 47"/>
                <a:gd name="T13" fmla="*/ 14 h 33"/>
                <a:gd name="T14" fmla="*/ 4 w 47"/>
                <a:gd name="T15" fmla="*/ 7 h 33"/>
                <a:gd name="T16" fmla="*/ 0 w 47"/>
                <a:gd name="T17" fmla="*/ 0 h 33"/>
                <a:gd name="T18" fmla="*/ 4 w 47"/>
                <a:gd name="T19" fmla="*/ 3 h 33"/>
                <a:gd name="T20" fmla="*/ 10 w 47"/>
                <a:gd name="T21" fmla="*/ 7 h 33"/>
                <a:gd name="T22" fmla="*/ 18 w 47"/>
                <a:gd name="T23" fmla="*/ 12 h 33"/>
                <a:gd name="T24" fmla="*/ 26 w 47"/>
                <a:gd name="T25" fmla="*/ 17 h 33"/>
                <a:gd name="T26" fmla="*/ 35 w 47"/>
                <a:gd name="T27" fmla="*/ 22 h 33"/>
                <a:gd name="T28" fmla="*/ 41 w 47"/>
                <a:gd name="T29" fmla="*/ 26 h 33"/>
                <a:gd name="T30" fmla="*/ 46 w 47"/>
                <a:gd name="T31" fmla="*/ 29 h 33"/>
                <a:gd name="T32" fmla="*/ 47 w 47"/>
                <a:gd name="T33" fmla="*/ 3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2"/>
                  </a:moveTo>
                  <a:lnTo>
                    <a:pt x="44" y="33"/>
                  </a:lnTo>
                  <a:lnTo>
                    <a:pt x="39" y="32"/>
                  </a:lnTo>
                  <a:lnTo>
                    <a:pt x="33" y="29"/>
                  </a:lnTo>
                  <a:lnTo>
                    <a:pt x="25" y="25"/>
                  </a:lnTo>
                  <a:lnTo>
                    <a:pt x="17" y="20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7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2"/>
                  </a:lnTo>
                  <a:lnTo>
                    <a:pt x="41" y="26"/>
                  </a:lnTo>
                  <a:lnTo>
                    <a:pt x="46" y="29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3" name="Freeform 692"/>
            <p:cNvSpPr>
              <a:spLocks/>
            </p:cNvSpPr>
            <p:nvPr/>
          </p:nvSpPr>
          <p:spPr bwMode="auto">
            <a:xfrm>
              <a:off x="205" y="1219"/>
              <a:ext cx="50" cy="36"/>
            </a:xfrm>
            <a:custGeom>
              <a:avLst/>
              <a:gdLst>
                <a:gd name="T0" fmla="*/ 50 w 50"/>
                <a:gd name="T1" fmla="*/ 35 h 36"/>
                <a:gd name="T2" fmla="*/ 48 w 50"/>
                <a:gd name="T3" fmla="*/ 36 h 36"/>
                <a:gd name="T4" fmla="*/ 42 w 50"/>
                <a:gd name="T5" fmla="*/ 34 h 36"/>
                <a:gd name="T6" fmla="*/ 34 w 50"/>
                <a:gd name="T7" fmla="*/ 30 h 36"/>
                <a:gd name="T8" fmla="*/ 26 w 50"/>
                <a:gd name="T9" fmla="*/ 25 h 36"/>
                <a:gd name="T10" fmla="*/ 17 w 50"/>
                <a:gd name="T11" fmla="*/ 19 h 36"/>
                <a:gd name="T12" fmla="*/ 9 w 50"/>
                <a:gd name="T13" fmla="*/ 12 h 36"/>
                <a:gd name="T14" fmla="*/ 3 w 50"/>
                <a:gd name="T15" fmla="*/ 5 h 36"/>
                <a:gd name="T16" fmla="*/ 0 w 50"/>
                <a:gd name="T17" fmla="*/ 0 h 36"/>
                <a:gd name="T18" fmla="*/ 3 w 50"/>
                <a:gd name="T19" fmla="*/ 2 h 36"/>
                <a:gd name="T20" fmla="*/ 10 w 50"/>
                <a:gd name="T21" fmla="*/ 6 h 36"/>
                <a:gd name="T22" fmla="*/ 19 w 50"/>
                <a:gd name="T23" fmla="*/ 11 h 36"/>
                <a:gd name="T24" fmla="*/ 28 w 50"/>
                <a:gd name="T25" fmla="*/ 17 h 36"/>
                <a:gd name="T26" fmla="*/ 37 w 50"/>
                <a:gd name="T27" fmla="*/ 24 h 36"/>
                <a:gd name="T28" fmla="*/ 44 w 50"/>
                <a:gd name="T29" fmla="*/ 28 h 36"/>
                <a:gd name="T30" fmla="*/ 49 w 50"/>
                <a:gd name="T31" fmla="*/ 32 h 36"/>
                <a:gd name="T32" fmla="*/ 50 w 50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50" y="35"/>
                  </a:moveTo>
                  <a:lnTo>
                    <a:pt x="48" y="36"/>
                  </a:lnTo>
                  <a:lnTo>
                    <a:pt x="42" y="34"/>
                  </a:lnTo>
                  <a:lnTo>
                    <a:pt x="34" y="30"/>
                  </a:lnTo>
                  <a:lnTo>
                    <a:pt x="26" y="25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19" y="11"/>
                  </a:lnTo>
                  <a:lnTo>
                    <a:pt x="28" y="17"/>
                  </a:lnTo>
                  <a:lnTo>
                    <a:pt x="37" y="24"/>
                  </a:lnTo>
                  <a:lnTo>
                    <a:pt x="44" y="28"/>
                  </a:lnTo>
                  <a:lnTo>
                    <a:pt x="49" y="32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4" name="Freeform 693"/>
            <p:cNvSpPr>
              <a:spLocks/>
            </p:cNvSpPr>
            <p:nvPr/>
          </p:nvSpPr>
          <p:spPr bwMode="auto">
            <a:xfrm>
              <a:off x="209" y="1198"/>
              <a:ext cx="41" cy="39"/>
            </a:xfrm>
            <a:custGeom>
              <a:avLst/>
              <a:gdLst>
                <a:gd name="T0" fmla="*/ 41 w 41"/>
                <a:gd name="T1" fmla="*/ 39 h 39"/>
                <a:gd name="T2" fmla="*/ 39 w 41"/>
                <a:gd name="T3" fmla="*/ 39 h 39"/>
                <a:gd name="T4" fmla="*/ 34 w 41"/>
                <a:gd name="T5" fmla="*/ 36 h 39"/>
                <a:gd name="T6" fmla="*/ 28 w 41"/>
                <a:gd name="T7" fmla="*/ 31 h 39"/>
                <a:gd name="T8" fmla="*/ 21 w 41"/>
                <a:gd name="T9" fmla="*/ 25 h 39"/>
                <a:gd name="T10" fmla="*/ 13 w 41"/>
                <a:gd name="T11" fmla="*/ 19 h 39"/>
                <a:gd name="T12" fmla="*/ 7 w 41"/>
                <a:gd name="T13" fmla="*/ 12 h 39"/>
                <a:gd name="T14" fmla="*/ 2 w 41"/>
                <a:gd name="T15" fmla="*/ 5 h 39"/>
                <a:gd name="T16" fmla="*/ 0 w 41"/>
                <a:gd name="T17" fmla="*/ 0 h 39"/>
                <a:gd name="T18" fmla="*/ 4 w 41"/>
                <a:gd name="T19" fmla="*/ 3 h 39"/>
                <a:gd name="T20" fmla="*/ 10 w 41"/>
                <a:gd name="T21" fmla="*/ 8 h 39"/>
                <a:gd name="T22" fmla="*/ 17 w 41"/>
                <a:gd name="T23" fmla="*/ 14 h 39"/>
                <a:gd name="T24" fmla="*/ 25 w 41"/>
                <a:gd name="T25" fmla="*/ 20 h 39"/>
                <a:gd name="T26" fmla="*/ 32 w 41"/>
                <a:gd name="T27" fmla="*/ 26 h 39"/>
                <a:gd name="T28" fmla="*/ 38 w 41"/>
                <a:gd name="T29" fmla="*/ 31 h 39"/>
                <a:gd name="T30" fmla="*/ 41 w 41"/>
                <a:gd name="T31" fmla="*/ 36 h 39"/>
                <a:gd name="T32" fmla="*/ 41 w 41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9"/>
                <a:gd name="T53" fmla="*/ 41 w 41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9">
                  <a:moveTo>
                    <a:pt x="41" y="39"/>
                  </a:moveTo>
                  <a:lnTo>
                    <a:pt x="39" y="39"/>
                  </a:lnTo>
                  <a:lnTo>
                    <a:pt x="34" y="36"/>
                  </a:lnTo>
                  <a:lnTo>
                    <a:pt x="28" y="31"/>
                  </a:lnTo>
                  <a:lnTo>
                    <a:pt x="21" y="25"/>
                  </a:lnTo>
                  <a:lnTo>
                    <a:pt x="13" y="19"/>
                  </a:lnTo>
                  <a:lnTo>
                    <a:pt x="7" y="12"/>
                  </a:lnTo>
                  <a:lnTo>
                    <a:pt x="2" y="5"/>
                  </a:lnTo>
                  <a:lnTo>
                    <a:pt x="0" y="0"/>
                  </a:lnTo>
                  <a:lnTo>
                    <a:pt x="4" y="3"/>
                  </a:lnTo>
                  <a:lnTo>
                    <a:pt x="10" y="8"/>
                  </a:lnTo>
                  <a:lnTo>
                    <a:pt x="17" y="14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8" y="31"/>
                  </a:lnTo>
                  <a:lnTo>
                    <a:pt x="41" y="36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5" name="Freeform 694"/>
            <p:cNvSpPr>
              <a:spLocks/>
            </p:cNvSpPr>
            <p:nvPr/>
          </p:nvSpPr>
          <p:spPr bwMode="auto">
            <a:xfrm>
              <a:off x="215" y="1183"/>
              <a:ext cx="34" cy="32"/>
            </a:xfrm>
            <a:custGeom>
              <a:avLst/>
              <a:gdLst>
                <a:gd name="T0" fmla="*/ 34 w 34"/>
                <a:gd name="T1" fmla="*/ 32 h 32"/>
                <a:gd name="T2" fmla="*/ 32 w 34"/>
                <a:gd name="T3" fmla="*/ 32 h 32"/>
                <a:gd name="T4" fmla="*/ 28 w 34"/>
                <a:gd name="T5" fmla="*/ 31 h 32"/>
                <a:gd name="T6" fmla="*/ 22 w 34"/>
                <a:gd name="T7" fmla="*/ 28 h 32"/>
                <a:gd name="T8" fmla="*/ 17 w 34"/>
                <a:gd name="T9" fmla="*/ 24 h 32"/>
                <a:gd name="T10" fmla="*/ 11 w 34"/>
                <a:gd name="T11" fmla="*/ 18 h 32"/>
                <a:gd name="T12" fmla="*/ 6 w 34"/>
                <a:gd name="T13" fmla="*/ 12 h 32"/>
                <a:gd name="T14" fmla="*/ 2 w 34"/>
                <a:gd name="T15" fmla="*/ 7 h 32"/>
                <a:gd name="T16" fmla="*/ 0 w 34"/>
                <a:gd name="T17" fmla="*/ 0 h 32"/>
                <a:gd name="T18" fmla="*/ 4 w 34"/>
                <a:gd name="T19" fmla="*/ 4 h 32"/>
                <a:gd name="T20" fmla="*/ 9 w 34"/>
                <a:gd name="T21" fmla="*/ 8 h 32"/>
                <a:gd name="T22" fmla="*/ 14 w 34"/>
                <a:gd name="T23" fmla="*/ 12 h 32"/>
                <a:gd name="T24" fmla="*/ 21 w 34"/>
                <a:gd name="T25" fmla="*/ 17 h 32"/>
                <a:gd name="T26" fmla="*/ 26 w 34"/>
                <a:gd name="T27" fmla="*/ 22 h 32"/>
                <a:gd name="T28" fmla="*/ 31 w 34"/>
                <a:gd name="T29" fmla="*/ 27 h 32"/>
                <a:gd name="T30" fmla="*/ 34 w 34"/>
                <a:gd name="T31" fmla="*/ 30 h 32"/>
                <a:gd name="T32" fmla="*/ 34 w 34"/>
                <a:gd name="T33" fmla="*/ 32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32"/>
                <a:gd name="T53" fmla="*/ 34 w 34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32">
                  <a:moveTo>
                    <a:pt x="34" y="32"/>
                  </a:moveTo>
                  <a:lnTo>
                    <a:pt x="32" y="32"/>
                  </a:lnTo>
                  <a:lnTo>
                    <a:pt x="28" y="31"/>
                  </a:lnTo>
                  <a:lnTo>
                    <a:pt x="22" y="28"/>
                  </a:lnTo>
                  <a:lnTo>
                    <a:pt x="17" y="24"/>
                  </a:lnTo>
                  <a:lnTo>
                    <a:pt x="11" y="18"/>
                  </a:lnTo>
                  <a:lnTo>
                    <a:pt x="6" y="12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9" y="8"/>
                  </a:lnTo>
                  <a:lnTo>
                    <a:pt x="14" y="12"/>
                  </a:lnTo>
                  <a:lnTo>
                    <a:pt x="21" y="17"/>
                  </a:lnTo>
                  <a:lnTo>
                    <a:pt x="26" y="22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6" name="Freeform 695"/>
            <p:cNvSpPr>
              <a:spLocks/>
            </p:cNvSpPr>
            <p:nvPr/>
          </p:nvSpPr>
          <p:spPr bwMode="auto">
            <a:xfrm>
              <a:off x="225" y="1167"/>
              <a:ext cx="24" cy="28"/>
            </a:xfrm>
            <a:custGeom>
              <a:avLst/>
              <a:gdLst>
                <a:gd name="T0" fmla="*/ 24 w 24"/>
                <a:gd name="T1" fmla="*/ 28 h 28"/>
                <a:gd name="T2" fmla="*/ 22 w 24"/>
                <a:gd name="T3" fmla="*/ 28 h 28"/>
                <a:gd name="T4" fmla="*/ 18 w 24"/>
                <a:gd name="T5" fmla="*/ 26 h 28"/>
                <a:gd name="T6" fmla="*/ 14 w 24"/>
                <a:gd name="T7" fmla="*/ 23 h 28"/>
                <a:gd name="T8" fmla="*/ 10 w 24"/>
                <a:gd name="T9" fmla="*/ 18 h 28"/>
                <a:gd name="T10" fmla="*/ 6 w 24"/>
                <a:gd name="T11" fmla="*/ 13 h 28"/>
                <a:gd name="T12" fmla="*/ 2 w 24"/>
                <a:gd name="T13" fmla="*/ 8 h 28"/>
                <a:gd name="T14" fmla="*/ 0 w 24"/>
                <a:gd name="T15" fmla="*/ 3 h 28"/>
                <a:gd name="T16" fmla="*/ 0 w 24"/>
                <a:gd name="T17" fmla="*/ 0 h 28"/>
                <a:gd name="T18" fmla="*/ 6 w 24"/>
                <a:gd name="T19" fmla="*/ 6 h 28"/>
                <a:gd name="T20" fmla="*/ 13 w 24"/>
                <a:gd name="T21" fmla="*/ 15 h 28"/>
                <a:gd name="T22" fmla="*/ 20 w 24"/>
                <a:gd name="T23" fmla="*/ 23 h 28"/>
                <a:gd name="T24" fmla="*/ 24 w 24"/>
                <a:gd name="T25" fmla="*/ 28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8"/>
                <a:gd name="T41" fmla="*/ 24 w 24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8">
                  <a:moveTo>
                    <a:pt x="24" y="28"/>
                  </a:moveTo>
                  <a:lnTo>
                    <a:pt x="22" y="28"/>
                  </a:lnTo>
                  <a:lnTo>
                    <a:pt x="18" y="26"/>
                  </a:lnTo>
                  <a:lnTo>
                    <a:pt x="14" y="23"/>
                  </a:lnTo>
                  <a:lnTo>
                    <a:pt x="10" y="18"/>
                  </a:lnTo>
                  <a:lnTo>
                    <a:pt x="6" y="13"/>
                  </a:lnTo>
                  <a:lnTo>
                    <a:pt x="2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6" y="6"/>
                  </a:lnTo>
                  <a:lnTo>
                    <a:pt x="13" y="15"/>
                  </a:lnTo>
                  <a:lnTo>
                    <a:pt x="20" y="23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7" name="Freeform 696"/>
            <p:cNvSpPr>
              <a:spLocks/>
            </p:cNvSpPr>
            <p:nvPr/>
          </p:nvSpPr>
          <p:spPr bwMode="auto">
            <a:xfrm>
              <a:off x="231" y="1158"/>
              <a:ext cx="14" cy="18"/>
            </a:xfrm>
            <a:custGeom>
              <a:avLst/>
              <a:gdLst>
                <a:gd name="T0" fmla="*/ 14 w 14"/>
                <a:gd name="T1" fmla="*/ 18 h 18"/>
                <a:gd name="T2" fmla="*/ 10 w 14"/>
                <a:gd name="T3" fmla="*/ 17 h 18"/>
                <a:gd name="T4" fmla="*/ 5 w 14"/>
                <a:gd name="T5" fmla="*/ 13 h 18"/>
                <a:gd name="T6" fmla="*/ 0 w 14"/>
                <a:gd name="T7" fmla="*/ 6 h 18"/>
                <a:gd name="T8" fmla="*/ 0 w 14"/>
                <a:gd name="T9" fmla="*/ 0 h 18"/>
                <a:gd name="T10" fmla="*/ 3 w 14"/>
                <a:gd name="T11" fmla="*/ 6 h 18"/>
                <a:gd name="T12" fmla="*/ 10 w 14"/>
                <a:gd name="T13" fmla="*/ 11 h 18"/>
                <a:gd name="T14" fmla="*/ 14 w 14"/>
                <a:gd name="T15" fmla="*/ 15 h 18"/>
                <a:gd name="T16" fmla="*/ 14 w 14"/>
                <a:gd name="T17" fmla="*/ 18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8"/>
                <a:gd name="T29" fmla="*/ 14 w 14"/>
                <a:gd name="T30" fmla="*/ 18 h 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8">
                  <a:moveTo>
                    <a:pt x="14" y="18"/>
                  </a:moveTo>
                  <a:lnTo>
                    <a:pt x="10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6"/>
                  </a:lnTo>
                  <a:lnTo>
                    <a:pt x="10" y="11"/>
                  </a:lnTo>
                  <a:lnTo>
                    <a:pt x="14" y="15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8" name="Freeform 697"/>
            <p:cNvSpPr>
              <a:spLocks/>
            </p:cNvSpPr>
            <p:nvPr/>
          </p:nvSpPr>
          <p:spPr bwMode="auto">
            <a:xfrm>
              <a:off x="214" y="1311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5 w 21"/>
                <a:gd name="T3" fmla="*/ 3 h 21"/>
                <a:gd name="T4" fmla="*/ 13 w 21"/>
                <a:gd name="T5" fmla="*/ 9 h 21"/>
                <a:gd name="T6" fmla="*/ 20 w 21"/>
                <a:gd name="T7" fmla="*/ 16 h 21"/>
                <a:gd name="T8" fmla="*/ 21 w 21"/>
                <a:gd name="T9" fmla="*/ 21 h 21"/>
                <a:gd name="T10" fmla="*/ 17 w 21"/>
                <a:gd name="T11" fmla="*/ 20 h 21"/>
                <a:gd name="T12" fmla="*/ 11 w 21"/>
                <a:gd name="T13" fmla="*/ 15 h 21"/>
                <a:gd name="T14" fmla="*/ 5 w 21"/>
                <a:gd name="T15" fmla="*/ 6 h 21"/>
                <a:gd name="T16" fmla="*/ 0 w 2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0"/>
                  </a:moveTo>
                  <a:lnTo>
                    <a:pt x="5" y="3"/>
                  </a:lnTo>
                  <a:lnTo>
                    <a:pt x="13" y="9"/>
                  </a:lnTo>
                  <a:lnTo>
                    <a:pt x="20" y="16"/>
                  </a:lnTo>
                  <a:lnTo>
                    <a:pt x="21" y="21"/>
                  </a:lnTo>
                  <a:lnTo>
                    <a:pt x="17" y="20"/>
                  </a:lnTo>
                  <a:lnTo>
                    <a:pt x="11" y="15"/>
                  </a:lnTo>
                  <a:lnTo>
                    <a:pt x="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399" name="Freeform 698"/>
            <p:cNvSpPr>
              <a:spLocks/>
            </p:cNvSpPr>
            <p:nvPr/>
          </p:nvSpPr>
          <p:spPr bwMode="auto">
            <a:xfrm>
              <a:off x="203" y="1310"/>
              <a:ext cx="10" cy="25"/>
            </a:xfrm>
            <a:custGeom>
              <a:avLst/>
              <a:gdLst>
                <a:gd name="T0" fmla="*/ 10 w 10"/>
                <a:gd name="T1" fmla="*/ 0 h 25"/>
                <a:gd name="T2" fmla="*/ 8 w 10"/>
                <a:gd name="T3" fmla="*/ 5 h 25"/>
                <a:gd name="T4" fmla="*/ 4 w 10"/>
                <a:gd name="T5" fmla="*/ 13 h 25"/>
                <a:gd name="T6" fmla="*/ 0 w 10"/>
                <a:gd name="T7" fmla="*/ 20 h 25"/>
                <a:gd name="T8" fmla="*/ 1 w 10"/>
                <a:gd name="T9" fmla="*/ 25 h 25"/>
                <a:gd name="T10" fmla="*/ 4 w 10"/>
                <a:gd name="T11" fmla="*/ 23 h 25"/>
                <a:gd name="T12" fmla="*/ 7 w 10"/>
                <a:gd name="T13" fmla="*/ 17 h 25"/>
                <a:gd name="T14" fmla="*/ 10 w 10"/>
                <a:gd name="T15" fmla="*/ 7 h 25"/>
                <a:gd name="T16" fmla="*/ 1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5"/>
                <a:gd name="T29" fmla="*/ 10 w 10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5">
                  <a:moveTo>
                    <a:pt x="10" y="0"/>
                  </a:moveTo>
                  <a:lnTo>
                    <a:pt x="8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17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0" name="Freeform 699"/>
            <p:cNvSpPr>
              <a:spLocks/>
            </p:cNvSpPr>
            <p:nvPr/>
          </p:nvSpPr>
          <p:spPr bwMode="auto">
            <a:xfrm>
              <a:off x="216" y="1316"/>
              <a:ext cx="6" cy="28"/>
            </a:xfrm>
            <a:custGeom>
              <a:avLst/>
              <a:gdLst>
                <a:gd name="T0" fmla="*/ 0 w 6"/>
                <a:gd name="T1" fmla="*/ 0 h 28"/>
                <a:gd name="T2" fmla="*/ 0 w 6"/>
                <a:gd name="T3" fmla="*/ 5 h 28"/>
                <a:gd name="T4" fmla="*/ 0 w 6"/>
                <a:gd name="T5" fmla="*/ 14 h 28"/>
                <a:gd name="T6" fmla="*/ 1 w 6"/>
                <a:gd name="T7" fmla="*/ 24 h 28"/>
                <a:gd name="T8" fmla="*/ 3 w 6"/>
                <a:gd name="T9" fmla="*/ 28 h 28"/>
                <a:gd name="T10" fmla="*/ 6 w 6"/>
                <a:gd name="T11" fmla="*/ 24 h 28"/>
                <a:gd name="T12" fmla="*/ 4 w 6"/>
                <a:gd name="T13" fmla="*/ 15 h 28"/>
                <a:gd name="T14" fmla="*/ 2 w 6"/>
                <a:gd name="T15" fmla="*/ 7 h 28"/>
                <a:gd name="T16" fmla="*/ 0 w 6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8"/>
                <a:gd name="T29" fmla="*/ 6 w 6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8">
                  <a:moveTo>
                    <a:pt x="0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3" y="28"/>
                  </a:lnTo>
                  <a:lnTo>
                    <a:pt x="6" y="24"/>
                  </a:lnTo>
                  <a:lnTo>
                    <a:pt x="4" y="15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1" name="Freeform 700"/>
            <p:cNvSpPr>
              <a:spLocks/>
            </p:cNvSpPr>
            <p:nvPr/>
          </p:nvSpPr>
          <p:spPr bwMode="auto">
            <a:xfrm>
              <a:off x="191" y="1301"/>
              <a:ext cx="19" cy="26"/>
            </a:xfrm>
            <a:custGeom>
              <a:avLst/>
              <a:gdLst>
                <a:gd name="T0" fmla="*/ 19 w 19"/>
                <a:gd name="T1" fmla="*/ 0 h 26"/>
                <a:gd name="T2" fmla="*/ 15 w 19"/>
                <a:gd name="T3" fmla="*/ 8 h 26"/>
                <a:gd name="T4" fmla="*/ 9 w 19"/>
                <a:gd name="T5" fmla="*/ 18 h 26"/>
                <a:gd name="T6" fmla="*/ 4 w 19"/>
                <a:gd name="T7" fmla="*/ 25 h 26"/>
                <a:gd name="T8" fmla="*/ 0 w 19"/>
                <a:gd name="T9" fmla="*/ 26 h 26"/>
                <a:gd name="T10" fmla="*/ 1 w 19"/>
                <a:gd name="T11" fmla="*/ 21 h 26"/>
                <a:gd name="T12" fmla="*/ 7 w 19"/>
                <a:gd name="T13" fmla="*/ 13 h 26"/>
                <a:gd name="T14" fmla="*/ 14 w 19"/>
                <a:gd name="T15" fmla="*/ 5 h 26"/>
                <a:gd name="T16" fmla="*/ 19 w 19"/>
                <a:gd name="T17" fmla="*/ 0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26"/>
                <a:gd name="T29" fmla="*/ 19 w 19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26">
                  <a:moveTo>
                    <a:pt x="19" y="0"/>
                  </a:moveTo>
                  <a:lnTo>
                    <a:pt x="15" y="8"/>
                  </a:lnTo>
                  <a:lnTo>
                    <a:pt x="9" y="18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7" y="13"/>
                  </a:lnTo>
                  <a:lnTo>
                    <a:pt x="14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2" name="Freeform 701"/>
            <p:cNvSpPr>
              <a:spLocks/>
            </p:cNvSpPr>
            <p:nvPr/>
          </p:nvSpPr>
          <p:spPr bwMode="auto">
            <a:xfrm>
              <a:off x="194" y="1163"/>
              <a:ext cx="32" cy="7"/>
            </a:xfrm>
            <a:custGeom>
              <a:avLst/>
              <a:gdLst>
                <a:gd name="T0" fmla="*/ 32 w 32"/>
                <a:gd name="T1" fmla="*/ 6 h 7"/>
                <a:gd name="T2" fmla="*/ 29 w 32"/>
                <a:gd name="T3" fmla="*/ 6 h 7"/>
                <a:gd name="T4" fmla="*/ 24 w 32"/>
                <a:gd name="T5" fmla="*/ 7 h 7"/>
                <a:gd name="T6" fmla="*/ 19 w 32"/>
                <a:gd name="T7" fmla="*/ 7 h 7"/>
                <a:gd name="T8" fmla="*/ 13 w 32"/>
                <a:gd name="T9" fmla="*/ 7 h 7"/>
                <a:gd name="T10" fmla="*/ 8 w 32"/>
                <a:gd name="T11" fmla="*/ 7 h 7"/>
                <a:gd name="T12" fmla="*/ 4 w 32"/>
                <a:gd name="T13" fmla="*/ 6 h 7"/>
                <a:gd name="T14" fmla="*/ 1 w 32"/>
                <a:gd name="T15" fmla="*/ 4 h 7"/>
                <a:gd name="T16" fmla="*/ 0 w 32"/>
                <a:gd name="T17" fmla="*/ 2 h 7"/>
                <a:gd name="T18" fmla="*/ 0 w 32"/>
                <a:gd name="T19" fmla="*/ 1 h 7"/>
                <a:gd name="T20" fmla="*/ 3 w 32"/>
                <a:gd name="T21" fmla="*/ 0 h 7"/>
                <a:gd name="T22" fmla="*/ 7 w 32"/>
                <a:gd name="T23" fmla="*/ 0 h 7"/>
                <a:gd name="T24" fmla="*/ 13 w 32"/>
                <a:gd name="T25" fmla="*/ 1 h 7"/>
                <a:gd name="T26" fmla="*/ 18 w 32"/>
                <a:gd name="T27" fmla="*/ 2 h 7"/>
                <a:gd name="T28" fmla="*/ 24 w 32"/>
                <a:gd name="T29" fmla="*/ 4 h 7"/>
                <a:gd name="T30" fmla="*/ 28 w 32"/>
                <a:gd name="T31" fmla="*/ 5 h 7"/>
                <a:gd name="T32" fmla="*/ 32 w 32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7"/>
                <a:gd name="T53" fmla="*/ 32 w 32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7">
                  <a:moveTo>
                    <a:pt x="32" y="6"/>
                  </a:moveTo>
                  <a:lnTo>
                    <a:pt x="29" y="6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8" y="5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3" name="Freeform 702"/>
            <p:cNvSpPr>
              <a:spLocks/>
            </p:cNvSpPr>
            <p:nvPr/>
          </p:nvSpPr>
          <p:spPr bwMode="auto">
            <a:xfrm>
              <a:off x="199" y="1148"/>
              <a:ext cx="32" cy="13"/>
            </a:xfrm>
            <a:custGeom>
              <a:avLst/>
              <a:gdLst>
                <a:gd name="T0" fmla="*/ 32 w 32"/>
                <a:gd name="T1" fmla="*/ 13 h 13"/>
                <a:gd name="T2" fmla="*/ 28 w 32"/>
                <a:gd name="T3" fmla="*/ 13 h 13"/>
                <a:gd name="T4" fmla="*/ 24 w 32"/>
                <a:gd name="T5" fmla="*/ 12 h 13"/>
                <a:gd name="T6" fmla="*/ 19 w 32"/>
                <a:gd name="T7" fmla="*/ 11 h 13"/>
                <a:gd name="T8" fmla="*/ 14 w 32"/>
                <a:gd name="T9" fmla="*/ 10 h 13"/>
                <a:gd name="T10" fmla="*/ 8 w 32"/>
                <a:gd name="T11" fmla="*/ 9 h 13"/>
                <a:gd name="T12" fmla="*/ 4 w 32"/>
                <a:gd name="T13" fmla="*/ 7 h 13"/>
                <a:gd name="T14" fmla="*/ 1 w 32"/>
                <a:gd name="T15" fmla="*/ 4 h 13"/>
                <a:gd name="T16" fmla="*/ 0 w 32"/>
                <a:gd name="T17" fmla="*/ 2 h 13"/>
                <a:gd name="T18" fmla="*/ 1 w 32"/>
                <a:gd name="T19" fmla="*/ 0 h 13"/>
                <a:gd name="T20" fmla="*/ 4 w 32"/>
                <a:gd name="T21" fmla="*/ 0 h 13"/>
                <a:gd name="T22" fmla="*/ 8 w 32"/>
                <a:gd name="T23" fmla="*/ 1 h 13"/>
                <a:gd name="T24" fmla="*/ 14 w 32"/>
                <a:gd name="T25" fmla="*/ 4 h 13"/>
                <a:gd name="T26" fmla="*/ 20 w 32"/>
                <a:gd name="T27" fmla="*/ 7 h 13"/>
                <a:gd name="T28" fmla="*/ 25 w 32"/>
                <a:gd name="T29" fmla="*/ 9 h 13"/>
                <a:gd name="T30" fmla="*/ 29 w 32"/>
                <a:gd name="T31" fmla="*/ 12 h 13"/>
                <a:gd name="T32" fmla="*/ 32 w 32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3"/>
                <a:gd name="T53" fmla="*/ 32 w 3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3">
                  <a:moveTo>
                    <a:pt x="32" y="13"/>
                  </a:moveTo>
                  <a:lnTo>
                    <a:pt x="28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4" y="10"/>
                  </a:lnTo>
                  <a:lnTo>
                    <a:pt x="8" y="9"/>
                  </a:lnTo>
                  <a:lnTo>
                    <a:pt x="4" y="7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4" y="4"/>
                  </a:lnTo>
                  <a:lnTo>
                    <a:pt x="20" y="7"/>
                  </a:lnTo>
                  <a:lnTo>
                    <a:pt x="25" y="9"/>
                  </a:lnTo>
                  <a:lnTo>
                    <a:pt x="29" y="12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4" name="Freeform 703"/>
            <p:cNvSpPr>
              <a:spLocks/>
            </p:cNvSpPr>
            <p:nvPr/>
          </p:nvSpPr>
          <p:spPr bwMode="auto">
            <a:xfrm>
              <a:off x="185" y="1181"/>
              <a:ext cx="30" cy="8"/>
            </a:xfrm>
            <a:custGeom>
              <a:avLst/>
              <a:gdLst>
                <a:gd name="T0" fmla="*/ 30 w 30"/>
                <a:gd name="T1" fmla="*/ 3 h 8"/>
                <a:gd name="T2" fmla="*/ 29 w 30"/>
                <a:gd name="T3" fmla="*/ 5 h 8"/>
                <a:gd name="T4" fmla="*/ 26 w 30"/>
                <a:gd name="T5" fmla="*/ 6 h 8"/>
                <a:gd name="T6" fmla="*/ 22 w 30"/>
                <a:gd name="T7" fmla="*/ 7 h 8"/>
                <a:gd name="T8" fmla="*/ 16 w 30"/>
                <a:gd name="T9" fmla="*/ 8 h 8"/>
                <a:gd name="T10" fmla="*/ 10 w 30"/>
                <a:gd name="T11" fmla="*/ 8 h 8"/>
                <a:gd name="T12" fmla="*/ 6 w 30"/>
                <a:gd name="T13" fmla="*/ 7 h 8"/>
                <a:gd name="T14" fmla="*/ 2 w 30"/>
                <a:gd name="T15" fmla="*/ 6 h 8"/>
                <a:gd name="T16" fmla="*/ 0 w 30"/>
                <a:gd name="T17" fmla="*/ 3 h 8"/>
                <a:gd name="T18" fmla="*/ 0 w 30"/>
                <a:gd name="T19" fmla="*/ 1 h 8"/>
                <a:gd name="T20" fmla="*/ 2 w 30"/>
                <a:gd name="T21" fmla="*/ 0 h 8"/>
                <a:gd name="T22" fmla="*/ 6 w 30"/>
                <a:gd name="T23" fmla="*/ 0 h 8"/>
                <a:gd name="T24" fmla="*/ 10 w 30"/>
                <a:gd name="T25" fmla="*/ 1 h 8"/>
                <a:gd name="T26" fmla="*/ 15 w 30"/>
                <a:gd name="T27" fmla="*/ 2 h 8"/>
                <a:gd name="T28" fmla="*/ 22 w 30"/>
                <a:gd name="T29" fmla="*/ 2 h 8"/>
                <a:gd name="T30" fmla="*/ 26 w 30"/>
                <a:gd name="T31" fmla="*/ 3 h 8"/>
                <a:gd name="T32" fmla="*/ 30 w 30"/>
                <a:gd name="T33" fmla="*/ 3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8"/>
                <a:gd name="T53" fmla="*/ 30 w 30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8">
                  <a:moveTo>
                    <a:pt x="30" y="3"/>
                  </a:moveTo>
                  <a:lnTo>
                    <a:pt x="29" y="5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7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5" y="2"/>
                  </a:lnTo>
                  <a:lnTo>
                    <a:pt x="22" y="2"/>
                  </a:lnTo>
                  <a:lnTo>
                    <a:pt x="26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5" name="Freeform 704"/>
            <p:cNvSpPr>
              <a:spLocks/>
            </p:cNvSpPr>
            <p:nvPr/>
          </p:nvSpPr>
          <p:spPr bwMode="auto">
            <a:xfrm>
              <a:off x="176" y="1197"/>
              <a:ext cx="36" cy="13"/>
            </a:xfrm>
            <a:custGeom>
              <a:avLst/>
              <a:gdLst>
                <a:gd name="T0" fmla="*/ 36 w 36"/>
                <a:gd name="T1" fmla="*/ 0 h 13"/>
                <a:gd name="T2" fmla="*/ 31 w 36"/>
                <a:gd name="T3" fmla="*/ 3 h 13"/>
                <a:gd name="T4" fmla="*/ 27 w 36"/>
                <a:gd name="T5" fmla="*/ 6 h 13"/>
                <a:gd name="T6" fmla="*/ 21 w 36"/>
                <a:gd name="T7" fmla="*/ 8 h 13"/>
                <a:gd name="T8" fmla="*/ 15 w 36"/>
                <a:gd name="T9" fmla="*/ 11 h 13"/>
                <a:gd name="T10" fmla="*/ 10 w 36"/>
                <a:gd name="T11" fmla="*/ 12 h 13"/>
                <a:gd name="T12" fmla="*/ 5 w 36"/>
                <a:gd name="T13" fmla="*/ 13 h 13"/>
                <a:gd name="T14" fmla="*/ 2 w 36"/>
                <a:gd name="T15" fmla="*/ 12 h 13"/>
                <a:gd name="T16" fmla="*/ 0 w 36"/>
                <a:gd name="T17" fmla="*/ 10 h 13"/>
                <a:gd name="T18" fmla="*/ 1 w 36"/>
                <a:gd name="T19" fmla="*/ 7 h 13"/>
                <a:gd name="T20" fmla="*/ 4 w 36"/>
                <a:gd name="T21" fmla="*/ 5 h 13"/>
                <a:gd name="T22" fmla="*/ 9 w 36"/>
                <a:gd name="T23" fmla="*/ 4 h 13"/>
                <a:gd name="T24" fmla="*/ 15 w 36"/>
                <a:gd name="T25" fmla="*/ 3 h 13"/>
                <a:gd name="T26" fmla="*/ 21 w 36"/>
                <a:gd name="T27" fmla="*/ 3 h 13"/>
                <a:gd name="T28" fmla="*/ 27 w 36"/>
                <a:gd name="T29" fmla="*/ 2 h 13"/>
                <a:gd name="T30" fmla="*/ 32 w 36"/>
                <a:gd name="T31" fmla="*/ 1 h 13"/>
                <a:gd name="T32" fmla="*/ 36 w 3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3"/>
                <a:gd name="T53" fmla="*/ 36 w 36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3">
                  <a:moveTo>
                    <a:pt x="36" y="0"/>
                  </a:moveTo>
                  <a:lnTo>
                    <a:pt x="31" y="3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10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4"/>
                  </a:lnTo>
                  <a:lnTo>
                    <a:pt x="15" y="3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6" name="Freeform 705"/>
            <p:cNvSpPr>
              <a:spLocks/>
            </p:cNvSpPr>
            <p:nvPr/>
          </p:nvSpPr>
          <p:spPr bwMode="auto">
            <a:xfrm>
              <a:off x="167" y="1216"/>
              <a:ext cx="39" cy="14"/>
            </a:xfrm>
            <a:custGeom>
              <a:avLst/>
              <a:gdLst>
                <a:gd name="T0" fmla="*/ 39 w 39"/>
                <a:gd name="T1" fmla="*/ 0 h 14"/>
                <a:gd name="T2" fmla="*/ 35 w 39"/>
                <a:gd name="T3" fmla="*/ 2 h 14"/>
                <a:gd name="T4" fmla="*/ 29 w 39"/>
                <a:gd name="T5" fmla="*/ 4 h 14"/>
                <a:gd name="T6" fmla="*/ 23 w 39"/>
                <a:gd name="T7" fmla="*/ 7 h 14"/>
                <a:gd name="T8" fmla="*/ 16 w 39"/>
                <a:gd name="T9" fmla="*/ 10 h 14"/>
                <a:gd name="T10" fmla="*/ 10 w 39"/>
                <a:gd name="T11" fmla="*/ 12 h 14"/>
                <a:gd name="T12" fmla="*/ 4 w 39"/>
                <a:gd name="T13" fmla="*/ 14 h 14"/>
                <a:gd name="T14" fmla="*/ 1 w 39"/>
                <a:gd name="T15" fmla="*/ 13 h 14"/>
                <a:gd name="T16" fmla="*/ 0 w 39"/>
                <a:gd name="T17" fmla="*/ 11 h 14"/>
                <a:gd name="T18" fmla="*/ 2 w 39"/>
                <a:gd name="T19" fmla="*/ 8 h 14"/>
                <a:gd name="T20" fmla="*/ 6 w 39"/>
                <a:gd name="T21" fmla="*/ 6 h 14"/>
                <a:gd name="T22" fmla="*/ 11 w 39"/>
                <a:gd name="T23" fmla="*/ 4 h 14"/>
                <a:gd name="T24" fmla="*/ 18 w 39"/>
                <a:gd name="T25" fmla="*/ 3 h 14"/>
                <a:gd name="T26" fmla="*/ 25 w 39"/>
                <a:gd name="T27" fmla="*/ 3 h 14"/>
                <a:gd name="T28" fmla="*/ 31 w 39"/>
                <a:gd name="T29" fmla="*/ 2 h 14"/>
                <a:gd name="T30" fmla="*/ 36 w 39"/>
                <a:gd name="T31" fmla="*/ 1 h 14"/>
                <a:gd name="T32" fmla="*/ 39 w 3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14"/>
                <a:gd name="T53" fmla="*/ 39 w 3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14">
                  <a:moveTo>
                    <a:pt x="39" y="0"/>
                  </a:moveTo>
                  <a:lnTo>
                    <a:pt x="35" y="2"/>
                  </a:lnTo>
                  <a:lnTo>
                    <a:pt x="29" y="4"/>
                  </a:lnTo>
                  <a:lnTo>
                    <a:pt x="23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6"/>
                  </a:lnTo>
                  <a:lnTo>
                    <a:pt x="11" y="4"/>
                  </a:lnTo>
                  <a:lnTo>
                    <a:pt x="18" y="3"/>
                  </a:lnTo>
                  <a:lnTo>
                    <a:pt x="25" y="3"/>
                  </a:lnTo>
                  <a:lnTo>
                    <a:pt x="31" y="2"/>
                  </a:lnTo>
                  <a:lnTo>
                    <a:pt x="36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7" name="Freeform 706"/>
            <p:cNvSpPr>
              <a:spLocks/>
            </p:cNvSpPr>
            <p:nvPr/>
          </p:nvSpPr>
          <p:spPr bwMode="auto">
            <a:xfrm>
              <a:off x="164" y="1249"/>
              <a:ext cx="42" cy="24"/>
            </a:xfrm>
            <a:custGeom>
              <a:avLst/>
              <a:gdLst>
                <a:gd name="T0" fmla="*/ 42 w 42"/>
                <a:gd name="T1" fmla="*/ 0 h 24"/>
                <a:gd name="T2" fmla="*/ 37 w 42"/>
                <a:gd name="T3" fmla="*/ 4 h 24"/>
                <a:gd name="T4" fmla="*/ 32 w 42"/>
                <a:gd name="T5" fmla="*/ 9 h 24"/>
                <a:gd name="T6" fmla="*/ 26 w 42"/>
                <a:gd name="T7" fmla="*/ 14 h 24"/>
                <a:gd name="T8" fmla="*/ 19 w 42"/>
                <a:gd name="T9" fmla="*/ 18 h 24"/>
                <a:gd name="T10" fmla="*/ 12 w 42"/>
                <a:gd name="T11" fmla="*/ 21 h 24"/>
                <a:gd name="T12" fmla="*/ 7 w 42"/>
                <a:gd name="T13" fmla="*/ 24 h 24"/>
                <a:gd name="T14" fmla="*/ 3 w 42"/>
                <a:gd name="T15" fmla="*/ 24 h 24"/>
                <a:gd name="T16" fmla="*/ 0 w 42"/>
                <a:gd name="T17" fmla="*/ 23 h 24"/>
                <a:gd name="T18" fmla="*/ 1 w 42"/>
                <a:gd name="T19" fmla="*/ 20 h 24"/>
                <a:gd name="T20" fmla="*/ 6 w 42"/>
                <a:gd name="T21" fmla="*/ 17 h 24"/>
                <a:gd name="T22" fmla="*/ 12 w 42"/>
                <a:gd name="T23" fmla="*/ 14 h 24"/>
                <a:gd name="T24" fmla="*/ 18 w 42"/>
                <a:gd name="T25" fmla="*/ 11 h 24"/>
                <a:gd name="T26" fmla="*/ 26 w 42"/>
                <a:gd name="T27" fmla="*/ 9 h 24"/>
                <a:gd name="T28" fmla="*/ 33 w 42"/>
                <a:gd name="T29" fmla="*/ 6 h 24"/>
                <a:gd name="T30" fmla="*/ 38 w 42"/>
                <a:gd name="T31" fmla="*/ 3 h 24"/>
                <a:gd name="T32" fmla="*/ 42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42" y="0"/>
                  </a:moveTo>
                  <a:lnTo>
                    <a:pt x="37" y="4"/>
                  </a:lnTo>
                  <a:lnTo>
                    <a:pt x="32" y="9"/>
                  </a:lnTo>
                  <a:lnTo>
                    <a:pt x="26" y="14"/>
                  </a:lnTo>
                  <a:lnTo>
                    <a:pt x="19" y="18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3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8" name="Freeform 707"/>
            <p:cNvSpPr>
              <a:spLocks/>
            </p:cNvSpPr>
            <p:nvPr/>
          </p:nvSpPr>
          <p:spPr bwMode="auto">
            <a:xfrm>
              <a:off x="171" y="1286"/>
              <a:ext cx="38" cy="28"/>
            </a:xfrm>
            <a:custGeom>
              <a:avLst/>
              <a:gdLst>
                <a:gd name="T0" fmla="*/ 38 w 38"/>
                <a:gd name="T1" fmla="*/ 0 h 28"/>
                <a:gd name="T2" fmla="*/ 36 w 38"/>
                <a:gd name="T3" fmla="*/ 4 h 28"/>
                <a:gd name="T4" fmla="*/ 30 w 38"/>
                <a:gd name="T5" fmla="*/ 9 h 28"/>
                <a:gd name="T6" fmla="*/ 24 w 38"/>
                <a:gd name="T7" fmla="*/ 14 h 28"/>
                <a:gd name="T8" fmla="*/ 18 w 38"/>
                <a:gd name="T9" fmla="*/ 19 h 28"/>
                <a:gd name="T10" fmla="*/ 12 w 38"/>
                <a:gd name="T11" fmla="*/ 23 h 28"/>
                <a:gd name="T12" fmla="*/ 6 w 38"/>
                <a:gd name="T13" fmla="*/ 27 h 28"/>
                <a:gd name="T14" fmla="*/ 3 w 38"/>
                <a:gd name="T15" fmla="*/ 28 h 28"/>
                <a:gd name="T16" fmla="*/ 0 w 38"/>
                <a:gd name="T17" fmla="*/ 27 h 28"/>
                <a:gd name="T18" fmla="*/ 1 w 38"/>
                <a:gd name="T19" fmla="*/ 24 h 28"/>
                <a:gd name="T20" fmla="*/ 5 w 38"/>
                <a:gd name="T21" fmla="*/ 20 h 28"/>
                <a:gd name="T22" fmla="*/ 10 w 38"/>
                <a:gd name="T23" fmla="*/ 16 h 28"/>
                <a:gd name="T24" fmla="*/ 17 w 38"/>
                <a:gd name="T25" fmla="*/ 13 h 28"/>
                <a:gd name="T26" fmla="*/ 24 w 38"/>
                <a:gd name="T27" fmla="*/ 9 h 28"/>
                <a:gd name="T28" fmla="*/ 30 w 38"/>
                <a:gd name="T29" fmla="*/ 5 h 28"/>
                <a:gd name="T30" fmla="*/ 36 w 38"/>
                <a:gd name="T31" fmla="*/ 2 h 28"/>
                <a:gd name="T32" fmla="*/ 38 w 38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8"/>
                <a:gd name="T53" fmla="*/ 38 w 3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8">
                  <a:moveTo>
                    <a:pt x="38" y="0"/>
                  </a:moveTo>
                  <a:lnTo>
                    <a:pt x="36" y="4"/>
                  </a:lnTo>
                  <a:lnTo>
                    <a:pt x="30" y="9"/>
                  </a:lnTo>
                  <a:lnTo>
                    <a:pt x="24" y="14"/>
                  </a:lnTo>
                  <a:lnTo>
                    <a:pt x="18" y="19"/>
                  </a:lnTo>
                  <a:lnTo>
                    <a:pt x="12" y="23"/>
                  </a:lnTo>
                  <a:lnTo>
                    <a:pt x="6" y="27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5" y="20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4" y="9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09" name="Freeform 708"/>
            <p:cNvSpPr>
              <a:spLocks/>
            </p:cNvSpPr>
            <p:nvPr/>
          </p:nvSpPr>
          <p:spPr bwMode="auto">
            <a:xfrm>
              <a:off x="170" y="1232"/>
              <a:ext cx="34" cy="24"/>
            </a:xfrm>
            <a:custGeom>
              <a:avLst/>
              <a:gdLst>
                <a:gd name="T0" fmla="*/ 34 w 34"/>
                <a:gd name="T1" fmla="*/ 0 h 24"/>
                <a:gd name="T2" fmla="*/ 31 w 34"/>
                <a:gd name="T3" fmla="*/ 3 h 24"/>
                <a:gd name="T4" fmla="*/ 26 w 34"/>
                <a:gd name="T5" fmla="*/ 7 h 24"/>
                <a:gd name="T6" fmla="*/ 21 w 34"/>
                <a:gd name="T7" fmla="*/ 12 h 24"/>
                <a:gd name="T8" fmla="*/ 15 w 34"/>
                <a:gd name="T9" fmla="*/ 16 h 24"/>
                <a:gd name="T10" fmla="*/ 10 w 34"/>
                <a:gd name="T11" fmla="*/ 20 h 24"/>
                <a:gd name="T12" fmla="*/ 5 w 34"/>
                <a:gd name="T13" fmla="*/ 23 h 24"/>
                <a:gd name="T14" fmla="*/ 1 w 34"/>
                <a:gd name="T15" fmla="*/ 24 h 24"/>
                <a:gd name="T16" fmla="*/ 0 w 34"/>
                <a:gd name="T17" fmla="*/ 22 h 24"/>
                <a:gd name="T18" fmla="*/ 0 w 34"/>
                <a:gd name="T19" fmla="*/ 19 h 24"/>
                <a:gd name="T20" fmla="*/ 4 w 34"/>
                <a:gd name="T21" fmla="*/ 15 h 24"/>
                <a:gd name="T22" fmla="*/ 9 w 34"/>
                <a:gd name="T23" fmla="*/ 13 h 24"/>
                <a:gd name="T24" fmla="*/ 15 w 34"/>
                <a:gd name="T25" fmla="*/ 10 h 24"/>
                <a:gd name="T26" fmla="*/ 21 w 34"/>
                <a:gd name="T27" fmla="*/ 7 h 24"/>
                <a:gd name="T28" fmla="*/ 27 w 34"/>
                <a:gd name="T29" fmla="*/ 4 h 24"/>
                <a:gd name="T30" fmla="*/ 31 w 34"/>
                <a:gd name="T31" fmla="*/ 2 h 24"/>
                <a:gd name="T32" fmla="*/ 34 w 3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4"/>
                <a:gd name="T53" fmla="*/ 34 w 3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4">
                  <a:moveTo>
                    <a:pt x="34" y="0"/>
                  </a:moveTo>
                  <a:lnTo>
                    <a:pt x="31" y="3"/>
                  </a:lnTo>
                  <a:lnTo>
                    <a:pt x="26" y="7"/>
                  </a:lnTo>
                  <a:lnTo>
                    <a:pt x="21" y="12"/>
                  </a:lnTo>
                  <a:lnTo>
                    <a:pt x="15" y="16"/>
                  </a:lnTo>
                  <a:lnTo>
                    <a:pt x="10" y="20"/>
                  </a:lnTo>
                  <a:lnTo>
                    <a:pt x="5" y="23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3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0" name="Freeform 709"/>
            <p:cNvSpPr>
              <a:spLocks/>
            </p:cNvSpPr>
            <p:nvPr/>
          </p:nvSpPr>
          <p:spPr bwMode="auto">
            <a:xfrm>
              <a:off x="201" y="1234"/>
              <a:ext cx="51" cy="37"/>
            </a:xfrm>
            <a:custGeom>
              <a:avLst/>
              <a:gdLst>
                <a:gd name="T0" fmla="*/ 51 w 51"/>
                <a:gd name="T1" fmla="*/ 36 h 37"/>
                <a:gd name="T2" fmla="*/ 48 w 51"/>
                <a:gd name="T3" fmla="*/ 37 h 37"/>
                <a:gd name="T4" fmla="*/ 42 w 51"/>
                <a:gd name="T5" fmla="*/ 35 h 37"/>
                <a:gd name="T6" fmla="*/ 35 w 51"/>
                <a:gd name="T7" fmla="*/ 31 h 37"/>
                <a:gd name="T8" fmla="*/ 26 w 51"/>
                <a:gd name="T9" fmla="*/ 26 h 37"/>
                <a:gd name="T10" fmla="*/ 18 w 51"/>
                <a:gd name="T11" fmla="*/ 19 h 37"/>
                <a:gd name="T12" fmla="*/ 10 w 51"/>
                <a:gd name="T13" fmla="*/ 12 h 37"/>
                <a:gd name="T14" fmla="*/ 4 w 51"/>
                <a:gd name="T15" fmla="*/ 6 h 37"/>
                <a:gd name="T16" fmla="*/ 0 w 51"/>
                <a:gd name="T17" fmla="*/ 0 h 37"/>
                <a:gd name="T18" fmla="*/ 5 w 51"/>
                <a:gd name="T19" fmla="*/ 3 h 37"/>
                <a:gd name="T20" fmla="*/ 11 w 51"/>
                <a:gd name="T21" fmla="*/ 7 h 37"/>
                <a:gd name="T22" fmla="*/ 19 w 51"/>
                <a:gd name="T23" fmla="*/ 12 h 37"/>
                <a:gd name="T24" fmla="*/ 29 w 51"/>
                <a:gd name="T25" fmla="*/ 17 h 37"/>
                <a:gd name="T26" fmla="*/ 37 w 51"/>
                <a:gd name="T27" fmla="*/ 24 h 37"/>
                <a:gd name="T28" fmla="*/ 45 w 51"/>
                <a:gd name="T29" fmla="*/ 29 h 37"/>
                <a:gd name="T30" fmla="*/ 49 w 51"/>
                <a:gd name="T31" fmla="*/ 33 h 37"/>
                <a:gd name="T32" fmla="*/ 51 w 51"/>
                <a:gd name="T33" fmla="*/ 36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37"/>
                <a:gd name="T53" fmla="*/ 51 w 5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37">
                  <a:moveTo>
                    <a:pt x="51" y="36"/>
                  </a:moveTo>
                  <a:lnTo>
                    <a:pt x="48" y="37"/>
                  </a:lnTo>
                  <a:lnTo>
                    <a:pt x="42" y="35"/>
                  </a:lnTo>
                  <a:lnTo>
                    <a:pt x="35" y="31"/>
                  </a:lnTo>
                  <a:lnTo>
                    <a:pt x="26" y="26"/>
                  </a:lnTo>
                  <a:lnTo>
                    <a:pt x="18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9" y="12"/>
                  </a:lnTo>
                  <a:lnTo>
                    <a:pt x="29" y="17"/>
                  </a:lnTo>
                  <a:lnTo>
                    <a:pt x="37" y="24"/>
                  </a:lnTo>
                  <a:lnTo>
                    <a:pt x="45" y="29"/>
                  </a:lnTo>
                  <a:lnTo>
                    <a:pt x="49" y="33"/>
                  </a:lnTo>
                  <a:lnTo>
                    <a:pt x="51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1" name="Freeform 710"/>
            <p:cNvSpPr>
              <a:spLocks/>
            </p:cNvSpPr>
            <p:nvPr/>
          </p:nvSpPr>
          <p:spPr bwMode="auto">
            <a:xfrm>
              <a:off x="204" y="1264"/>
              <a:ext cx="39" cy="31"/>
            </a:xfrm>
            <a:custGeom>
              <a:avLst/>
              <a:gdLst>
                <a:gd name="T0" fmla="*/ 39 w 39"/>
                <a:gd name="T1" fmla="*/ 31 h 31"/>
                <a:gd name="T2" fmla="*/ 38 w 39"/>
                <a:gd name="T3" fmla="*/ 31 h 31"/>
                <a:gd name="T4" fmla="*/ 33 w 39"/>
                <a:gd name="T5" fmla="*/ 30 h 31"/>
                <a:gd name="T6" fmla="*/ 27 w 39"/>
                <a:gd name="T7" fmla="*/ 27 h 31"/>
                <a:gd name="T8" fmla="*/ 21 w 39"/>
                <a:gd name="T9" fmla="*/ 23 h 31"/>
                <a:gd name="T10" fmla="*/ 15 w 39"/>
                <a:gd name="T11" fmla="*/ 18 h 31"/>
                <a:gd name="T12" fmla="*/ 9 w 39"/>
                <a:gd name="T13" fmla="*/ 12 h 31"/>
                <a:gd name="T14" fmla="*/ 3 w 39"/>
                <a:gd name="T15" fmla="*/ 7 h 31"/>
                <a:gd name="T16" fmla="*/ 0 w 39"/>
                <a:gd name="T17" fmla="*/ 0 h 31"/>
                <a:gd name="T18" fmla="*/ 4 w 39"/>
                <a:gd name="T19" fmla="*/ 4 h 31"/>
                <a:gd name="T20" fmla="*/ 10 w 39"/>
                <a:gd name="T21" fmla="*/ 8 h 31"/>
                <a:gd name="T22" fmla="*/ 16 w 39"/>
                <a:gd name="T23" fmla="*/ 12 h 31"/>
                <a:gd name="T24" fmla="*/ 24 w 39"/>
                <a:gd name="T25" fmla="*/ 17 h 31"/>
                <a:gd name="T26" fmla="*/ 30 w 39"/>
                <a:gd name="T27" fmla="*/ 22 h 31"/>
                <a:gd name="T28" fmla="*/ 35 w 39"/>
                <a:gd name="T29" fmla="*/ 26 h 31"/>
                <a:gd name="T30" fmla="*/ 39 w 39"/>
                <a:gd name="T31" fmla="*/ 29 h 31"/>
                <a:gd name="T32" fmla="*/ 39 w 39"/>
                <a:gd name="T33" fmla="*/ 3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1"/>
                <a:gd name="T53" fmla="*/ 39 w 3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1">
                  <a:moveTo>
                    <a:pt x="39" y="31"/>
                  </a:moveTo>
                  <a:lnTo>
                    <a:pt x="38" y="31"/>
                  </a:lnTo>
                  <a:lnTo>
                    <a:pt x="33" y="30"/>
                  </a:lnTo>
                  <a:lnTo>
                    <a:pt x="27" y="27"/>
                  </a:lnTo>
                  <a:lnTo>
                    <a:pt x="21" y="23"/>
                  </a:lnTo>
                  <a:lnTo>
                    <a:pt x="15" y="18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4" y="17"/>
                  </a:lnTo>
                  <a:lnTo>
                    <a:pt x="30" y="22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39" y="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2" name="Freeform 711"/>
            <p:cNvSpPr>
              <a:spLocks/>
            </p:cNvSpPr>
            <p:nvPr/>
          </p:nvSpPr>
          <p:spPr bwMode="auto">
            <a:xfrm>
              <a:off x="168" y="1268"/>
              <a:ext cx="39" cy="27"/>
            </a:xfrm>
            <a:custGeom>
              <a:avLst/>
              <a:gdLst>
                <a:gd name="T0" fmla="*/ 39 w 39"/>
                <a:gd name="T1" fmla="*/ 0 h 27"/>
                <a:gd name="T2" fmla="*/ 36 w 39"/>
                <a:gd name="T3" fmla="*/ 4 h 27"/>
                <a:gd name="T4" fmla="*/ 31 w 39"/>
                <a:gd name="T5" fmla="*/ 8 h 27"/>
                <a:gd name="T6" fmla="*/ 25 w 39"/>
                <a:gd name="T7" fmla="*/ 13 h 27"/>
                <a:gd name="T8" fmla="*/ 19 w 39"/>
                <a:gd name="T9" fmla="*/ 18 h 27"/>
                <a:gd name="T10" fmla="*/ 12 w 39"/>
                <a:gd name="T11" fmla="*/ 23 h 27"/>
                <a:gd name="T12" fmla="*/ 7 w 39"/>
                <a:gd name="T13" fmla="*/ 26 h 27"/>
                <a:gd name="T14" fmla="*/ 2 w 39"/>
                <a:gd name="T15" fmla="*/ 27 h 27"/>
                <a:gd name="T16" fmla="*/ 0 w 39"/>
                <a:gd name="T17" fmla="*/ 26 h 27"/>
                <a:gd name="T18" fmla="*/ 1 w 39"/>
                <a:gd name="T19" fmla="*/ 23 h 27"/>
                <a:gd name="T20" fmla="*/ 4 w 39"/>
                <a:gd name="T21" fmla="*/ 20 h 27"/>
                <a:gd name="T22" fmla="*/ 10 w 39"/>
                <a:gd name="T23" fmla="*/ 16 h 27"/>
                <a:gd name="T24" fmla="*/ 17 w 39"/>
                <a:gd name="T25" fmla="*/ 12 h 27"/>
                <a:gd name="T26" fmla="*/ 25 w 39"/>
                <a:gd name="T27" fmla="*/ 8 h 27"/>
                <a:gd name="T28" fmla="*/ 31 w 39"/>
                <a:gd name="T29" fmla="*/ 5 h 27"/>
                <a:gd name="T30" fmla="*/ 36 w 39"/>
                <a:gd name="T31" fmla="*/ 2 h 27"/>
                <a:gd name="T32" fmla="*/ 39 w 39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27"/>
                <a:gd name="T53" fmla="*/ 39 w 3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27">
                  <a:moveTo>
                    <a:pt x="39" y="0"/>
                  </a:moveTo>
                  <a:lnTo>
                    <a:pt x="36" y="4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19" y="18"/>
                  </a:lnTo>
                  <a:lnTo>
                    <a:pt x="12" y="23"/>
                  </a:lnTo>
                  <a:lnTo>
                    <a:pt x="7" y="26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7" y="12"/>
                  </a:lnTo>
                  <a:lnTo>
                    <a:pt x="25" y="8"/>
                  </a:lnTo>
                  <a:lnTo>
                    <a:pt x="31" y="5"/>
                  </a:lnTo>
                  <a:lnTo>
                    <a:pt x="3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3" name="Freeform 712"/>
            <p:cNvSpPr>
              <a:spLocks/>
            </p:cNvSpPr>
            <p:nvPr/>
          </p:nvSpPr>
          <p:spPr bwMode="auto">
            <a:xfrm>
              <a:off x="35" y="29"/>
              <a:ext cx="379" cy="420"/>
            </a:xfrm>
            <a:custGeom>
              <a:avLst/>
              <a:gdLst>
                <a:gd name="T0" fmla="*/ 149 w 379"/>
                <a:gd name="T1" fmla="*/ 97 h 420"/>
                <a:gd name="T2" fmla="*/ 104 w 379"/>
                <a:gd name="T3" fmla="*/ 62 h 420"/>
                <a:gd name="T4" fmla="*/ 43 w 379"/>
                <a:gd name="T5" fmla="*/ 47 h 420"/>
                <a:gd name="T6" fmla="*/ 21 w 379"/>
                <a:gd name="T7" fmla="*/ 40 h 420"/>
                <a:gd name="T8" fmla="*/ 37 w 379"/>
                <a:gd name="T9" fmla="*/ 96 h 420"/>
                <a:gd name="T10" fmla="*/ 60 w 379"/>
                <a:gd name="T11" fmla="*/ 147 h 420"/>
                <a:gd name="T12" fmla="*/ 105 w 379"/>
                <a:gd name="T13" fmla="*/ 177 h 420"/>
                <a:gd name="T14" fmla="*/ 141 w 379"/>
                <a:gd name="T15" fmla="*/ 200 h 420"/>
                <a:gd name="T16" fmla="*/ 125 w 379"/>
                <a:gd name="T17" fmla="*/ 207 h 420"/>
                <a:gd name="T18" fmla="*/ 96 w 379"/>
                <a:gd name="T19" fmla="*/ 201 h 420"/>
                <a:gd name="T20" fmla="*/ 57 w 379"/>
                <a:gd name="T21" fmla="*/ 221 h 420"/>
                <a:gd name="T22" fmla="*/ 31 w 379"/>
                <a:gd name="T23" fmla="*/ 259 h 420"/>
                <a:gd name="T24" fmla="*/ 6 w 379"/>
                <a:gd name="T25" fmla="*/ 279 h 420"/>
                <a:gd name="T26" fmla="*/ 9 w 379"/>
                <a:gd name="T27" fmla="*/ 292 h 420"/>
                <a:gd name="T28" fmla="*/ 31 w 379"/>
                <a:gd name="T29" fmla="*/ 304 h 420"/>
                <a:gd name="T30" fmla="*/ 78 w 379"/>
                <a:gd name="T31" fmla="*/ 311 h 420"/>
                <a:gd name="T32" fmla="*/ 130 w 379"/>
                <a:gd name="T33" fmla="*/ 275 h 420"/>
                <a:gd name="T34" fmla="*/ 142 w 379"/>
                <a:gd name="T35" fmla="*/ 246 h 420"/>
                <a:gd name="T36" fmla="*/ 158 w 379"/>
                <a:gd name="T37" fmla="*/ 220 h 420"/>
                <a:gd name="T38" fmla="*/ 168 w 379"/>
                <a:gd name="T39" fmla="*/ 232 h 420"/>
                <a:gd name="T40" fmla="*/ 152 w 379"/>
                <a:gd name="T41" fmla="*/ 268 h 420"/>
                <a:gd name="T42" fmla="*/ 124 w 379"/>
                <a:gd name="T43" fmla="*/ 290 h 420"/>
                <a:gd name="T44" fmla="*/ 107 w 379"/>
                <a:gd name="T45" fmla="*/ 336 h 420"/>
                <a:gd name="T46" fmla="*/ 110 w 379"/>
                <a:gd name="T47" fmla="*/ 373 h 420"/>
                <a:gd name="T48" fmla="*/ 105 w 379"/>
                <a:gd name="T49" fmla="*/ 413 h 420"/>
                <a:gd name="T50" fmla="*/ 139 w 379"/>
                <a:gd name="T51" fmla="*/ 414 h 420"/>
                <a:gd name="T52" fmla="*/ 204 w 379"/>
                <a:gd name="T53" fmla="*/ 323 h 420"/>
                <a:gd name="T54" fmla="*/ 186 w 379"/>
                <a:gd name="T55" fmla="*/ 252 h 420"/>
                <a:gd name="T56" fmla="*/ 197 w 379"/>
                <a:gd name="T57" fmla="*/ 238 h 420"/>
                <a:gd name="T58" fmla="*/ 212 w 379"/>
                <a:gd name="T59" fmla="*/ 292 h 420"/>
                <a:gd name="T60" fmla="*/ 232 w 379"/>
                <a:gd name="T61" fmla="*/ 336 h 420"/>
                <a:gd name="T62" fmla="*/ 285 w 379"/>
                <a:gd name="T63" fmla="*/ 363 h 420"/>
                <a:gd name="T64" fmla="*/ 322 w 379"/>
                <a:gd name="T65" fmla="*/ 396 h 420"/>
                <a:gd name="T66" fmla="*/ 321 w 379"/>
                <a:gd name="T67" fmla="*/ 301 h 420"/>
                <a:gd name="T68" fmla="*/ 269 w 379"/>
                <a:gd name="T69" fmla="*/ 256 h 420"/>
                <a:gd name="T70" fmla="*/ 245 w 379"/>
                <a:gd name="T71" fmla="*/ 249 h 420"/>
                <a:gd name="T72" fmla="*/ 250 w 379"/>
                <a:gd name="T73" fmla="*/ 234 h 420"/>
                <a:gd name="T74" fmla="*/ 311 w 379"/>
                <a:gd name="T75" fmla="*/ 254 h 420"/>
                <a:gd name="T76" fmla="*/ 353 w 379"/>
                <a:gd name="T77" fmla="*/ 242 h 420"/>
                <a:gd name="T78" fmla="*/ 375 w 379"/>
                <a:gd name="T79" fmla="*/ 234 h 420"/>
                <a:gd name="T80" fmla="*/ 351 w 379"/>
                <a:gd name="T81" fmla="*/ 215 h 420"/>
                <a:gd name="T82" fmla="*/ 325 w 379"/>
                <a:gd name="T83" fmla="*/ 179 h 420"/>
                <a:gd name="T84" fmla="*/ 274 w 379"/>
                <a:gd name="T85" fmla="*/ 156 h 420"/>
                <a:gd name="T86" fmla="*/ 240 w 379"/>
                <a:gd name="T87" fmla="*/ 172 h 420"/>
                <a:gd name="T88" fmla="*/ 227 w 379"/>
                <a:gd name="T89" fmla="*/ 178 h 420"/>
                <a:gd name="T90" fmla="*/ 228 w 379"/>
                <a:gd name="T91" fmla="*/ 161 h 420"/>
                <a:gd name="T92" fmla="*/ 244 w 379"/>
                <a:gd name="T93" fmla="*/ 156 h 420"/>
                <a:gd name="T94" fmla="*/ 272 w 379"/>
                <a:gd name="T95" fmla="*/ 122 h 420"/>
                <a:gd name="T96" fmla="*/ 276 w 379"/>
                <a:gd name="T97" fmla="*/ 58 h 420"/>
                <a:gd name="T98" fmla="*/ 263 w 379"/>
                <a:gd name="T99" fmla="*/ 9 h 420"/>
                <a:gd name="T100" fmla="*/ 232 w 379"/>
                <a:gd name="T101" fmla="*/ 40 h 420"/>
                <a:gd name="T102" fmla="*/ 190 w 379"/>
                <a:gd name="T103" fmla="*/ 71 h 420"/>
                <a:gd name="T104" fmla="*/ 178 w 379"/>
                <a:gd name="T105" fmla="*/ 152 h 4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0"/>
                <a:gd name="T161" fmla="*/ 379 w 379"/>
                <a:gd name="T162" fmla="*/ 420 h 4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0">
                  <a:moveTo>
                    <a:pt x="165" y="153"/>
                  </a:moveTo>
                  <a:lnTo>
                    <a:pt x="164" y="139"/>
                  </a:lnTo>
                  <a:lnTo>
                    <a:pt x="160" y="124"/>
                  </a:lnTo>
                  <a:lnTo>
                    <a:pt x="156" y="111"/>
                  </a:lnTo>
                  <a:lnTo>
                    <a:pt x="149" y="97"/>
                  </a:lnTo>
                  <a:lnTo>
                    <a:pt x="141" y="86"/>
                  </a:lnTo>
                  <a:lnTo>
                    <a:pt x="133" y="76"/>
                  </a:lnTo>
                  <a:lnTo>
                    <a:pt x="123" y="68"/>
                  </a:lnTo>
                  <a:lnTo>
                    <a:pt x="114" y="65"/>
                  </a:lnTo>
                  <a:lnTo>
                    <a:pt x="104" y="62"/>
                  </a:lnTo>
                  <a:lnTo>
                    <a:pt x="92" y="59"/>
                  </a:lnTo>
                  <a:lnTo>
                    <a:pt x="79" y="56"/>
                  </a:lnTo>
                  <a:lnTo>
                    <a:pt x="66" y="53"/>
                  </a:lnTo>
                  <a:lnTo>
                    <a:pt x="54" y="50"/>
                  </a:lnTo>
                  <a:lnTo>
                    <a:pt x="43" y="47"/>
                  </a:lnTo>
                  <a:lnTo>
                    <a:pt x="35" y="44"/>
                  </a:lnTo>
                  <a:lnTo>
                    <a:pt x="30" y="41"/>
                  </a:lnTo>
                  <a:lnTo>
                    <a:pt x="25" y="38"/>
                  </a:lnTo>
                  <a:lnTo>
                    <a:pt x="21" y="37"/>
                  </a:lnTo>
                  <a:lnTo>
                    <a:pt x="21" y="40"/>
                  </a:lnTo>
                  <a:lnTo>
                    <a:pt x="25" y="44"/>
                  </a:lnTo>
                  <a:lnTo>
                    <a:pt x="30" y="53"/>
                  </a:lnTo>
                  <a:lnTo>
                    <a:pt x="32" y="66"/>
                  </a:lnTo>
                  <a:lnTo>
                    <a:pt x="35" y="81"/>
                  </a:lnTo>
                  <a:lnTo>
                    <a:pt x="37" y="96"/>
                  </a:lnTo>
                  <a:lnTo>
                    <a:pt x="38" y="105"/>
                  </a:lnTo>
                  <a:lnTo>
                    <a:pt x="42" y="115"/>
                  </a:lnTo>
                  <a:lnTo>
                    <a:pt x="47" y="125"/>
                  </a:lnTo>
                  <a:lnTo>
                    <a:pt x="53" y="136"/>
                  </a:lnTo>
                  <a:lnTo>
                    <a:pt x="60" y="147"/>
                  </a:lnTo>
                  <a:lnTo>
                    <a:pt x="68" y="156"/>
                  </a:lnTo>
                  <a:lnTo>
                    <a:pt x="77" y="164"/>
                  </a:lnTo>
                  <a:lnTo>
                    <a:pt x="87" y="170"/>
                  </a:lnTo>
                  <a:lnTo>
                    <a:pt x="97" y="174"/>
                  </a:lnTo>
                  <a:lnTo>
                    <a:pt x="105" y="177"/>
                  </a:lnTo>
                  <a:lnTo>
                    <a:pt x="114" y="180"/>
                  </a:lnTo>
                  <a:lnTo>
                    <a:pt x="122" y="184"/>
                  </a:lnTo>
                  <a:lnTo>
                    <a:pt x="129" y="188"/>
                  </a:lnTo>
                  <a:lnTo>
                    <a:pt x="135" y="193"/>
                  </a:lnTo>
                  <a:lnTo>
                    <a:pt x="141" y="200"/>
                  </a:lnTo>
                  <a:lnTo>
                    <a:pt x="146" y="208"/>
                  </a:lnTo>
                  <a:lnTo>
                    <a:pt x="141" y="210"/>
                  </a:lnTo>
                  <a:lnTo>
                    <a:pt x="135" y="210"/>
                  </a:lnTo>
                  <a:lnTo>
                    <a:pt x="130" y="209"/>
                  </a:lnTo>
                  <a:lnTo>
                    <a:pt x="125" y="207"/>
                  </a:lnTo>
                  <a:lnTo>
                    <a:pt x="120" y="206"/>
                  </a:lnTo>
                  <a:lnTo>
                    <a:pt x="116" y="205"/>
                  </a:lnTo>
                  <a:lnTo>
                    <a:pt x="110" y="203"/>
                  </a:lnTo>
                  <a:lnTo>
                    <a:pt x="104" y="202"/>
                  </a:lnTo>
                  <a:lnTo>
                    <a:pt x="96" y="201"/>
                  </a:lnTo>
                  <a:lnTo>
                    <a:pt x="88" y="203"/>
                  </a:lnTo>
                  <a:lnTo>
                    <a:pt x="80" y="205"/>
                  </a:lnTo>
                  <a:lnTo>
                    <a:pt x="72" y="209"/>
                  </a:lnTo>
                  <a:lnTo>
                    <a:pt x="64" y="214"/>
                  </a:lnTo>
                  <a:lnTo>
                    <a:pt x="57" y="221"/>
                  </a:lnTo>
                  <a:lnTo>
                    <a:pt x="52" y="229"/>
                  </a:lnTo>
                  <a:lnTo>
                    <a:pt x="47" y="236"/>
                  </a:lnTo>
                  <a:lnTo>
                    <a:pt x="43" y="244"/>
                  </a:lnTo>
                  <a:lnTo>
                    <a:pt x="37" y="252"/>
                  </a:lnTo>
                  <a:lnTo>
                    <a:pt x="31" y="259"/>
                  </a:lnTo>
                  <a:lnTo>
                    <a:pt x="25" y="264"/>
                  </a:lnTo>
                  <a:lnTo>
                    <a:pt x="20" y="269"/>
                  </a:lnTo>
                  <a:lnTo>
                    <a:pt x="14" y="273"/>
                  </a:lnTo>
                  <a:lnTo>
                    <a:pt x="10" y="277"/>
                  </a:lnTo>
                  <a:lnTo>
                    <a:pt x="6" y="279"/>
                  </a:lnTo>
                  <a:lnTo>
                    <a:pt x="1" y="282"/>
                  </a:lnTo>
                  <a:lnTo>
                    <a:pt x="0" y="285"/>
                  </a:lnTo>
                  <a:lnTo>
                    <a:pt x="2" y="287"/>
                  </a:lnTo>
                  <a:lnTo>
                    <a:pt x="7" y="291"/>
                  </a:lnTo>
                  <a:lnTo>
                    <a:pt x="9" y="292"/>
                  </a:lnTo>
                  <a:lnTo>
                    <a:pt x="12" y="294"/>
                  </a:lnTo>
                  <a:lnTo>
                    <a:pt x="16" y="296"/>
                  </a:lnTo>
                  <a:lnTo>
                    <a:pt x="21" y="299"/>
                  </a:lnTo>
                  <a:lnTo>
                    <a:pt x="25" y="301"/>
                  </a:lnTo>
                  <a:lnTo>
                    <a:pt x="31" y="304"/>
                  </a:lnTo>
                  <a:lnTo>
                    <a:pt x="37" y="306"/>
                  </a:lnTo>
                  <a:lnTo>
                    <a:pt x="44" y="308"/>
                  </a:lnTo>
                  <a:lnTo>
                    <a:pt x="55" y="310"/>
                  </a:lnTo>
                  <a:lnTo>
                    <a:pt x="66" y="311"/>
                  </a:lnTo>
                  <a:lnTo>
                    <a:pt x="78" y="311"/>
                  </a:lnTo>
                  <a:lnTo>
                    <a:pt x="89" y="309"/>
                  </a:lnTo>
                  <a:lnTo>
                    <a:pt x="100" y="304"/>
                  </a:lnTo>
                  <a:lnTo>
                    <a:pt x="111" y="297"/>
                  </a:lnTo>
                  <a:lnTo>
                    <a:pt x="122" y="287"/>
                  </a:lnTo>
                  <a:lnTo>
                    <a:pt x="130" y="275"/>
                  </a:lnTo>
                  <a:lnTo>
                    <a:pt x="133" y="270"/>
                  </a:lnTo>
                  <a:lnTo>
                    <a:pt x="135" y="264"/>
                  </a:lnTo>
                  <a:lnTo>
                    <a:pt x="137" y="259"/>
                  </a:lnTo>
                  <a:lnTo>
                    <a:pt x="140" y="254"/>
                  </a:lnTo>
                  <a:lnTo>
                    <a:pt x="142" y="246"/>
                  </a:lnTo>
                  <a:lnTo>
                    <a:pt x="145" y="238"/>
                  </a:lnTo>
                  <a:lnTo>
                    <a:pt x="147" y="232"/>
                  </a:lnTo>
                  <a:lnTo>
                    <a:pt x="151" y="228"/>
                  </a:lnTo>
                  <a:lnTo>
                    <a:pt x="154" y="223"/>
                  </a:lnTo>
                  <a:lnTo>
                    <a:pt x="158" y="220"/>
                  </a:lnTo>
                  <a:lnTo>
                    <a:pt x="162" y="218"/>
                  </a:lnTo>
                  <a:lnTo>
                    <a:pt x="166" y="217"/>
                  </a:lnTo>
                  <a:lnTo>
                    <a:pt x="166" y="223"/>
                  </a:lnTo>
                  <a:lnTo>
                    <a:pt x="166" y="228"/>
                  </a:lnTo>
                  <a:lnTo>
                    <a:pt x="168" y="232"/>
                  </a:lnTo>
                  <a:lnTo>
                    <a:pt x="170" y="235"/>
                  </a:lnTo>
                  <a:lnTo>
                    <a:pt x="169" y="246"/>
                  </a:lnTo>
                  <a:lnTo>
                    <a:pt x="166" y="255"/>
                  </a:lnTo>
                  <a:lnTo>
                    <a:pt x="160" y="262"/>
                  </a:lnTo>
                  <a:lnTo>
                    <a:pt x="152" y="268"/>
                  </a:lnTo>
                  <a:lnTo>
                    <a:pt x="146" y="271"/>
                  </a:lnTo>
                  <a:lnTo>
                    <a:pt x="141" y="274"/>
                  </a:lnTo>
                  <a:lnTo>
                    <a:pt x="135" y="279"/>
                  </a:lnTo>
                  <a:lnTo>
                    <a:pt x="130" y="284"/>
                  </a:lnTo>
                  <a:lnTo>
                    <a:pt x="124" y="290"/>
                  </a:lnTo>
                  <a:lnTo>
                    <a:pt x="119" y="298"/>
                  </a:lnTo>
                  <a:lnTo>
                    <a:pt x="115" y="307"/>
                  </a:lnTo>
                  <a:lnTo>
                    <a:pt x="111" y="316"/>
                  </a:lnTo>
                  <a:lnTo>
                    <a:pt x="109" y="325"/>
                  </a:lnTo>
                  <a:lnTo>
                    <a:pt x="107" y="336"/>
                  </a:lnTo>
                  <a:lnTo>
                    <a:pt x="106" y="345"/>
                  </a:lnTo>
                  <a:lnTo>
                    <a:pt x="107" y="355"/>
                  </a:lnTo>
                  <a:lnTo>
                    <a:pt x="108" y="362"/>
                  </a:lnTo>
                  <a:lnTo>
                    <a:pt x="109" y="368"/>
                  </a:lnTo>
                  <a:lnTo>
                    <a:pt x="110" y="373"/>
                  </a:lnTo>
                  <a:lnTo>
                    <a:pt x="110" y="378"/>
                  </a:lnTo>
                  <a:lnTo>
                    <a:pt x="110" y="391"/>
                  </a:lnTo>
                  <a:lnTo>
                    <a:pt x="110" y="400"/>
                  </a:lnTo>
                  <a:lnTo>
                    <a:pt x="108" y="408"/>
                  </a:lnTo>
                  <a:lnTo>
                    <a:pt x="105" y="413"/>
                  </a:lnTo>
                  <a:lnTo>
                    <a:pt x="103" y="418"/>
                  </a:lnTo>
                  <a:lnTo>
                    <a:pt x="104" y="420"/>
                  </a:lnTo>
                  <a:lnTo>
                    <a:pt x="109" y="420"/>
                  </a:lnTo>
                  <a:lnTo>
                    <a:pt x="114" y="419"/>
                  </a:lnTo>
                  <a:lnTo>
                    <a:pt x="139" y="414"/>
                  </a:lnTo>
                  <a:lnTo>
                    <a:pt x="161" y="403"/>
                  </a:lnTo>
                  <a:lnTo>
                    <a:pt x="178" y="388"/>
                  </a:lnTo>
                  <a:lnTo>
                    <a:pt x="192" y="369"/>
                  </a:lnTo>
                  <a:lnTo>
                    <a:pt x="201" y="346"/>
                  </a:lnTo>
                  <a:lnTo>
                    <a:pt x="204" y="323"/>
                  </a:lnTo>
                  <a:lnTo>
                    <a:pt x="203" y="300"/>
                  </a:lnTo>
                  <a:lnTo>
                    <a:pt x="197" y="277"/>
                  </a:lnTo>
                  <a:lnTo>
                    <a:pt x="193" y="266"/>
                  </a:lnTo>
                  <a:lnTo>
                    <a:pt x="189" y="258"/>
                  </a:lnTo>
                  <a:lnTo>
                    <a:pt x="186" y="252"/>
                  </a:lnTo>
                  <a:lnTo>
                    <a:pt x="184" y="245"/>
                  </a:lnTo>
                  <a:lnTo>
                    <a:pt x="188" y="244"/>
                  </a:lnTo>
                  <a:lnTo>
                    <a:pt x="192" y="242"/>
                  </a:lnTo>
                  <a:lnTo>
                    <a:pt x="196" y="240"/>
                  </a:lnTo>
                  <a:lnTo>
                    <a:pt x="197" y="238"/>
                  </a:lnTo>
                  <a:lnTo>
                    <a:pt x="203" y="245"/>
                  </a:lnTo>
                  <a:lnTo>
                    <a:pt x="207" y="257"/>
                  </a:lnTo>
                  <a:lnTo>
                    <a:pt x="209" y="269"/>
                  </a:lnTo>
                  <a:lnTo>
                    <a:pt x="211" y="283"/>
                  </a:lnTo>
                  <a:lnTo>
                    <a:pt x="212" y="292"/>
                  </a:lnTo>
                  <a:lnTo>
                    <a:pt x="214" y="302"/>
                  </a:lnTo>
                  <a:lnTo>
                    <a:pt x="216" y="311"/>
                  </a:lnTo>
                  <a:lnTo>
                    <a:pt x="220" y="319"/>
                  </a:lnTo>
                  <a:lnTo>
                    <a:pt x="225" y="328"/>
                  </a:lnTo>
                  <a:lnTo>
                    <a:pt x="232" y="336"/>
                  </a:lnTo>
                  <a:lnTo>
                    <a:pt x="240" y="342"/>
                  </a:lnTo>
                  <a:lnTo>
                    <a:pt x="251" y="348"/>
                  </a:lnTo>
                  <a:lnTo>
                    <a:pt x="263" y="353"/>
                  </a:lnTo>
                  <a:lnTo>
                    <a:pt x="274" y="358"/>
                  </a:lnTo>
                  <a:lnTo>
                    <a:pt x="285" y="363"/>
                  </a:lnTo>
                  <a:lnTo>
                    <a:pt x="294" y="368"/>
                  </a:lnTo>
                  <a:lnTo>
                    <a:pt x="303" y="373"/>
                  </a:lnTo>
                  <a:lnTo>
                    <a:pt x="311" y="379"/>
                  </a:lnTo>
                  <a:lnTo>
                    <a:pt x="317" y="387"/>
                  </a:lnTo>
                  <a:lnTo>
                    <a:pt x="322" y="396"/>
                  </a:lnTo>
                  <a:lnTo>
                    <a:pt x="324" y="382"/>
                  </a:lnTo>
                  <a:lnTo>
                    <a:pt x="326" y="365"/>
                  </a:lnTo>
                  <a:lnTo>
                    <a:pt x="327" y="344"/>
                  </a:lnTo>
                  <a:lnTo>
                    <a:pt x="325" y="322"/>
                  </a:lnTo>
                  <a:lnTo>
                    <a:pt x="321" y="301"/>
                  </a:lnTo>
                  <a:lnTo>
                    <a:pt x="312" y="283"/>
                  </a:lnTo>
                  <a:lnTo>
                    <a:pt x="300" y="268"/>
                  </a:lnTo>
                  <a:lnTo>
                    <a:pt x="282" y="259"/>
                  </a:lnTo>
                  <a:lnTo>
                    <a:pt x="276" y="257"/>
                  </a:lnTo>
                  <a:lnTo>
                    <a:pt x="269" y="256"/>
                  </a:lnTo>
                  <a:lnTo>
                    <a:pt x="263" y="254"/>
                  </a:lnTo>
                  <a:lnTo>
                    <a:pt x="258" y="253"/>
                  </a:lnTo>
                  <a:lnTo>
                    <a:pt x="253" y="251"/>
                  </a:lnTo>
                  <a:lnTo>
                    <a:pt x="249" y="250"/>
                  </a:lnTo>
                  <a:lnTo>
                    <a:pt x="245" y="249"/>
                  </a:lnTo>
                  <a:lnTo>
                    <a:pt x="243" y="248"/>
                  </a:lnTo>
                  <a:lnTo>
                    <a:pt x="245" y="245"/>
                  </a:lnTo>
                  <a:lnTo>
                    <a:pt x="247" y="241"/>
                  </a:lnTo>
                  <a:lnTo>
                    <a:pt x="249" y="237"/>
                  </a:lnTo>
                  <a:lnTo>
                    <a:pt x="250" y="234"/>
                  </a:lnTo>
                  <a:lnTo>
                    <a:pt x="263" y="241"/>
                  </a:lnTo>
                  <a:lnTo>
                    <a:pt x="276" y="247"/>
                  </a:lnTo>
                  <a:lnTo>
                    <a:pt x="288" y="251"/>
                  </a:lnTo>
                  <a:lnTo>
                    <a:pt x="300" y="253"/>
                  </a:lnTo>
                  <a:lnTo>
                    <a:pt x="311" y="254"/>
                  </a:lnTo>
                  <a:lnTo>
                    <a:pt x="321" y="254"/>
                  </a:lnTo>
                  <a:lnTo>
                    <a:pt x="331" y="252"/>
                  </a:lnTo>
                  <a:lnTo>
                    <a:pt x="339" y="249"/>
                  </a:lnTo>
                  <a:lnTo>
                    <a:pt x="347" y="245"/>
                  </a:lnTo>
                  <a:lnTo>
                    <a:pt x="353" y="242"/>
                  </a:lnTo>
                  <a:lnTo>
                    <a:pt x="359" y="239"/>
                  </a:lnTo>
                  <a:lnTo>
                    <a:pt x="364" y="237"/>
                  </a:lnTo>
                  <a:lnTo>
                    <a:pt x="368" y="235"/>
                  </a:lnTo>
                  <a:lnTo>
                    <a:pt x="372" y="234"/>
                  </a:lnTo>
                  <a:lnTo>
                    <a:pt x="375" y="234"/>
                  </a:lnTo>
                  <a:lnTo>
                    <a:pt x="379" y="234"/>
                  </a:lnTo>
                  <a:lnTo>
                    <a:pt x="371" y="231"/>
                  </a:lnTo>
                  <a:lnTo>
                    <a:pt x="364" y="227"/>
                  </a:lnTo>
                  <a:lnTo>
                    <a:pt x="357" y="221"/>
                  </a:lnTo>
                  <a:lnTo>
                    <a:pt x="351" y="215"/>
                  </a:lnTo>
                  <a:lnTo>
                    <a:pt x="346" y="209"/>
                  </a:lnTo>
                  <a:lnTo>
                    <a:pt x="341" y="203"/>
                  </a:lnTo>
                  <a:lnTo>
                    <a:pt x="336" y="195"/>
                  </a:lnTo>
                  <a:lnTo>
                    <a:pt x="331" y="187"/>
                  </a:lnTo>
                  <a:lnTo>
                    <a:pt x="325" y="179"/>
                  </a:lnTo>
                  <a:lnTo>
                    <a:pt x="318" y="172"/>
                  </a:lnTo>
                  <a:lnTo>
                    <a:pt x="307" y="165"/>
                  </a:lnTo>
                  <a:lnTo>
                    <a:pt x="297" y="160"/>
                  </a:lnTo>
                  <a:lnTo>
                    <a:pt x="285" y="157"/>
                  </a:lnTo>
                  <a:lnTo>
                    <a:pt x="274" y="156"/>
                  </a:lnTo>
                  <a:lnTo>
                    <a:pt x="263" y="158"/>
                  </a:lnTo>
                  <a:lnTo>
                    <a:pt x="255" y="162"/>
                  </a:lnTo>
                  <a:lnTo>
                    <a:pt x="250" y="166"/>
                  </a:lnTo>
                  <a:lnTo>
                    <a:pt x="245" y="170"/>
                  </a:lnTo>
                  <a:lnTo>
                    <a:pt x="240" y="172"/>
                  </a:lnTo>
                  <a:lnTo>
                    <a:pt x="237" y="175"/>
                  </a:lnTo>
                  <a:lnTo>
                    <a:pt x="233" y="176"/>
                  </a:lnTo>
                  <a:lnTo>
                    <a:pt x="231" y="177"/>
                  </a:lnTo>
                  <a:lnTo>
                    <a:pt x="228" y="177"/>
                  </a:lnTo>
                  <a:lnTo>
                    <a:pt x="227" y="178"/>
                  </a:lnTo>
                  <a:lnTo>
                    <a:pt x="227" y="176"/>
                  </a:lnTo>
                  <a:lnTo>
                    <a:pt x="227" y="171"/>
                  </a:lnTo>
                  <a:lnTo>
                    <a:pt x="227" y="166"/>
                  </a:lnTo>
                  <a:lnTo>
                    <a:pt x="225" y="163"/>
                  </a:lnTo>
                  <a:lnTo>
                    <a:pt x="228" y="161"/>
                  </a:lnTo>
                  <a:lnTo>
                    <a:pt x="231" y="159"/>
                  </a:lnTo>
                  <a:lnTo>
                    <a:pt x="234" y="158"/>
                  </a:lnTo>
                  <a:lnTo>
                    <a:pt x="238" y="157"/>
                  </a:lnTo>
                  <a:lnTo>
                    <a:pt x="240" y="157"/>
                  </a:lnTo>
                  <a:lnTo>
                    <a:pt x="244" y="156"/>
                  </a:lnTo>
                  <a:lnTo>
                    <a:pt x="247" y="155"/>
                  </a:lnTo>
                  <a:lnTo>
                    <a:pt x="251" y="153"/>
                  </a:lnTo>
                  <a:lnTo>
                    <a:pt x="259" y="146"/>
                  </a:lnTo>
                  <a:lnTo>
                    <a:pt x="266" y="135"/>
                  </a:lnTo>
                  <a:lnTo>
                    <a:pt x="272" y="122"/>
                  </a:lnTo>
                  <a:lnTo>
                    <a:pt x="276" y="108"/>
                  </a:lnTo>
                  <a:lnTo>
                    <a:pt x="280" y="94"/>
                  </a:lnTo>
                  <a:lnTo>
                    <a:pt x="281" y="79"/>
                  </a:lnTo>
                  <a:lnTo>
                    <a:pt x="280" y="68"/>
                  </a:lnTo>
                  <a:lnTo>
                    <a:pt x="276" y="58"/>
                  </a:lnTo>
                  <a:lnTo>
                    <a:pt x="271" y="43"/>
                  </a:lnTo>
                  <a:lnTo>
                    <a:pt x="269" y="27"/>
                  </a:lnTo>
                  <a:lnTo>
                    <a:pt x="268" y="12"/>
                  </a:lnTo>
                  <a:lnTo>
                    <a:pt x="269" y="0"/>
                  </a:lnTo>
                  <a:lnTo>
                    <a:pt x="263" y="9"/>
                  </a:lnTo>
                  <a:lnTo>
                    <a:pt x="257" y="17"/>
                  </a:lnTo>
                  <a:lnTo>
                    <a:pt x="251" y="25"/>
                  </a:lnTo>
                  <a:lnTo>
                    <a:pt x="245" y="31"/>
                  </a:lnTo>
                  <a:lnTo>
                    <a:pt x="238" y="37"/>
                  </a:lnTo>
                  <a:lnTo>
                    <a:pt x="232" y="40"/>
                  </a:lnTo>
                  <a:lnTo>
                    <a:pt x="226" y="44"/>
                  </a:lnTo>
                  <a:lnTo>
                    <a:pt x="220" y="46"/>
                  </a:lnTo>
                  <a:lnTo>
                    <a:pt x="209" y="51"/>
                  </a:lnTo>
                  <a:lnTo>
                    <a:pt x="199" y="60"/>
                  </a:lnTo>
                  <a:lnTo>
                    <a:pt x="190" y="71"/>
                  </a:lnTo>
                  <a:lnTo>
                    <a:pt x="183" y="85"/>
                  </a:lnTo>
                  <a:lnTo>
                    <a:pt x="177" y="100"/>
                  </a:lnTo>
                  <a:lnTo>
                    <a:pt x="174" y="117"/>
                  </a:lnTo>
                  <a:lnTo>
                    <a:pt x="174" y="134"/>
                  </a:lnTo>
                  <a:lnTo>
                    <a:pt x="178" y="152"/>
                  </a:lnTo>
                  <a:lnTo>
                    <a:pt x="176" y="151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5" y="1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4" name="Freeform 713"/>
            <p:cNvSpPr>
              <a:spLocks/>
            </p:cNvSpPr>
            <p:nvPr/>
          </p:nvSpPr>
          <p:spPr bwMode="auto">
            <a:xfrm>
              <a:off x="140" y="0"/>
              <a:ext cx="115" cy="182"/>
            </a:xfrm>
            <a:custGeom>
              <a:avLst/>
              <a:gdLst>
                <a:gd name="T0" fmla="*/ 115 w 115"/>
                <a:gd name="T1" fmla="*/ 75 h 182"/>
                <a:gd name="T2" fmla="*/ 109 w 115"/>
                <a:gd name="T3" fmla="*/ 78 h 182"/>
                <a:gd name="T4" fmla="*/ 102 w 115"/>
                <a:gd name="T5" fmla="*/ 83 h 182"/>
                <a:gd name="T6" fmla="*/ 95 w 115"/>
                <a:gd name="T7" fmla="*/ 89 h 182"/>
                <a:gd name="T8" fmla="*/ 88 w 115"/>
                <a:gd name="T9" fmla="*/ 96 h 182"/>
                <a:gd name="T10" fmla="*/ 83 w 115"/>
                <a:gd name="T11" fmla="*/ 103 h 182"/>
                <a:gd name="T12" fmla="*/ 78 w 115"/>
                <a:gd name="T13" fmla="*/ 113 h 182"/>
                <a:gd name="T14" fmla="*/ 73 w 115"/>
                <a:gd name="T15" fmla="*/ 123 h 182"/>
                <a:gd name="T16" fmla="*/ 71 w 115"/>
                <a:gd name="T17" fmla="*/ 133 h 182"/>
                <a:gd name="T18" fmla="*/ 70 w 115"/>
                <a:gd name="T19" fmla="*/ 137 h 182"/>
                <a:gd name="T20" fmla="*/ 70 w 115"/>
                <a:gd name="T21" fmla="*/ 140 h 182"/>
                <a:gd name="T22" fmla="*/ 69 w 115"/>
                <a:gd name="T23" fmla="*/ 144 h 182"/>
                <a:gd name="T24" fmla="*/ 69 w 115"/>
                <a:gd name="T25" fmla="*/ 148 h 182"/>
                <a:gd name="T26" fmla="*/ 69 w 115"/>
                <a:gd name="T27" fmla="*/ 155 h 182"/>
                <a:gd name="T28" fmla="*/ 70 w 115"/>
                <a:gd name="T29" fmla="*/ 164 h 182"/>
                <a:gd name="T30" fmla="*/ 71 w 115"/>
                <a:gd name="T31" fmla="*/ 173 h 182"/>
                <a:gd name="T32" fmla="*/ 73 w 115"/>
                <a:gd name="T33" fmla="*/ 181 h 182"/>
                <a:gd name="T34" fmla="*/ 71 w 115"/>
                <a:gd name="T35" fmla="*/ 180 h 182"/>
                <a:gd name="T36" fmla="*/ 67 w 115"/>
                <a:gd name="T37" fmla="*/ 180 h 182"/>
                <a:gd name="T38" fmla="*/ 62 w 115"/>
                <a:gd name="T39" fmla="*/ 180 h 182"/>
                <a:gd name="T40" fmla="*/ 60 w 115"/>
                <a:gd name="T41" fmla="*/ 182 h 182"/>
                <a:gd name="T42" fmla="*/ 59 w 115"/>
                <a:gd name="T43" fmla="*/ 168 h 182"/>
                <a:gd name="T44" fmla="*/ 55 w 115"/>
                <a:gd name="T45" fmla="*/ 153 h 182"/>
                <a:gd name="T46" fmla="*/ 51 w 115"/>
                <a:gd name="T47" fmla="*/ 140 h 182"/>
                <a:gd name="T48" fmla="*/ 44 w 115"/>
                <a:gd name="T49" fmla="*/ 126 h 182"/>
                <a:gd name="T50" fmla="*/ 36 w 115"/>
                <a:gd name="T51" fmla="*/ 115 h 182"/>
                <a:gd name="T52" fmla="*/ 28 w 115"/>
                <a:gd name="T53" fmla="*/ 105 h 182"/>
                <a:gd name="T54" fmla="*/ 18 w 115"/>
                <a:gd name="T55" fmla="*/ 97 h 182"/>
                <a:gd name="T56" fmla="*/ 9 w 115"/>
                <a:gd name="T57" fmla="*/ 94 h 182"/>
                <a:gd name="T58" fmla="*/ 10 w 115"/>
                <a:gd name="T59" fmla="*/ 85 h 182"/>
                <a:gd name="T60" fmla="*/ 10 w 115"/>
                <a:gd name="T61" fmla="*/ 76 h 182"/>
                <a:gd name="T62" fmla="*/ 6 w 115"/>
                <a:gd name="T63" fmla="*/ 69 h 182"/>
                <a:gd name="T64" fmla="*/ 0 w 115"/>
                <a:gd name="T65" fmla="*/ 65 h 182"/>
                <a:gd name="T66" fmla="*/ 7 w 115"/>
                <a:gd name="T67" fmla="*/ 52 h 182"/>
                <a:gd name="T68" fmla="*/ 13 w 115"/>
                <a:gd name="T69" fmla="*/ 35 h 182"/>
                <a:gd name="T70" fmla="*/ 16 w 115"/>
                <a:gd name="T71" fmla="*/ 15 h 182"/>
                <a:gd name="T72" fmla="*/ 11 w 115"/>
                <a:gd name="T73" fmla="*/ 0 h 182"/>
                <a:gd name="T74" fmla="*/ 16 w 115"/>
                <a:gd name="T75" fmla="*/ 5 h 182"/>
                <a:gd name="T76" fmla="*/ 22 w 115"/>
                <a:gd name="T77" fmla="*/ 11 h 182"/>
                <a:gd name="T78" fmla="*/ 28 w 115"/>
                <a:gd name="T79" fmla="*/ 16 h 182"/>
                <a:gd name="T80" fmla="*/ 35 w 115"/>
                <a:gd name="T81" fmla="*/ 21 h 182"/>
                <a:gd name="T82" fmla="*/ 42 w 115"/>
                <a:gd name="T83" fmla="*/ 25 h 182"/>
                <a:gd name="T84" fmla="*/ 51 w 115"/>
                <a:gd name="T85" fmla="*/ 28 h 182"/>
                <a:gd name="T86" fmla="*/ 60 w 115"/>
                <a:gd name="T87" fmla="*/ 29 h 182"/>
                <a:gd name="T88" fmla="*/ 71 w 115"/>
                <a:gd name="T89" fmla="*/ 28 h 182"/>
                <a:gd name="T90" fmla="*/ 71 w 115"/>
                <a:gd name="T91" fmla="*/ 37 h 182"/>
                <a:gd name="T92" fmla="*/ 72 w 115"/>
                <a:gd name="T93" fmla="*/ 46 h 182"/>
                <a:gd name="T94" fmla="*/ 73 w 115"/>
                <a:gd name="T95" fmla="*/ 56 h 182"/>
                <a:gd name="T96" fmla="*/ 77 w 115"/>
                <a:gd name="T97" fmla="*/ 65 h 182"/>
                <a:gd name="T98" fmla="*/ 83 w 115"/>
                <a:gd name="T99" fmla="*/ 72 h 182"/>
                <a:gd name="T100" fmla="*/ 91 w 115"/>
                <a:gd name="T101" fmla="*/ 76 h 182"/>
                <a:gd name="T102" fmla="*/ 102 w 115"/>
                <a:gd name="T103" fmla="*/ 78 h 182"/>
                <a:gd name="T104" fmla="*/ 115 w 115"/>
                <a:gd name="T105" fmla="*/ 75 h 1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182"/>
                <a:gd name="T161" fmla="*/ 115 w 115"/>
                <a:gd name="T162" fmla="*/ 182 h 1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182">
                  <a:moveTo>
                    <a:pt x="115" y="75"/>
                  </a:moveTo>
                  <a:lnTo>
                    <a:pt x="109" y="78"/>
                  </a:lnTo>
                  <a:lnTo>
                    <a:pt x="102" y="83"/>
                  </a:lnTo>
                  <a:lnTo>
                    <a:pt x="95" y="89"/>
                  </a:lnTo>
                  <a:lnTo>
                    <a:pt x="88" y="96"/>
                  </a:lnTo>
                  <a:lnTo>
                    <a:pt x="83" y="103"/>
                  </a:lnTo>
                  <a:lnTo>
                    <a:pt x="78" y="113"/>
                  </a:lnTo>
                  <a:lnTo>
                    <a:pt x="73" y="123"/>
                  </a:lnTo>
                  <a:lnTo>
                    <a:pt x="71" y="133"/>
                  </a:lnTo>
                  <a:lnTo>
                    <a:pt x="70" y="137"/>
                  </a:lnTo>
                  <a:lnTo>
                    <a:pt x="70" y="140"/>
                  </a:lnTo>
                  <a:lnTo>
                    <a:pt x="69" y="144"/>
                  </a:lnTo>
                  <a:lnTo>
                    <a:pt x="69" y="148"/>
                  </a:lnTo>
                  <a:lnTo>
                    <a:pt x="69" y="155"/>
                  </a:lnTo>
                  <a:lnTo>
                    <a:pt x="70" y="164"/>
                  </a:lnTo>
                  <a:lnTo>
                    <a:pt x="71" y="173"/>
                  </a:lnTo>
                  <a:lnTo>
                    <a:pt x="73" y="181"/>
                  </a:lnTo>
                  <a:lnTo>
                    <a:pt x="71" y="180"/>
                  </a:lnTo>
                  <a:lnTo>
                    <a:pt x="67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59" y="168"/>
                  </a:lnTo>
                  <a:lnTo>
                    <a:pt x="55" y="153"/>
                  </a:lnTo>
                  <a:lnTo>
                    <a:pt x="51" y="140"/>
                  </a:lnTo>
                  <a:lnTo>
                    <a:pt x="44" y="126"/>
                  </a:lnTo>
                  <a:lnTo>
                    <a:pt x="36" y="115"/>
                  </a:lnTo>
                  <a:lnTo>
                    <a:pt x="28" y="105"/>
                  </a:lnTo>
                  <a:lnTo>
                    <a:pt x="18" y="97"/>
                  </a:lnTo>
                  <a:lnTo>
                    <a:pt x="9" y="94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6" y="69"/>
                  </a:lnTo>
                  <a:lnTo>
                    <a:pt x="0" y="65"/>
                  </a:lnTo>
                  <a:lnTo>
                    <a:pt x="7" y="52"/>
                  </a:lnTo>
                  <a:lnTo>
                    <a:pt x="13" y="35"/>
                  </a:lnTo>
                  <a:lnTo>
                    <a:pt x="16" y="1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2" y="11"/>
                  </a:lnTo>
                  <a:lnTo>
                    <a:pt x="28" y="16"/>
                  </a:lnTo>
                  <a:lnTo>
                    <a:pt x="35" y="21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71" y="28"/>
                  </a:lnTo>
                  <a:lnTo>
                    <a:pt x="71" y="37"/>
                  </a:lnTo>
                  <a:lnTo>
                    <a:pt x="72" y="46"/>
                  </a:lnTo>
                  <a:lnTo>
                    <a:pt x="73" y="56"/>
                  </a:lnTo>
                  <a:lnTo>
                    <a:pt x="77" y="65"/>
                  </a:lnTo>
                  <a:lnTo>
                    <a:pt x="83" y="72"/>
                  </a:lnTo>
                  <a:lnTo>
                    <a:pt x="91" y="76"/>
                  </a:lnTo>
                  <a:lnTo>
                    <a:pt x="102" y="78"/>
                  </a:lnTo>
                  <a:lnTo>
                    <a:pt x="115" y="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5" name="Freeform 714"/>
            <p:cNvSpPr>
              <a:spLocks/>
            </p:cNvSpPr>
            <p:nvPr/>
          </p:nvSpPr>
          <p:spPr bwMode="auto">
            <a:xfrm>
              <a:off x="36" y="304"/>
              <a:ext cx="130" cy="170"/>
            </a:xfrm>
            <a:custGeom>
              <a:avLst/>
              <a:gdLst>
                <a:gd name="T0" fmla="*/ 47 w 130"/>
                <a:gd name="T1" fmla="*/ 34 h 170"/>
                <a:gd name="T2" fmla="*/ 54 w 130"/>
                <a:gd name="T3" fmla="*/ 36 h 170"/>
                <a:gd name="T4" fmla="*/ 62 w 130"/>
                <a:gd name="T5" fmla="*/ 36 h 170"/>
                <a:gd name="T6" fmla="*/ 71 w 130"/>
                <a:gd name="T7" fmla="*/ 36 h 170"/>
                <a:gd name="T8" fmla="*/ 79 w 130"/>
                <a:gd name="T9" fmla="*/ 36 h 170"/>
                <a:gd name="T10" fmla="*/ 87 w 130"/>
                <a:gd name="T11" fmla="*/ 34 h 170"/>
                <a:gd name="T12" fmla="*/ 97 w 130"/>
                <a:gd name="T13" fmla="*/ 31 h 170"/>
                <a:gd name="T14" fmla="*/ 107 w 130"/>
                <a:gd name="T15" fmla="*/ 25 h 170"/>
                <a:gd name="T16" fmla="*/ 116 w 130"/>
                <a:gd name="T17" fmla="*/ 17 h 170"/>
                <a:gd name="T18" fmla="*/ 125 w 130"/>
                <a:gd name="T19" fmla="*/ 7 h 170"/>
                <a:gd name="T20" fmla="*/ 130 w 130"/>
                <a:gd name="T21" fmla="*/ 2 h 170"/>
                <a:gd name="T22" fmla="*/ 130 w 130"/>
                <a:gd name="T23" fmla="*/ 7 h 170"/>
                <a:gd name="T24" fmla="*/ 123 w 130"/>
                <a:gd name="T25" fmla="*/ 15 h 170"/>
                <a:gd name="T26" fmla="*/ 114 w 130"/>
                <a:gd name="T27" fmla="*/ 32 h 170"/>
                <a:gd name="T28" fmla="*/ 108 w 130"/>
                <a:gd name="T29" fmla="*/ 50 h 170"/>
                <a:gd name="T30" fmla="*/ 105 w 130"/>
                <a:gd name="T31" fmla="*/ 70 h 170"/>
                <a:gd name="T32" fmla="*/ 107 w 130"/>
                <a:gd name="T33" fmla="*/ 87 h 170"/>
                <a:gd name="T34" fmla="*/ 109 w 130"/>
                <a:gd name="T35" fmla="*/ 98 h 170"/>
                <a:gd name="T36" fmla="*/ 105 w 130"/>
                <a:gd name="T37" fmla="*/ 102 h 170"/>
                <a:gd name="T38" fmla="*/ 95 w 130"/>
                <a:gd name="T39" fmla="*/ 108 h 170"/>
                <a:gd name="T40" fmla="*/ 85 w 130"/>
                <a:gd name="T41" fmla="*/ 121 h 170"/>
                <a:gd name="T42" fmla="*/ 80 w 130"/>
                <a:gd name="T43" fmla="*/ 143 h 170"/>
                <a:gd name="T44" fmla="*/ 75 w 130"/>
                <a:gd name="T45" fmla="*/ 152 h 170"/>
                <a:gd name="T46" fmla="*/ 60 w 130"/>
                <a:gd name="T47" fmla="*/ 148 h 170"/>
                <a:gd name="T48" fmla="*/ 42 w 130"/>
                <a:gd name="T49" fmla="*/ 149 h 170"/>
                <a:gd name="T50" fmla="*/ 27 w 130"/>
                <a:gd name="T51" fmla="*/ 160 h 170"/>
                <a:gd name="T52" fmla="*/ 23 w 130"/>
                <a:gd name="T53" fmla="*/ 151 h 170"/>
                <a:gd name="T54" fmla="*/ 12 w 130"/>
                <a:gd name="T55" fmla="*/ 116 h 170"/>
                <a:gd name="T56" fmla="*/ 8 w 130"/>
                <a:gd name="T57" fmla="*/ 96 h 170"/>
                <a:gd name="T58" fmla="*/ 14 w 130"/>
                <a:gd name="T59" fmla="*/ 69 h 170"/>
                <a:gd name="T60" fmla="*/ 17 w 130"/>
                <a:gd name="T61" fmla="*/ 59 h 170"/>
                <a:gd name="T62" fmla="*/ 26 w 130"/>
                <a:gd name="T63" fmla="*/ 54 h 170"/>
                <a:gd name="T64" fmla="*/ 35 w 130"/>
                <a:gd name="T65" fmla="*/ 47 h 170"/>
                <a:gd name="T66" fmla="*/ 42 w 130"/>
                <a:gd name="T67" fmla="*/ 39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70"/>
                <a:gd name="T104" fmla="*/ 130 w 13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70">
                  <a:moveTo>
                    <a:pt x="43" y="33"/>
                  </a:moveTo>
                  <a:lnTo>
                    <a:pt x="47" y="34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9" y="36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71" y="36"/>
                  </a:lnTo>
                  <a:lnTo>
                    <a:pt x="75" y="36"/>
                  </a:lnTo>
                  <a:lnTo>
                    <a:pt x="79" y="36"/>
                  </a:lnTo>
                  <a:lnTo>
                    <a:pt x="84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7" y="31"/>
                  </a:lnTo>
                  <a:lnTo>
                    <a:pt x="102" y="28"/>
                  </a:lnTo>
                  <a:lnTo>
                    <a:pt x="107" y="25"/>
                  </a:lnTo>
                  <a:lnTo>
                    <a:pt x="112" y="21"/>
                  </a:lnTo>
                  <a:lnTo>
                    <a:pt x="116" y="17"/>
                  </a:lnTo>
                  <a:lnTo>
                    <a:pt x="121" y="12"/>
                  </a:lnTo>
                  <a:lnTo>
                    <a:pt x="125" y="7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9" y="9"/>
                  </a:lnTo>
                  <a:lnTo>
                    <a:pt x="123" y="15"/>
                  </a:lnTo>
                  <a:lnTo>
                    <a:pt x="118" y="23"/>
                  </a:lnTo>
                  <a:lnTo>
                    <a:pt x="114" y="32"/>
                  </a:lnTo>
                  <a:lnTo>
                    <a:pt x="110" y="41"/>
                  </a:lnTo>
                  <a:lnTo>
                    <a:pt x="108" y="50"/>
                  </a:lnTo>
                  <a:lnTo>
                    <a:pt x="106" y="61"/>
                  </a:lnTo>
                  <a:lnTo>
                    <a:pt x="105" y="70"/>
                  </a:lnTo>
                  <a:lnTo>
                    <a:pt x="106" y="80"/>
                  </a:lnTo>
                  <a:lnTo>
                    <a:pt x="107" y="87"/>
                  </a:lnTo>
                  <a:lnTo>
                    <a:pt x="108" y="93"/>
                  </a:lnTo>
                  <a:lnTo>
                    <a:pt x="109" y="98"/>
                  </a:lnTo>
                  <a:lnTo>
                    <a:pt x="109" y="103"/>
                  </a:lnTo>
                  <a:lnTo>
                    <a:pt x="105" y="102"/>
                  </a:lnTo>
                  <a:lnTo>
                    <a:pt x="100" y="104"/>
                  </a:lnTo>
                  <a:lnTo>
                    <a:pt x="95" y="108"/>
                  </a:lnTo>
                  <a:lnTo>
                    <a:pt x="90" y="113"/>
                  </a:lnTo>
                  <a:lnTo>
                    <a:pt x="85" y="121"/>
                  </a:lnTo>
                  <a:lnTo>
                    <a:pt x="82" y="131"/>
                  </a:lnTo>
                  <a:lnTo>
                    <a:pt x="80" y="143"/>
                  </a:lnTo>
                  <a:lnTo>
                    <a:pt x="80" y="157"/>
                  </a:lnTo>
                  <a:lnTo>
                    <a:pt x="75" y="152"/>
                  </a:lnTo>
                  <a:lnTo>
                    <a:pt x="67" y="149"/>
                  </a:lnTo>
                  <a:lnTo>
                    <a:pt x="60" y="148"/>
                  </a:lnTo>
                  <a:lnTo>
                    <a:pt x="50" y="148"/>
                  </a:lnTo>
                  <a:lnTo>
                    <a:pt x="42" y="149"/>
                  </a:lnTo>
                  <a:lnTo>
                    <a:pt x="34" y="153"/>
                  </a:lnTo>
                  <a:lnTo>
                    <a:pt x="27" y="160"/>
                  </a:lnTo>
                  <a:lnTo>
                    <a:pt x="23" y="170"/>
                  </a:lnTo>
                  <a:lnTo>
                    <a:pt x="23" y="151"/>
                  </a:lnTo>
                  <a:lnTo>
                    <a:pt x="19" y="131"/>
                  </a:lnTo>
                  <a:lnTo>
                    <a:pt x="12" y="116"/>
                  </a:lnTo>
                  <a:lnTo>
                    <a:pt x="0" y="108"/>
                  </a:lnTo>
                  <a:lnTo>
                    <a:pt x="8" y="96"/>
                  </a:lnTo>
                  <a:lnTo>
                    <a:pt x="12" y="83"/>
                  </a:lnTo>
                  <a:lnTo>
                    <a:pt x="14" y="69"/>
                  </a:lnTo>
                  <a:lnTo>
                    <a:pt x="11" y="61"/>
                  </a:lnTo>
                  <a:lnTo>
                    <a:pt x="17" y="59"/>
                  </a:lnTo>
                  <a:lnTo>
                    <a:pt x="22" y="57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5" y="47"/>
                  </a:lnTo>
                  <a:lnTo>
                    <a:pt x="39" y="43"/>
                  </a:lnTo>
                  <a:lnTo>
                    <a:pt x="42" y="39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6" name="Freeform 715"/>
            <p:cNvSpPr>
              <a:spLocks/>
            </p:cNvSpPr>
            <p:nvPr/>
          </p:nvSpPr>
          <p:spPr bwMode="auto">
            <a:xfrm>
              <a:off x="146" y="20"/>
              <a:ext cx="80" cy="128"/>
            </a:xfrm>
            <a:custGeom>
              <a:avLst/>
              <a:gdLst>
                <a:gd name="T0" fmla="*/ 64 w 80"/>
                <a:gd name="T1" fmla="*/ 117 h 128"/>
                <a:gd name="T2" fmla="*/ 63 w 80"/>
                <a:gd name="T3" fmla="*/ 124 h 128"/>
                <a:gd name="T4" fmla="*/ 60 w 80"/>
                <a:gd name="T5" fmla="*/ 121 h 128"/>
                <a:gd name="T6" fmla="*/ 53 w 80"/>
                <a:gd name="T7" fmla="*/ 104 h 128"/>
                <a:gd name="T8" fmla="*/ 49 w 80"/>
                <a:gd name="T9" fmla="*/ 97 h 128"/>
                <a:gd name="T10" fmla="*/ 42 w 80"/>
                <a:gd name="T11" fmla="*/ 93 h 128"/>
                <a:gd name="T12" fmla="*/ 34 w 80"/>
                <a:gd name="T13" fmla="*/ 90 h 128"/>
                <a:gd name="T14" fmla="*/ 26 w 80"/>
                <a:gd name="T15" fmla="*/ 87 h 128"/>
                <a:gd name="T16" fmla="*/ 23 w 80"/>
                <a:gd name="T17" fmla="*/ 86 h 128"/>
                <a:gd name="T18" fmla="*/ 21 w 80"/>
                <a:gd name="T19" fmla="*/ 84 h 128"/>
                <a:gd name="T20" fmla="*/ 23 w 80"/>
                <a:gd name="T21" fmla="*/ 83 h 128"/>
                <a:gd name="T22" fmla="*/ 31 w 80"/>
                <a:gd name="T23" fmla="*/ 84 h 128"/>
                <a:gd name="T24" fmla="*/ 41 w 80"/>
                <a:gd name="T25" fmla="*/ 86 h 128"/>
                <a:gd name="T26" fmla="*/ 48 w 80"/>
                <a:gd name="T27" fmla="*/ 87 h 128"/>
                <a:gd name="T28" fmla="*/ 48 w 80"/>
                <a:gd name="T29" fmla="*/ 80 h 128"/>
                <a:gd name="T30" fmla="*/ 44 w 80"/>
                <a:gd name="T31" fmla="*/ 71 h 128"/>
                <a:gd name="T32" fmla="*/ 36 w 80"/>
                <a:gd name="T33" fmla="*/ 64 h 128"/>
                <a:gd name="T34" fmla="*/ 24 w 80"/>
                <a:gd name="T35" fmla="*/ 57 h 128"/>
                <a:gd name="T36" fmla="*/ 14 w 80"/>
                <a:gd name="T37" fmla="*/ 50 h 128"/>
                <a:gd name="T38" fmla="*/ 5 w 80"/>
                <a:gd name="T39" fmla="*/ 46 h 128"/>
                <a:gd name="T40" fmla="*/ 1 w 80"/>
                <a:gd name="T41" fmla="*/ 44 h 128"/>
                <a:gd name="T42" fmla="*/ 1 w 80"/>
                <a:gd name="T43" fmla="*/ 41 h 128"/>
                <a:gd name="T44" fmla="*/ 7 w 80"/>
                <a:gd name="T45" fmla="*/ 44 h 128"/>
                <a:gd name="T46" fmla="*/ 16 w 80"/>
                <a:gd name="T47" fmla="*/ 48 h 128"/>
                <a:gd name="T48" fmla="*/ 26 w 80"/>
                <a:gd name="T49" fmla="*/ 53 h 128"/>
                <a:gd name="T50" fmla="*/ 36 w 80"/>
                <a:gd name="T51" fmla="*/ 58 h 128"/>
                <a:gd name="T52" fmla="*/ 38 w 80"/>
                <a:gd name="T53" fmla="*/ 46 h 128"/>
                <a:gd name="T54" fmla="*/ 24 w 80"/>
                <a:gd name="T55" fmla="*/ 14 h 128"/>
                <a:gd name="T56" fmla="*/ 17 w 80"/>
                <a:gd name="T57" fmla="*/ 1 h 128"/>
                <a:gd name="T58" fmla="*/ 20 w 80"/>
                <a:gd name="T59" fmla="*/ 1 h 128"/>
                <a:gd name="T60" fmla="*/ 30 w 80"/>
                <a:gd name="T61" fmla="*/ 16 h 128"/>
                <a:gd name="T62" fmla="*/ 43 w 80"/>
                <a:gd name="T63" fmla="*/ 43 h 128"/>
                <a:gd name="T64" fmla="*/ 52 w 80"/>
                <a:gd name="T65" fmla="*/ 47 h 128"/>
                <a:gd name="T66" fmla="*/ 60 w 80"/>
                <a:gd name="T67" fmla="*/ 25 h 128"/>
                <a:gd name="T68" fmla="*/ 61 w 80"/>
                <a:gd name="T69" fmla="*/ 14 h 128"/>
                <a:gd name="T70" fmla="*/ 62 w 80"/>
                <a:gd name="T71" fmla="*/ 16 h 128"/>
                <a:gd name="T72" fmla="*/ 62 w 80"/>
                <a:gd name="T73" fmla="*/ 28 h 128"/>
                <a:gd name="T74" fmla="*/ 58 w 80"/>
                <a:gd name="T75" fmla="*/ 53 h 128"/>
                <a:gd name="T76" fmla="*/ 53 w 80"/>
                <a:gd name="T77" fmla="*/ 71 h 128"/>
                <a:gd name="T78" fmla="*/ 56 w 80"/>
                <a:gd name="T79" fmla="*/ 84 h 128"/>
                <a:gd name="T80" fmla="*/ 63 w 80"/>
                <a:gd name="T81" fmla="*/ 84 h 128"/>
                <a:gd name="T82" fmla="*/ 73 w 80"/>
                <a:gd name="T83" fmla="*/ 76 h 128"/>
                <a:gd name="T84" fmla="*/ 78 w 80"/>
                <a:gd name="T85" fmla="*/ 65 h 128"/>
                <a:gd name="T86" fmla="*/ 80 w 80"/>
                <a:gd name="T87" fmla="*/ 66 h 128"/>
                <a:gd name="T88" fmla="*/ 78 w 80"/>
                <a:gd name="T89" fmla="*/ 77 h 128"/>
                <a:gd name="T90" fmla="*/ 66 w 80"/>
                <a:gd name="T91" fmla="*/ 93 h 128"/>
                <a:gd name="T92" fmla="*/ 61 w 80"/>
                <a:gd name="T93" fmla="*/ 102 h 128"/>
                <a:gd name="T94" fmla="*/ 64 w 80"/>
                <a:gd name="T95" fmla="*/ 110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"/>
                <a:gd name="T145" fmla="*/ 0 h 128"/>
                <a:gd name="T146" fmla="*/ 80 w 80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" h="128">
                  <a:moveTo>
                    <a:pt x="65" y="113"/>
                  </a:moveTo>
                  <a:lnTo>
                    <a:pt x="64" y="117"/>
                  </a:lnTo>
                  <a:lnTo>
                    <a:pt x="64" y="120"/>
                  </a:lnTo>
                  <a:lnTo>
                    <a:pt x="63" y="124"/>
                  </a:lnTo>
                  <a:lnTo>
                    <a:pt x="63" y="128"/>
                  </a:lnTo>
                  <a:lnTo>
                    <a:pt x="60" y="121"/>
                  </a:lnTo>
                  <a:lnTo>
                    <a:pt x="56" y="112"/>
                  </a:lnTo>
                  <a:lnTo>
                    <a:pt x="53" y="104"/>
                  </a:lnTo>
                  <a:lnTo>
                    <a:pt x="52" y="98"/>
                  </a:lnTo>
                  <a:lnTo>
                    <a:pt x="49" y="97"/>
                  </a:lnTo>
                  <a:lnTo>
                    <a:pt x="46" y="95"/>
                  </a:lnTo>
                  <a:lnTo>
                    <a:pt x="42" y="93"/>
                  </a:lnTo>
                  <a:lnTo>
                    <a:pt x="38" y="91"/>
                  </a:lnTo>
                  <a:lnTo>
                    <a:pt x="34" y="90"/>
                  </a:lnTo>
                  <a:lnTo>
                    <a:pt x="30" y="88"/>
                  </a:lnTo>
                  <a:lnTo>
                    <a:pt x="26" y="87"/>
                  </a:lnTo>
                  <a:lnTo>
                    <a:pt x="24" y="87"/>
                  </a:lnTo>
                  <a:lnTo>
                    <a:pt x="23" y="86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3" y="83"/>
                  </a:lnTo>
                  <a:lnTo>
                    <a:pt x="27" y="84"/>
                  </a:lnTo>
                  <a:lnTo>
                    <a:pt x="31" y="84"/>
                  </a:lnTo>
                  <a:lnTo>
                    <a:pt x="36" y="85"/>
                  </a:lnTo>
                  <a:lnTo>
                    <a:pt x="41" y="86"/>
                  </a:lnTo>
                  <a:lnTo>
                    <a:pt x="45" y="87"/>
                  </a:lnTo>
                  <a:lnTo>
                    <a:pt x="48" y="87"/>
                  </a:lnTo>
                  <a:lnTo>
                    <a:pt x="50" y="88"/>
                  </a:lnTo>
                  <a:lnTo>
                    <a:pt x="48" y="80"/>
                  </a:lnTo>
                  <a:lnTo>
                    <a:pt x="47" y="75"/>
                  </a:lnTo>
                  <a:lnTo>
                    <a:pt x="44" y="71"/>
                  </a:lnTo>
                  <a:lnTo>
                    <a:pt x="42" y="67"/>
                  </a:lnTo>
                  <a:lnTo>
                    <a:pt x="36" y="64"/>
                  </a:lnTo>
                  <a:lnTo>
                    <a:pt x="30" y="61"/>
                  </a:lnTo>
                  <a:lnTo>
                    <a:pt x="24" y="57"/>
                  </a:lnTo>
                  <a:lnTo>
                    <a:pt x="19" y="54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5" y="46"/>
                  </a:lnTo>
                  <a:lnTo>
                    <a:pt x="3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7" y="44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6" y="53"/>
                  </a:lnTo>
                  <a:lnTo>
                    <a:pt x="31" y="56"/>
                  </a:lnTo>
                  <a:lnTo>
                    <a:pt x="36" y="58"/>
                  </a:lnTo>
                  <a:lnTo>
                    <a:pt x="41" y="59"/>
                  </a:lnTo>
                  <a:lnTo>
                    <a:pt x="38" y="46"/>
                  </a:lnTo>
                  <a:lnTo>
                    <a:pt x="31" y="29"/>
                  </a:lnTo>
                  <a:lnTo>
                    <a:pt x="24" y="14"/>
                  </a:lnTo>
                  <a:lnTo>
                    <a:pt x="18" y="5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30" y="16"/>
                  </a:lnTo>
                  <a:lnTo>
                    <a:pt x="37" y="29"/>
                  </a:lnTo>
                  <a:lnTo>
                    <a:pt x="43" y="43"/>
                  </a:lnTo>
                  <a:lnTo>
                    <a:pt x="47" y="53"/>
                  </a:lnTo>
                  <a:lnTo>
                    <a:pt x="52" y="47"/>
                  </a:lnTo>
                  <a:lnTo>
                    <a:pt x="56" y="36"/>
                  </a:lnTo>
                  <a:lnTo>
                    <a:pt x="60" y="25"/>
                  </a:lnTo>
                  <a:lnTo>
                    <a:pt x="61" y="17"/>
                  </a:lnTo>
                  <a:lnTo>
                    <a:pt x="61" y="14"/>
                  </a:lnTo>
                  <a:lnTo>
                    <a:pt x="61" y="13"/>
                  </a:lnTo>
                  <a:lnTo>
                    <a:pt x="62" y="16"/>
                  </a:lnTo>
                  <a:lnTo>
                    <a:pt x="62" y="20"/>
                  </a:lnTo>
                  <a:lnTo>
                    <a:pt x="62" y="28"/>
                  </a:lnTo>
                  <a:lnTo>
                    <a:pt x="61" y="40"/>
                  </a:lnTo>
                  <a:lnTo>
                    <a:pt x="58" y="53"/>
                  </a:lnTo>
                  <a:lnTo>
                    <a:pt x="50" y="64"/>
                  </a:lnTo>
                  <a:lnTo>
                    <a:pt x="53" y="71"/>
                  </a:lnTo>
                  <a:lnTo>
                    <a:pt x="55" y="77"/>
                  </a:lnTo>
                  <a:lnTo>
                    <a:pt x="56" y="84"/>
                  </a:lnTo>
                  <a:lnTo>
                    <a:pt x="57" y="88"/>
                  </a:lnTo>
                  <a:lnTo>
                    <a:pt x="63" y="84"/>
                  </a:lnTo>
                  <a:lnTo>
                    <a:pt x="68" y="80"/>
                  </a:lnTo>
                  <a:lnTo>
                    <a:pt x="73" y="76"/>
                  </a:lnTo>
                  <a:lnTo>
                    <a:pt x="76" y="69"/>
                  </a:lnTo>
                  <a:lnTo>
                    <a:pt x="78" y="65"/>
                  </a:lnTo>
                  <a:lnTo>
                    <a:pt x="79" y="64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78" y="77"/>
                  </a:lnTo>
                  <a:lnTo>
                    <a:pt x="73" y="85"/>
                  </a:lnTo>
                  <a:lnTo>
                    <a:pt x="66" y="93"/>
                  </a:lnTo>
                  <a:lnTo>
                    <a:pt x="60" y="98"/>
                  </a:lnTo>
                  <a:lnTo>
                    <a:pt x="61" y="102"/>
                  </a:lnTo>
                  <a:lnTo>
                    <a:pt x="62" y="106"/>
                  </a:lnTo>
                  <a:lnTo>
                    <a:pt x="64" y="110"/>
                  </a:lnTo>
                  <a:lnTo>
                    <a:pt x="65" y="11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7" name="Freeform 716"/>
            <p:cNvSpPr>
              <a:spLocks/>
            </p:cNvSpPr>
            <p:nvPr/>
          </p:nvSpPr>
          <p:spPr bwMode="auto">
            <a:xfrm>
              <a:off x="48" y="337"/>
              <a:ext cx="79" cy="115"/>
            </a:xfrm>
            <a:custGeom>
              <a:avLst/>
              <a:gdLst>
                <a:gd name="T0" fmla="*/ 75 w 79"/>
                <a:gd name="T1" fmla="*/ 1 h 115"/>
                <a:gd name="T2" fmla="*/ 67 w 79"/>
                <a:gd name="T3" fmla="*/ 3 h 115"/>
                <a:gd name="T4" fmla="*/ 62 w 79"/>
                <a:gd name="T5" fmla="*/ 7 h 115"/>
                <a:gd name="T6" fmla="*/ 56 w 79"/>
                <a:gd name="T7" fmla="*/ 18 h 115"/>
                <a:gd name="T8" fmla="*/ 48 w 79"/>
                <a:gd name="T9" fmla="*/ 21 h 115"/>
                <a:gd name="T10" fmla="*/ 37 w 79"/>
                <a:gd name="T11" fmla="*/ 23 h 115"/>
                <a:gd name="T12" fmla="*/ 25 w 79"/>
                <a:gd name="T13" fmla="*/ 26 h 115"/>
                <a:gd name="T14" fmla="*/ 16 w 79"/>
                <a:gd name="T15" fmla="*/ 31 h 115"/>
                <a:gd name="T16" fmla="*/ 12 w 79"/>
                <a:gd name="T17" fmla="*/ 35 h 115"/>
                <a:gd name="T18" fmla="*/ 12 w 79"/>
                <a:gd name="T19" fmla="*/ 35 h 115"/>
                <a:gd name="T20" fmla="*/ 18 w 79"/>
                <a:gd name="T21" fmla="*/ 33 h 115"/>
                <a:gd name="T22" fmla="*/ 25 w 79"/>
                <a:gd name="T23" fmla="*/ 31 h 115"/>
                <a:gd name="T24" fmla="*/ 35 w 79"/>
                <a:gd name="T25" fmla="*/ 28 h 115"/>
                <a:gd name="T26" fmla="*/ 45 w 79"/>
                <a:gd name="T27" fmla="*/ 28 h 115"/>
                <a:gd name="T28" fmla="*/ 46 w 79"/>
                <a:gd name="T29" fmla="*/ 36 h 115"/>
                <a:gd name="T30" fmla="*/ 39 w 79"/>
                <a:gd name="T31" fmla="*/ 53 h 115"/>
                <a:gd name="T32" fmla="*/ 33 w 79"/>
                <a:gd name="T33" fmla="*/ 58 h 115"/>
                <a:gd name="T34" fmla="*/ 24 w 79"/>
                <a:gd name="T35" fmla="*/ 61 h 115"/>
                <a:gd name="T36" fmla="*/ 14 w 79"/>
                <a:gd name="T37" fmla="*/ 63 h 115"/>
                <a:gd name="T38" fmla="*/ 6 w 79"/>
                <a:gd name="T39" fmla="*/ 65 h 115"/>
                <a:gd name="T40" fmla="*/ 1 w 79"/>
                <a:gd name="T41" fmla="*/ 67 h 115"/>
                <a:gd name="T42" fmla="*/ 1 w 79"/>
                <a:gd name="T43" fmla="*/ 68 h 115"/>
                <a:gd name="T44" fmla="*/ 7 w 79"/>
                <a:gd name="T45" fmla="*/ 68 h 115"/>
                <a:gd name="T46" fmla="*/ 14 w 79"/>
                <a:gd name="T47" fmla="*/ 67 h 115"/>
                <a:gd name="T48" fmla="*/ 22 w 79"/>
                <a:gd name="T49" fmla="*/ 65 h 115"/>
                <a:gd name="T50" fmla="*/ 30 w 79"/>
                <a:gd name="T51" fmla="*/ 64 h 115"/>
                <a:gd name="T52" fmla="*/ 29 w 79"/>
                <a:gd name="T53" fmla="*/ 71 h 115"/>
                <a:gd name="T54" fmla="*/ 19 w 79"/>
                <a:gd name="T55" fmla="*/ 92 h 115"/>
                <a:gd name="T56" fmla="*/ 22 w 79"/>
                <a:gd name="T57" fmla="*/ 104 h 115"/>
                <a:gd name="T58" fmla="*/ 34 w 79"/>
                <a:gd name="T59" fmla="*/ 76 h 115"/>
                <a:gd name="T60" fmla="*/ 42 w 79"/>
                <a:gd name="T61" fmla="*/ 77 h 115"/>
                <a:gd name="T62" fmla="*/ 49 w 79"/>
                <a:gd name="T63" fmla="*/ 96 h 115"/>
                <a:gd name="T64" fmla="*/ 56 w 79"/>
                <a:gd name="T65" fmla="*/ 106 h 115"/>
                <a:gd name="T66" fmla="*/ 55 w 79"/>
                <a:gd name="T67" fmla="*/ 103 h 115"/>
                <a:gd name="T68" fmla="*/ 50 w 79"/>
                <a:gd name="T69" fmla="*/ 89 h 115"/>
                <a:gd name="T70" fmla="*/ 46 w 79"/>
                <a:gd name="T71" fmla="*/ 69 h 115"/>
                <a:gd name="T72" fmla="*/ 48 w 79"/>
                <a:gd name="T73" fmla="*/ 54 h 115"/>
                <a:gd name="T74" fmla="*/ 56 w 79"/>
                <a:gd name="T75" fmla="*/ 35 h 115"/>
                <a:gd name="T76" fmla="*/ 64 w 79"/>
                <a:gd name="T77" fmla="*/ 36 h 115"/>
                <a:gd name="T78" fmla="*/ 74 w 79"/>
                <a:gd name="T79" fmla="*/ 55 h 115"/>
                <a:gd name="T80" fmla="*/ 77 w 79"/>
                <a:gd name="T81" fmla="*/ 73 h 115"/>
                <a:gd name="T82" fmla="*/ 79 w 79"/>
                <a:gd name="T83" fmla="*/ 70 h 115"/>
                <a:gd name="T84" fmla="*/ 78 w 79"/>
                <a:gd name="T85" fmla="*/ 54 h 115"/>
                <a:gd name="T86" fmla="*/ 71 w 79"/>
                <a:gd name="T87" fmla="*/ 31 h 115"/>
                <a:gd name="T88" fmla="*/ 71 w 79"/>
                <a:gd name="T89" fmla="*/ 19 h 115"/>
                <a:gd name="T90" fmla="*/ 78 w 79"/>
                <a:gd name="T91" fmla="*/ 6 h 115"/>
                <a:gd name="T92" fmla="*/ 79 w 79"/>
                <a:gd name="T93" fmla="*/ 0 h 1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115"/>
                <a:gd name="T143" fmla="*/ 79 w 79"/>
                <a:gd name="T144" fmla="*/ 115 h 1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115">
                  <a:moveTo>
                    <a:pt x="79" y="0"/>
                  </a:moveTo>
                  <a:lnTo>
                    <a:pt x="75" y="1"/>
                  </a:lnTo>
                  <a:lnTo>
                    <a:pt x="72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2" y="7"/>
                  </a:lnTo>
                  <a:lnTo>
                    <a:pt x="60" y="13"/>
                  </a:lnTo>
                  <a:lnTo>
                    <a:pt x="56" y="18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1" y="24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6" y="31"/>
                  </a:lnTo>
                  <a:lnTo>
                    <a:pt x="13" y="33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5" y="31"/>
                  </a:lnTo>
                  <a:lnTo>
                    <a:pt x="30" y="29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9" y="29"/>
                  </a:lnTo>
                  <a:lnTo>
                    <a:pt x="46" y="36"/>
                  </a:lnTo>
                  <a:lnTo>
                    <a:pt x="42" y="45"/>
                  </a:lnTo>
                  <a:lnTo>
                    <a:pt x="39" y="53"/>
                  </a:lnTo>
                  <a:lnTo>
                    <a:pt x="36" y="57"/>
                  </a:lnTo>
                  <a:lnTo>
                    <a:pt x="33" y="58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19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6" y="65"/>
                  </a:lnTo>
                  <a:lnTo>
                    <a:pt x="3" y="66"/>
                  </a:lnTo>
                  <a:lnTo>
                    <a:pt x="1" y="67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8" y="66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30" y="64"/>
                  </a:lnTo>
                  <a:lnTo>
                    <a:pt x="34" y="63"/>
                  </a:lnTo>
                  <a:lnTo>
                    <a:pt x="29" y="71"/>
                  </a:lnTo>
                  <a:lnTo>
                    <a:pt x="24" y="79"/>
                  </a:lnTo>
                  <a:lnTo>
                    <a:pt x="19" y="92"/>
                  </a:lnTo>
                  <a:lnTo>
                    <a:pt x="18" y="115"/>
                  </a:lnTo>
                  <a:lnTo>
                    <a:pt x="22" y="104"/>
                  </a:lnTo>
                  <a:lnTo>
                    <a:pt x="28" y="89"/>
                  </a:lnTo>
                  <a:lnTo>
                    <a:pt x="34" y="76"/>
                  </a:lnTo>
                  <a:lnTo>
                    <a:pt x="40" y="67"/>
                  </a:lnTo>
                  <a:lnTo>
                    <a:pt x="42" y="77"/>
                  </a:lnTo>
                  <a:lnTo>
                    <a:pt x="45" y="88"/>
                  </a:lnTo>
                  <a:lnTo>
                    <a:pt x="49" y="96"/>
                  </a:lnTo>
                  <a:lnTo>
                    <a:pt x="54" y="103"/>
                  </a:lnTo>
                  <a:lnTo>
                    <a:pt x="56" y="106"/>
                  </a:lnTo>
                  <a:lnTo>
                    <a:pt x="56" y="105"/>
                  </a:lnTo>
                  <a:lnTo>
                    <a:pt x="55" y="103"/>
                  </a:lnTo>
                  <a:lnTo>
                    <a:pt x="54" y="100"/>
                  </a:lnTo>
                  <a:lnTo>
                    <a:pt x="50" y="89"/>
                  </a:lnTo>
                  <a:lnTo>
                    <a:pt x="48" y="79"/>
                  </a:lnTo>
                  <a:lnTo>
                    <a:pt x="46" y="69"/>
                  </a:lnTo>
                  <a:lnTo>
                    <a:pt x="46" y="61"/>
                  </a:lnTo>
                  <a:lnTo>
                    <a:pt x="48" y="54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9" y="31"/>
                  </a:lnTo>
                  <a:lnTo>
                    <a:pt x="64" y="36"/>
                  </a:lnTo>
                  <a:lnTo>
                    <a:pt x="70" y="45"/>
                  </a:lnTo>
                  <a:lnTo>
                    <a:pt x="74" y="55"/>
                  </a:lnTo>
                  <a:lnTo>
                    <a:pt x="77" y="68"/>
                  </a:lnTo>
                  <a:lnTo>
                    <a:pt x="77" y="73"/>
                  </a:lnTo>
                  <a:lnTo>
                    <a:pt x="79" y="73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8" y="54"/>
                  </a:lnTo>
                  <a:lnTo>
                    <a:pt x="75" y="40"/>
                  </a:lnTo>
                  <a:lnTo>
                    <a:pt x="71" y="31"/>
                  </a:lnTo>
                  <a:lnTo>
                    <a:pt x="67" y="25"/>
                  </a:lnTo>
                  <a:lnTo>
                    <a:pt x="71" y="19"/>
                  </a:lnTo>
                  <a:lnTo>
                    <a:pt x="74" y="12"/>
                  </a:lnTo>
                  <a:lnTo>
                    <a:pt x="78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8" name="Freeform 717"/>
            <p:cNvSpPr>
              <a:spLocks/>
            </p:cNvSpPr>
            <p:nvPr/>
          </p:nvSpPr>
          <p:spPr bwMode="auto">
            <a:xfrm>
              <a:off x="172" y="180"/>
              <a:ext cx="113" cy="98"/>
            </a:xfrm>
            <a:custGeom>
              <a:avLst/>
              <a:gdLst>
                <a:gd name="T0" fmla="*/ 67 w 113"/>
                <a:gd name="T1" fmla="*/ 6 h 98"/>
                <a:gd name="T2" fmla="*/ 78 w 113"/>
                <a:gd name="T3" fmla="*/ 6 h 98"/>
                <a:gd name="T4" fmla="*/ 89 w 113"/>
                <a:gd name="T5" fmla="*/ 13 h 98"/>
                <a:gd name="T6" fmla="*/ 90 w 113"/>
                <a:gd name="T7" fmla="*/ 20 h 98"/>
                <a:gd name="T8" fmla="*/ 88 w 113"/>
                <a:gd name="T9" fmla="*/ 30 h 98"/>
                <a:gd name="T10" fmla="*/ 72 w 113"/>
                <a:gd name="T11" fmla="*/ 35 h 98"/>
                <a:gd name="T12" fmla="*/ 65 w 113"/>
                <a:gd name="T13" fmla="*/ 42 h 98"/>
                <a:gd name="T14" fmla="*/ 65 w 113"/>
                <a:gd name="T15" fmla="*/ 45 h 98"/>
                <a:gd name="T16" fmla="*/ 68 w 113"/>
                <a:gd name="T17" fmla="*/ 43 h 98"/>
                <a:gd name="T18" fmla="*/ 79 w 113"/>
                <a:gd name="T19" fmla="*/ 40 h 98"/>
                <a:gd name="T20" fmla="*/ 84 w 113"/>
                <a:gd name="T21" fmla="*/ 45 h 98"/>
                <a:gd name="T22" fmla="*/ 87 w 113"/>
                <a:gd name="T23" fmla="*/ 49 h 98"/>
                <a:gd name="T24" fmla="*/ 87 w 113"/>
                <a:gd name="T25" fmla="*/ 54 h 98"/>
                <a:gd name="T26" fmla="*/ 83 w 113"/>
                <a:gd name="T27" fmla="*/ 61 h 98"/>
                <a:gd name="T28" fmla="*/ 87 w 113"/>
                <a:gd name="T29" fmla="*/ 64 h 98"/>
                <a:gd name="T30" fmla="*/ 99 w 113"/>
                <a:gd name="T31" fmla="*/ 62 h 98"/>
                <a:gd name="T32" fmla="*/ 111 w 113"/>
                <a:gd name="T33" fmla="*/ 74 h 98"/>
                <a:gd name="T34" fmla="*/ 108 w 113"/>
                <a:gd name="T35" fmla="*/ 92 h 98"/>
                <a:gd name="T36" fmla="*/ 92 w 113"/>
                <a:gd name="T37" fmla="*/ 98 h 98"/>
                <a:gd name="T38" fmla="*/ 82 w 113"/>
                <a:gd name="T39" fmla="*/ 85 h 98"/>
                <a:gd name="T40" fmla="*/ 79 w 113"/>
                <a:gd name="T41" fmla="*/ 73 h 98"/>
                <a:gd name="T42" fmla="*/ 65 w 113"/>
                <a:gd name="T43" fmla="*/ 61 h 98"/>
                <a:gd name="T44" fmla="*/ 63 w 113"/>
                <a:gd name="T45" fmla="*/ 61 h 98"/>
                <a:gd name="T46" fmla="*/ 65 w 113"/>
                <a:gd name="T47" fmla="*/ 76 h 98"/>
                <a:gd name="T48" fmla="*/ 59 w 113"/>
                <a:gd name="T49" fmla="*/ 89 h 98"/>
                <a:gd name="T50" fmla="*/ 47 w 113"/>
                <a:gd name="T51" fmla="*/ 94 h 98"/>
                <a:gd name="T52" fmla="*/ 35 w 113"/>
                <a:gd name="T53" fmla="*/ 88 h 98"/>
                <a:gd name="T54" fmla="*/ 29 w 113"/>
                <a:gd name="T55" fmla="*/ 77 h 98"/>
                <a:gd name="T56" fmla="*/ 31 w 113"/>
                <a:gd name="T57" fmla="*/ 64 h 98"/>
                <a:gd name="T58" fmla="*/ 37 w 113"/>
                <a:gd name="T59" fmla="*/ 57 h 98"/>
                <a:gd name="T60" fmla="*/ 26 w 113"/>
                <a:gd name="T61" fmla="*/ 51 h 98"/>
                <a:gd name="T62" fmla="*/ 22 w 113"/>
                <a:gd name="T63" fmla="*/ 55 h 98"/>
                <a:gd name="T64" fmla="*/ 6 w 113"/>
                <a:gd name="T65" fmla="*/ 54 h 98"/>
                <a:gd name="T66" fmla="*/ 0 w 113"/>
                <a:gd name="T67" fmla="*/ 44 h 98"/>
                <a:gd name="T68" fmla="*/ 5 w 113"/>
                <a:gd name="T69" fmla="*/ 29 h 98"/>
                <a:gd name="T70" fmla="*/ 10 w 113"/>
                <a:gd name="T71" fmla="*/ 25 h 98"/>
                <a:gd name="T72" fmla="*/ 16 w 113"/>
                <a:gd name="T73" fmla="*/ 23 h 98"/>
                <a:gd name="T74" fmla="*/ 20 w 113"/>
                <a:gd name="T75" fmla="*/ 22 h 98"/>
                <a:gd name="T76" fmla="*/ 22 w 113"/>
                <a:gd name="T77" fmla="*/ 6 h 98"/>
                <a:gd name="T78" fmla="*/ 35 w 113"/>
                <a:gd name="T79" fmla="*/ 0 h 98"/>
                <a:gd name="T80" fmla="*/ 47 w 113"/>
                <a:gd name="T81" fmla="*/ 4 h 98"/>
                <a:gd name="T82" fmla="*/ 45 w 113"/>
                <a:gd name="T83" fmla="*/ 24 h 98"/>
                <a:gd name="T84" fmla="*/ 55 w 113"/>
                <a:gd name="T85" fmla="*/ 31 h 98"/>
                <a:gd name="T86" fmla="*/ 55 w 113"/>
                <a:gd name="T87" fmla="*/ 39 h 98"/>
                <a:gd name="T88" fmla="*/ 59 w 113"/>
                <a:gd name="T89" fmla="*/ 37 h 98"/>
                <a:gd name="T90" fmla="*/ 63 w 113"/>
                <a:gd name="T91" fmla="*/ 29 h 98"/>
                <a:gd name="T92" fmla="*/ 60 w 113"/>
                <a:gd name="T93" fmla="*/ 16 h 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3"/>
                <a:gd name="T142" fmla="*/ 0 h 98"/>
                <a:gd name="T143" fmla="*/ 113 w 113"/>
                <a:gd name="T144" fmla="*/ 98 h 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3" h="98">
                  <a:moveTo>
                    <a:pt x="62" y="10"/>
                  </a:moveTo>
                  <a:lnTo>
                    <a:pt x="64" y="8"/>
                  </a:lnTo>
                  <a:lnTo>
                    <a:pt x="67" y="6"/>
                  </a:lnTo>
                  <a:lnTo>
                    <a:pt x="71" y="5"/>
                  </a:lnTo>
                  <a:lnTo>
                    <a:pt x="75" y="6"/>
                  </a:lnTo>
                  <a:lnTo>
                    <a:pt x="78" y="6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88" y="12"/>
                  </a:lnTo>
                  <a:lnTo>
                    <a:pt x="90" y="15"/>
                  </a:lnTo>
                  <a:lnTo>
                    <a:pt x="90" y="20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88" y="30"/>
                  </a:lnTo>
                  <a:lnTo>
                    <a:pt x="86" y="34"/>
                  </a:lnTo>
                  <a:lnTo>
                    <a:pt x="81" y="36"/>
                  </a:lnTo>
                  <a:lnTo>
                    <a:pt x="72" y="35"/>
                  </a:lnTo>
                  <a:lnTo>
                    <a:pt x="70" y="37"/>
                  </a:lnTo>
                  <a:lnTo>
                    <a:pt x="68" y="40"/>
                  </a:lnTo>
                  <a:lnTo>
                    <a:pt x="65" y="42"/>
                  </a:lnTo>
                  <a:lnTo>
                    <a:pt x="64" y="43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5" y="46"/>
                  </a:lnTo>
                  <a:lnTo>
                    <a:pt x="65" y="47"/>
                  </a:lnTo>
                  <a:lnTo>
                    <a:pt x="68" y="43"/>
                  </a:lnTo>
                  <a:lnTo>
                    <a:pt x="71" y="40"/>
                  </a:lnTo>
                  <a:lnTo>
                    <a:pt x="75" y="39"/>
                  </a:lnTo>
                  <a:lnTo>
                    <a:pt x="79" y="40"/>
                  </a:lnTo>
                  <a:lnTo>
                    <a:pt x="82" y="42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4"/>
                  </a:lnTo>
                  <a:lnTo>
                    <a:pt x="86" y="56"/>
                  </a:lnTo>
                  <a:lnTo>
                    <a:pt x="85" y="59"/>
                  </a:lnTo>
                  <a:lnTo>
                    <a:pt x="83" y="61"/>
                  </a:lnTo>
                  <a:lnTo>
                    <a:pt x="84" y="62"/>
                  </a:lnTo>
                  <a:lnTo>
                    <a:pt x="85" y="63"/>
                  </a:lnTo>
                  <a:lnTo>
                    <a:pt x="87" y="64"/>
                  </a:lnTo>
                  <a:lnTo>
                    <a:pt x="88" y="65"/>
                  </a:lnTo>
                  <a:lnTo>
                    <a:pt x="93" y="62"/>
                  </a:lnTo>
                  <a:lnTo>
                    <a:pt x="99" y="62"/>
                  </a:lnTo>
                  <a:lnTo>
                    <a:pt x="104" y="64"/>
                  </a:lnTo>
                  <a:lnTo>
                    <a:pt x="108" y="68"/>
                  </a:lnTo>
                  <a:lnTo>
                    <a:pt x="111" y="74"/>
                  </a:lnTo>
                  <a:lnTo>
                    <a:pt x="113" y="81"/>
                  </a:lnTo>
                  <a:lnTo>
                    <a:pt x="111" y="87"/>
                  </a:lnTo>
                  <a:lnTo>
                    <a:pt x="108" y="92"/>
                  </a:lnTo>
                  <a:lnTo>
                    <a:pt x="103" y="96"/>
                  </a:lnTo>
                  <a:lnTo>
                    <a:pt x="98" y="98"/>
                  </a:lnTo>
                  <a:lnTo>
                    <a:pt x="92" y="98"/>
                  </a:lnTo>
                  <a:lnTo>
                    <a:pt x="87" y="95"/>
                  </a:lnTo>
                  <a:lnTo>
                    <a:pt x="83" y="90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6"/>
                  </a:lnTo>
                  <a:lnTo>
                    <a:pt x="79" y="73"/>
                  </a:lnTo>
                  <a:lnTo>
                    <a:pt x="74" y="69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4" y="60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5" y="69"/>
                  </a:lnTo>
                  <a:lnTo>
                    <a:pt x="65" y="76"/>
                  </a:lnTo>
                  <a:lnTo>
                    <a:pt x="63" y="82"/>
                  </a:lnTo>
                  <a:lnTo>
                    <a:pt x="60" y="87"/>
                  </a:lnTo>
                  <a:lnTo>
                    <a:pt x="59" y="89"/>
                  </a:lnTo>
                  <a:lnTo>
                    <a:pt x="55" y="91"/>
                  </a:lnTo>
                  <a:lnTo>
                    <a:pt x="51" y="93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39" y="91"/>
                  </a:lnTo>
                  <a:lnTo>
                    <a:pt x="35" y="88"/>
                  </a:lnTo>
                  <a:lnTo>
                    <a:pt x="33" y="84"/>
                  </a:lnTo>
                  <a:lnTo>
                    <a:pt x="31" y="81"/>
                  </a:lnTo>
                  <a:lnTo>
                    <a:pt x="29" y="77"/>
                  </a:lnTo>
                  <a:lnTo>
                    <a:pt x="29" y="72"/>
                  </a:lnTo>
                  <a:lnTo>
                    <a:pt x="29" y="66"/>
                  </a:lnTo>
                  <a:lnTo>
                    <a:pt x="31" y="64"/>
                  </a:lnTo>
                  <a:lnTo>
                    <a:pt x="33" y="61"/>
                  </a:lnTo>
                  <a:lnTo>
                    <a:pt x="35" y="59"/>
                  </a:lnTo>
                  <a:lnTo>
                    <a:pt x="37" y="57"/>
                  </a:lnTo>
                  <a:lnTo>
                    <a:pt x="33" y="56"/>
                  </a:lnTo>
                  <a:lnTo>
                    <a:pt x="29" y="54"/>
                  </a:lnTo>
                  <a:lnTo>
                    <a:pt x="26" y="51"/>
                  </a:lnTo>
                  <a:lnTo>
                    <a:pt x="24" y="47"/>
                  </a:lnTo>
                  <a:lnTo>
                    <a:pt x="23" y="52"/>
                  </a:lnTo>
                  <a:lnTo>
                    <a:pt x="22" y="55"/>
                  </a:lnTo>
                  <a:lnTo>
                    <a:pt x="17" y="57"/>
                  </a:lnTo>
                  <a:lnTo>
                    <a:pt x="10" y="56"/>
                  </a:lnTo>
                  <a:lnTo>
                    <a:pt x="6" y="54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7" y="4"/>
                  </a:lnTo>
                  <a:lnTo>
                    <a:pt x="49" y="11"/>
                  </a:lnTo>
                  <a:lnTo>
                    <a:pt x="49" y="18"/>
                  </a:lnTo>
                  <a:lnTo>
                    <a:pt x="45" y="24"/>
                  </a:lnTo>
                  <a:lnTo>
                    <a:pt x="48" y="25"/>
                  </a:lnTo>
                  <a:lnTo>
                    <a:pt x="53" y="26"/>
                  </a:lnTo>
                  <a:lnTo>
                    <a:pt x="55" y="31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59" y="37"/>
                  </a:lnTo>
                  <a:lnTo>
                    <a:pt x="60" y="34"/>
                  </a:lnTo>
                  <a:lnTo>
                    <a:pt x="62" y="32"/>
                  </a:lnTo>
                  <a:lnTo>
                    <a:pt x="63" y="29"/>
                  </a:lnTo>
                  <a:lnTo>
                    <a:pt x="61" y="25"/>
                  </a:lnTo>
                  <a:lnTo>
                    <a:pt x="60" y="21"/>
                  </a:lnTo>
                  <a:lnTo>
                    <a:pt x="60" y="16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19" name="Freeform 718"/>
            <p:cNvSpPr>
              <a:spLocks/>
            </p:cNvSpPr>
            <p:nvPr/>
          </p:nvSpPr>
          <p:spPr bwMode="auto">
            <a:xfrm>
              <a:off x="80" y="92"/>
              <a:ext cx="105" cy="114"/>
            </a:xfrm>
            <a:custGeom>
              <a:avLst/>
              <a:gdLst>
                <a:gd name="T0" fmla="*/ 102 w 105"/>
                <a:gd name="T1" fmla="*/ 113 h 114"/>
                <a:gd name="T2" fmla="*/ 96 w 105"/>
                <a:gd name="T3" fmla="*/ 110 h 114"/>
                <a:gd name="T4" fmla="*/ 85 w 105"/>
                <a:gd name="T5" fmla="*/ 107 h 114"/>
                <a:gd name="T6" fmla="*/ 75 w 105"/>
                <a:gd name="T7" fmla="*/ 108 h 114"/>
                <a:gd name="T8" fmla="*/ 63 w 105"/>
                <a:gd name="T9" fmla="*/ 108 h 114"/>
                <a:gd name="T10" fmla="*/ 55 w 105"/>
                <a:gd name="T11" fmla="*/ 104 h 114"/>
                <a:gd name="T12" fmla="*/ 59 w 105"/>
                <a:gd name="T13" fmla="*/ 102 h 114"/>
                <a:gd name="T14" fmla="*/ 78 w 105"/>
                <a:gd name="T15" fmla="*/ 99 h 114"/>
                <a:gd name="T16" fmla="*/ 73 w 105"/>
                <a:gd name="T17" fmla="*/ 86 h 114"/>
                <a:gd name="T18" fmla="*/ 62 w 105"/>
                <a:gd name="T19" fmla="*/ 79 h 114"/>
                <a:gd name="T20" fmla="*/ 44 w 105"/>
                <a:gd name="T21" fmla="*/ 82 h 114"/>
                <a:gd name="T22" fmla="*/ 27 w 105"/>
                <a:gd name="T23" fmla="*/ 80 h 114"/>
                <a:gd name="T24" fmla="*/ 21 w 105"/>
                <a:gd name="T25" fmla="*/ 73 h 114"/>
                <a:gd name="T26" fmla="*/ 29 w 105"/>
                <a:gd name="T27" fmla="*/ 75 h 114"/>
                <a:gd name="T28" fmla="*/ 41 w 105"/>
                <a:gd name="T29" fmla="*/ 74 h 114"/>
                <a:gd name="T30" fmla="*/ 53 w 105"/>
                <a:gd name="T31" fmla="*/ 71 h 114"/>
                <a:gd name="T32" fmla="*/ 51 w 105"/>
                <a:gd name="T33" fmla="*/ 59 h 114"/>
                <a:gd name="T34" fmla="*/ 37 w 105"/>
                <a:gd name="T35" fmla="*/ 55 h 114"/>
                <a:gd name="T36" fmla="*/ 18 w 105"/>
                <a:gd name="T37" fmla="*/ 56 h 114"/>
                <a:gd name="T38" fmla="*/ 4 w 105"/>
                <a:gd name="T39" fmla="*/ 49 h 114"/>
                <a:gd name="T40" fmla="*/ 0 w 105"/>
                <a:gd name="T41" fmla="*/ 42 h 114"/>
                <a:gd name="T42" fmla="*/ 7 w 105"/>
                <a:gd name="T43" fmla="*/ 46 h 114"/>
                <a:gd name="T44" fmla="*/ 18 w 105"/>
                <a:gd name="T45" fmla="*/ 48 h 114"/>
                <a:gd name="T46" fmla="*/ 31 w 105"/>
                <a:gd name="T47" fmla="*/ 47 h 114"/>
                <a:gd name="T48" fmla="*/ 26 w 105"/>
                <a:gd name="T49" fmla="*/ 36 h 114"/>
                <a:gd name="T50" fmla="*/ 12 w 105"/>
                <a:gd name="T51" fmla="*/ 20 h 114"/>
                <a:gd name="T52" fmla="*/ 3 w 105"/>
                <a:gd name="T53" fmla="*/ 6 h 114"/>
                <a:gd name="T54" fmla="*/ 4 w 105"/>
                <a:gd name="T55" fmla="*/ 1 h 114"/>
                <a:gd name="T56" fmla="*/ 11 w 105"/>
                <a:gd name="T57" fmla="*/ 10 h 114"/>
                <a:gd name="T58" fmla="*/ 25 w 105"/>
                <a:gd name="T59" fmla="*/ 27 h 114"/>
                <a:gd name="T60" fmla="*/ 36 w 105"/>
                <a:gd name="T61" fmla="*/ 38 h 114"/>
                <a:gd name="T62" fmla="*/ 41 w 105"/>
                <a:gd name="T63" fmla="*/ 19 h 114"/>
                <a:gd name="T64" fmla="*/ 41 w 105"/>
                <a:gd name="T65" fmla="*/ 6 h 114"/>
                <a:gd name="T66" fmla="*/ 46 w 105"/>
                <a:gd name="T67" fmla="*/ 20 h 114"/>
                <a:gd name="T68" fmla="*/ 47 w 105"/>
                <a:gd name="T69" fmla="*/ 44 h 114"/>
                <a:gd name="T70" fmla="*/ 59 w 105"/>
                <a:gd name="T71" fmla="*/ 59 h 114"/>
                <a:gd name="T72" fmla="*/ 72 w 105"/>
                <a:gd name="T73" fmla="*/ 54 h 114"/>
                <a:gd name="T74" fmla="*/ 74 w 105"/>
                <a:gd name="T75" fmla="*/ 31 h 114"/>
                <a:gd name="T76" fmla="*/ 78 w 105"/>
                <a:gd name="T77" fmla="*/ 32 h 114"/>
                <a:gd name="T78" fmla="*/ 80 w 105"/>
                <a:gd name="T79" fmla="*/ 63 h 114"/>
                <a:gd name="T80" fmla="*/ 86 w 105"/>
                <a:gd name="T81" fmla="*/ 82 h 114"/>
                <a:gd name="T82" fmla="*/ 95 w 105"/>
                <a:gd name="T83" fmla="*/ 87 h 114"/>
                <a:gd name="T84" fmla="*/ 99 w 105"/>
                <a:gd name="T85" fmla="*/ 77 h 114"/>
                <a:gd name="T86" fmla="*/ 103 w 105"/>
                <a:gd name="T87" fmla="*/ 75 h 114"/>
                <a:gd name="T88" fmla="*/ 102 w 105"/>
                <a:gd name="T89" fmla="*/ 89 h 114"/>
                <a:gd name="T90" fmla="*/ 100 w 105"/>
                <a:gd name="T91" fmla="*/ 101 h 114"/>
                <a:gd name="T92" fmla="*/ 105 w 105"/>
                <a:gd name="T93" fmla="*/ 111 h 1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5"/>
                <a:gd name="T142" fmla="*/ 0 h 114"/>
                <a:gd name="T143" fmla="*/ 105 w 105"/>
                <a:gd name="T144" fmla="*/ 114 h 1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5" h="114">
                  <a:moveTo>
                    <a:pt x="105" y="111"/>
                  </a:moveTo>
                  <a:lnTo>
                    <a:pt x="103" y="112"/>
                  </a:lnTo>
                  <a:lnTo>
                    <a:pt x="102" y="113"/>
                  </a:lnTo>
                  <a:lnTo>
                    <a:pt x="100" y="114"/>
                  </a:lnTo>
                  <a:lnTo>
                    <a:pt x="99" y="114"/>
                  </a:lnTo>
                  <a:lnTo>
                    <a:pt x="96" y="110"/>
                  </a:lnTo>
                  <a:lnTo>
                    <a:pt x="94" y="107"/>
                  </a:lnTo>
                  <a:lnTo>
                    <a:pt x="90" y="106"/>
                  </a:lnTo>
                  <a:lnTo>
                    <a:pt x="85" y="107"/>
                  </a:lnTo>
                  <a:lnTo>
                    <a:pt x="82" y="108"/>
                  </a:lnTo>
                  <a:lnTo>
                    <a:pt x="78" y="108"/>
                  </a:lnTo>
                  <a:lnTo>
                    <a:pt x="75" y="108"/>
                  </a:lnTo>
                  <a:lnTo>
                    <a:pt x="71" y="108"/>
                  </a:lnTo>
                  <a:lnTo>
                    <a:pt x="66" y="108"/>
                  </a:lnTo>
                  <a:lnTo>
                    <a:pt x="63" y="108"/>
                  </a:lnTo>
                  <a:lnTo>
                    <a:pt x="60" y="107"/>
                  </a:lnTo>
                  <a:lnTo>
                    <a:pt x="58" y="106"/>
                  </a:lnTo>
                  <a:lnTo>
                    <a:pt x="55" y="104"/>
                  </a:lnTo>
                  <a:lnTo>
                    <a:pt x="54" y="102"/>
                  </a:lnTo>
                  <a:lnTo>
                    <a:pt x="55" y="101"/>
                  </a:lnTo>
                  <a:lnTo>
                    <a:pt x="59" y="102"/>
                  </a:lnTo>
                  <a:lnTo>
                    <a:pt x="65" y="102"/>
                  </a:lnTo>
                  <a:lnTo>
                    <a:pt x="72" y="101"/>
                  </a:lnTo>
                  <a:lnTo>
                    <a:pt x="78" y="99"/>
                  </a:lnTo>
                  <a:lnTo>
                    <a:pt x="83" y="97"/>
                  </a:lnTo>
                  <a:lnTo>
                    <a:pt x="78" y="91"/>
                  </a:lnTo>
                  <a:lnTo>
                    <a:pt x="73" y="86"/>
                  </a:lnTo>
                  <a:lnTo>
                    <a:pt x="69" y="81"/>
                  </a:lnTo>
                  <a:lnTo>
                    <a:pt x="66" y="78"/>
                  </a:lnTo>
                  <a:lnTo>
                    <a:pt x="62" y="79"/>
                  </a:lnTo>
                  <a:lnTo>
                    <a:pt x="56" y="80"/>
                  </a:lnTo>
                  <a:lnTo>
                    <a:pt x="50" y="81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2" y="81"/>
                  </a:lnTo>
                  <a:lnTo>
                    <a:pt x="27" y="80"/>
                  </a:lnTo>
                  <a:lnTo>
                    <a:pt x="23" y="78"/>
                  </a:lnTo>
                  <a:lnTo>
                    <a:pt x="21" y="75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6" y="74"/>
                  </a:lnTo>
                  <a:lnTo>
                    <a:pt x="29" y="75"/>
                  </a:lnTo>
                  <a:lnTo>
                    <a:pt x="33" y="75"/>
                  </a:lnTo>
                  <a:lnTo>
                    <a:pt x="37" y="75"/>
                  </a:lnTo>
                  <a:lnTo>
                    <a:pt x="41" y="74"/>
                  </a:lnTo>
                  <a:lnTo>
                    <a:pt x="46" y="73"/>
                  </a:lnTo>
                  <a:lnTo>
                    <a:pt x="50" y="72"/>
                  </a:lnTo>
                  <a:lnTo>
                    <a:pt x="53" y="71"/>
                  </a:lnTo>
                  <a:lnTo>
                    <a:pt x="57" y="69"/>
                  </a:lnTo>
                  <a:lnTo>
                    <a:pt x="54" y="64"/>
                  </a:lnTo>
                  <a:lnTo>
                    <a:pt x="51" y="59"/>
                  </a:lnTo>
                  <a:lnTo>
                    <a:pt x="47" y="56"/>
                  </a:ln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3" y="54"/>
                  </a:lnTo>
                  <a:lnTo>
                    <a:pt x="8" y="52"/>
                  </a:lnTo>
                  <a:lnTo>
                    <a:pt x="4" y="49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0" y="47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23" y="48"/>
                  </a:lnTo>
                  <a:lnTo>
                    <a:pt x="27" y="48"/>
                  </a:lnTo>
                  <a:lnTo>
                    <a:pt x="31" y="47"/>
                  </a:lnTo>
                  <a:lnTo>
                    <a:pt x="35" y="46"/>
                  </a:lnTo>
                  <a:lnTo>
                    <a:pt x="30" y="41"/>
                  </a:lnTo>
                  <a:lnTo>
                    <a:pt x="26" y="36"/>
                  </a:lnTo>
                  <a:lnTo>
                    <a:pt x="22" y="32"/>
                  </a:lnTo>
                  <a:lnTo>
                    <a:pt x="16" y="26"/>
                  </a:lnTo>
                  <a:lnTo>
                    <a:pt x="12" y="20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6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1"/>
                  </a:lnTo>
                  <a:lnTo>
                    <a:pt x="6" y="4"/>
                  </a:lnTo>
                  <a:lnTo>
                    <a:pt x="8" y="6"/>
                  </a:lnTo>
                  <a:lnTo>
                    <a:pt x="11" y="10"/>
                  </a:lnTo>
                  <a:lnTo>
                    <a:pt x="16" y="16"/>
                  </a:lnTo>
                  <a:lnTo>
                    <a:pt x="20" y="21"/>
                  </a:lnTo>
                  <a:lnTo>
                    <a:pt x="25" y="27"/>
                  </a:lnTo>
                  <a:lnTo>
                    <a:pt x="29" y="32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32"/>
                  </a:lnTo>
                  <a:lnTo>
                    <a:pt x="41" y="26"/>
                  </a:lnTo>
                  <a:lnTo>
                    <a:pt x="41" y="19"/>
                  </a:lnTo>
                  <a:lnTo>
                    <a:pt x="41" y="13"/>
                  </a:lnTo>
                  <a:lnTo>
                    <a:pt x="40" y="9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6" y="20"/>
                  </a:lnTo>
                  <a:lnTo>
                    <a:pt x="47" y="31"/>
                  </a:lnTo>
                  <a:lnTo>
                    <a:pt x="47" y="39"/>
                  </a:lnTo>
                  <a:lnTo>
                    <a:pt x="47" y="44"/>
                  </a:lnTo>
                  <a:lnTo>
                    <a:pt x="52" y="48"/>
                  </a:lnTo>
                  <a:lnTo>
                    <a:pt x="56" y="54"/>
                  </a:lnTo>
                  <a:lnTo>
                    <a:pt x="59" y="59"/>
                  </a:lnTo>
                  <a:lnTo>
                    <a:pt x="63" y="61"/>
                  </a:lnTo>
                  <a:lnTo>
                    <a:pt x="68" y="59"/>
                  </a:lnTo>
                  <a:lnTo>
                    <a:pt x="72" y="54"/>
                  </a:lnTo>
                  <a:lnTo>
                    <a:pt x="75" y="46"/>
                  </a:lnTo>
                  <a:lnTo>
                    <a:pt x="75" y="37"/>
                  </a:lnTo>
                  <a:lnTo>
                    <a:pt x="74" y="31"/>
                  </a:lnTo>
                  <a:lnTo>
                    <a:pt x="75" y="28"/>
                  </a:lnTo>
                  <a:lnTo>
                    <a:pt x="76" y="29"/>
                  </a:lnTo>
                  <a:lnTo>
                    <a:pt x="78" y="32"/>
                  </a:lnTo>
                  <a:lnTo>
                    <a:pt x="79" y="42"/>
                  </a:lnTo>
                  <a:lnTo>
                    <a:pt x="80" y="53"/>
                  </a:lnTo>
                  <a:lnTo>
                    <a:pt x="80" y="63"/>
                  </a:lnTo>
                  <a:lnTo>
                    <a:pt x="77" y="71"/>
                  </a:lnTo>
                  <a:lnTo>
                    <a:pt x="82" y="77"/>
                  </a:lnTo>
                  <a:lnTo>
                    <a:pt x="86" y="82"/>
                  </a:lnTo>
                  <a:lnTo>
                    <a:pt x="89" y="87"/>
                  </a:lnTo>
                  <a:lnTo>
                    <a:pt x="91" y="90"/>
                  </a:lnTo>
                  <a:lnTo>
                    <a:pt x="95" y="87"/>
                  </a:lnTo>
                  <a:lnTo>
                    <a:pt x="96" y="84"/>
                  </a:lnTo>
                  <a:lnTo>
                    <a:pt x="98" y="80"/>
                  </a:lnTo>
                  <a:lnTo>
                    <a:pt x="99" y="77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4" y="79"/>
                  </a:lnTo>
                  <a:lnTo>
                    <a:pt x="103" y="85"/>
                  </a:lnTo>
                  <a:lnTo>
                    <a:pt x="102" y="89"/>
                  </a:lnTo>
                  <a:lnTo>
                    <a:pt x="100" y="95"/>
                  </a:lnTo>
                  <a:lnTo>
                    <a:pt x="98" y="98"/>
                  </a:lnTo>
                  <a:lnTo>
                    <a:pt x="100" y="101"/>
                  </a:lnTo>
                  <a:lnTo>
                    <a:pt x="102" y="104"/>
                  </a:lnTo>
                  <a:lnTo>
                    <a:pt x="103" y="108"/>
                  </a:lnTo>
                  <a:lnTo>
                    <a:pt x="105" y="1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0" name="Freeform 719"/>
            <p:cNvSpPr>
              <a:spLocks/>
            </p:cNvSpPr>
            <p:nvPr/>
          </p:nvSpPr>
          <p:spPr bwMode="auto">
            <a:xfrm>
              <a:off x="217" y="64"/>
              <a:ext cx="84" cy="126"/>
            </a:xfrm>
            <a:custGeom>
              <a:avLst/>
              <a:gdLst>
                <a:gd name="T0" fmla="*/ 11 w 84"/>
                <a:gd name="T1" fmla="*/ 120 h 126"/>
                <a:gd name="T2" fmla="*/ 0 w 84"/>
                <a:gd name="T3" fmla="*/ 95 h 126"/>
                <a:gd name="T4" fmla="*/ 2 w 84"/>
                <a:gd name="T5" fmla="*/ 76 h 126"/>
                <a:gd name="T6" fmla="*/ 4 w 84"/>
                <a:gd name="T7" fmla="*/ 77 h 126"/>
                <a:gd name="T8" fmla="*/ 5 w 84"/>
                <a:gd name="T9" fmla="*/ 90 h 126"/>
                <a:gd name="T10" fmla="*/ 12 w 84"/>
                <a:gd name="T11" fmla="*/ 112 h 126"/>
                <a:gd name="T12" fmla="*/ 21 w 84"/>
                <a:gd name="T13" fmla="*/ 115 h 126"/>
                <a:gd name="T14" fmla="*/ 24 w 84"/>
                <a:gd name="T15" fmla="*/ 109 h 126"/>
                <a:gd name="T16" fmla="*/ 22 w 84"/>
                <a:gd name="T17" fmla="*/ 95 h 126"/>
                <a:gd name="T18" fmla="*/ 18 w 84"/>
                <a:gd name="T19" fmla="*/ 68 h 126"/>
                <a:gd name="T20" fmla="*/ 19 w 84"/>
                <a:gd name="T21" fmla="*/ 55 h 126"/>
                <a:gd name="T22" fmla="*/ 21 w 84"/>
                <a:gd name="T23" fmla="*/ 55 h 126"/>
                <a:gd name="T24" fmla="*/ 22 w 84"/>
                <a:gd name="T25" fmla="*/ 68 h 126"/>
                <a:gd name="T26" fmla="*/ 26 w 84"/>
                <a:gd name="T27" fmla="*/ 89 h 126"/>
                <a:gd name="T28" fmla="*/ 33 w 84"/>
                <a:gd name="T29" fmla="*/ 90 h 126"/>
                <a:gd name="T30" fmla="*/ 39 w 84"/>
                <a:gd name="T31" fmla="*/ 75 h 126"/>
                <a:gd name="T32" fmla="*/ 37 w 84"/>
                <a:gd name="T33" fmla="*/ 55 h 126"/>
                <a:gd name="T34" fmla="*/ 37 w 84"/>
                <a:gd name="T35" fmla="*/ 27 h 126"/>
                <a:gd name="T36" fmla="*/ 44 w 84"/>
                <a:gd name="T37" fmla="*/ 14 h 126"/>
                <a:gd name="T38" fmla="*/ 45 w 84"/>
                <a:gd name="T39" fmla="*/ 15 h 126"/>
                <a:gd name="T40" fmla="*/ 42 w 84"/>
                <a:gd name="T41" fmla="*/ 30 h 126"/>
                <a:gd name="T42" fmla="*/ 43 w 84"/>
                <a:gd name="T43" fmla="*/ 51 h 126"/>
                <a:gd name="T44" fmla="*/ 51 w 84"/>
                <a:gd name="T45" fmla="*/ 50 h 126"/>
                <a:gd name="T46" fmla="*/ 57 w 84"/>
                <a:gd name="T47" fmla="*/ 35 h 126"/>
                <a:gd name="T48" fmla="*/ 59 w 84"/>
                <a:gd name="T49" fmla="*/ 22 h 126"/>
                <a:gd name="T50" fmla="*/ 66 w 84"/>
                <a:gd name="T51" fmla="*/ 7 h 126"/>
                <a:gd name="T52" fmla="*/ 72 w 84"/>
                <a:gd name="T53" fmla="*/ 1 h 126"/>
                <a:gd name="T54" fmla="*/ 76 w 84"/>
                <a:gd name="T55" fmla="*/ 1 h 126"/>
                <a:gd name="T56" fmla="*/ 69 w 84"/>
                <a:gd name="T57" fmla="*/ 12 h 126"/>
                <a:gd name="T58" fmla="*/ 61 w 84"/>
                <a:gd name="T59" fmla="*/ 28 h 126"/>
                <a:gd name="T60" fmla="*/ 59 w 84"/>
                <a:gd name="T61" fmla="*/ 40 h 126"/>
                <a:gd name="T62" fmla="*/ 55 w 84"/>
                <a:gd name="T63" fmla="*/ 55 h 126"/>
                <a:gd name="T64" fmla="*/ 57 w 84"/>
                <a:gd name="T65" fmla="*/ 59 h 126"/>
                <a:gd name="T66" fmla="*/ 65 w 84"/>
                <a:gd name="T67" fmla="*/ 55 h 126"/>
                <a:gd name="T68" fmla="*/ 74 w 84"/>
                <a:gd name="T69" fmla="*/ 50 h 126"/>
                <a:gd name="T70" fmla="*/ 79 w 84"/>
                <a:gd name="T71" fmla="*/ 45 h 126"/>
                <a:gd name="T72" fmla="*/ 82 w 84"/>
                <a:gd name="T73" fmla="*/ 41 h 126"/>
                <a:gd name="T74" fmla="*/ 84 w 84"/>
                <a:gd name="T75" fmla="*/ 42 h 126"/>
                <a:gd name="T76" fmla="*/ 80 w 84"/>
                <a:gd name="T77" fmla="*/ 51 h 126"/>
                <a:gd name="T78" fmla="*/ 71 w 84"/>
                <a:gd name="T79" fmla="*/ 60 h 126"/>
                <a:gd name="T80" fmla="*/ 62 w 84"/>
                <a:gd name="T81" fmla="*/ 64 h 126"/>
                <a:gd name="T82" fmla="*/ 54 w 84"/>
                <a:gd name="T83" fmla="*/ 67 h 126"/>
                <a:gd name="T84" fmla="*/ 48 w 84"/>
                <a:gd name="T85" fmla="*/ 75 h 126"/>
                <a:gd name="T86" fmla="*/ 39 w 84"/>
                <a:gd name="T87" fmla="*/ 94 h 126"/>
                <a:gd name="T88" fmla="*/ 41 w 84"/>
                <a:gd name="T89" fmla="*/ 102 h 126"/>
                <a:gd name="T90" fmla="*/ 50 w 84"/>
                <a:gd name="T91" fmla="*/ 103 h 126"/>
                <a:gd name="T92" fmla="*/ 58 w 84"/>
                <a:gd name="T93" fmla="*/ 101 h 126"/>
                <a:gd name="T94" fmla="*/ 66 w 84"/>
                <a:gd name="T95" fmla="*/ 96 h 126"/>
                <a:gd name="T96" fmla="*/ 71 w 84"/>
                <a:gd name="T97" fmla="*/ 88 h 126"/>
                <a:gd name="T98" fmla="*/ 73 w 84"/>
                <a:gd name="T99" fmla="*/ 88 h 126"/>
                <a:gd name="T100" fmla="*/ 69 w 84"/>
                <a:gd name="T101" fmla="*/ 97 h 126"/>
                <a:gd name="T102" fmla="*/ 62 w 84"/>
                <a:gd name="T103" fmla="*/ 106 h 126"/>
                <a:gd name="T104" fmla="*/ 51 w 84"/>
                <a:gd name="T105" fmla="*/ 110 h 126"/>
                <a:gd name="T106" fmla="*/ 41 w 84"/>
                <a:gd name="T107" fmla="*/ 111 h 126"/>
                <a:gd name="T108" fmla="*/ 34 w 84"/>
                <a:gd name="T109" fmla="*/ 113 h 126"/>
                <a:gd name="T110" fmla="*/ 31 w 84"/>
                <a:gd name="T111" fmla="*/ 119 h 126"/>
                <a:gd name="T112" fmla="*/ 26 w 84"/>
                <a:gd name="T113" fmla="*/ 121 h 126"/>
                <a:gd name="T114" fmla="*/ 19 w 84"/>
                <a:gd name="T115" fmla="*/ 124 h 1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4"/>
                <a:gd name="T175" fmla="*/ 0 h 126"/>
                <a:gd name="T176" fmla="*/ 84 w 84"/>
                <a:gd name="T177" fmla="*/ 126 h 1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4" h="126">
                  <a:moveTo>
                    <a:pt x="17" y="126"/>
                  </a:moveTo>
                  <a:lnTo>
                    <a:pt x="11" y="120"/>
                  </a:lnTo>
                  <a:lnTo>
                    <a:pt x="5" y="109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4" y="80"/>
                  </a:lnTo>
                  <a:lnTo>
                    <a:pt x="5" y="90"/>
                  </a:lnTo>
                  <a:lnTo>
                    <a:pt x="8" y="102"/>
                  </a:lnTo>
                  <a:lnTo>
                    <a:pt x="12" y="112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23" y="112"/>
                  </a:lnTo>
                  <a:lnTo>
                    <a:pt x="24" y="109"/>
                  </a:lnTo>
                  <a:lnTo>
                    <a:pt x="26" y="107"/>
                  </a:lnTo>
                  <a:lnTo>
                    <a:pt x="22" y="95"/>
                  </a:lnTo>
                  <a:lnTo>
                    <a:pt x="20" y="82"/>
                  </a:lnTo>
                  <a:lnTo>
                    <a:pt x="18" y="68"/>
                  </a:lnTo>
                  <a:lnTo>
                    <a:pt x="18" y="60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1" y="55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30" y="96"/>
                  </a:lnTo>
                  <a:lnTo>
                    <a:pt x="33" y="90"/>
                  </a:lnTo>
                  <a:lnTo>
                    <a:pt x="37" y="83"/>
                  </a:lnTo>
                  <a:lnTo>
                    <a:pt x="39" y="75"/>
                  </a:lnTo>
                  <a:lnTo>
                    <a:pt x="41" y="69"/>
                  </a:lnTo>
                  <a:lnTo>
                    <a:pt x="37" y="55"/>
                  </a:lnTo>
                  <a:lnTo>
                    <a:pt x="35" y="40"/>
                  </a:lnTo>
                  <a:lnTo>
                    <a:pt x="37" y="27"/>
                  </a:lnTo>
                  <a:lnTo>
                    <a:pt x="41" y="16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8"/>
                  </a:lnTo>
                  <a:lnTo>
                    <a:pt x="42" y="30"/>
                  </a:lnTo>
                  <a:lnTo>
                    <a:pt x="41" y="41"/>
                  </a:lnTo>
                  <a:lnTo>
                    <a:pt x="43" y="51"/>
                  </a:lnTo>
                  <a:lnTo>
                    <a:pt x="45" y="58"/>
                  </a:lnTo>
                  <a:lnTo>
                    <a:pt x="51" y="50"/>
                  </a:lnTo>
                  <a:lnTo>
                    <a:pt x="54" y="42"/>
                  </a:lnTo>
                  <a:lnTo>
                    <a:pt x="57" y="35"/>
                  </a:lnTo>
                  <a:lnTo>
                    <a:pt x="57" y="29"/>
                  </a:lnTo>
                  <a:lnTo>
                    <a:pt x="59" y="22"/>
                  </a:lnTo>
                  <a:lnTo>
                    <a:pt x="63" y="14"/>
                  </a:lnTo>
                  <a:lnTo>
                    <a:pt x="66" y="7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5" y="4"/>
                  </a:lnTo>
                  <a:lnTo>
                    <a:pt x="69" y="12"/>
                  </a:lnTo>
                  <a:lnTo>
                    <a:pt x="64" y="20"/>
                  </a:lnTo>
                  <a:lnTo>
                    <a:pt x="61" y="28"/>
                  </a:lnTo>
                  <a:lnTo>
                    <a:pt x="60" y="33"/>
                  </a:lnTo>
                  <a:lnTo>
                    <a:pt x="59" y="40"/>
                  </a:lnTo>
                  <a:lnTo>
                    <a:pt x="57" y="48"/>
                  </a:lnTo>
                  <a:lnTo>
                    <a:pt x="55" y="55"/>
                  </a:lnTo>
                  <a:lnTo>
                    <a:pt x="52" y="60"/>
                  </a:lnTo>
                  <a:lnTo>
                    <a:pt x="57" y="59"/>
                  </a:lnTo>
                  <a:lnTo>
                    <a:pt x="61" y="57"/>
                  </a:lnTo>
                  <a:lnTo>
                    <a:pt x="65" y="55"/>
                  </a:lnTo>
                  <a:lnTo>
                    <a:pt x="69" y="53"/>
                  </a:lnTo>
                  <a:lnTo>
                    <a:pt x="74" y="50"/>
                  </a:lnTo>
                  <a:lnTo>
                    <a:pt x="76" y="47"/>
                  </a:lnTo>
                  <a:lnTo>
                    <a:pt x="79" y="45"/>
                  </a:lnTo>
                  <a:lnTo>
                    <a:pt x="81" y="43"/>
                  </a:lnTo>
                  <a:lnTo>
                    <a:pt x="82" y="41"/>
                  </a:lnTo>
                  <a:lnTo>
                    <a:pt x="84" y="40"/>
                  </a:lnTo>
                  <a:lnTo>
                    <a:pt x="84" y="42"/>
                  </a:lnTo>
                  <a:lnTo>
                    <a:pt x="83" y="45"/>
                  </a:lnTo>
                  <a:lnTo>
                    <a:pt x="80" y="51"/>
                  </a:lnTo>
                  <a:lnTo>
                    <a:pt x="75" y="56"/>
                  </a:lnTo>
                  <a:lnTo>
                    <a:pt x="71" y="60"/>
                  </a:lnTo>
                  <a:lnTo>
                    <a:pt x="67" y="62"/>
                  </a:lnTo>
                  <a:lnTo>
                    <a:pt x="62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48" y="75"/>
                  </a:lnTo>
                  <a:lnTo>
                    <a:pt x="43" y="85"/>
                  </a:lnTo>
                  <a:lnTo>
                    <a:pt x="39" y="94"/>
                  </a:lnTo>
                  <a:lnTo>
                    <a:pt x="38" y="101"/>
                  </a:lnTo>
                  <a:lnTo>
                    <a:pt x="41" y="102"/>
                  </a:lnTo>
                  <a:lnTo>
                    <a:pt x="45" y="103"/>
                  </a:lnTo>
                  <a:lnTo>
                    <a:pt x="50" y="103"/>
                  </a:lnTo>
                  <a:lnTo>
                    <a:pt x="54" y="102"/>
                  </a:lnTo>
                  <a:lnTo>
                    <a:pt x="58" y="101"/>
                  </a:lnTo>
                  <a:lnTo>
                    <a:pt x="63" y="99"/>
                  </a:lnTo>
                  <a:lnTo>
                    <a:pt x="66" y="96"/>
                  </a:lnTo>
                  <a:lnTo>
                    <a:pt x="69" y="92"/>
                  </a:lnTo>
                  <a:lnTo>
                    <a:pt x="71" y="88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92"/>
                  </a:lnTo>
                  <a:lnTo>
                    <a:pt x="69" y="97"/>
                  </a:lnTo>
                  <a:lnTo>
                    <a:pt x="66" y="102"/>
                  </a:lnTo>
                  <a:lnTo>
                    <a:pt x="62" y="106"/>
                  </a:lnTo>
                  <a:lnTo>
                    <a:pt x="57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1" y="111"/>
                  </a:lnTo>
                  <a:lnTo>
                    <a:pt x="37" y="110"/>
                  </a:lnTo>
                  <a:lnTo>
                    <a:pt x="34" y="113"/>
                  </a:lnTo>
                  <a:lnTo>
                    <a:pt x="32" y="115"/>
                  </a:lnTo>
                  <a:lnTo>
                    <a:pt x="31" y="119"/>
                  </a:lnTo>
                  <a:lnTo>
                    <a:pt x="30" y="122"/>
                  </a:lnTo>
                  <a:lnTo>
                    <a:pt x="26" y="121"/>
                  </a:lnTo>
                  <a:lnTo>
                    <a:pt x="22" y="122"/>
                  </a:lnTo>
                  <a:lnTo>
                    <a:pt x="19" y="124"/>
                  </a:lnTo>
                  <a:lnTo>
                    <a:pt x="17" y="12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1" name="Freeform 720"/>
            <p:cNvSpPr>
              <a:spLocks/>
            </p:cNvSpPr>
            <p:nvPr/>
          </p:nvSpPr>
          <p:spPr bwMode="auto">
            <a:xfrm>
              <a:off x="258" y="206"/>
              <a:ext cx="135" cy="69"/>
            </a:xfrm>
            <a:custGeom>
              <a:avLst/>
              <a:gdLst>
                <a:gd name="T0" fmla="*/ 1 w 135"/>
                <a:gd name="T1" fmla="*/ 22 h 69"/>
                <a:gd name="T2" fmla="*/ 1 w 135"/>
                <a:gd name="T3" fmla="*/ 25 h 69"/>
                <a:gd name="T4" fmla="*/ 6 w 135"/>
                <a:gd name="T5" fmla="*/ 26 h 69"/>
                <a:gd name="T6" fmla="*/ 17 w 135"/>
                <a:gd name="T7" fmla="*/ 26 h 69"/>
                <a:gd name="T8" fmla="*/ 29 w 135"/>
                <a:gd name="T9" fmla="*/ 28 h 69"/>
                <a:gd name="T10" fmla="*/ 37 w 135"/>
                <a:gd name="T11" fmla="*/ 30 h 69"/>
                <a:gd name="T12" fmla="*/ 42 w 135"/>
                <a:gd name="T13" fmla="*/ 38 h 69"/>
                <a:gd name="T14" fmla="*/ 52 w 135"/>
                <a:gd name="T15" fmla="*/ 55 h 69"/>
                <a:gd name="T16" fmla="*/ 64 w 135"/>
                <a:gd name="T17" fmla="*/ 63 h 69"/>
                <a:gd name="T18" fmla="*/ 64 w 135"/>
                <a:gd name="T19" fmla="*/ 60 h 69"/>
                <a:gd name="T20" fmla="*/ 56 w 135"/>
                <a:gd name="T21" fmla="*/ 51 h 69"/>
                <a:gd name="T22" fmla="*/ 52 w 135"/>
                <a:gd name="T23" fmla="*/ 38 h 69"/>
                <a:gd name="T24" fmla="*/ 57 w 135"/>
                <a:gd name="T25" fmla="*/ 33 h 69"/>
                <a:gd name="T26" fmla="*/ 71 w 135"/>
                <a:gd name="T27" fmla="*/ 36 h 69"/>
                <a:gd name="T28" fmla="*/ 77 w 135"/>
                <a:gd name="T29" fmla="*/ 46 h 69"/>
                <a:gd name="T30" fmla="*/ 89 w 135"/>
                <a:gd name="T31" fmla="*/ 61 h 69"/>
                <a:gd name="T32" fmla="*/ 103 w 135"/>
                <a:gd name="T33" fmla="*/ 69 h 69"/>
                <a:gd name="T34" fmla="*/ 108 w 135"/>
                <a:gd name="T35" fmla="*/ 68 h 69"/>
                <a:gd name="T36" fmla="*/ 97 w 135"/>
                <a:gd name="T37" fmla="*/ 59 h 69"/>
                <a:gd name="T38" fmla="*/ 85 w 135"/>
                <a:gd name="T39" fmla="*/ 47 h 69"/>
                <a:gd name="T40" fmla="*/ 89 w 135"/>
                <a:gd name="T41" fmla="*/ 44 h 69"/>
                <a:gd name="T42" fmla="*/ 102 w 135"/>
                <a:gd name="T43" fmla="*/ 48 h 69"/>
                <a:gd name="T44" fmla="*/ 117 w 135"/>
                <a:gd name="T45" fmla="*/ 51 h 69"/>
                <a:gd name="T46" fmla="*/ 128 w 135"/>
                <a:gd name="T47" fmla="*/ 53 h 69"/>
                <a:gd name="T48" fmla="*/ 134 w 135"/>
                <a:gd name="T49" fmla="*/ 53 h 69"/>
                <a:gd name="T50" fmla="*/ 132 w 135"/>
                <a:gd name="T51" fmla="*/ 49 h 69"/>
                <a:gd name="T52" fmla="*/ 124 w 135"/>
                <a:gd name="T53" fmla="*/ 47 h 69"/>
                <a:gd name="T54" fmla="*/ 112 w 135"/>
                <a:gd name="T55" fmla="*/ 44 h 69"/>
                <a:gd name="T56" fmla="*/ 100 w 135"/>
                <a:gd name="T57" fmla="*/ 39 h 69"/>
                <a:gd name="T58" fmla="*/ 90 w 135"/>
                <a:gd name="T59" fmla="*/ 35 h 69"/>
                <a:gd name="T60" fmla="*/ 92 w 135"/>
                <a:gd name="T61" fmla="*/ 29 h 69"/>
                <a:gd name="T62" fmla="*/ 101 w 135"/>
                <a:gd name="T63" fmla="*/ 25 h 69"/>
                <a:gd name="T64" fmla="*/ 108 w 135"/>
                <a:gd name="T65" fmla="*/ 23 h 69"/>
                <a:gd name="T66" fmla="*/ 108 w 135"/>
                <a:gd name="T67" fmla="*/ 20 h 69"/>
                <a:gd name="T68" fmla="*/ 98 w 135"/>
                <a:gd name="T69" fmla="*/ 18 h 69"/>
                <a:gd name="T70" fmla="*/ 85 w 135"/>
                <a:gd name="T71" fmla="*/ 25 h 69"/>
                <a:gd name="T72" fmla="*/ 78 w 135"/>
                <a:gd name="T73" fmla="*/ 29 h 69"/>
                <a:gd name="T74" fmla="*/ 70 w 135"/>
                <a:gd name="T75" fmla="*/ 28 h 69"/>
                <a:gd name="T76" fmla="*/ 62 w 135"/>
                <a:gd name="T77" fmla="*/ 27 h 69"/>
                <a:gd name="T78" fmla="*/ 56 w 135"/>
                <a:gd name="T79" fmla="*/ 27 h 69"/>
                <a:gd name="T80" fmla="*/ 53 w 135"/>
                <a:gd name="T81" fmla="*/ 21 h 69"/>
                <a:gd name="T82" fmla="*/ 59 w 135"/>
                <a:gd name="T83" fmla="*/ 8 h 69"/>
                <a:gd name="T84" fmla="*/ 70 w 135"/>
                <a:gd name="T85" fmla="*/ 1 h 69"/>
                <a:gd name="T86" fmla="*/ 69 w 135"/>
                <a:gd name="T87" fmla="*/ 0 h 69"/>
                <a:gd name="T88" fmla="*/ 63 w 135"/>
                <a:gd name="T89" fmla="*/ 0 h 69"/>
                <a:gd name="T90" fmla="*/ 55 w 135"/>
                <a:gd name="T91" fmla="*/ 5 h 69"/>
                <a:gd name="T92" fmla="*/ 47 w 135"/>
                <a:gd name="T93" fmla="*/ 12 h 69"/>
                <a:gd name="T94" fmla="*/ 41 w 135"/>
                <a:gd name="T95" fmla="*/ 18 h 69"/>
                <a:gd name="T96" fmla="*/ 36 w 135"/>
                <a:gd name="T97" fmla="*/ 20 h 69"/>
                <a:gd name="T98" fmla="*/ 26 w 135"/>
                <a:gd name="T99" fmla="*/ 20 h 69"/>
                <a:gd name="T100" fmla="*/ 14 w 135"/>
                <a:gd name="T101" fmla="*/ 20 h 69"/>
                <a:gd name="T102" fmla="*/ 4 w 135"/>
                <a:gd name="T103" fmla="*/ 20 h 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5"/>
                <a:gd name="T157" fmla="*/ 0 h 69"/>
                <a:gd name="T158" fmla="*/ 135 w 135"/>
                <a:gd name="T159" fmla="*/ 69 h 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5" h="69">
                  <a:moveTo>
                    <a:pt x="0" y="21"/>
                  </a:move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23" y="27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6" y="47"/>
                  </a:lnTo>
                  <a:lnTo>
                    <a:pt x="52" y="55"/>
                  </a:lnTo>
                  <a:lnTo>
                    <a:pt x="59" y="62"/>
                  </a:lnTo>
                  <a:lnTo>
                    <a:pt x="64" y="63"/>
                  </a:lnTo>
                  <a:lnTo>
                    <a:pt x="65" y="62"/>
                  </a:lnTo>
                  <a:lnTo>
                    <a:pt x="64" y="60"/>
                  </a:lnTo>
                  <a:lnTo>
                    <a:pt x="60" y="56"/>
                  </a:lnTo>
                  <a:lnTo>
                    <a:pt x="56" y="51"/>
                  </a:lnTo>
                  <a:lnTo>
                    <a:pt x="53" y="45"/>
                  </a:lnTo>
                  <a:lnTo>
                    <a:pt x="52" y="38"/>
                  </a:lnTo>
                  <a:lnTo>
                    <a:pt x="51" y="33"/>
                  </a:lnTo>
                  <a:lnTo>
                    <a:pt x="57" y="33"/>
                  </a:lnTo>
                  <a:lnTo>
                    <a:pt x="65" y="34"/>
                  </a:lnTo>
                  <a:lnTo>
                    <a:pt x="71" y="36"/>
                  </a:lnTo>
                  <a:lnTo>
                    <a:pt x="76" y="38"/>
                  </a:lnTo>
                  <a:lnTo>
                    <a:pt x="77" y="46"/>
                  </a:lnTo>
                  <a:lnTo>
                    <a:pt x="83" y="54"/>
                  </a:lnTo>
                  <a:lnTo>
                    <a:pt x="89" y="61"/>
                  </a:lnTo>
                  <a:lnTo>
                    <a:pt x="97" y="67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97" y="59"/>
                  </a:lnTo>
                  <a:lnTo>
                    <a:pt x="90" y="53"/>
                  </a:lnTo>
                  <a:lnTo>
                    <a:pt x="85" y="47"/>
                  </a:lnTo>
                  <a:lnTo>
                    <a:pt x="83" y="41"/>
                  </a:lnTo>
                  <a:lnTo>
                    <a:pt x="89" y="44"/>
                  </a:lnTo>
                  <a:lnTo>
                    <a:pt x="95" y="47"/>
                  </a:lnTo>
                  <a:lnTo>
                    <a:pt x="102" y="48"/>
                  </a:lnTo>
                  <a:lnTo>
                    <a:pt x="110" y="50"/>
                  </a:lnTo>
                  <a:lnTo>
                    <a:pt x="117" y="51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5" y="51"/>
                  </a:lnTo>
                  <a:lnTo>
                    <a:pt x="132" y="49"/>
                  </a:lnTo>
                  <a:lnTo>
                    <a:pt x="129" y="48"/>
                  </a:lnTo>
                  <a:lnTo>
                    <a:pt x="124" y="47"/>
                  </a:lnTo>
                  <a:lnTo>
                    <a:pt x="119" y="46"/>
                  </a:lnTo>
                  <a:lnTo>
                    <a:pt x="112" y="44"/>
                  </a:lnTo>
                  <a:lnTo>
                    <a:pt x="106" y="42"/>
                  </a:lnTo>
                  <a:lnTo>
                    <a:pt x="100" y="39"/>
                  </a:lnTo>
                  <a:lnTo>
                    <a:pt x="94" y="37"/>
                  </a:lnTo>
                  <a:lnTo>
                    <a:pt x="90" y="35"/>
                  </a:lnTo>
                  <a:lnTo>
                    <a:pt x="88" y="34"/>
                  </a:lnTo>
                  <a:lnTo>
                    <a:pt x="92" y="29"/>
                  </a:lnTo>
                  <a:lnTo>
                    <a:pt x="96" y="27"/>
                  </a:lnTo>
                  <a:lnTo>
                    <a:pt x="101" y="25"/>
                  </a:lnTo>
                  <a:lnTo>
                    <a:pt x="105" y="24"/>
                  </a:lnTo>
                  <a:lnTo>
                    <a:pt x="108" y="23"/>
                  </a:lnTo>
                  <a:lnTo>
                    <a:pt x="109" y="22"/>
                  </a:lnTo>
                  <a:lnTo>
                    <a:pt x="108" y="20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1" y="21"/>
                  </a:lnTo>
                  <a:lnTo>
                    <a:pt x="85" y="25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5" y="28"/>
                  </a:lnTo>
                  <a:lnTo>
                    <a:pt x="62" y="27"/>
                  </a:lnTo>
                  <a:lnTo>
                    <a:pt x="59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3" y="21"/>
                  </a:lnTo>
                  <a:lnTo>
                    <a:pt x="55" y="14"/>
                  </a:lnTo>
                  <a:lnTo>
                    <a:pt x="59" y="8"/>
                  </a:lnTo>
                  <a:lnTo>
                    <a:pt x="65" y="4"/>
                  </a:lnTo>
                  <a:lnTo>
                    <a:pt x="70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5" y="5"/>
                  </a:lnTo>
                  <a:lnTo>
                    <a:pt x="52" y="8"/>
                  </a:lnTo>
                  <a:lnTo>
                    <a:pt x="47" y="12"/>
                  </a:lnTo>
                  <a:lnTo>
                    <a:pt x="44" y="15"/>
                  </a:lnTo>
                  <a:lnTo>
                    <a:pt x="41" y="18"/>
                  </a:lnTo>
                  <a:lnTo>
                    <a:pt x="40" y="20"/>
                  </a:lnTo>
                  <a:lnTo>
                    <a:pt x="36" y="20"/>
                  </a:lnTo>
                  <a:lnTo>
                    <a:pt x="31" y="20"/>
                  </a:lnTo>
                  <a:lnTo>
                    <a:pt x="26" y="20"/>
                  </a:lnTo>
                  <a:lnTo>
                    <a:pt x="20" y="20"/>
                  </a:lnTo>
                  <a:lnTo>
                    <a:pt x="14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2" name="Freeform 721"/>
            <p:cNvSpPr>
              <a:spLocks/>
            </p:cNvSpPr>
            <p:nvPr/>
          </p:nvSpPr>
          <p:spPr bwMode="auto">
            <a:xfrm>
              <a:off x="244" y="267"/>
              <a:ext cx="110" cy="141"/>
            </a:xfrm>
            <a:custGeom>
              <a:avLst/>
              <a:gdLst>
                <a:gd name="T0" fmla="*/ 5 w 110"/>
                <a:gd name="T1" fmla="*/ 4 h 141"/>
                <a:gd name="T2" fmla="*/ 15 w 110"/>
                <a:gd name="T3" fmla="*/ 19 h 141"/>
                <a:gd name="T4" fmla="*/ 16 w 110"/>
                <a:gd name="T5" fmla="*/ 33 h 141"/>
                <a:gd name="T6" fmla="*/ 17 w 110"/>
                <a:gd name="T7" fmla="*/ 64 h 141"/>
                <a:gd name="T8" fmla="*/ 20 w 110"/>
                <a:gd name="T9" fmla="*/ 62 h 141"/>
                <a:gd name="T10" fmla="*/ 23 w 110"/>
                <a:gd name="T11" fmla="*/ 38 h 141"/>
                <a:gd name="T12" fmla="*/ 28 w 110"/>
                <a:gd name="T13" fmla="*/ 29 h 141"/>
                <a:gd name="T14" fmla="*/ 30 w 110"/>
                <a:gd name="T15" fmla="*/ 32 h 141"/>
                <a:gd name="T16" fmla="*/ 36 w 110"/>
                <a:gd name="T17" fmla="*/ 40 h 141"/>
                <a:gd name="T18" fmla="*/ 47 w 110"/>
                <a:gd name="T19" fmla="*/ 53 h 141"/>
                <a:gd name="T20" fmla="*/ 48 w 110"/>
                <a:gd name="T21" fmla="*/ 70 h 141"/>
                <a:gd name="T22" fmla="*/ 48 w 110"/>
                <a:gd name="T23" fmla="*/ 96 h 141"/>
                <a:gd name="T24" fmla="*/ 54 w 110"/>
                <a:gd name="T25" fmla="*/ 94 h 141"/>
                <a:gd name="T26" fmla="*/ 55 w 110"/>
                <a:gd name="T27" fmla="*/ 71 h 141"/>
                <a:gd name="T28" fmla="*/ 64 w 110"/>
                <a:gd name="T29" fmla="*/ 69 h 141"/>
                <a:gd name="T30" fmla="*/ 76 w 110"/>
                <a:gd name="T31" fmla="*/ 86 h 141"/>
                <a:gd name="T32" fmla="*/ 91 w 110"/>
                <a:gd name="T33" fmla="*/ 108 h 141"/>
                <a:gd name="T34" fmla="*/ 103 w 110"/>
                <a:gd name="T35" fmla="*/ 129 h 141"/>
                <a:gd name="T36" fmla="*/ 109 w 110"/>
                <a:gd name="T37" fmla="*/ 140 h 141"/>
                <a:gd name="T38" fmla="*/ 110 w 110"/>
                <a:gd name="T39" fmla="*/ 138 h 141"/>
                <a:gd name="T40" fmla="*/ 107 w 110"/>
                <a:gd name="T41" fmla="*/ 128 h 141"/>
                <a:gd name="T42" fmla="*/ 97 w 110"/>
                <a:gd name="T43" fmla="*/ 107 h 141"/>
                <a:gd name="T44" fmla="*/ 83 w 110"/>
                <a:gd name="T45" fmla="*/ 84 h 141"/>
                <a:gd name="T46" fmla="*/ 71 w 110"/>
                <a:gd name="T47" fmla="*/ 66 h 141"/>
                <a:gd name="T48" fmla="*/ 69 w 110"/>
                <a:gd name="T49" fmla="*/ 59 h 141"/>
                <a:gd name="T50" fmla="*/ 76 w 110"/>
                <a:gd name="T51" fmla="*/ 55 h 141"/>
                <a:gd name="T52" fmla="*/ 82 w 110"/>
                <a:gd name="T53" fmla="*/ 53 h 141"/>
                <a:gd name="T54" fmla="*/ 89 w 110"/>
                <a:gd name="T55" fmla="*/ 54 h 141"/>
                <a:gd name="T56" fmla="*/ 97 w 110"/>
                <a:gd name="T57" fmla="*/ 59 h 141"/>
                <a:gd name="T58" fmla="*/ 100 w 110"/>
                <a:gd name="T59" fmla="*/ 59 h 141"/>
                <a:gd name="T60" fmla="*/ 96 w 110"/>
                <a:gd name="T61" fmla="*/ 52 h 141"/>
                <a:gd name="T62" fmla="*/ 86 w 110"/>
                <a:gd name="T63" fmla="*/ 49 h 141"/>
                <a:gd name="T64" fmla="*/ 75 w 110"/>
                <a:gd name="T65" fmla="*/ 48 h 141"/>
                <a:gd name="T66" fmla="*/ 65 w 110"/>
                <a:gd name="T67" fmla="*/ 49 h 141"/>
                <a:gd name="T68" fmla="*/ 54 w 110"/>
                <a:gd name="T69" fmla="*/ 47 h 141"/>
                <a:gd name="T70" fmla="*/ 42 w 110"/>
                <a:gd name="T71" fmla="*/ 34 h 141"/>
                <a:gd name="T72" fmla="*/ 43 w 110"/>
                <a:gd name="T73" fmla="*/ 27 h 141"/>
                <a:gd name="T74" fmla="*/ 56 w 110"/>
                <a:gd name="T75" fmla="*/ 25 h 141"/>
                <a:gd name="T76" fmla="*/ 65 w 110"/>
                <a:gd name="T77" fmla="*/ 27 h 141"/>
                <a:gd name="T78" fmla="*/ 64 w 110"/>
                <a:gd name="T79" fmla="*/ 24 h 141"/>
                <a:gd name="T80" fmla="*/ 58 w 110"/>
                <a:gd name="T81" fmla="*/ 23 h 141"/>
                <a:gd name="T82" fmla="*/ 50 w 110"/>
                <a:gd name="T83" fmla="*/ 21 h 141"/>
                <a:gd name="T84" fmla="*/ 42 w 110"/>
                <a:gd name="T85" fmla="*/ 21 h 141"/>
                <a:gd name="T86" fmla="*/ 34 w 110"/>
                <a:gd name="T87" fmla="*/ 21 h 141"/>
                <a:gd name="T88" fmla="*/ 28 w 110"/>
                <a:gd name="T89" fmla="*/ 20 h 141"/>
                <a:gd name="T90" fmla="*/ 19 w 110"/>
                <a:gd name="T91" fmla="*/ 13 h 141"/>
                <a:gd name="T92" fmla="*/ 11 w 110"/>
                <a:gd name="T93" fmla="*/ 5 h 141"/>
                <a:gd name="T94" fmla="*/ 4 w 110"/>
                <a:gd name="T95" fmla="*/ 0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0"/>
                <a:gd name="T145" fmla="*/ 0 h 141"/>
                <a:gd name="T146" fmla="*/ 110 w 110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0" h="141">
                  <a:moveTo>
                    <a:pt x="0" y="0"/>
                  </a:moveTo>
                  <a:lnTo>
                    <a:pt x="5" y="4"/>
                  </a:lnTo>
                  <a:lnTo>
                    <a:pt x="10" y="11"/>
                  </a:lnTo>
                  <a:lnTo>
                    <a:pt x="15" y="19"/>
                  </a:lnTo>
                  <a:lnTo>
                    <a:pt x="18" y="22"/>
                  </a:lnTo>
                  <a:lnTo>
                    <a:pt x="16" y="33"/>
                  </a:lnTo>
                  <a:lnTo>
                    <a:pt x="16" y="49"/>
                  </a:lnTo>
                  <a:lnTo>
                    <a:pt x="17" y="64"/>
                  </a:lnTo>
                  <a:lnTo>
                    <a:pt x="21" y="75"/>
                  </a:lnTo>
                  <a:lnTo>
                    <a:pt x="20" y="62"/>
                  </a:lnTo>
                  <a:lnTo>
                    <a:pt x="21" y="49"/>
                  </a:lnTo>
                  <a:lnTo>
                    <a:pt x="23" y="38"/>
                  </a:lnTo>
                  <a:lnTo>
                    <a:pt x="26" y="31"/>
                  </a:lnTo>
                  <a:lnTo>
                    <a:pt x="28" y="29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5"/>
                  </a:lnTo>
                  <a:lnTo>
                    <a:pt x="36" y="40"/>
                  </a:lnTo>
                  <a:lnTo>
                    <a:pt x="42" y="47"/>
                  </a:lnTo>
                  <a:lnTo>
                    <a:pt x="47" y="53"/>
                  </a:lnTo>
                  <a:lnTo>
                    <a:pt x="50" y="58"/>
                  </a:lnTo>
                  <a:lnTo>
                    <a:pt x="48" y="70"/>
                  </a:lnTo>
                  <a:lnTo>
                    <a:pt x="47" y="83"/>
                  </a:lnTo>
                  <a:lnTo>
                    <a:pt x="48" y="96"/>
                  </a:lnTo>
                  <a:lnTo>
                    <a:pt x="55" y="106"/>
                  </a:lnTo>
                  <a:lnTo>
                    <a:pt x="54" y="94"/>
                  </a:lnTo>
                  <a:lnTo>
                    <a:pt x="54" y="81"/>
                  </a:lnTo>
                  <a:lnTo>
                    <a:pt x="55" y="71"/>
                  </a:lnTo>
                  <a:lnTo>
                    <a:pt x="60" y="64"/>
                  </a:lnTo>
                  <a:lnTo>
                    <a:pt x="64" y="69"/>
                  </a:lnTo>
                  <a:lnTo>
                    <a:pt x="70" y="76"/>
                  </a:lnTo>
                  <a:lnTo>
                    <a:pt x="76" y="86"/>
                  </a:lnTo>
                  <a:lnTo>
                    <a:pt x="84" y="97"/>
                  </a:lnTo>
                  <a:lnTo>
                    <a:pt x="91" y="108"/>
                  </a:lnTo>
                  <a:lnTo>
                    <a:pt x="97" y="119"/>
                  </a:lnTo>
                  <a:lnTo>
                    <a:pt x="103" y="129"/>
                  </a:lnTo>
                  <a:lnTo>
                    <a:pt x="106" y="135"/>
                  </a:lnTo>
                  <a:lnTo>
                    <a:pt x="109" y="140"/>
                  </a:lnTo>
                  <a:lnTo>
                    <a:pt x="110" y="141"/>
                  </a:lnTo>
                  <a:lnTo>
                    <a:pt x="110" y="138"/>
                  </a:lnTo>
                  <a:lnTo>
                    <a:pt x="109" y="133"/>
                  </a:lnTo>
                  <a:lnTo>
                    <a:pt x="107" y="128"/>
                  </a:lnTo>
                  <a:lnTo>
                    <a:pt x="103" y="119"/>
                  </a:lnTo>
                  <a:lnTo>
                    <a:pt x="97" y="107"/>
                  </a:lnTo>
                  <a:lnTo>
                    <a:pt x="91" y="96"/>
                  </a:lnTo>
                  <a:lnTo>
                    <a:pt x="83" y="84"/>
                  </a:lnTo>
                  <a:lnTo>
                    <a:pt x="77" y="74"/>
                  </a:lnTo>
                  <a:lnTo>
                    <a:pt x="71" y="66"/>
                  </a:lnTo>
                  <a:lnTo>
                    <a:pt x="67" y="61"/>
                  </a:lnTo>
                  <a:lnTo>
                    <a:pt x="69" y="59"/>
                  </a:lnTo>
                  <a:lnTo>
                    <a:pt x="73" y="56"/>
                  </a:lnTo>
                  <a:lnTo>
                    <a:pt x="76" y="55"/>
                  </a:lnTo>
                  <a:lnTo>
                    <a:pt x="79" y="54"/>
                  </a:lnTo>
                  <a:lnTo>
                    <a:pt x="82" y="53"/>
                  </a:lnTo>
                  <a:lnTo>
                    <a:pt x="85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97" y="59"/>
                  </a:lnTo>
                  <a:lnTo>
                    <a:pt x="100" y="60"/>
                  </a:lnTo>
                  <a:lnTo>
                    <a:pt x="100" y="59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1" y="50"/>
                  </a:lnTo>
                  <a:lnTo>
                    <a:pt x="86" y="49"/>
                  </a:lnTo>
                  <a:lnTo>
                    <a:pt x="81" y="48"/>
                  </a:lnTo>
                  <a:lnTo>
                    <a:pt x="75" y="48"/>
                  </a:lnTo>
                  <a:lnTo>
                    <a:pt x="69" y="49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4" y="47"/>
                  </a:lnTo>
                  <a:lnTo>
                    <a:pt x="48" y="40"/>
                  </a:lnTo>
                  <a:lnTo>
                    <a:pt x="42" y="34"/>
                  </a:lnTo>
                  <a:lnTo>
                    <a:pt x="39" y="30"/>
                  </a:lnTo>
                  <a:lnTo>
                    <a:pt x="43" y="27"/>
                  </a:lnTo>
                  <a:lnTo>
                    <a:pt x="49" y="26"/>
                  </a:lnTo>
                  <a:lnTo>
                    <a:pt x="56" y="25"/>
                  </a:lnTo>
                  <a:lnTo>
                    <a:pt x="62" y="26"/>
                  </a:lnTo>
                  <a:lnTo>
                    <a:pt x="65" y="27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4" y="22"/>
                  </a:lnTo>
                  <a:lnTo>
                    <a:pt x="50" y="21"/>
                  </a:lnTo>
                  <a:lnTo>
                    <a:pt x="46" y="21"/>
                  </a:lnTo>
                  <a:lnTo>
                    <a:pt x="42" y="21"/>
                  </a:lnTo>
                  <a:lnTo>
                    <a:pt x="38" y="21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8" y="20"/>
                  </a:lnTo>
                  <a:lnTo>
                    <a:pt x="24" y="17"/>
                  </a:lnTo>
                  <a:lnTo>
                    <a:pt x="19" y="13"/>
                  </a:lnTo>
                  <a:lnTo>
                    <a:pt x="15" y="9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3" name="Freeform 722"/>
            <p:cNvSpPr>
              <a:spLocks/>
            </p:cNvSpPr>
            <p:nvPr/>
          </p:nvSpPr>
          <p:spPr bwMode="auto">
            <a:xfrm>
              <a:off x="150" y="280"/>
              <a:ext cx="82" cy="163"/>
            </a:xfrm>
            <a:custGeom>
              <a:avLst/>
              <a:gdLst>
                <a:gd name="T0" fmla="*/ 54 w 82"/>
                <a:gd name="T1" fmla="*/ 20 h 163"/>
                <a:gd name="T2" fmla="*/ 45 w 82"/>
                <a:gd name="T3" fmla="*/ 30 h 163"/>
                <a:gd name="T4" fmla="*/ 26 w 82"/>
                <a:gd name="T5" fmla="*/ 40 h 163"/>
                <a:gd name="T6" fmla="*/ 10 w 82"/>
                <a:gd name="T7" fmla="*/ 53 h 163"/>
                <a:gd name="T8" fmla="*/ 9 w 82"/>
                <a:gd name="T9" fmla="*/ 61 h 163"/>
                <a:gd name="T10" fmla="*/ 15 w 82"/>
                <a:gd name="T11" fmla="*/ 55 h 163"/>
                <a:gd name="T12" fmla="*/ 27 w 82"/>
                <a:gd name="T13" fmla="*/ 46 h 163"/>
                <a:gd name="T14" fmla="*/ 42 w 82"/>
                <a:gd name="T15" fmla="*/ 40 h 163"/>
                <a:gd name="T16" fmla="*/ 44 w 82"/>
                <a:gd name="T17" fmla="*/ 57 h 163"/>
                <a:gd name="T18" fmla="*/ 33 w 82"/>
                <a:gd name="T19" fmla="*/ 68 h 163"/>
                <a:gd name="T20" fmla="*/ 16 w 82"/>
                <a:gd name="T21" fmla="*/ 77 h 163"/>
                <a:gd name="T22" fmla="*/ 6 w 82"/>
                <a:gd name="T23" fmla="*/ 90 h 163"/>
                <a:gd name="T24" fmla="*/ 6 w 82"/>
                <a:gd name="T25" fmla="*/ 98 h 163"/>
                <a:gd name="T26" fmla="*/ 10 w 82"/>
                <a:gd name="T27" fmla="*/ 90 h 163"/>
                <a:gd name="T28" fmla="*/ 21 w 82"/>
                <a:gd name="T29" fmla="*/ 82 h 163"/>
                <a:gd name="T30" fmla="*/ 36 w 82"/>
                <a:gd name="T31" fmla="*/ 76 h 163"/>
                <a:gd name="T32" fmla="*/ 38 w 82"/>
                <a:gd name="T33" fmla="*/ 92 h 163"/>
                <a:gd name="T34" fmla="*/ 29 w 82"/>
                <a:gd name="T35" fmla="*/ 106 h 163"/>
                <a:gd name="T36" fmla="*/ 15 w 82"/>
                <a:gd name="T37" fmla="*/ 114 h 163"/>
                <a:gd name="T38" fmla="*/ 8 w 82"/>
                <a:gd name="T39" fmla="*/ 126 h 163"/>
                <a:gd name="T40" fmla="*/ 20 w 82"/>
                <a:gd name="T41" fmla="*/ 118 h 163"/>
                <a:gd name="T42" fmla="*/ 31 w 82"/>
                <a:gd name="T43" fmla="*/ 116 h 163"/>
                <a:gd name="T44" fmla="*/ 23 w 82"/>
                <a:gd name="T45" fmla="*/ 136 h 163"/>
                <a:gd name="T46" fmla="*/ 8 w 82"/>
                <a:gd name="T47" fmla="*/ 154 h 163"/>
                <a:gd name="T48" fmla="*/ 0 w 82"/>
                <a:gd name="T49" fmla="*/ 162 h 163"/>
                <a:gd name="T50" fmla="*/ 8 w 82"/>
                <a:gd name="T51" fmla="*/ 160 h 163"/>
                <a:gd name="T52" fmla="*/ 22 w 82"/>
                <a:gd name="T53" fmla="*/ 145 h 163"/>
                <a:gd name="T54" fmla="*/ 36 w 82"/>
                <a:gd name="T55" fmla="*/ 120 h 163"/>
                <a:gd name="T56" fmla="*/ 50 w 82"/>
                <a:gd name="T57" fmla="*/ 118 h 163"/>
                <a:gd name="T58" fmla="*/ 51 w 82"/>
                <a:gd name="T59" fmla="*/ 136 h 163"/>
                <a:gd name="T60" fmla="*/ 55 w 82"/>
                <a:gd name="T61" fmla="*/ 138 h 163"/>
                <a:gd name="T62" fmla="*/ 58 w 82"/>
                <a:gd name="T63" fmla="*/ 129 h 163"/>
                <a:gd name="T64" fmla="*/ 51 w 82"/>
                <a:gd name="T65" fmla="*/ 112 h 163"/>
                <a:gd name="T66" fmla="*/ 47 w 82"/>
                <a:gd name="T67" fmla="*/ 96 h 163"/>
                <a:gd name="T68" fmla="*/ 50 w 82"/>
                <a:gd name="T69" fmla="*/ 73 h 163"/>
                <a:gd name="T70" fmla="*/ 54 w 82"/>
                <a:gd name="T71" fmla="*/ 71 h 163"/>
                <a:gd name="T72" fmla="*/ 68 w 82"/>
                <a:gd name="T73" fmla="*/ 82 h 163"/>
                <a:gd name="T74" fmla="*/ 75 w 82"/>
                <a:gd name="T75" fmla="*/ 104 h 163"/>
                <a:gd name="T76" fmla="*/ 77 w 82"/>
                <a:gd name="T77" fmla="*/ 99 h 163"/>
                <a:gd name="T78" fmla="*/ 75 w 82"/>
                <a:gd name="T79" fmla="*/ 84 h 163"/>
                <a:gd name="T80" fmla="*/ 63 w 82"/>
                <a:gd name="T81" fmla="*/ 67 h 163"/>
                <a:gd name="T82" fmla="*/ 53 w 82"/>
                <a:gd name="T83" fmla="*/ 56 h 163"/>
                <a:gd name="T84" fmla="*/ 57 w 82"/>
                <a:gd name="T85" fmla="*/ 39 h 163"/>
                <a:gd name="T86" fmla="*/ 76 w 82"/>
                <a:gd name="T87" fmla="*/ 50 h 163"/>
                <a:gd name="T88" fmla="*/ 81 w 82"/>
                <a:gd name="T89" fmla="*/ 63 h 163"/>
                <a:gd name="T90" fmla="*/ 80 w 82"/>
                <a:gd name="T91" fmla="*/ 49 h 163"/>
                <a:gd name="T92" fmla="*/ 61 w 82"/>
                <a:gd name="T93" fmla="*/ 30 h 163"/>
                <a:gd name="T94" fmla="*/ 61 w 82"/>
                <a:gd name="T95" fmla="*/ 9 h 163"/>
                <a:gd name="T96" fmla="*/ 57 w 82"/>
                <a:gd name="T97" fmla="*/ 0 h 1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63"/>
                <a:gd name="T149" fmla="*/ 82 w 82"/>
                <a:gd name="T150" fmla="*/ 163 h 1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63">
                  <a:moveTo>
                    <a:pt x="55" y="8"/>
                  </a:moveTo>
                  <a:lnTo>
                    <a:pt x="55" y="14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0" y="27"/>
                  </a:lnTo>
                  <a:lnTo>
                    <a:pt x="45" y="30"/>
                  </a:lnTo>
                  <a:lnTo>
                    <a:pt x="39" y="33"/>
                  </a:lnTo>
                  <a:lnTo>
                    <a:pt x="33" y="36"/>
                  </a:lnTo>
                  <a:lnTo>
                    <a:pt x="26" y="40"/>
                  </a:lnTo>
                  <a:lnTo>
                    <a:pt x="20" y="44"/>
                  </a:lnTo>
                  <a:lnTo>
                    <a:pt x="14" y="48"/>
                  </a:lnTo>
                  <a:lnTo>
                    <a:pt x="10" y="53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9" y="61"/>
                  </a:lnTo>
                  <a:lnTo>
                    <a:pt x="10" y="60"/>
                  </a:lnTo>
                  <a:lnTo>
                    <a:pt x="13" y="58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3" y="48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7" y="42"/>
                  </a:lnTo>
                  <a:lnTo>
                    <a:pt x="42" y="40"/>
                  </a:lnTo>
                  <a:lnTo>
                    <a:pt x="46" y="40"/>
                  </a:lnTo>
                  <a:lnTo>
                    <a:pt x="45" y="49"/>
                  </a:lnTo>
                  <a:lnTo>
                    <a:pt x="44" y="57"/>
                  </a:lnTo>
                  <a:lnTo>
                    <a:pt x="41" y="63"/>
                  </a:lnTo>
                  <a:lnTo>
                    <a:pt x="39" y="67"/>
                  </a:lnTo>
                  <a:lnTo>
                    <a:pt x="33" y="68"/>
                  </a:lnTo>
                  <a:lnTo>
                    <a:pt x="26" y="71"/>
                  </a:lnTo>
                  <a:lnTo>
                    <a:pt x="21" y="73"/>
                  </a:lnTo>
                  <a:lnTo>
                    <a:pt x="16" y="77"/>
                  </a:lnTo>
                  <a:lnTo>
                    <a:pt x="11" y="81"/>
                  </a:lnTo>
                  <a:lnTo>
                    <a:pt x="8" y="85"/>
                  </a:lnTo>
                  <a:lnTo>
                    <a:pt x="6" y="90"/>
                  </a:lnTo>
                  <a:lnTo>
                    <a:pt x="5" y="94"/>
                  </a:lnTo>
                  <a:lnTo>
                    <a:pt x="5" y="97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8" y="93"/>
                  </a:lnTo>
                  <a:lnTo>
                    <a:pt x="10" y="90"/>
                  </a:lnTo>
                  <a:lnTo>
                    <a:pt x="13" y="88"/>
                  </a:lnTo>
                  <a:lnTo>
                    <a:pt x="17" y="85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32" y="77"/>
                  </a:lnTo>
                  <a:lnTo>
                    <a:pt x="36" y="76"/>
                  </a:lnTo>
                  <a:lnTo>
                    <a:pt x="40" y="75"/>
                  </a:lnTo>
                  <a:lnTo>
                    <a:pt x="40" y="85"/>
                  </a:lnTo>
                  <a:lnTo>
                    <a:pt x="38" y="92"/>
                  </a:lnTo>
                  <a:lnTo>
                    <a:pt x="37" y="99"/>
                  </a:lnTo>
                  <a:lnTo>
                    <a:pt x="34" y="104"/>
                  </a:lnTo>
                  <a:lnTo>
                    <a:pt x="29" y="106"/>
                  </a:lnTo>
                  <a:lnTo>
                    <a:pt x="24" y="108"/>
                  </a:lnTo>
                  <a:lnTo>
                    <a:pt x="20" y="111"/>
                  </a:lnTo>
                  <a:lnTo>
                    <a:pt x="15" y="114"/>
                  </a:lnTo>
                  <a:lnTo>
                    <a:pt x="12" y="118"/>
                  </a:lnTo>
                  <a:lnTo>
                    <a:pt x="9" y="121"/>
                  </a:lnTo>
                  <a:lnTo>
                    <a:pt x="8" y="126"/>
                  </a:lnTo>
                  <a:lnTo>
                    <a:pt x="7" y="131"/>
                  </a:lnTo>
                  <a:lnTo>
                    <a:pt x="13" y="124"/>
                  </a:lnTo>
                  <a:lnTo>
                    <a:pt x="20" y="118"/>
                  </a:lnTo>
                  <a:lnTo>
                    <a:pt x="26" y="113"/>
                  </a:lnTo>
                  <a:lnTo>
                    <a:pt x="32" y="111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6" y="128"/>
                  </a:lnTo>
                  <a:lnTo>
                    <a:pt x="23" y="136"/>
                  </a:lnTo>
                  <a:lnTo>
                    <a:pt x="18" y="143"/>
                  </a:lnTo>
                  <a:lnTo>
                    <a:pt x="14" y="149"/>
                  </a:lnTo>
                  <a:lnTo>
                    <a:pt x="8" y="154"/>
                  </a:lnTo>
                  <a:lnTo>
                    <a:pt x="3" y="158"/>
                  </a:lnTo>
                  <a:lnTo>
                    <a:pt x="1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4" y="162"/>
                  </a:lnTo>
                  <a:lnTo>
                    <a:pt x="8" y="160"/>
                  </a:lnTo>
                  <a:lnTo>
                    <a:pt x="12" y="157"/>
                  </a:lnTo>
                  <a:lnTo>
                    <a:pt x="17" y="152"/>
                  </a:lnTo>
                  <a:lnTo>
                    <a:pt x="22" y="145"/>
                  </a:lnTo>
                  <a:lnTo>
                    <a:pt x="27" y="139"/>
                  </a:lnTo>
                  <a:lnTo>
                    <a:pt x="32" y="130"/>
                  </a:lnTo>
                  <a:lnTo>
                    <a:pt x="36" y="120"/>
                  </a:lnTo>
                  <a:lnTo>
                    <a:pt x="38" y="111"/>
                  </a:lnTo>
                  <a:lnTo>
                    <a:pt x="44" y="113"/>
                  </a:lnTo>
                  <a:lnTo>
                    <a:pt x="50" y="118"/>
                  </a:lnTo>
                  <a:lnTo>
                    <a:pt x="53" y="124"/>
                  </a:lnTo>
                  <a:lnTo>
                    <a:pt x="53" y="130"/>
                  </a:lnTo>
                  <a:lnTo>
                    <a:pt x="51" y="136"/>
                  </a:lnTo>
                  <a:lnTo>
                    <a:pt x="51" y="140"/>
                  </a:lnTo>
                  <a:lnTo>
                    <a:pt x="52" y="141"/>
                  </a:lnTo>
                  <a:lnTo>
                    <a:pt x="55" y="138"/>
                  </a:lnTo>
                  <a:lnTo>
                    <a:pt x="57" y="135"/>
                  </a:lnTo>
                  <a:lnTo>
                    <a:pt x="58" y="132"/>
                  </a:lnTo>
                  <a:lnTo>
                    <a:pt x="58" y="129"/>
                  </a:lnTo>
                  <a:lnTo>
                    <a:pt x="57" y="125"/>
                  </a:lnTo>
                  <a:lnTo>
                    <a:pt x="55" y="118"/>
                  </a:lnTo>
                  <a:lnTo>
                    <a:pt x="51" y="112"/>
                  </a:lnTo>
                  <a:lnTo>
                    <a:pt x="48" y="107"/>
                  </a:lnTo>
                  <a:lnTo>
                    <a:pt x="45" y="104"/>
                  </a:lnTo>
                  <a:lnTo>
                    <a:pt x="47" y="96"/>
                  </a:lnTo>
                  <a:lnTo>
                    <a:pt x="48" y="88"/>
                  </a:lnTo>
                  <a:lnTo>
                    <a:pt x="50" y="79"/>
                  </a:lnTo>
                  <a:lnTo>
                    <a:pt x="50" y="73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4" y="71"/>
                  </a:lnTo>
                  <a:lnTo>
                    <a:pt x="58" y="73"/>
                  </a:lnTo>
                  <a:lnTo>
                    <a:pt x="63" y="77"/>
                  </a:lnTo>
                  <a:lnTo>
                    <a:pt x="68" y="82"/>
                  </a:lnTo>
                  <a:lnTo>
                    <a:pt x="72" y="90"/>
                  </a:lnTo>
                  <a:lnTo>
                    <a:pt x="74" y="100"/>
                  </a:lnTo>
                  <a:lnTo>
                    <a:pt x="75" y="104"/>
                  </a:lnTo>
                  <a:lnTo>
                    <a:pt x="75" y="105"/>
                  </a:lnTo>
                  <a:lnTo>
                    <a:pt x="77" y="104"/>
                  </a:lnTo>
                  <a:lnTo>
                    <a:pt x="77" y="99"/>
                  </a:lnTo>
                  <a:lnTo>
                    <a:pt x="77" y="95"/>
                  </a:lnTo>
                  <a:lnTo>
                    <a:pt x="76" y="90"/>
                  </a:lnTo>
                  <a:lnTo>
                    <a:pt x="75" y="84"/>
                  </a:lnTo>
                  <a:lnTo>
                    <a:pt x="72" y="78"/>
                  </a:lnTo>
                  <a:lnTo>
                    <a:pt x="69" y="72"/>
                  </a:lnTo>
                  <a:lnTo>
                    <a:pt x="63" y="67"/>
                  </a:lnTo>
                  <a:lnTo>
                    <a:pt x="58" y="63"/>
                  </a:lnTo>
                  <a:lnTo>
                    <a:pt x="51" y="61"/>
                  </a:lnTo>
                  <a:lnTo>
                    <a:pt x="53" y="56"/>
                  </a:lnTo>
                  <a:lnTo>
                    <a:pt x="55" y="49"/>
                  </a:lnTo>
                  <a:lnTo>
                    <a:pt x="57" y="43"/>
                  </a:lnTo>
                  <a:lnTo>
                    <a:pt x="57" y="39"/>
                  </a:lnTo>
                  <a:lnTo>
                    <a:pt x="63" y="41"/>
                  </a:lnTo>
                  <a:lnTo>
                    <a:pt x="71" y="44"/>
                  </a:lnTo>
                  <a:lnTo>
                    <a:pt x="76" y="50"/>
                  </a:lnTo>
                  <a:lnTo>
                    <a:pt x="80" y="59"/>
                  </a:lnTo>
                  <a:lnTo>
                    <a:pt x="81" y="63"/>
                  </a:lnTo>
                  <a:lnTo>
                    <a:pt x="82" y="62"/>
                  </a:lnTo>
                  <a:lnTo>
                    <a:pt x="82" y="57"/>
                  </a:lnTo>
                  <a:lnTo>
                    <a:pt x="80" y="49"/>
                  </a:lnTo>
                  <a:lnTo>
                    <a:pt x="75" y="40"/>
                  </a:lnTo>
                  <a:lnTo>
                    <a:pt x="68" y="33"/>
                  </a:lnTo>
                  <a:lnTo>
                    <a:pt x="61" y="30"/>
                  </a:lnTo>
                  <a:lnTo>
                    <a:pt x="61" y="22"/>
                  </a:lnTo>
                  <a:lnTo>
                    <a:pt x="61" y="15"/>
                  </a:lnTo>
                  <a:lnTo>
                    <a:pt x="61" y="9"/>
                  </a:lnTo>
                  <a:lnTo>
                    <a:pt x="61" y="4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4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4" name="Freeform 723"/>
            <p:cNvSpPr>
              <a:spLocks/>
            </p:cNvSpPr>
            <p:nvPr/>
          </p:nvSpPr>
          <p:spPr bwMode="auto">
            <a:xfrm>
              <a:off x="59" y="242"/>
              <a:ext cx="132" cy="84"/>
            </a:xfrm>
            <a:custGeom>
              <a:avLst/>
              <a:gdLst>
                <a:gd name="T0" fmla="*/ 113 w 132"/>
                <a:gd name="T1" fmla="*/ 4 h 84"/>
                <a:gd name="T2" fmla="*/ 102 w 132"/>
                <a:gd name="T3" fmla="*/ 9 h 84"/>
                <a:gd name="T4" fmla="*/ 89 w 132"/>
                <a:gd name="T5" fmla="*/ 16 h 84"/>
                <a:gd name="T6" fmla="*/ 80 w 132"/>
                <a:gd name="T7" fmla="*/ 20 h 84"/>
                <a:gd name="T8" fmla="*/ 75 w 132"/>
                <a:gd name="T9" fmla="*/ 20 h 84"/>
                <a:gd name="T10" fmla="*/ 68 w 132"/>
                <a:gd name="T11" fmla="*/ 17 h 84"/>
                <a:gd name="T12" fmla="*/ 58 w 132"/>
                <a:gd name="T13" fmla="*/ 15 h 84"/>
                <a:gd name="T14" fmla="*/ 50 w 132"/>
                <a:gd name="T15" fmla="*/ 15 h 84"/>
                <a:gd name="T16" fmla="*/ 43 w 132"/>
                <a:gd name="T17" fmla="*/ 18 h 84"/>
                <a:gd name="T18" fmla="*/ 45 w 132"/>
                <a:gd name="T19" fmla="*/ 19 h 84"/>
                <a:gd name="T20" fmla="*/ 54 w 132"/>
                <a:gd name="T21" fmla="*/ 19 h 84"/>
                <a:gd name="T22" fmla="*/ 68 w 132"/>
                <a:gd name="T23" fmla="*/ 26 h 84"/>
                <a:gd name="T24" fmla="*/ 69 w 132"/>
                <a:gd name="T25" fmla="*/ 33 h 84"/>
                <a:gd name="T26" fmla="*/ 62 w 132"/>
                <a:gd name="T27" fmla="*/ 41 h 84"/>
                <a:gd name="T28" fmla="*/ 54 w 132"/>
                <a:gd name="T29" fmla="*/ 42 h 84"/>
                <a:gd name="T30" fmla="*/ 43 w 132"/>
                <a:gd name="T31" fmla="*/ 40 h 84"/>
                <a:gd name="T32" fmla="*/ 31 w 132"/>
                <a:gd name="T33" fmla="*/ 38 h 84"/>
                <a:gd name="T34" fmla="*/ 21 w 132"/>
                <a:gd name="T35" fmla="*/ 39 h 84"/>
                <a:gd name="T36" fmla="*/ 21 w 132"/>
                <a:gd name="T37" fmla="*/ 40 h 84"/>
                <a:gd name="T38" fmla="*/ 29 w 132"/>
                <a:gd name="T39" fmla="*/ 42 h 84"/>
                <a:gd name="T40" fmla="*/ 37 w 132"/>
                <a:gd name="T41" fmla="*/ 44 h 84"/>
                <a:gd name="T42" fmla="*/ 45 w 132"/>
                <a:gd name="T43" fmla="*/ 46 h 84"/>
                <a:gd name="T44" fmla="*/ 44 w 132"/>
                <a:gd name="T45" fmla="*/ 53 h 84"/>
                <a:gd name="T46" fmla="*/ 33 w 132"/>
                <a:gd name="T47" fmla="*/ 61 h 84"/>
                <a:gd name="T48" fmla="*/ 21 w 132"/>
                <a:gd name="T49" fmla="*/ 66 h 84"/>
                <a:gd name="T50" fmla="*/ 9 w 132"/>
                <a:gd name="T51" fmla="*/ 68 h 84"/>
                <a:gd name="T52" fmla="*/ 1 w 132"/>
                <a:gd name="T53" fmla="*/ 68 h 84"/>
                <a:gd name="T54" fmla="*/ 1 w 132"/>
                <a:gd name="T55" fmla="*/ 70 h 84"/>
                <a:gd name="T56" fmla="*/ 8 w 132"/>
                <a:gd name="T57" fmla="*/ 71 h 84"/>
                <a:gd name="T58" fmla="*/ 20 w 132"/>
                <a:gd name="T59" fmla="*/ 70 h 84"/>
                <a:gd name="T60" fmla="*/ 35 w 132"/>
                <a:gd name="T61" fmla="*/ 67 h 84"/>
                <a:gd name="T62" fmla="*/ 49 w 132"/>
                <a:gd name="T63" fmla="*/ 60 h 84"/>
                <a:gd name="T64" fmla="*/ 58 w 132"/>
                <a:gd name="T65" fmla="*/ 61 h 84"/>
                <a:gd name="T66" fmla="*/ 57 w 132"/>
                <a:gd name="T67" fmla="*/ 74 h 84"/>
                <a:gd name="T68" fmla="*/ 52 w 132"/>
                <a:gd name="T69" fmla="*/ 83 h 84"/>
                <a:gd name="T70" fmla="*/ 55 w 132"/>
                <a:gd name="T71" fmla="*/ 84 h 84"/>
                <a:gd name="T72" fmla="*/ 61 w 132"/>
                <a:gd name="T73" fmla="*/ 78 h 84"/>
                <a:gd name="T74" fmla="*/ 64 w 132"/>
                <a:gd name="T75" fmla="*/ 62 h 84"/>
                <a:gd name="T76" fmla="*/ 69 w 132"/>
                <a:gd name="T77" fmla="*/ 46 h 84"/>
                <a:gd name="T78" fmla="*/ 81 w 132"/>
                <a:gd name="T79" fmla="*/ 33 h 84"/>
                <a:gd name="T80" fmla="*/ 92 w 132"/>
                <a:gd name="T81" fmla="*/ 36 h 84"/>
                <a:gd name="T82" fmla="*/ 93 w 132"/>
                <a:gd name="T83" fmla="*/ 53 h 84"/>
                <a:gd name="T84" fmla="*/ 91 w 132"/>
                <a:gd name="T85" fmla="*/ 64 h 84"/>
                <a:gd name="T86" fmla="*/ 93 w 132"/>
                <a:gd name="T87" fmla="*/ 65 h 84"/>
                <a:gd name="T88" fmla="*/ 98 w 132"/>
                <a:gd name="T89" fmla="*/ 55 h 84"/>
                <a:gd name="T90" fmla="*/ 99 w 132"/>
                <a:gd name="T91" fmla="*/ 36 h 84"/>
                <a:gd name="T92" fmla="*/ 99 w 132"/>
                <a:gd name="T93" fmla="*/ 22 h 84"/>
                <a:gd name="T94" fmla="*/ 107 w 132"/>
                <a:gd name="T95" fmla="*/ 16 h 84"/>
                <a:gd name="T96" fmla="*/ 119 w 132"/>
                <a:gd name="T97" fmla="*/ 8 h 84"/>
                <a:gd name="T98" fmla="*/ 129 w 132"/>
                <a:gd name="T99" fmla="*/ 3 h 84"/>
                <a:gd name="T100" fmla="*/ 129 w 132"/>
                <a:gd name="T101" fmla="*/ 0 h 84"/>
                <a:gd name="T102" fmla="*/ 120 w 132"/>
                <a:gd name="T103" fmla="*/ 2 h 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84"/>
                <a:gd name="T158" fmla="*/ 132 w 132"/>
                <a:gd name="T159" fmla="*/ 84 h 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84">
                  <a:moveTo>
                    <a:pt x="117" y="2"/>
                  </a:moveTo>
                  <a:lnTo>
                    <a:pt x="113" y="4"/>
                  </a:lnTo>
                  <a:lnTo>
                    <a:pt x="108" y="6"/>
                  </a:lnTo>
                  <a:lnTo>
                    <a:pt x="102" y="9"/>
                  </a:lnTo>
                  <a:lnTo>
                    <a:pt x="95" y="12"/>
                  </a:lnTo>
                  <a:lnTo>
                    <a:pt x="89" y="16"/>
                  </a:lnTo>
                  <a:lnTo>
                    <a:pt x="84" y="19"/>
                  </a:lnTo>
                  <a:lnTo>
                    <a:pt x="80" y="20"/>
                  </a:lnTo>
                  <a:lnTo>
                    <a:pt x="78" y="22"/>
                  </a:lnTo>
                  <a:lnTo>
                    <a:pt x="75" y="20"/>
                  </a:lnTo>
                  <a:lnTo>
                    <a:pt x="72" y="18"/>
                  </a:lnTo>
                  <a:lnTo>
                    <a:pt x="68" y="17"/>
                  </a:lnTo>
                  <a:lnTo>
                    <a:pt x="63" y="15"/>
                  </a:lnTo>
                  <a:lnTo>
                    <a:pt x="58" y="15"/>
                  </a:lnTo>
                  <a:lnTo>
                    <a:pt x="54" y="14"/>
                  </a:lnTo>
                  <a:lnTo>
                    <a:pt x="50" y="15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62" y="22"/>
                  </a:lnTo>
                  <a:lnTo>
                    <a:pt x="68" y="26"/>
                  </a:lnTo>
                  <a:lnTo>
                    <a:pt x="72" y="29"/>
                  </a:lnTo>
                  <a:lnTo>
                    <a:pt x="69" y="33"/>
                  </a:lnTo>
                  <a:lnTo>
                    <a:pt x="66" y="37"/>
                  </a:lnTo>
                  <a:lnTo>
                    <a:pt x="62" y="41"/>
                  </a:lnTo>
                  <a:lnTo>
                    <a:pt x="59" y="43"/>
                  </a:lnTo>
                  <a:lnTo>
                    <a:pt x="54" y="42"/>
                  </a:lnTo>
                  <a:lnTo>
                    <a:pt x="49" y="41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21" y="39"/>
                  </a:lnTo>
                  <a:lnTo>
                    <a:pt x="18" y="40"/>
                  </a:lnTo>
                  <a:lnTo>
                    <a:pt x="21" y="40"/>
                  </a:lnTo>
                  <a:lnTo>
                    <a:pt x="25" y="41"/>
                  </a:lnTo>
                  <a:lnTo>
                    <a:pt x="29" y="42"/>
                  </a:lnTo>
                  <a:lnTo>
                    <a:pt x="33" y="43"/>
                  </a:lnTo>
                  <a:lnTo>
                    <a:pt x="37" y="44"/>
                  </a:lnTo>
                  <a:lnTo>
                    <a:pt x="42" y="45"/>
                  </a:lnTo>
                  <a:lnTo>
                    <a:pt x="45" y="46"/>
                  </a:lnTo>
                  <a:lnTo>
                    <a:pt x="49" y="48"/>
                  </a:lnTo>
                  <a:lnTo>
                    <a:pt x="44" y="53"/>
                  </a:lnTo>
                  <a:lnTo>
                    <a:pt x="39" y="57"/>
                  </a:lnTo>
                  <a:lnTo>
                    <a:pt x="33" y="61"/>
                  </a:lnTo>
                  <a:lnTo>
                    <a:pt x="27" y="64"/>
                  </a:lnTo>
                  <a:lnTo>
                    <a:pt x="21" y="66"/>
                  </a:lnTo>
                  <a:lnTo>
                    <a:pt x="14" y="67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1" y="68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1"/>
                  </a:lnTo>
                  <a:lnTo>
                    <a:pt x="8" y="71"/>
                  </a:lnTo>
                  <a:lnTo>
                    <a:pt x="13" y="71"/>
                  </a:lnTo>
                  <a:lnTo>
                    <a:pt x="20" y="70"/>
                  </a:lnTo>
                  <a:lnTo>
                    <a:pt x="27" y="69"/>
                  </a:lnTo>
                  <a:lnTo>
                    <a:pt x="35" y="67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5" y="55"/>
                  </a:lnTo>
                  <a:lnTo>
                    <a:pt x="58" y="61"/>
                  </a:lnTo>
                  <a:lnTo>
                    <a:pt x="59" y="68"/>
                  </a:lnTo>
                  <a:lnTo>
                    <a:pt x="57" y="74"/>
                  </a:lnTo>
                  <a:lnTo>
                    <a:pt x="54" y="81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1" y="78"/>
                  </a:lnTo>
                  <a:lnTo>
                    <a:pt x="63" y="71"/>
                  </a:lnTo>
                  <a:lnTo>
                    <a:pt x="64" y="62"/>
                  </a:lnTo>
                  <a:lnTo>
                    <a:pt x="63" y="53"/>
                  </a:lnTo>
                  <a:lnTo>
                    <a:pt x="69" y="46"/>
                  </a:lnTo>
                  <a:lnTo>
                    <a:pt x="75" y="39"/>
                  </a:lnTo>
                  <a:lnTo>
                    <a:pt x="81" y="33"/>
                  </a:lnTo>
                  <a:lnTo>
                    <a:pt x="88" y="30"/>
                  </a:lnTo>
                  <a:lnTo>
                    <a:pt x="92" y="36"/>
                  </a:lnTo>
                  <a:lnTo>
                    <a:pt x="93" y="44"/>
                  </a:lnTo>
                  <a:lnTo>
                    <a:pt x="93" y="53"/>
                  </a:lnTo>
                  <a:lnTo>
                    <a:pt x="92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3" y="65"/>
                  </a:lnTo>
                  <a:lnTo>
                    <a:pt x="95" y="62"/>
                  </a:lnTo>
                  <a:lnTo>
                    <a:pt x="98" y="55"/>
                  </a:lnTo>
                  <a:lnTo>
                    <a:pt x="99" y="46"/>
                  </a:lnTo>
                  <a:lnTo>
                    <a:pt x="99" y="36"/>
                  </a:lnTo>
                  <a:lnTo>
                    <a:pt x="96" y="25"/>
                  </a:lnTo>
                  <a:lnTo>
                    <a:pt x="99" y="22"/>
                  </a:lnTo>
                  <a:lnTo>
                    <a:pt x="103" y="19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9" y="8"/>
                  </a:lnTo>
                  <a:lnTo>
                    <a:pt x="124" y="5"/>
                  </a:lnTo>
                  <a:lnTo>
                    <a:pt x="129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0" y="2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5" name="Freeform 724"/>
            <p:cNvSpPr>
              <a:spLocks/>
            </p:cNvSpPr>
            <p:nvPr/>
          </p:nvSpPr>
          <p:spPr bwMode="auto">
            <a:xfrm>
              <a:off x="243" y="196"/>
              <a:ext cx="12" cy="14"/>
            </a:xfrm>
            <a:custGeom>
              <a:avLst/>
              <a:gdLst>
                <a:gd name="T0" fmla="*/ 1 w 12"/>
                <a:gd name="T1" fmla="*/ 1 h 14"/>
                <a:gd name="T2" fmla="*/ 5 w 12"/>
                <a:gd name="T3" fmla="*/ 0 h 14"/>
                <a:gd name="T4" fmla="*/ 7 w 12"/>
                <a:gd name="T5" fmla="*/ 0 h 14"/>
                <a:gd name="T6" fmla="*/ 10 w 12"/>
                <a:gd name="T7" fmla="*/ 1 h 14"/>
                <a:gd name="T8" fmla="*/ 11 w 12"/>
                <a:gd name="T9" fmla="*/ 4 h 14"/>
                <a:gd name="T10" fmla="*/ 12 w 12"/>
                <a:gd name="T11" fmla="*/ 7 h 14"/>
                <a:gd name="T12" fmla="*/ 12 w 12"/>
                <a:gd name="T13" fmla="*/ 10 h 14"/>
                <a:gd name="T14" fmla="*/ 11 w 12"/>
                <a:gd name="T15" fmla="*/ 11 h 14"/>
                <a:gd name="T16" fmla="*/ 10 w 12"/>
                <a:gd name="T17" fmla="*/ 13 h 14"/>
                <a:gd name="T18" fmla="*/ 8 w 12"/>
                <a:gd name="T19" fmla="*/ 14 h 14"/>
                <a:gd name="T20" fmla="*/ 6 w 12"/>
                <a:gd name="T21" fmla="*/ 14 h 14"/>
                <a:gd name="T22" fmla="*/ 4 w 12"/>
                <a:gd name="T23" fmla="*/ 13 h 14"/>
                <a:gd name="T24" fmla="*/ 1 w 12"/>
                <a:gd name="T25" fmla="*/ 11 h 14"/>
                <a:gd name="T26" fmla="*/ 0 w 12"/>
                <a:gd name="T27" fmla="*/ 9 h 14"/>
                <a:gd name="T28" fmla="*/ 0 w 12"/>
                <a:gd name="T29" fmla="*/ 5 h 14"/>
                <a:gd name="T30" fmla="*/ 0 w 12"/>
                <a:gd name="T31" fmla="*/ 2 h 14"/>
                <a:gd name="T32" fmla="*/ 1 w 1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1" y="1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6" name="Freeform 725"/>
            <p:cNvSpPr>
              <a:spLocks/>
            </p:cNvSpPr>
            <p:nvPr/>
          </p:nvSpPr>
          <p:spPr bwMode="auto">
            <a:xfrm>
              <a:off x="240" y="230"/>
              <a:ext cx="10" cy="9"/>
            </a:xfrm>
            <a:custGeom>
              <a:avLst/>
              <a:gdLst>
                <a:gd name="T0" fmla="*/ 1 w 10"/>
                <a:gd name="T1" fmla="*/ 1 h 9"/>
                <a:gd name="T2" fmla="*/ 3 w 10"/>
                <a:gd name="T3" fmla="*/ 0 h 9"/>
                <a:gd name="T4" fmla="*/ 5 w 10"/>
                <a:gd name="T5" fmla="*/ 0 h 9"/>
                <a:gd name="T6" fmla="*/ 8 w 10"/>
                <a:gd name="T7" fmla="*/ 1 h 9"/>
                <a:gd name="T8" fmla="*/ 9 w 10"/>
                <a:gd name="T9" fmla="*/ 2 h 9"/>
                <a:gd name="T10" fmla="*/ 10 w 10"/>
                <a:gd name="T11" fmla="*/ 4 h 9"/>
                <a:gd name="T12" fmla="*/ 10 w 10"/>
                <a:gd name="T13" fmla="*/ 4 h 9"/>
                <a:gd name="T14" fmla="*/ 9 w 10"/>
                <a:gd name="T15" fmla="*/ 6 h 9"/>
                <a:gd name="T16" fmla="*/ 9 w 10"/>
                <a:gd name="T17" fmla="*/ 8 h 9"/>
                <a:gd name="T18" fmla="*/ 7 w 10"/>
                <a:gd name="T19" fmla="*/ 9 h 9"/>
                <a:gd name="T20" fmla="*/ 4 w 10"/>
                <a:gd name="T21" fmla="*/ 9 h 9"/>
                <a:gd name="T22" fmla="*/ 2 w 10"/>
                <a:gd name="T23" fmla="*/ 8 h 9"/>
                <a:gd name="T24" fmla="*/ 1 w 10"/>
                <a:gd name="T25" fmla="*/ 7 h 9"/>
                <a:gd name="T26" fmla="*/ 1 w 10"/>
                <a:gd name="T27" fmla="*/ 6 h 9"/>
                <a:gd name="T28" fmla="*/ 0 w 10"/>
                <a:gd name="T29" fmla="*/ 5 h 9"/>
                <a:gd name="T30" fmla="*/ 0 w 10"/>
                <a:gd name="T31" fmla="*/ 3 h 9"/>
                <a:gd name="T32" fmla="*/ 1 w 1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9"/>
                <a:gd name="T53" fmla="*/ 10 w 1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9">
                  <a:moveTo>
                    <a:pt x="1" y="1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7" name="Freeform 726"/>
            <p:cNvSpPr>
              <a:spLocks/>
            </p:cNvSpPr>
            <p:nvPr/>
          </p:nvSpPr>
          <p:spPr bwMode="auto">
            <a:xfrm>
              <a:off x="262" y="253"/>
              <a:ext cx="14" cy="14"/>
            </a:xfrm>
            <a:custGeom>
              <a:avLst/>
              <a:gdLst>
                <a:gd name="T0" fmla="*/ 2 w 14"/>
                <a:gd name="T1" fmla="*/ 4 h 14"/>
                <a:gd name="T2" fmla="*/ 5 w 14"/>
                <a:gd name="T3" fmla="*/ 1 h 14"/>
                <a:gd name="T4" fmla="*/ 7 w 14"/>
                <a:gd name="T5" fmla="*/ 0 h 14"/>
                <a:gd name="T6" fmla="*/ 9 w 14"/>
                <a:gd name="T7" fmla="*/ 0 h 14"/>
                <a:gd name="T8" fmla="*/ 12 w 14"/>
                <a:gd name="T9" fmla="*/ 2 h 14"/>
                <a:gd name="T10" fmla="*/ 13 w 14"/>
                <a:gd name="T11" fmla="*/ 4 h 14"/>
                <a:gd name="T12" fmla="*/ 14 w 14"/>
                <a:gd name="T13" fmla="*/ 7 h 14"/>
                <a:gd name="T14" fmla="*/ 14 w 14"/>
                <a:gd name="T15" fmla="*/ 9 h 14"/>
                <a:gd name="T16" fmla="*/ 12 w 14"/>
                <a:gd name="T17" fmla="*/ 11 h 14"/>
                <a:gd name="T18" fmla="*/ 11 w 14"/>
                <a:gd name="T19" fmla="*/ 13 h 14"/>
                <a:gd name="T20" fmla="*/ 8 w 14"/>
                <a:gd name="T21" fmla="*/ 14 h 14"/>
                <a:gd name="T22" fmla="*/ 5 w 14"/>
                <a:gd name="T23" fmla="*/ 14 h 14"/>
                <a:gd name="T24" fmla="*/ 3 w 14"/>
                <a:gd name="T25" fmla="*/ 13 h 14"/>
                <a:gd name="T26" fmla="*/ 1 w 14"/>
                <a:gd name="T27" fmla="*/ 10 h 14"/>
                <a:gd name="T28" fmla="*/ 0 w 14"/>
                <a:gd name="T29" fmla="*/ 8 h 14"/>
                <a:gd name="T30" fmla="*/ 0 w 14"/>
                <a:gd name="T31" fmla="*/ 6 h 14"/>
                <a:gd name="T32" fmla="*/ 2 w 14"/>
                <a:gd name="T33" fmla="*/ 4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4"/>
                <a:gd name="T53" fmla="*/ 14 w 14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4">
                  <a:moveTo>
                    <a:pt x="2" y="4"/>
                  </a:moveTo>
                  <a:lnTo>
                    <a:pt x="5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8" name="Freeform 727"/>
            <p:cNvSpPr>
              <a:spLocks/>
            </p:cNvSpPr>
            <p:nvPr/>
          </p:nvSpPr>
          <p:spPr bwMode="auto">
            <a:xfrm>
              <a:off x="212" y="247"/>
              <a:ext cx="15" cy="16"/>
            </a:xfrm>
            <a:custGeom>
              <a:avLst/>
              <a:gdLst>
                <a:gd name="T0" fmla="*/ 7 w 15"/>
                <a:gd name="T1" fmla="*/ 0 h 16"/>
                <a:gd name="T2" fmla="*/ 11 w 15"/>
                <a:gd name="T3" fmla="*/ 1 h 16"/>
                <a:gd name="T4" fmla="*/ 13 w 15"/>
                <a:gd name="T5" fmla="*/ 2 h 16"/>
                <a:gd name="T6" fmla="*/ 15 w 15"/>
                <a:gd name="T7" fmla="*/ 5 h 16"/>
                <a:gd name="T8" fmla="*/ 15 w 15"/>
                <a:gd name="T9" fmla="*/ 8 h 16"/>
                <a:gd name="T10" fmla="*/ 14 w 15"/>
                <a:gd name="T11" fmla="*/ 12 h 16"/>
                <a:gd name="T12" fmla="*/ 13 w 15"/>
                <a:gd name="T13" fmla="*/ 14 h 16"/>
                <a:gd name="T14" fmla="*/ 11 w 15"/>
                <a:gd name="T15" fmla="*/ 16 h 16"/>
                <a:gd name="T16" fmla="*/ 8 w 15"/>
                <a:gd name="T17" fmla="*/ 16 h 16"/>
                <a:gd name="T18" fmla="*/ 5 w 15"/>
                <a:gd name="T19" fmla="*/ 15 h 16"/>
                <a:gd name="T20" fmla="*/ 2 w 15"/>
                <a:gd name="T21" fmla="*/ 14 h 16"/>
                <a:gd name="T22" fmla="*/ 1 w 15"/>
                <a:gd name="T23" fmla="*/ 13 h 16"/>
                <a:gd name="T24" fmla="*/ 0 w 15"/>
                <a:gd name="T25" fmla="*/ 10 h 16"/>
                <a:gd name="T26" fmla="*/ 1 w 15"/>
                <a:gd name="T27" fmla="*/ 7 h 16"/>
                <a:gd name="T28" fmla="*/ 1 w 15"/>
                <a:gd name="T29" fmla="*/ 3 h 16"/>
                <a:gd name="T30" fmla="*/ 4 w 15"/>
                <a:gd name="T31" fmla="*/ 1 h 16"/>
                <a:gd name="T32" fmla="*/ 7 w 15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7" y="0"/>
                  </a:moveTo>
                  <a:lnTo>
                    <a:pt x="11" y="1"/>
                  </a:lnTo>
                  <a:lnTo>
                    <a:pt x="13" y="2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3" y="14"/>
                  </a:lnTo>
                  <a:lnTo>
                    <a:pt x="11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29" name="Freeform 728"/>
            <p:cNvSpPr>
              <a:spLocks/>
            </p:cNvSpPr>
            <p:nvPr/>
          </p:nvSpPr>
          <p:spPr bwMode="auto">
            <a:xfrm>
              <a:off x="204" y="211"/>
              <a:ext cx="15" cy="16"/>
            </a:xfrm>
            <a:custGeom>
              <a:avLst/>
              <a:gdLst>
                <a:gd name="T0" fmla="*/ 0 w 15"/>
                <a:gd name="T1" fmla="*/ 9 h 16"/>
                <a:gd name="T2" fmla="*/ 0 w 15"/>
                <a:gd name="T3" fmla="*/ 5 h 16"/>
                <a:gd name="T4" fmla="*/ 2 w 15"/>
                <a:gd name="T5" fmla="*/ 2 h 16"/>
                <a:gd name="T6" fmla="*/ 4 w 15"/>
                <a:gd name="T7" fmla="*/ 1 h 16"/>
                <a:gd name="T8" fmla="*/ 8 w 15"/>
                <a:gd name="T9" fmla="*/ 0 h 16"/>
                <a:gd name="T10" fmla="*/ 10 w 15"/>
                <a:gd name="T11" fmla="*/ 0 h 16"/>
                <a:gd name="T12" fmla="*/ 13 w 15"/>
                <a:gd name="T13" fmla="*/ 1 h 16"/>
                <a:gd name="T14" fmla="*/ 15 w 15"/>
                <a:gd name="T15" fmla="*/ 3 h 16"/>
                <a:gd name="T16" fmla="*/ 15 w 15"/>
                <a:gd name="T17" fmla="*/ 5 h 16"/>
                <a:gd name="T18" fmla="*/ 15 w 15"/>
                <a:gd name="T19" fmla="*/ 8 h 16"/>
                <a:gd name="T20" fmla="*/ 15 w 15"/>
                <a:gd name="T21" fmla="*/ 11 h 16"/>
                <a:gd name="T22" fmla="*/ 13 w 15"/>
                <a:gd name="T23" fmla="*/ 14 h 16"/>
                <a:gd name="T24" fmla="*/ 10 w 15"/>
                <a:gd name="T25" fmla="*/ 16 h 16"/>
                <a:gd name="T26" fmla="*/ 8 w 15"/>
                <a:gd name="T27" fmla="*/ 16 h 16"/>
                <a:gd name="T28" fmla="*/ 4 w 15"/>
                <a:gd name="T29" fmla="*/ 15 h 16"/>
                <a:gd name="T30" fmla="*/ 2 w 15"/>
                <a:gd name="T31" fmla="*/ 12 h 16"/>
                <a:gd name="T32" fmla="*/ 0 w 15"/>
                <a:gd name="T33" fmla="*/ 9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6"/>
                <a:gd name="T53" fmla="*/ 15 w 15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6">
                  <a:moveTo>
                    <a:pt x="0" y="9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8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4" y="15"/>
                  </a:lnTo>
                  <a:lnTo>
                    <a:pt x="2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0" name="Freeform 729"/>
            <p:cNvSpPr>
              <a:spLocks/>
            </p:cNvSpPr>
            <p:nvPr/>
          </p:nvSpPr>
          <p:spPr bwMode="auto">
            <a:xfrm>
              <a:off x="181" y="210"/>
              <a:ext cx="13" cy="1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6 h 14"/>
                <a:gd name="T4" fmla="*/ 1 w 13"/>
                <a:gd name="T5" fmla="*/ 3 h 14"/>
                <a:gd name="T6" fmla="*/ 3 w 13"/>
                <a:gd name="T7" fmla="*/ 1 h 14"/>
                <a:gd name="T8" fmla="*/ 6 w 13"/>
                <a:gd name="T9" fmla="*/ 0 h 14"/>
                <a:gd name="T10" fmla="*/ 8 w 13"/>
                <a:gd name="T11" fmla="*/ 0 h 14"/>
                <a:gd name="T12" fmla="*/ 11 w 13"/>
                <a:gd name="T13" fmla="*/ 1 h 14"/>
                <a:gd name="T14" fmla="*/ 12 w 13"/>
                <a:gd name="T15" fmla="*/ 4 h 14"/>
                <a:gd name="T16" fmla="*/ 13 w 13"/>
                <a:gd name="T17" fmla="*/ 6 h 14"/>
                <a:gd name="T18" fmla="*/ 12 w 13"/>
                <a:gd name="T19" fmla="*/ 9 h 14"/>
                <a:gd name="T20" fmla="*/ 11 w 13"/>
                <a:gd name="T21" fmla="*/ 11 h 14"/>
                <a:gd name="T22" fmla="*/ 9 w 13"/>
                <a:gd name="T23" fmla="*/ 13 h 14"/>
                <a:gd name="T24" fmla="*/ 7 w 13"/>
                <a:gd name="T25" fmla="*/ 14 h 14"/>
                <a:gd name="T26" fmla="*/ 5 w 13"/>
                <a:gd name="T27" fmla="*/ 14 h 14"/>
                <a:gd name="T28" fmla="*/ 2 w 13"/>
                <a:gd name="T29" fmla="*/ 13 h 14"/>
                <a:gd name="T30" fmla="*/ 0 w 13"/>
                <a:gd name="T31" fmla="*/ 12 h 14"/>
                <a:gd name="T32" fmla="*/ 0 w 13"/>
                <a:gd name="T33" fmla="*/ 9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4"/>
                <a:gd name="T53" fmla="*/ 13 w 1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4">
                  <a:moveTo>
                    <a:pt x="0" y="9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1" name="Freeform 730"/>
            <p:cNvSpPr>
              <a:spLocks/>
            </p:cNvSpPr>
            <p:nvPr/>
          </p:nvSpPr>
          <p:spPr bwMode="auto">
            <a:xfrm>
              <a:off x="200" y="186"/>
              <a:ext cx="13" cy="15"/>
            </a:xfrm>
            <a:custGeom>
              <a:avLst/>
              <a:gdLst>
                <a:gd name="T0" fmla="*/ 0 w 13"/>
                <a:gd name="T1" fmla="*/ 8 h 15"/>
                <a:gd name="T2" fmla="*/ 0 w 13"/>
                <a:gd name="T3" fmla="*/ 6 h 15"/>
                <a:gd name="T4" fmla="*/ 1 w 13"/>
                <a:gd name="T5" fmla="*/ 3 h 15"/>
                <a:gd name="T6" fmla="*/ 3 w 13"/>
                <a:gd name="T7" fmla="*/ 1 h 15"/>
                <a:gd name="T8" fmla="*/ 6 w 13"/>
                <a:gd name="T9" fmla="*/ 0 h 15"/>
                <a:gd name="T10" fmla="*/ 8 w 13"/>
                <a:gd name="T11" fmla="*/ 0 h 15"/>
                <a:gd name="T12" fmla="*/ 11 w 13"/>
                <a:gd name="T13" fmla="*/ 1 h 15"/>
                <a:gd name="T14" fmla="*/ 13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3 w 13"/>
                <a:gd name="T21" fmla="*/ 11 h 15"/>
                <a:gd name="T22" fmla="*/ 11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1 h 15"/>
                <a:gd name="T32" fmla="*/ 0 w 13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8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2" name="Freeform 731"/>
            <p:cNvSpPr>
              <a:spLocks/>
            </p:cNvSpPr>
            <p:nvPr/>
          </p:nvSpPr>
          <p:spPr bwMode="auto">
            <a:xfrm>
              <a:off x="465" y="182"/>
              <a:ext cx="98" cy="112"/>
            </a:xfrm>
            <a:custGeom>
              <a:avLst/>
              <a:gdLst>
                <a:gd name="T0" fmla="*/ 11 w 98"/>
                <a:gd name="T1" fmla="*/ 32 h 112"/>
                <a:gd name="T2" fmla="*/ 16 w 98"/>
                <a:gd name="T3" fmla="*/ 54 h 112"/>
                <a:gd name="T4" fmla="*/ 24 w 98"/>
                <a:gd name="T5" fmla="*/ 52 h 112"/>
                <a:gd name="T6" fmla="*/ 32 w 98"/>
                <a:gd name="T7" fmla="*/ 60 h 112"/>
                <a:gd name="T8" fmla="*/ 35 w 98"/>
                <a:gd name="T9" fmla="*/ 66 h 112"/>
                <a:gd name="T10" fmla="*/ 26 w 98"/>
                <a:gd name="T11" fmla="*/ 64 h 112"/>
                <a:gd name="T12" fmla="*/ 21 w 98"/>
                <a:gd name="T13" fmla="*/ 62 h 112"/>
                <a:gd name="T14" fmla="*/ 14 w 98"/>
                <a:gd name="T15" fmla="*/ 57 h 112"/>
                <a:gd name="T16" fmla="*/ 2 w 98"/>
                <a:gd name="T17" fmla="*/ 63 h 112"/>
                <a:gd name="T18" fmla="*/ 1 w 98"/>
                <a:gd name="T19" fmla="*/ 78 h 112"/>
                <a:gd name="T20" fmla="*/ 4 w 98"/>
                <a:gd name="T21" fmla="*/ 84 h 112"/>
                <a:gd name="T22" fmla="*/ 20 w 98"/>
                <a:gd name="T23" fmla="*/ 86 h 112"/>
                <a:gd name="T24" fmla="*/ 29 w 98"/>
                <a:gd name="T25" fmla="*/ 81 h 112"/>
                <a:gd name="T26" fmla="*/ 29 w 98"/>
                <a:gd name="T27" fmla="*/ 87 h 112"/>
                <a:gd name="T28" fmla="*/ 23 w 98"/>
                <a:gd name="T29" fmla="*/ 108 h 112"/>
                <a:gd name="T30" fmla="*/ 40 w 98"/>
                <a:gd name="T31" fmla="*/ 110 h 112"/>
                <a:gd name="T32" fmla="*/ 47 w 98"/>
                <a:gd name="T33" fmla="*/ 95 h 112"/>
                <a:gd name="T34" fmla="*/ 41 w 98"/>
                <a:gd name="T35" fmla="*/ 82 h 112"/>
                <a:gd name="T36" fmla="*/ 45 w 98"/>
                <a:gd name="T37" fmla="*/ 79 h 112"/>
                <a:gd name="T38" fmla="*/ 47 w 98"/>
                <a:gd name="T39" fmla="*/ 84 h 112"/>
                <a:gd name="T40" fmla="*/ 53 w 98"/>
                <a:gd name="T41" fmla="*/ 96 h 112"/>
                <a:gd name="T42" fmla="*/ 66 w 98"/>
                <a:gd name="T43" fmla="*/ 95 h 112"/>
                <a:gd name="T44" fmla="*/ 78 w 98"/>
                <a:gd name="T45" fmla="*/ 99 h 112"/>
                <a:gd name="T46" fmla="*/ 90 w 98"/>
                <a:gd name="T47" fmla="*/ 91 h 112"/>
                <a:gd name="T48" fmla="*/ 92 w 98"/>
                <a:gd name="T49" fmla="*/ 83 h 112"/>
                <a:gd name="T50" fmla="*/ 90 w 98"/>
                <a:gd name="T51" fmla="*/ 79 h 112"/>
                <a:gd name="T52" fmla="*/ 77 w 98"/>
                <a:gd name="T53" fmla="*/ 72 h 112"/>
                <a:gd name="T54" fmla="*/ 68 w 98"/>
                <a:gd name="T55" fmla="*/ 69 h 112"/>
                <a:gd name="T56" fmla="*/ 72 w 98"/>
                <a:gd name="T57" fmla="*/ 58 h 112"/>
                <a:gd name="T58" fmla="*/ 84 w 98"/>
                <a:gd name="T59" fmla="*/ 53 h 112"/>
                <a:gd name="T60" fmla="*/ 96 w 98"/>
                <a:gd name="T61" fmla="*/ 46 h 112"/>
                <a:gd name="T62" fmla="*/ 96 w 98"/>
                <a:gd name="T63" fmla="*/ 32 h 112"/>
                <a:gd name="T64" fmla="*/ 85 w 98"/>
                <a:gd name="T65" fmla="*/ 24 h 112"/>
                <a:gd name="T66" fmla="*/ 73 w 98"/>
                <a:gd name="T67" fmla="*/ 31 h 112"/>
                <a:gd name="T68" fmla="*/ 73 w 98"/>
                <a:gd name="T69" fmla="*/ 40 h 112"/>
                <a:gd name="T70" fmla="*/ 62 w 98"/>
                <a:gd name="T71" fmla="*/ 51 h 112"/>
                <a:gd name="T72" fmla="*/ 58 w 98"/>
                <a:gd name="T73" fmla="*/ 50 h 112"/>
                <a:gd name="T74" fmla="*/ 56 w 98"/>
                <a:gd name="T75" fmla="*/ 43 h 112"/>
                <a:gd name="T76" fmla="*/ 60 w 98"/>
                <a:gd name="T77" fmla="*/ 30 h 112"/>
                <a:gd name="T78" fmla="*/ 69 w 98"/>
                <a:gd name="T79" fmla="*/ 17 h 112"/>
                <a:gd name="T80" fmla="*/ 63 w 98"/>
                <a:gd name="T81" fmla="*/ 2 h 112"/>
                <a:gd name="T82" fmla="*/ 50 w 98"/>
                <a:gd name="T83" fmla="*/ 1 h 112"/>
                <a:gd name="T84" fmla="*/ 42 w 98"/>
                <a:gd name="T85" fmla="*/ 7 h 112"/>
                <a:gd name="T86" fmla="*/ 39 w 98"/>
                <a:gd name="T87" fmla="*/ 14 h 112"/>
                <a:gd name="T88" fmla="*/ 42 w 98"/>
                <a:gd name="T89" fmla="*/ 24 h 112"/>
                <a:gd name="T90" fmla="*/ 47 w 98"/>
                <a:gd name="T91" fmla="*/ 34 h 112"/>
                <a:gd name="T92" fmla="*/ 47 w 98"/>
                <a:gd name="T93" fmla="*/ 45 h 112"/>
                <a:gd name="T94" fmla="*/ 41 w 98"/>
                <a:gd name="T95" fmla="*/ 47 h 112"/>
                <a:gd name="T96" fmla="*/ 35 w 98"/>
                <a:gd name="T97" fmla="*/ 34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8"/>
                <a:gd name="T148" fmla="*/ 0 h 112"/>
                <a:gd name="T149" fmla="*/ 98 w 98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8" h="112">
                  <a:moveTo>
                    <a:pt x="24" y="25"/>
                  </a:moveTo>
                  <a:lnTo>
                    <a:pt x="17" y="27"/>
                  </a:lnTo>
                  <a:lnTo>
                    <a:pt x="11" y="32"/>
                  </a:lnTo>
                  <a:lnTo>
                    <a:pt x="8" y="41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19" y="55"/>
                  </a:lnTo>
                  <a:lnTo>
                    <a:pt x="23" y="54"/>
                  </a:lnTo>
                  <a:lnTo>
                    <a:pt x="24" y="52"/>
                  </a:lnTo>
                  <a:lnTo>
                    <a:pt x="27" y="55"/>
                  </a:lnTo>
                  <a:lnTo>
                    <a:pt x="29" y="57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3" y="66"/>
                  </a:lnTo>
                  <a:lnTo>
                    <a:pt x="29" y="65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5" y="59"/>
                  </a:lnTo>
                  <a:lnTo>
                    <a:pt x="2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2" y="80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7"/>
                  </a:lnTo>
                  <a:lnTo>
                    <a:pt x="20" y="86"/>
                  </a:lnTo>
                  <a:lnTo>
                    <a:pt x="23" y="83"/>
                  </a:lnTo>
                  <a:lnTo>
                    <a:pt x="26" y="81"/>
                  </a:lnTo>
                  <a:lnTo>
                    <a:pt x="29" y="81"/>
                  </a:lnTo>
                  <a:lnTo>
                    <a:pt x="31" y="81"/>
                  </a:lnTo>
                  <a:lnTo>
                    <a:pt x="34" y="82"/>
                  </a:lnTo>
                  <a:lnTo>
                    <a:pt x="29" y="87"/>
                  </a:lnTo>
                  <a:lnTo>
                    <a:pt x="24" y="95"/>
                  </a:lnTo>
                  <a:lnTo>
                    <a:pt x="22" y="103"/>
                  </a:lnTo>
                  <a:lnTo>
                    <a:pt x="23" y="108"/>
                  </a:lnTo>
                  <a:lnTo>
                    <a:pt x="29" y="111"/>
                  </a:lnTo>
                  <a:lnTo>
                    <a:pt x="35" y="112"/>
                  </a:lnTo>
                  <a:lnTo>
                    <a:pt x="40" y="110"/>
                  </a:lnTo>
                  <a:lnTo>
                    <a:pt x="44" y="106"/>
                  </a:lnTo>
                  <a:lnTo>
                    <a:pt x="46" y="101"/>
                  </a:lnTo>
                  <a:lnTo>
                    <a:pt x="47" y="95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7" y="84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6"/>
                  </a:lnTo>
                  <a:lnTo>
                    <a:pt x="64" y="92"/>
                  </a:lnTo>
                  <a:lnTo>
                    <a:pt x="66" y="95"/>
                  </a:lnTo>
                  <a:lnTo>
                    <a:pt x="70" y="97"/>
                  </a:lnTo>
                  <a:lnTo>
                    <a:pt x="74" y="99"/>
                  </a:lnTo>
                  <a:lnTo>
                    <a:pt x="78" y="99"/>
                  </a:lnTo>
                  <a:lnTo>
                    <a:pt x="82" y="98"/>
                  </a:lnTo>
                  <a:lnTo>
                    <a:pt x="86" y="96"/>
                  </a:lnTo>
                  <a:lnTo>
                    <a:pt x="90" y="91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2"/>
                  </a:lnTo>
                  <a:lnTo>
                    <a:pt x="91" y="81"/>
                  </a:lnTo>
                  <a:lnTo>
                    <a:pt x="90" y="79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2"/>
                  </a:lnTo>
                  <a:lnTo>
                    <a:pt x="71" y="71"/>
                  </a:lnTo>
                  <a:lnTo>
                    <a:pt x="68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8"/>
                  </a:lnTo>
                  <a:lnTo>
                    <a:pt x="75" y="55"/>
                  </a:lnTo>
                  <a:lnTo>
                    <a:pt x="78" y="53"/>
                  </a:lnTo>
                  <a:lnTo>
                    <a:pt x="84" y="53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6" y="32"/>
                  </a:lnTo>
                  <a:lnTo>
                    <a:pt x="95" y="28"/>
                  </a:lnTo>
                  <a:lnTo>
                    <a:pt x="90" y="25"/>
                  </a:lnTo>
                  <a:lnTo>
                    <a:pt x="85" y="24"/>
                  </a:lnTo>
                  <a:lnTo>
                    <a:pt x="80" y="25"/>
                  </a:lnTo>
                  <a:lnTo>
                    <a:pt x="76" y="27"/>
                  </a:lnTo>
                  <a:lnTo>
                    <a:pt x="73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73" y="40"/>
                  </a:lnTo>
                  <a:lnTo>
                    <a:pt x="70" y="44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1"/>
                  </a:lnTo>
                  <a:lnTo>
                    <a:pt x="58" y="50"/>
                  </a:lnTo>
                  <a:lnTo>
                    <a:pt x="56" y="48"/>
                  </a:lnTo>
                  <a:lnTo>
                    <a:pt x="54" y="47"/>
                  </a:lnTo>
                  <a:lnTo>
                    <a:pt x="56" y="43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0" y="30"/>
                  </a:lnTo>
                  <a:lnTo>
                    <a:pt x="64" y="26"/>
                  </a:lnTo>
                  <a:lnTo>
                    <a:pt x="67" y="22"/>
                  </a:lnTo>
                  <a:lnTo>
                    <a:pt x="69" y="17"/>
                  </a:lnTo>
                  <a:lnTo>
                    <a:pt x="69" y="11"/>
                  </a:lnTo>
                  <a:lnTo>
                    <a:pt x="66" y="6"/>
                  </a:lnTo>
                  <a:lnTo>
                    <a:pt x="63" y="2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2" y="7"/>
                  </a:lnTo>
                  <a:lnTo>
                    <a:pt x="41" y="9"/>
                  </a:lnTo>
                  <a:lnTo>
                    <a:pt x="40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0" y="22"/>
                  </a:lnTo>
                  <a:lnTo>
                    <a:pt x="42" y="24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4"/>
                  </a:lnTo>
                  <a:lnTo>
                    <a:pt x="31" y="28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3" name="Freeform 732"/>
            <p:cNvSpPr>
              <a:spLocks/>
            </p:cNvSpPr>
            <p:nvPr/>
          </p:nvSpPr>
          <p:spPr bwMode="auto">
            <a:xfrm>
              <a:off x="396" y="330"/>
              <a:ext cx="101" cy="197"/>
            </a:xfrm>
            <a:custGeom>
              <a:avLst/>
              <a:gdLst>
                <a:gd name="T0" fmla="*/ 100 w 101"/>
                <a:gd name="T1" fmla="*/ 0 h 197"/>
                <a:gd name="T2" fmla="*/ 92 w 101"/>
                <a:gd name="T3" fmla="*/ 13 h 197"/>
                <a:gd name="T4" fmla="*/ 83 w 101"/>
                <a:gd name="T5" fmla="*/ 23 h 197"/>
                <a:gd name="T6" fmla="*/ 73 w 101"/>
                <a:gd name="T7" fmla="*/ 33 h 197"/>
                <a:gd name="T8" fmla="*/ 62 w 101"/>
                <a:gd name="T9" fmla="*/ 40 h 197"/>
                <a:gd name="T10" fmla="*/ 51 w 101"/>
                <a:gd name="T11" fmla="*/ 44 h 197"/>
                <a:gd name="T12" fmla="*/ 40 w 101"/>
                <a:gd name="T13" fmla="*/ 48 h 197"/>
                <a:gd name="T14" fmla="*/ 30 w 101"/>
                <a:gd name="T15" fmla="*/ 50 h 197"/>
                <a:gd name="T16" fmla="*/ 19 w 101"/>
                <a:gd name="T17" fmla="*/ 50 h 197"/>
                <a:gd name="T18" fmla="*/ 19 w 101"/>
                <a:gd name="T19" fmla="*/ 60 h 197"/>
                <a:gd name="T20" fmla="*/ 18 w 101"/>
                <a:gd name="T21" fmla="*/ 70 h 197"/>
                <a:gd name="T22" fmla="*/ 12 w 101"/>
                <a:gd name="T23" fmla="*/ 82 h 197"/>
                <a:gd name="T24" fmla="*/ 0 w 101"/>
                <a:gd name="T25" fmla="*/ 91 h 197"/>
                <a:gd name="T26" fmla="*/ 7 w 101"/>
                <a:gd name="T27" fmla="*/ 103 h 197"/>
                <a:gd name="T28" fmla="*/ 12 w 101"/>
                <a:gd name="T29" fmla="*/ 119 h 197"/>
                <a:gd name="T30" fmla="*/ 12 w 101"/>
                <a:gd name="T31" fmla="*/ 135 h 197"/>
                <a:gd name="T32" fmla="*/ 7 w 101"/>
                <a:gd name="T33" fmla="*/ 149 h 197"/>
                <a:gd name="T34" fmla="*/ 12 w 101"/>
                <a:gd name="T35" fmla="*/ 150 h 197"/>
                <a:gd name="T36" fmla="*/ 17 w 101"/>
                <a:gd name="T37" fmla="*/ 153 h 197"/>
                <a:gd name="T38" fmla="*/ 23 w 101"/>
                <a:gd name="T39" fmla="*/ 156 h 197"/>
                <a:gd name="T40" fmla="*/ 30 w 101"/>
                <a:gd name="T41" fmla="*/ 161 h 197"/>
                <a:gd name="T42" fmla="*/ 36 w 101"/>
                <a:gd name="T43" fmla="*/ 168 h 197"/>
                <a:gd name="T44" fmla="*/ 42 w 101"/>
                <a:gd name="T45" fmla="*/ 176 h 197"/>
                <a:gd name="T46" fmla="*/ 46 w 101"/>
                <a:gd name="T47" fmla="*/ 185 h 197"/>
                <a:gd name="T48" fmla="*/ 49 w 101"/>
                <a:gd name="T49" fmla="*/ 197 h 197"/>
                <a:gd name="T50" fmla="*/ 52 w 101"/>
                <a:gd name="T51" fmla="*/ 190 h 197"/>
                <a:gd name="T52" fmla="*/ 55 w 101"/>
                <a:gd name="T53" fmla="*/ 182 h 197"/>
                <a:gd name="T54" fmla="*/ 60 w 101"/>
                <a:gd name="T55" fmla="*/ 176 h 197"/>
                <a:gd name="T56" fmla="*/ 64 w 101"/>
                <a:gd name="T57" fmla="*/ 169 h 197"/>
                <a:gd name="T58" fmla="*/ 70 w 101"/>
                <a:gd name="T59" fmla="*/ 162 h 197"/>
                <a:gd name="T60" fmla="*/ 77 w 101"/>
                <a:gd name="T61" fmla="*/ 157 h 197"/>
                <a:gd name="T62" fmla="*/ 84 w 101"/>
                <a:gd name="T63" fmla="*/ 154 h 197"/>
                <a:gd name="T64" fmla="*/ 92 w 101"/>
                <a:gd name="T65" fmla="*/ 152 h 197"/>
                <a:gd name="T66" fmla="*/ 88 w 101"/>
                <a:gd name="T67" fmla="*/ 144 h 197"/>
                <a:gd name="T68" fmla="*/ 86 w 101"/>
                <a:gd name="T69" fmla="*/ 132 h 197"/>
                <a:gd name="T70" fmla="*/ 87 w 101"/>
                <a:gd name="T71" fmla="*/ 121 h 197"/>
                <a:gd name="T72" fmla="*/ 94 w 101"/>
                <a:gd name="T73" fmla="*/ 107 h 197"/>
                <a:gd name="T74" fmla="*/ 87 w 101"/>
                <a:gd name="T75" fmla="*/ 86 h 197"/>
                <a:gd name="T76" fmla="*/ 86 w 101"/>
                <a:gd name="T77" fmla="*/ 66 h 197"/>
                <a:gd name="T78" fmla="*/ 86 w 101"/>
                <a:gd name="T79" fmla="*/ 47 h 197"/>
                <a:gd name="T80" fmla="*/ 88 w 101"/>
                <a:gd name="T81" fmla="*/ 34 h 197"/>
                <a:gd name="T82" fmla="*/ 91 w 101"/>
                <a:gd name="T83" fmla="*/ 26 h 197"/>
                <a:gd name="T84" fmla="*/ 94 w 101"/>
                <a:gd name="T85" fmla="*/ 17 h 197"/>
                <a:gd name="T86" fmla="*/ 98 w 101"/>
                <a:gd name="T87" fmla="*/ 10 h 197"/>
                <a:gd name="T88" fmla="*/ 100 w 101"/>
                <a:gd name="T89" fmla="*/ 6 h 197"/>
                <a:gd name="T90" fmla="*/ 101 w 101"/>
                <a:gd name="T91" fmla="*/ 5 h 197"/>
                <a:gd name="T92" fmla="*/ 101 w 101"/>
                <a:gd name="T93" fmla="*/ 3 h 197"/>
                <a:gd name="T94" fmla="*/ 100 w 101"/>
                <a:gd name="T95" fmla="*/ 2 h 197"/>
                <a:gd name="T96" fmla="*/ 100 w 101"/>
                <a:gd name="T97" fmla="*/ 2 h 197"/>
                <a:gd name="T98" fmla="*/ 100 w 101"/>
                <a:gd name="T99" fmla="*/ 0 h 19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7"/>
                <a:gd name="T152" fmla="*/ 101 w 101"/>
                <a:gd name="T153" fmla="*/ 197 h 19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7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2" y="40"/>
                  </a:lnTo>
                  <a:lnTo>
                    <a:pt x="51" y="44"/>
                  </a:lnTo>
                  <a:lnTo>
                    <a:pt x="40" y="48"/>
                  </a:lnTo>
                  <a:lnTo>
                    <a:pt x="30" y="50"/>
                  </a:lnTo>
                  <a:lnTo>
                    <a:pt x="19" y="50"/>
                  </a:lnTo>
                  <a:lnTo>
                    <a:pt x="19" y="60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5"/>
                  </a:lnTo>
                  <a:lnTo>
                    <a:pt x="7" y="149"/>
                  </a:lnTo>
                  <a:lnTo>
                    <a:pt x="12" y="150"/>
                  </a:lnTo>
                  <a:lnTo>
                    <a:pt x="17" y="153"/>
                  </a:lnTo>
                  <a:lnTo>
                    <a:pt x="23" y="156"/>
                  </a:lnTo>
                  <a:lnTo>
                    <a:pt x="30" y="161"/>
                  </a:lnTo>
                  <a:lnTo>
                    <a:pt x="36" y="168"/>
                  </a:lnTo>
                  <a:lnTo>
                    <a:pt x="42" y="176"/>
                  </a:lnTo>
                  <a:lnTo>
                    <a:pt x="46" y="185"/>
                  </a:lnTo>
                  <a:lnTo>
                    <a:pt x="49" y="197"/>
                  </a:lnTo>
                  <a:lnTo>
                    <a:pt x="52" y="190"/>
                  </a:lnTo>
                  <a:lnTo>
                    <a:pt x="55" y="182"/>
                  </a:lnTo>
                  <a:lnTo>
                    <a:pt x="60" y="176"/>
                  </a:lnTo>
                  <a:lnTo>
                    <a:pt x="64" y="169"/>
                  </a:lnTo>
                  <a:lnTo>
                    <a:pt x="70" y="162"/>
                  </a:lnTo>
                  <a:lnTo>
                    <a:pt x="77" y="157"/>
                  </a:lnTo>
                  <a:lnTo>
                    <a:pt x="84" y="154"/>
                  </a:lnTo>
                  <a:lnTo>
                    <a:pt x="92" y="152"/>
                  </a:lnTo>
                  <a:lnTo>
                    <a:pt x="88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7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5"/>
                  </a:lnTo>
                  <a:lnTo>
                    <a:pt x="101" y="3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4" name="Freeform 733"/>
            <p:cNvSpPr>
              <a:spLocks/>
            </p:cNvSpPr>
            <p:nvPr/>
          </p:nvSpPr>
          <p:spPr bwMode="auto">
            <a:xfrm>
              <a:off x="653" y="281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6 h 162"/>
                <a:gd name="T6" fmla="*/ 62 w 190"/>
                <a:gd name="T7" fmla="*/ 8 h 162"/>
                <a:gd name="T8" fmla="*/ 52 w 190"/>
                <a:gd name="T9" fmla="*/ 12 h 162"/>
                <a:gd name="T10" fmla="*/ 41 w 190"/>
                <a:gd name="T11" fmla="*/ 16 h 162"/>
                <a:gd name="T12" fmla="*/ 31 w 190"/>
                <a:gd name="T13" fmla="*/ 19 h 162"/>
                <a:gd name="T14" fmla="*/ 21 w 190"/>
                <a:gd name="T15" fmla="*/ 21 h 162"/>
                <a:gd name="T16" fmla="*/ 12 w 190"/>
                <a:gd name="T17" fmla="*/ 22 h 162"/>
                <a:gd name="T18" fmla="*/ 9 w 190"/>
                <a:gd name="T19" fmla="*/ 21 h 162"/>
                <a:gd name="T20" fmla="*/ 6 w 190"/>
                <a:gd name="T21" fmla="*/ 21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20 w 190"/>
                <a:gd name="T29" fmla="*/ 36 h 162"/>
                <a:gd name="T30" fmla="*/ 28 w 190"/>
                <a:gd name="T31" fmla="*/ 48 h 162"/>
                <a:gd name="T32" fmla="*/ 36 w 190"/>
                <a:gd name="T33" fmla="*/ 61 h 162"/>
                <a:gd name="T34" fmla="*/ 42 w 190"/>
                <a:gd name="T35" fmla="*/ 75 h 162"/>
                <a:gd name="T36" fmla="*/ 47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8 w 190"/>
                <a:gd name="T43" fmla="*/ 121 h 162"/>
                <a:gd name="T44" fmla="*/ 64 w 190"/>
                <a:gd name="T45" fmla="*/ 123 h 162"/>
                <a:gd name="T46" fmla="*/ 71 w 190"/>
                <a:gd name="T47" fmla="*/ 127 h 162"/>
                <a:gd name="T48" fmla="*/ 79 w 190"/>
                <a:gd name="T49" fmla="*/ 131 h 162"/>
                <a:gd name="T50" fmla="*/ 86 w 190"/>
                <a:gd name="T51" fmla="*/ 138 h 162"/>
                <a:gd name="T52" fmla="*/ 92 w 190"/>
                <a:gd name="T53" fmla="*/ 144 h 162"/>
                <a:gd name="T54" fmla="*/ 98 w 190"/>
                <a:gd name="T55" fmla="*/ 153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5 h 162"/>
                <a:gd name="T66" fmla="*/ 147 w 190"/>
                <a:gd name="T67" fmla="*/ 144 h 162"/>
                <a:gd name="T68" fmla="*/ 160 w 190"/>
                <a:gd name="T69" fmla="*/ 145 h 162"/>
                <a:gd name="T70" fmla="*/ 174 w 190"/>
                <a:gd name="T71" fmla="*/ 150 h 162"/>
                <a:gd name="T72" fmla="*/ 190 w 190"/>
                <a:gd name="T73" fmla="*/ 157 h 162"/>
                <a:gd name="T74" fmla="*/ 185 w 190"/>
                <a:gd name="T75" fmla="*/ 150 h 162"/>
                <a:gd name="T76" fmla="*/ 180 w 190"/>
                <a:gd name="T77" fmla="*/ 144 h 162"/>
                <a:gd name="T78" fmla="*/ 177 w 190"/>
                <a:gd name="T79" fmla="*/ 135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100 h 162"/>
                <a:gd name="T86" fmla="*/ 176 w 190"/>
                <a:gd name="T87" fmla="*/ 86 h 162"/>
                <a:gd name="T88" fmla="*/ 182 w 190"/>
                <a:gd name="T89" fmla="*/ 69 h 162"/>
                <a:gd name="T90" fmla="*/ 173 w 190"/>
                <a:gd name="T91" fmla="*/ 67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7 h 162"/>
                <a:gd name="T100" fmla="*/ 135 w 190"/>
                <a:gd name="T101" fmla="*/ 36 h 162"/>
                <a:gd name="T102" fmla="*/ 133 w 190"/>
                <a:gd name="T103" fmla="*/ 25 h 162"/>
                <a:gd name="T104" fmla="*/ 132 w 190"/>
                <a:gd name="T105" fmla="*/ 9 h 162"/>
                <a:gd name="T106" fmla="*/ 127 w 190"/>
                <a:gd name="T107" fmla="*/ 10 h 162"/>
                <a:gd name="T108" fmla="*/ 122 w 190"/>
                <a:gd name="T109" fmla="*/ 12 h 162"/>
                <a:gd name="T110" fmla="*/ 116 w 190"/>
                <a:gd name="T111" fmla="*/ 12 h 162"/>
                <a:gd name="T112" fmla="*/ 111 w 190"/>
                <a:gd name="T113" fmla="*/ 12 h 162"/>
                <a:gd name="T114" fmla="*/ 105 w 190"/>
                <a:gd name="T115" fmla="*/ 11 h 162"/>
                <a:gd name="T116" fmla="*/ 99 w 190"/>
                <a:gd name="T117" fmla="*/ 8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6"/>
                  </a:lnTo>
                  <a:lnTo>
                    <a:pt x="62" y="8"/>
                  </a:lnTo>
                  <a:lnTo>
                    <a:pt x="52" y="12"/>
                  </a:lnTo>
                  <a:lnTo>
                    <a:pt x="41" y="16"/>
                  </a:lnTo>
                  <a:lnTo>
                    <a:pt x="31" y="19"/>
                  </a:lnTo>
                  <a:lnTo>
                    <a:pt x="21" y="21"/>
                  </a:lnTo>
                  <a:lnTo>
                    <a:pt x="12" y="22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0" y="36"/>
                  </a:lnTo>
                  <a:lnTo>
                    <a:pt x="28" y="48"/>
                  </a:lnTo>
                  <a:lnTo>
                    <a:pt x="36" y="61"/>
                  </a:lnTo>
                  <a:lnTo>
                    <a:pt x="42" y="75"/>
                  </a:lnTo>
                  <a:lnTo>
                    <a:pt x="47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8" y="121"/>
                  </a:lnTo>
                  <a:lnTo>
                    <a:pt x="64" y="123"/>
                  </a:lnTo>
                  <a:lnTo>
                    <a:pt x="71" y="127"/>
                  </a:lnTo>
                  <a:lnTo>
                    <a:pt x="79" y="131"/>
                  </a:lnTo>
                  <a:lnTo>
                    <a:pt x="86" y="138"/>
                  </a:lnTo>
                  <a:lnTo>
                    <a:pt x="92" y="144"/>
                  </a:lnTo>
                  <a:lnTo>
                    <a:pt x="98" y="153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5"/>
                  </a:lnTo>
                  <a:lnTo>
                    <a:pt x="147" y="144"/>
                  </a:lnTo>
                  <a:lnTo>
                    <a:pt x="160" y="145"/>
                  </a:lnTo>
                  <a:lnTo>
                    <a:pt x="174" y="150"/>
                  </a:lnTo>
                  <a:lnTo>
                    <a:pt x="190" y="157"/>
                  </a:lnTo>
                  <a:lnTo>
                    <a:pt x="185" y="150"/>
                  </a:lnTo>
                  <a:lnTo>
                    <a:pt x="180" y="144"/>
                  </a:lnTo>
                  <a:lnTo>
                    <a:pt x="177" y="135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100"/>
                  </a:lnTo>
                  <a:lnTo>
                    <a:pt x="176" y="86"/>
                  </a:lnTo>
                  <a:lnTo>
                    <a:pt x="182" y="69"/>
                  </a:lnTo>
                  <a:lnTo>
                    <a:pt x="173" y="67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7"/>
                  </a:lnTo>
                  <a:lnTo>
                    <a:pt x="135" y="36"/>
                  </a:lnTo>
                  <a:lnTo>
                    <a:pt x="133" y="25"/>
                  </a:lnTo>
                  <a:lnTo>
                    <a:pt x="132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2"/>
                  </a:lnTo>
                  <a:lnTo>
                    <a:pt x="111" y="12"/>
                  </a:lnTo>
                  <a:lnTo>
                    <a:pt x="105" y="11"/>
                  </a:lnTo>
                  <a:lnTo>
                    <a:pt x="99" y="8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5" name="Freeform 734"/>
            <p:cNvSpPr>
              <a:spLocks/>
            </p:cNvSpPr>
            <p:nvPr/>
          </p:nvSpPr>
          <p:spPr bwMode="auto">
            <a:xfrm>
              <a:off x="556" y="38"/>
              <a:ext cx="166" cy="229"/>
            </a:xfrm>
            <a:custGeom>
              <a:avLst/>
              <a:gdLst>
                <a:gd name="T0" fmla="*/ 140 w 166"/>
                <a:gd name="T1" fmla="*/ 111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49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3 h 229"/>
                <a:gd name="T16" fmla="*/ 11 w 166"/>
                <a:gd name="T17" fmla="*/ 225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6 h 229"/>
                <a:gd name="T24" fmla="*/ 14 w 166"/>
                <a:gd name="T25" fmla="*/ 219 h 229"/>
                <a:gd name="T26" fmla="*/ 32 w 166"/>
                <a:gd name="T27" fmla="*/ 196 h 229"/>
                <a:gd name="T28" fmla="*/ 40 w 166"/>
                <a:gd name="T29" fmla="*/ 168 h 229"/>
                <a:gd name="T30" fmla="*/ 42 w 166"/>
                <a:gd name="T31" fmla="*/ 143 h 229"/>
                <a:gd name="T32" fmla="*/ 41 w 166"/>
                <a:gd name="T33" fmla="*/ 127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6 h 229"/>
                <a:gd name="T40" fmla="*/ 65 w 166"/>
                <a:gd name="T41" fmla="*/ 70 h 229"/>
                <a:gd name="T42" fmla="*/ 69 w 166"/>
                <a:gd name="T43" fmla="*/ 51 h 229"/>
                <a:gd name="T44" fmla="*/ 73 w 166"/>
                <a:gd name="T45" fmla="*/ 39 h 229"/>
                <a:gd name="T46" fmla="*/ 92 w 166"/>
                <a:gd name="T47" fmla="*/ 32 h 229"/>
                <a:gd name="T48" fmla="*/ 113 w 166"/>
                <a:gd name="T49" fmla="*/ 21 h 229"/>
                <a:gd name="T50" fmla="*/ 130 w 166"/>
                <a:gd name="T51" fmla="*/ 6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69 h 229"/>
                <a:gd name="T60" fmla="*/ 161 w 166"/>
                <a:gd name="T61" fmla="*/ 76 h 229"/>
                <a:gd name="T62" fmla="*/ 151 w 166"/>
                <a:gd name="T63" fmla="*/ 81 h 229"/>
                <a:gd name="T64" fmla="*/ 143 w 166"/>
                <a:gd name="T65" fmla="*/ 89 h 229"/>
                <a:gd name="T66" fmla="*/ 142 w 166"/>
                <a:gd name="T67" fmla="*/ 103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1"/>
                  </a:moveTo>
                  <a:lnTo>
                    <a:pt x="140" y="111"/>
                  </a:lnTo>
                  <a:lnTo>
                    <a:pt x="131" y="111"/>
                  </a:lnTo>
                  <a:lnTo>
                    <a:pt x="119" y="113"/>
                  </a:lnTo>
                  <a:lnTo>
                    <a:pt x="105" y="116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49"/>
                  </a:lnTo>
                  <a:lnTo>
                    <a:pt x="54" y="171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3" y="223"/>
                  </a:lnTo>
                  <a:lnTo>
                    <a:pt x="18" y="223"/>
                  </a:lnTo>
                  <a:lnTo>
                    <a:pt x="14" y="224"/>
                  </a:lnTo>
                  <a:lnTo>
                    <a:pt x="11" y="225"/>
                  </a:lnTo>
                  <a:lnTo>
                    <a:pt x="7" y="226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6"/>
                  </a:lnTo>
                  <a:lnTo>
                    <a:pt x="0" y="225"/>
                  </a:lnTo>
                  <a:lnTo>
                    <a:pt x="14" y="219"/>
                  </a:lnTo>
                  <a:lnTo>
                    <a:pt x="25" y="208"/>
                  </a:lnTo>
                  <a:lnTo>
                    <a:pt x="32" y="196"/>
                  </a:lnTo>
                  <a:lnTo>
                    <a:pt x="37" y="182"/>
                  </a:lnTo>
                  <a:lnTo>
                    <a:pt x="40" y="168"/>
                  </a:lnTo>
                  <a:lnTo>
                    <a:pt x="42" y="155"/>
                  </a:lnTo>
                  <a:lnTo>
                    <a:pt x="42" y="143"/>
                  </a:lnTo>
                  <a:lnTo>
                    <a:pt x="42" y="135"/>
                  </a:lnTo>
                  <a:lnTo>
                    <a:pt x="41" y="127"/>
                  </a:lnTo>
                  <a:lnTo>
                    <a:pt x="40" y="118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7" y="93"/>
                  </a:lnTo>
                  <a:lnTo>
                    <a:pt x="53" y="86"/>
                  </a:lnTo>
                  <a:lnTo>
                    <a:pt x="60" y="79"/>
                  </a:lnTo>
                  <a:lnTo>
                    <a:pt x="65" y="70"/>
                  </a:lnTo>
                  <a:lnTo>
                    <a:pt x="68" y="60"/>
                  </a:lnTo>
                  <a:lnTo>
                    <a:pt x="69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6"/>
                  </a:lnTo>
                  <a:lnTo>
                    <a:pt x="92" y="32"/>
                  </a:lnTo>
                  <a:lnTo>
                    <a:pt x="103" y="27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6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1"/>
                  </a:lnTo>
                  <a:lnTo>
                    <a:pt x="158" y="69"/>
                  </a:lnTo>
                  <a:lnTo>
                    <a:pt x="166" y="75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1" y="81"/>
                  </a:lnTo>
                  <a:lnTo>
                    <a:pt x="146" y="85"/>
                  </a:lnTo>
                  <a:lnTo>
                    <a:pt x="143" y="89"/>
                  </a:lnTo>
                  <a:lnTo>
                    <a:pt x="142" y="96"/>
                  </a:lnTo>
                  <a:lnTo>
                    <a:pt x="142" y="103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6" name="Freeform 735"/>
            <p:cNvSpPr>
              <a:spLocks/>
            </p:cNvSpPr>
            <p:nvPr/>
          </p:nvSpPr>
          <p:spPr bwMode="auto">
            <a:xfrm>
              <a:off x="502" y="42"/>
              <a:ext cx="98" cy="221"/>
            </a:xfrm>
            <a:custGeom>
              <a:avLst/>
              <a:gdLst>
                <a:gd name="T0" fmla="*/ 53 w 98"/>
                <a:gd name="T1" fmla="*/ 219 h 221"/>
                <a:gd name="T2" fmla="*/ 46 w 98"/>
                <a:gd name="T3" fmla="*/ 212 h 221"/>
                <a:gd name="T4" fmla="*/ 36 w 98"/>
                <a:gd name="T5" fmla="*/ 212 h 221"/>
                <a:gd name="T6" fmla="*/ 31 w 98"/>
                <a:gd name="T7" fmla="*/ 209 h 221"/>
                <a:gd name="T8" fmla="*/ 32 w 98"/>
                <a:gd name="T9" fmla="*/ 203 h 221"/>
                <a:gd name="T10" fmla="*/ 38 w 98"/>
                <a:gd name="T11" fmla="*/ 195 h 221"/>
                <a:gd name="T12" fmla="*/ 47 w 98"/>
                <a:gd name="T13" fmla="*/ 193 h 221"/>
                <a:gd name="T14" fmla="*/ 56 w 98"/>
                <a:gd name="T15" fmla="*/ 190 h 221"/>
                <a:gd name="T16" fmla="*/ 60 w 98"/>
                <a:gd name="T17" fmla="*/ 184 h 221"/>
                <a:gd name="T18" fmla="*/ 61 w 98"/>
                <a:gd name="T19" fmla="*/ 179 h 221"/>
                <a:gd name="T20" fmla="*/ 60 w 98"/>
                <a:gd name="T21" fmla="*/ 175 h 221"/>
                <a:gd name="T22" fmla="*/ 59 w 98"/>
                <a:gd name="T23" fmla="*/ 170 h 221"/>
                <a:gd name="T24" fmla="*/ 53 w 98"/>
                <a:gd name="T25" fmla="*/ 165 h 221"/>
                <a:gd name="T26" fmla="*/ 43 w 98"/>
                <a:gd name="T27" fmla="*/ 165 h 221"/>
                <a:gd name="T28" fmla="*/ 36 w 98"/>
                <a:gd name="T29" fmla="*/ 171 h 221"/>
                <a:gd name="T30" fmla="*/ 35 w 98"/>
                <a:gd name="T31" fmla="*/ 177 h 221"/>
                <a:gd name="T32" fmla="*/ 33 w 98"/>
                <a:gd name="T33" fmla="*/ 184 h 221"/>
                <a:gd name="T34" fmla="*/ 25 w 98"/>
                <a:gd name="T35" fmla="*/ 191 h 221"/>
                <a:gd name="T36" fmla="*/ 23 w 98"/>
                <a:gd name="T37" fmla="*/ 191 h 221"/>
                <a:gd name="T38" fmla="*/ 19 w 98"/>
                <a:gd name="T39" fmla="*/ 188 h 221"/>
                <a:gd name="T40" fmla="*/ 19 w 98"/>
                <a:gd name="T41" fmla="*/ 183 h 221"/>
                <a:gd name="T42" fmla="*/ 22 w 98"/>
                <a:gd name="T43" fmla="*/ 174 h 221"/>
                <a:gd name="T44" fmla="*/ 26 w 98"/>
                <a:gd name="T45" fmla="*/ 167 h 221"/>
                <a:gd name="T46" fmla="*/ 31 w 98"/>
                <a:gd name="T47" fmla="*/ 161 h 221"/>
                <a:gd name="T48" fmla="*/ 32 w 98"/>
                <a:gd name="T49" fmla="*/ 155 h 221"/>
                <a:gd name="T50" fmla="*/ 32 w 98"/>
                <a:gd name="T51" fmla="*/ 152 h 221"/>
                <a:gd name="T52" fmla="*/ 30 w 98"/>
                <a:gd name="T53" fmla="*/ 147 h 221"/>
                <a:gd name="T54" fmla="*/ 25 w 98"/>
                <a:gd name="T55" fmla="*/ 142 h 221"/>
                <a:gd name="T56" fmla="*/ 18 w 98"/>
                <a:gd name="T57" fmla="*/ 140 h 221"/>
                <a:gd name="T58" fmla="*/ 13 w 98"/>
                <a:gd name="T59" fmla="*/ 141 h 221"/>
                <a:gd name="T60" fmla="*/ 10 w 98"/>
                <a:gd name="T61" fmla="*/ 143 h 221"/>
                <a:gd name="T62" fmla="*/ 6 w 98"/>
                <a:gd name="T63" fmla="*/ 146 h 221"/>
                <a:gd name="T64" fmla="*/ 0 w 98"/>
                <a:gd name="T65" fmla="*/ 127 h 221"/>
                <a:gd name="T66" fmla="*/ 9 w 98"/>
                <a:gd name="T67" fmla="*/ 83 h 221"/>
                <a:gd name="T68" fmla="*/ 35 w 98"/>
                <a:gd name="T69" fmla="*/ 44 h 221"/>
                <a:gd name="T70" fmla="*/ 69 w 98"/>
                <a:gd name="T71" fmla="*/ 15 h 221"/>
                <a:gd name="T72" fmla="*/ 88 w 98"/>
                <a:gd name="T73" fmla="*/ 3 h 221"/>
                <a:gd name="T74" fmla="*/ 98 w 98"/>
                <a:gd name="T75" fmla="*/ 0 h 221"/>
                <a:gd name="T76" fmla="*/ 90 w 98"/>
                <a:gd name="T77" fmla="*/ 13 h 221"/>
                <a:gd name="T78" fmla="*/ 80 w 98"/>
                <a:gd name="T79" fmla="*/ 38 h 221"/>
                <a:gd name="T80" fmla="*/ 80 w 98"/>
                <a:gd name="T81" fmla="*/ 60 h 221"/>
                <a:gd name="T82" fmla="*/ 85 w 98"/>
                <a:gd name="T83" fmla="*/ 82 h 221"/>
                <a:gd name="T84" fmla="*/ 91 w 98"/>
                <a:gd name="T85" fmla="*/ 105 h 221"/>
                <a:gd name="T86" fmla="*/ 95 w 98"/>
                <a:gd name="T87" fmla="*/ 123 h 221"/>
                <a:gd name="T88" fmla="*/ 96 w 98"/>
                <a:gd name="T89" fmla="*/ 139 h 221"/>
                <a:gd name="T90" fmla="*/ 94 w 98"/>
                <a:gd name="T91" fmla="*/ 164 h 221"/>
                <a:gd name="T92" fmla="*/ 86 w 98"/>
                <a:gd name="T93" fmla="*/ 192 h 221"/>
                <a:gd name="T94" fmla="*/ 68 w 98"/>
                <a:gd name="T95" fmla="*/ 215 h 2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1"/>
                <a:gd name="T146" fmla="*/ 98 w 98"/>
                <a:gd name="T147" fmla="*/ 221 h 2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1">
                  <a:moveTo>
                    <a:pt x="54" y="221"/>
                  </a:moveTo>
                  <a:lnTo>
                    <a:pt x="53" y="219"/>
                  </a:lnTo>
                  <a:lnTo>
                    <a:pt x="50" y="215"/>
                  </a:lnTo>
                  <a:lnTo>
                    <a:pt x="46" y="212"/>
                  </a:lnTo>
                  <a:lnTo>
                    <a:pt x="40" y="212"/>
                  </a:lnTo>
                  <a:lnTo>
                    <a:pt x="36" y="212"/>
                  </a:lnTo>
                  <a:lnTo>
                    <a:pt x="34" y="211"/>
                  </a:lnTo>
                  <a:lnTo>
                    <a:pt x="31" y="209"/>
                  </a:lnTo>
                  <a:lnTo>
                    <a:pt x="29" y="207"/>
                  </a:lnTo>
                  <a:lnTo>
                    <a:pt x="32" y="203"/>
                  </a:lnTo>
                  <a:lnTo>
                    <a:pt x="35" y="198"/>
                  </a:lnTo>
                  <a:lnTo>
                    <a:pt x="38" y="195"/>
                  </a:lnTo>
                  <a:lnTo>
                    <a:pt x="41" y="193"/>
                  </a:lnTo>
                  <a:lnTo>
                    <a:pt x="47" y="193"/>
                  </a:lnTo>
                  <a:lnTo>
                    <a:pt x="53" y="192"/>
                  </a:lnTo>
                  <a:lnTo>
                    <a:pt x="56" y="190"/>
                  </a:lnTo>
                  <a:lnTo>
                    <a:pt x="59" y="186"/>
                  </a:lnTo>
                  <a:lnTo>
                    <a:pt x="60" y="184"/>
                  </a:lnTo>
                  <a:lnTo>
                    <a:pt x="60" y="181"/>
                  </a:lnTo>
                  <a:lnTo>
                    <a:pt x="61" y="179"/>
                  </a:lnTo>
                  <a:lnTo>
                    <a:pt x="61" y="177"/>
                  </a:lnTo>
                  <a:lnTo>
                    <a:pt x="60" y="175"/>
                  </a:lnTo>
                  <a:lnTo>
                    <a:pt x="59" y="172"/>
                  </a:lnTo>
                  <a:lnTo>
                    <a:pt x="59" y="170"/>
                  </a:lnTo>
                  <a:lnTo>
                    <a:pt x="58" y="168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3" y="165"/>
                  </a:lnTo>
                  <a:lnTo>
                    <a:pt x="39" y="167"/>
                  </a:lnTo>
                  <a:lnTo>
                    <a:pt x="36" y="171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6" y="180"/>
                  </a:lnTo>
                  <a:lnTo>
                    <a:pt x="33" y="184"/>
                  </a:lnTo>
                  <a:lnTo>
                    <a:pt x="29" y="188"/>
                  </a:lnTo>
                  <a:lnTo>
                    <a:pt x="25" y="191"/>
                  </a:lnTo>
                  <a:lnTo>
                    <a:pt x="23" y="192"/>
                  </a:lnTo>
                  <a:lnTo>
                    <a:pt x="23" y="191"/>
                  </a:lnTo>
                  <a:lnTo>
                    <a:pt x="21" y="190"/>
                  </a:lnTo>
                  <a:lnTo>
                    <a:pt x="19" y="188"/>
                  </a:lnTo>
                  <a:lnTo>
                    <a:pt x="17" y="187"/>
                  </a:lnTo>
                  <a:lnTo>
                    <a:pt x="19" y="183"/>
                  </a:lnTo>
                  <a:lnTo>
                    <a:pt x="21" y="178"/>
                  </a:lnTo>
                  <a:lnTo>
                    <a:pt x="22" y="174"/>
                  </a:lnTo>
                  <a:lnTo>
                    <a:pt x="23" y="170"/>
                  </a:lnTo>
                  <a:lnTo>
                    <a:pt x="26" y="167"/>
                  </a:lnTo>
                  <a:lnTo>
                    <a:pt x="29" y="164"/>
                  </a:lnTo>
                  <a:lnTo>
                    <a:pt x="31" y="161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2" y="151"/>
                  </a:lnTo>
                  <a:lnTo>
                    <a:pt x="30" y="147"/>
                  </a:lnTo>
                  <a:lnTo>
                    <a:pt x="29" y="144"/>
                  </a:lnTo>
                  <a:lnTo>
                    <a:pt x="25" y="142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3" y="141"/>
                  </a:lnTo>
                  <a:lnTo>
                    <a:pt x="11" y="142"/>
                  </a:lnTo>
                  <a:lnTo>
                    <a:pt x="10" y="143"/>
                  </a:lnTo>
                  <a:lnTo>
                    <a:pt x="8" y="144"/>
                  </a:lnTo>
                  <a:lnTo>
                    <a:pt x="6" y="146"/>
                  </a:lnTo>
                  <a:lnTo>
                    <a:pt x="5" y="147"/>
                  </a:lnTo>
                  <a:lnTo>
                    <a:pt x="0" y="127"/>
                  </a:lnTo>
                  <a:lnTo>
                    <a:pt x="2" y="105"/>
                  </a:lnTo>
                  <a:lnTo>
                    <a:pt x="9" y="83"/>
                  </a:lnTo>
                  <a:lnTo>
                    <a:pt x="21" y="62"/>
                  </a:lnTo>
                  <a:lnTo>
                    <a:pt x="35" y="44"/>
                  </a:lnTo>
                  <a:lnTo>
                    <a:pt x="52" y="27"/>
                  </a:lnTo>
                  <a:lnTo>
                    <a:pt x="69" y="15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6" y="3"/>
                  </a:lnTo>
                  <a:lnTo>
                    <a:pt x="90" y="13"/>
                  </a:lnTo>
                  <a:lnTo>
                    <a:pt x="84" y="26"/>
                  </a:lnTo>
                  <a:lnTo>
                    <a:pt x="80" y="38"/>
                  </a:lnTo>
                  <a:lnTo>
                    <a:pt x="79" y="52"/>
                  </a:lnTo>
                  <a:lnTo>
                    <a:pt x="80" y="60"/>
                  </a:lnTo>
                  <a:lnTo>
                    <a:pt x="83" y="70"/>
                  </a:lnTo>
                  <a:lnTo>
                    <a:pt x="85" y="82"/>
                  </a:lnTo>
                  <a:lnTo>
                    <a:pt x="89" y="94"/>
                  </a:lnTo>
                  <a:lnTo>
                    <a:pt x="91" y="105"/>
                  </a:lnTo>
                  <a:lnTo>
                    <a:pt x="94" y="114"/>
                  </a:lnTo>
                  <a:lnTo>
                    <a:pt x="95" y="123"/>
                  </a:lnTo>
                  <a:lnTo>
                    <a:pt x="96" y="131"/>
                  </a:lnTo>
                  <a:lnTo>
                    <a:pt x="96" y="139"/>
                  </a:lnTo>
                  <a:lnTo>
                    <a:pt x="96" y="151"/>
                  </a:lnTo>
                  <a:lnTo>
                    <a:pt x="94" y="164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4"/>
                  </a:lnTo>
                  <a:lnTo>
                    <a:pt x="68" y="215"/>
                  </a:lnTo>
                  <a:lnTo>
                    <a:pt x="54" y="22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7" name="Freeform 736"/>
            <p:cNvSpPr>
              <a:spLocks/>
            </p:cNvSpPr>
            <p:nvPr/>
          </p:nvSpPr>
          <p:spPr bwMode="auto">
            <a:xfrm>
              <a:off x="348" y="149"/>
              <a:ext cx="478" cy="377"/>
            </a:xfrm>
            <a:custGeom>
              <a:avLst/>
              <a:gdLst>
                <a:gd name="T0" fmla="*/ 221 w 478"/>
                <a:gd name="T1" fmla="*/ 321 h 377"/>
                <a:gd name="T2" fmla="*/ 195 w 478"/>
                <a:gd name="T3" fmla="*/ 372 h 377"/>
                <a:gd name="T4" fmla="*/ 174 w 478"/>
                <a:gd name="T5" fmla="*/ 329 h 377"/>
                <a:gd name="T6" fmla="*/ 146 w 478"/>
                <a:gd name="T7" fmla="*/ 295 h 377"/>
                <a:gd name="T8" fmla="*/ 136 w 478"/>
                <a:gd name="T9" fmla="*/ 215 h 377"/>
                <a:gd name="T10" fmla="*/ 156 w 478"/>
                <a:gd name="T11" fmla="*/ 178 h 377"/>
                <a:gd name="T12" fmla="*/ 172 w 478"/>
                <a:gd name="T13" fmla="*/ 139 h 377"/>
                <a:gd name="T14" fmla="*/ 161 w 478"/>
                <a:gd name="T15" fmla="*/ 147 h 377"/>
                <a:gd name="T16" fmla="*/ 148 w 478"/>
                <a:gd name="T17" fmla="*/ 181 h 377"/>
                <a:gd name="T18" fmla="*/ 99 w 478"/>
                <a:gd name="T19" fmla="*/ 225 h 377"/>
                <a:gd name="T20" fmla="*/ 60 w 478"/>
                <a:gd name="T21" fmla="*/ 229 h 377"/>
                <a:gd name="T22" fmla="*/ 36 w 478"/>
                <a:gd name="T23" fmla="*/ 220 h 377"/>
                <a:gd name="T24" fmla="*/ 0 w 478"/>
                <a:gd name="T25" fmla="*/ 201 h 377"/>
                <a:gd name="T26" fmla="*/ 30 w 478"/>
                <a:gd name="T27" fmla="*/ 189 h 377"/>
                <a:gd name="T28" fmla="*/ 56 w 478"/>
                <a:gd name="T29" fmla="*/ 153 h 377"/>
                <a:gd name="T30" fmla="*/ 109 w 478"/>
                <a:gd name="T31" fmla="*/ 115 h 377"/>
                <a:gd name="T32" fmla="*/ 140 w 478"/>
                <a:gd name="T33" fmla="*/ 116 h 377"/>
                <a:gd name="T34" fmla="*/ 146 w 478"/>
                <a:gd name="T35" fmla="*/ 119 h 377"/>
                <a:gd name="T36" fmla="*/ 140 w 478"/>
                <a:gd name="T37" fmla="*/ 139 h 377"/>
                <a:gd name="T38" fmla="*/ 144 w 478"/>
                <a:gd name="T39" fmla="*/ 143 h 377"/>
                <a:gd name="T40" fmla="*/ 161 w 478"/>
                <a:gd name="T41" fmla="*/ 139 h 377"/>
                <a:gd name="T42" fmla="*/ 158 w 478"/>
                <a:gd name="T43" fmla="*/ 115 h 377"/>
                <a:gd name="T44" fmla="*/ 164 w 478"/>
                <a:gd name="T45" fmla="*/ 114 h 377"/>
                <a:gd name="T46" fmla="*/ 174 w 478"/>
                <a:gd name="T47" fmla="*/ 129 h 377"/>
                <a:gd name="T48" fmla="*/ 195 w 478"/>
                <a:gd name="T49" fmla="*/ 132 h 377"/>
                <a:gd name="T50" fmla="*/ 212 w 478"/>
                <a:gd name="T51" fmla="*/ 117 h 377"/>
                <a:gd name="T52" fmla="*/ 231 w 478"/>
                <a:gd name="T53" fmla="*/ 112 h 377"/>
                <a:gd name="T54" fmla="*/ 256 w 478"/>
                <a:gd name="T55" fmla="*/ 80 h 377"/>
                <a:gd name="T56" fmla="*/ 313 w 478"/>
                <a:gd name="T57" fmla="*/ 5 h 377"/>
                <a:gd name="T58" fmla="*/ 358 w 478"/>
                <a:gd name="T59" fmla="*/ 0 h 377"/>
                <a:gd name="T60" fmla="*/ 394 w 478"/>
                <a:gd name="T61" fmla="*/ 7 h 377"/>
                <a:gd name="T62" fmla="*/ 433 w 478"/>
                <a:gd name="T63" fmla="*/ 24 h 377"/>
                <a:gd name="T64" fmla="*/ 470 w 478"/>
                <a:gd name="T65" fmla="*/ 26 h 377"/>
                <a:gd name="T66" fmla="*/ 464 w 478"/>
                <a:gd name="T67" fmla="*/ 47 h 377"/>
                <a:gd name="T68" fmla="*/ 413 w 478"/>
                <a:gd name="T69" fmla="*/ 117 h 377"/>
                <a:gd name="T70" fmla="*/ 367 w 478"/>
                <a:gd name="T71" fmla="*/ 140 h 377"/>
                <a:gd name="T72" fmla="*/ 317 w 478"/>
                <a:gd name="T73" fmla="*/ 154 h 377"/>
                <a:gd name="T74" fmla="*/ 272 w 478"/>
                <a:gd name="T75" fmla="*/ 141 h 377"/>
                <a:gd name="T76" fmla="*/ 248 w 478"/>
                <a:gd name="T77" fmla="*/ 127 h 377"/>
                <a:gd name="T78" fmla="*/ 231 w 478"/>
                <a:gd name="T79" fmla="*/ 121 h 377"/>
                <a:gd name="T80" fmla="*/ 212 w 478"/>
                <a:gd name="T81" fmla="*/ 127 h 377"/>
                <a:gd name="T82" fmla="*/ 213 w 478"/>
                <a:gd name="T83" fmla="*/ 137 h 377"/>
                <a:gd name="T84" fmla="*/ 234 w 478"/>
                <a:gd name="T85" fmla="*/ 136 h 377"/>
                <a:gd name="T86" fmla="*/ 259 w 478"/>
                <a:gd name="T87" fmla="*/ 134 h 377"/>
                <a:gd name="T88" fmla="*/ 305 w 478"/>
                <a:gd name="T89" fmla="*/ 152 h 377"/>
                <a:gd name="T90" fmla="*/ 347 w 478"/>
                <a:gd name="T91" fmla="*/ 207 h 377"/>
                <a:gd name="T92" fmla="*/ 360 w 478"/>
                <a:gd name="T93" fmla="*/ 275 h 377"/>
                <a:gd name="T94" fmla="*/ 335 w 478"/>
                <a:gd name="T95" fmla="*/ 274 h 377"/>
                <a:gd name="T96" fmla="*/ 279 w 478"/>
                <a:gd name="T97" fmla="*/ 256 h 377"/>
                <a:gd name="T98" fmla="*/ 244 w 478"/>
                <a:gd name="T99" fmla="*/ 244 h 377"/>
                <a:gd name="T100" fmla="*/ 216 w 478"/>
                <a:gd name="T101" fmla="*/ 195 h 377"/>
                <a:gd name="T102" fmla="*/ 207 w 478"/>
                <a:gd name="T103" fmla="*/ 151 h 377"/>
                <a:gd name="T104" fmla="*/ 188 w 478"/>
                <a:gd name="T105" fmla="*/ 136 h 377"/>
                <a:gd name="T106" fmla="*/ 177 w 478"/>
                <a:gd name="T107" fmla="*/ 139 h 377"/>
                <a:gd name="T108" fmla="*/ 188 w 478"/>
                <a:gd name="T109" fmla="*/ 160 h 377"/>
                <a:gd name="T110" fmla="*/ 223 w 478"/>
                <a:gd name="T111" fmla="*/ 208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7"/>
                <a:gd name="T170" fmla="*/ 478 w 478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7">
                  <a:moveTo>
                    <a:pt x="228" y="222"/>
                  </a:moveTo>
                  <a:lnTo>
                    <a:pt x="233" y="249"/>
                  </a:lnTo>
                  <a:lnTo>
                    <a:pt x="233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9"/>
                  </a:lnTo>
                  <a:lnTo>
                    <a:pt x="201" y="361"/>
                  </a:lnTo>
                  <a:lnTo>
                    <a:pt x="196" y="377"/>
                  </a:lnTo>
                  <a:lnTo>
                    <a:pt x="195" y="372"/>
                  </a:lnTo>
                  <a:lnTo>
                    <a:pt x="193" y="364"/>
                  </a:lnTo>
                  <a:lnTo>
                    <a:pt x="189" y="356"/>
                  </a:lnTo>
                  <a:lnTo>
                    <a:pt x="185" y="347"/>
                  </a:lnTo>
                  <a:lnTo>
                    <a:pt x="180" y="337"/>
                  </a:lnTo>
                  <a:lnTo>
                    <a:pt x="174" y="329"/>
                  </a:lnTo>
                  <a:lnTo>
                    <a:pt x="168" y="320"/>
                  </a:lnTo>
                  <a:lnTo>
                    <a:pt x="162" y="314"/>
                  </a:lnTo>
                  <a:lnTo>
                    <a:pt x="155" y="308"/>
                  </a:lnTo>
                  <a:lnTo>
                    <a:pt x="150" y="302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9" y="208"/>
                  </a:lnTo>
                  <a:lnTo>
                    <a:pt x="142" y="200"/>
                  </a:lnTo>
                  <a:lnTo>
                    <a:pt x="146" y="193"/>
                  </a:lnTo>
                  <a:lnTo>
                    <a:pt x="151" y="186"/>
                  </a:lnTo>
                  <a:lnTo>
                    <a:pt x="156" y="178"/>
                  </a:lnTo>
                  <a:lnTo>
                    <a:pt x="161" y="169"/>
                  </a:lnTo>
                  <a:lnTo>
                    <a:pt x="165" y="161"/>
                  </a:lnTo>
                  <a:lnTo>
                    <a:pt x="170" y="152"/>
                  </a:lnTo>
                  <a:lnTo>
                    <a:pt x="171" y="146"/>
                  </a:lnTo>
                  <a:lnTo>
                    <a:pt x="172" y="139"/>
                  </a:lnTo>
                  <a:lnTo>
                    <a:pt x="171" y="135"/>
                  </a:lnTo>
                  <a:lnTo>
                    <a:pt x="170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7"/>
                  </a:lnTo>
                  <a:lnTo>
                    <a:pt x="159" y="152"/>
                  </a:lnTo>
                  <a:lnTo>
                    <a:pt x="158" y="160"/>
                  </a:lnTo>
                  <a:lnTo>
                    <a:pt x="155" y="167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10" y="221"/>
                  </a:lnTo>
                  <a:lnTo>
                    <a:pt x="99" y="225"/>
                  </a:lnTo>
                  <a:lnTo>
                    <a:pt x="88" y="229"/>
                  </a:lnTo>
                  <a:lnTo>
                    <a:pt x="78" y="231"/>
                  </a:lnTo>
                  <a:lnTo>
                    <a:pt x="67" y="231"/>
                  </a:lnTo>
                  <a:lnTo>
                    <a:pt x="64" y="230"/>
                  </a:lnTo>
                  <a:lnTo>
                    <a:pt x="60" y="229"/>
                  </a:lnTo>
                  <a:lnTo>
                    <a:pt x="57" y="229"/>
                  </a:lnTo>
                  <a:lnTo>
                    <a:pt x="54" y="228"/>
                  </a:lnTo>
                  <a:lnTo>
                    <a:pt x="48" y="225"/>
                  </a:lnTo>
                  <a:lnTo>
                    <a:pt x="42" y="222"/>
                  </a:lnTo>
                  <a:lnTo>
                    <a:pt x="36" y="220"/>
                  </a:lnTo>
                  <a:lnTo>
                    <a:pt x="30" y="216"/>
                  </a:lnTo>
                  <a:lnTo>
                    <a:pt x="24" y="213"/>
                  </a:lnTo>
                  <a:lnTo>
                    <a:pt x="17" y="209"/>
                  </a:lnTo>
                  <a:lnTo>
                    <a:pt x="9" y="205"/>
                  </a:lnTo>
                  <a:lnTo>
                    <a:pt x="0" y="201"/>
                  </a:lnTo>
                  <a:lnTo>
                    <a:pt x="5" y="199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3"/>
                  </a:lnTo>
                  <a:lnTo>
                    <a:pt x="30" y="189"/>
                  </a:lnTo>
                  <a:lnTo>
                    <a:pt x="36" y="185"/>
                  </a:lnTo>
                  <a:lnTo>
                    <a:pt x="42" y="179"/>
                  </a:lnTo>
                  <a:lnTo>
                    <a:pt x="45" y="173"/>
                  </a:lnTo>
                  <a:lnTo>
                    <a:pt x="50" y="164"/>
                  </a:lnTo>
                  <a:lnTo>
                    <a:pt x="56" y="153"/>
                  </a:lnTo>
                  <a:lnTo>
                    <a:pt x="65" y="142"/>
                  </a:lnTo>
                  <a:lnTo>
                    <a:pt x="74" y="132"/>
                  </a:lnTo>
                  <a:lnTo>
                    <a:pt x="85" y="124"/>
                  </a:lnTo>
                  <a:lnTo>
                    <a:pt x="96" y="118"/>
                  </a:lnTo>
                  <a:lnTo>
                    <a:pt x="109" y="115"/>
                  </a:lnTo>
                  <a:lnTo>
                    <a:pt x="121" y="117"/>
                  </a:lnTo>
                  <a:lnTo>
                    <a:pt x="126" y="120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3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0"/>
                  </a:lnTo>
                  <a:lnTo>
                    <a:pt x="140" y="141"/>
                  </a:lnTo>
                  <a:lnTo>
                    <a:pt x="141" y="142"/>
                  </a:lnTo>
                  <a:lnTo>
                    <a:pt x="143" y="143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4" y="144"/>
                  </a:lnTo>
                  <a:lnTo>
                    <a:pt x="158" y="142"/>
                  </a:lnTo>
                  <a:lnTo>
                    <a:pt x="161" y="139"/>
                  </a:lnTo>
                  <a:lnTo>
                    <a:pt x="163" y="134"/>
                  </a:lnTo>
                  <a:lnTo>
                    <a:pt x="164" y="128"/>
                  </a:lnTo>
                  <a:lnTo>
                    <a:pt x="162" y="123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3"/>
                  </a:lnTo>
                  <a:lnTo>
                    <a:pt x="160" y="112"/>
                  </a:lnTo>
                  <a:lnTo>
                    <a:pt x="162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4" y="117"/>
                  </a:lnTo>
                  <a:lnTo>
                    <a:pt x="165" y="121"/>
                  </a:lnTo>
                  <a:lnTo>
                    <a:pt x="166" y="125"/>
                  </a:lnTo>
                  <a:lnTo>
                    <a:pt x="170" y="129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9"/>
                  </a:lnTo>
                  <a:lnTo>
                    <a:pt x="207" y="124"/>
                  </a:lnTo>
                  <a:lnTo>
                    <a:pt x="209" y="118"/>
                  </a:lnTo>
                  <a:lnTo>
                    <a:pt x="212" y="117"/>
                  </a:lnTo>
                  <a:lnTo>
                    <a:pt x="215" y="115"/>
                  </a:lnTo>
                  <a:lnTo>
                    <a:pt x="219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1" y="112"/>
                  </a:lnTo>
                  <a:lnTo>
                    <a:pt x="234" y="111"/>
                  </a:lnTo>
                  <a:lnTo>
                    <a:pt x="238" y="110"/>
                  </a:lnTo>
                  <a:lnTo>
                    <a:pt x="245" y="105"/>
                  </a:lnTo>
                  <a:lnTo>
                    <a:pt x="251" y="95"/>
                  </a:lnTo>
                  <a:lnTo>
                    <a:pt x="256" y="80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3"/>
                  </a:lnTo>
                  <a:lnTo>
                    <a:pt x="299" y="12"/>
                  </a:lnTo>
                  <a:lnTo>
                    <a:pt x="313" y="5"/>
                  </a:lnTo>
                  <a:lnTo>
                    <a:pt x="327" y="2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1"/>
                  </a:lnTo>
                  <a:lnTo>
                    <a:pt x="409" y="15"/>
                  </a:lnTo>
                  <a:lnTo>
                    <a:pt x="416" y="19"/>
                  </a:lnTo>
                  <a:lnTo>
                    <a:pt x="424" y="22"/>
                  </a:lnTo>
                  <a:lnTo>
                    <a:pt x="433" y="24"/>
                  </a:lnTo>
                  <a:lnTo>
                    <a:pt x="440" y="26"/>
                  </a:lnTo>
                  <a:lnTo>
                    <a:pt x="449" y="27"/>
                  </a:lnTo>
                  <a:lnTo>
                    <a:pt x="457" y="27"/>
                  </a:lnTo>
                  <a:lnTo>
                    <a:pt x="464" y="27"/>
                  </a:lnTo>
                  <a:lnTo>
                    <a:pt x="470" y="26"/>
                  </a:lnTo>
                  <a:lnTo>
                    <a:pt x="478" y="26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6"/>
                  </a:lnTo>
                  <a:lnTo>
                    <a:pt x="435" y="90"/>
                  </a:lnTo>
                  <a:lnTo>
                    <a:pt x="424" y="105"/>
                  </a:lnTo>
                  <a:lnTo>
                    <a:pt x="413" y="117"/>
                  </a:lnTo>
                  <a:lnTo>
                    <a:pt x="402" y="127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8"/>
                  </a:lnTo>
                  <a:lnTo>
                    <a:pt x="367" y="140"/>
                  </a:lnTo>
                  <a:lnTo>
                    <a:pt x="357" y="144"/>
                  </a:lnTo>
                  <a:lnTo>
                    <a:pt x="346" y="148"/>
                  </a:lnTo>
                  <a:lnTo>
                    <a:pt x="336" y="151"/>
                  </a:lnTo>
                  <a:lnTo>
                    <a:pt x="326" y="153"/>
                  </a:lnTo>
                  <a:lnTo>
                    <a:pt x="317" y="154"/>
                  </a:lnTo>
                  <a:lnTo>
                    <a:pt x="310" y="153"/>
                  </a:lnTo>
                  <a:lnTo>
                    <a:pt x="300" y="151"/>
                  </a:lnTo>
                  <a:lnTo>
                    <a:pt x="290" y="148"/>
                  </a:lnTo>
                  <a:lnTo>
                    <a:pt x="281" y="144"/>
                  </a:lnTo>
                  <a:lnTo>
                    <a:pt x="272" y="141"/>
                  </a:lnTo>
                  <a:lnTo>
                    <a:pt x="264" y="138"/>
                  </a:lnTo>
                  <a:lnTo>
                    <a:pt x="258" y="135"/>
                  </a:lnTo>
                  <a:lnTo>
                    <a:pt x="255" y="133"/>
                  </a:lnTo>
                  <a:lnTo>
                    <a:pt x="251" y="130"/>
                  </a:lnTo>
                  <a:lnTo>
                    <a:pt x="248" y="127"/>
                  </a:lnTo>
                  <a:lnTo>
                    <a:pt x="244" y="124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6" y="121"/>
                  </a:lnTo>
                  <a:lnTo>
                    <a:pt x="221" y="123"/>
                  </a:lnTo>
                  <a:lnTo>
                    <a:pt x="218" y="124"/>
                  </a:lnTo>
                  <a:lnTo>
                    <a:pt x="214" y="125"/>
                  </a:lnTo>
                  <a:lnTo>
                    <a:pt x="212" y="127"/>
                  </a:lnTo>
                  <a:lnTo>
                    <a:pt x="209" y="130"/>
                  </a:lnTo>
                  <a:lnTo>
                    <a:pt x="208" y="132"/>
                  </a:lnTo>
                  <a:lnTo>
                    <a:pt x="209" y="134"/>
                  </a:lnTo>
                  <a:lnTo>
                    <a:pt x="212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7"/>
                  </a:lnTo>
                  <a:lnTo>
                    <a:pt x="225" y="137"/>
                  </a:lnTo>
                  <a:lnTo>
                    <a:pt x="230" y="136"/>
                  </a:lnTo>
                  <a:lnTo>
                    <a:pt x="234" y="136"/>
                  </a:lnTo>
                  <a:lnTo>
                    <a:pt x="239" y="135"/>
                  </a:lnTo>
                  <a:lnTo>
                    <a:pt x="244" y="134"/>
                  </a:lnTo>
                  <a:lnTo>
                    <a:pt x="249" y="133"/>
                  </a:lnTo>
                  <a:lnTo>
                    <a:pt x="254" y="133"/>
                  </a:lnTo>
                  <a:lnTo>
                    <a:pt x="259" y="134"/>
                  </a:lnTo>
                  <a:lnTo>
                    <a:pt x="265" y="135"/>
                  </a:lnTo>
                  <a:lnTo>
                    <a:pt x="273" y="137"/>
                  </a:lnTo>
                  <a:lnTo>
                    <a:pt x="281" y="140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5" y="168"/>
                  </a:lnTo>
                  <a:lnTo>
                    <a:pt x="333" y="180"/>
                  </a:lnTo>
                  <a:lnTo>
                    <a:pt x="341" y="193"/>
                  </a:lnTo>
                  <a:lnTo>
                    <a:pt x="347" y="207"/>
                  </a:lnTo>
                  <a:lnTo>
                    <a:pt x="352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5"/>
                  </a:lnTo>
                  <a:lnTo>
                    <a:pt x="360" y="284"/>
                  </a:lnTo>
                  <a:lnTo>
                    <a:pt x="359" y="294"/>
                  </a:lnTo>
                  <a:lnTo>
                    <a:pt x="353" y="286"/>
                  </a:lnTo>
                  <a:lnTo>
                    <a:pt x="345" y="280"/>
                  </a:lnTo>
                  <a:lnTo>
                    <a:pt x="335" y="274"/>
                  </a:lnTo>
                  <a:lnTo>
                    <a:pt x="323" y="269"/>
                  </a:lnTo>
                  <a:lnTo>
                    <a:pt x="311" y="265"/>
                  </a:lnTo>
                  <a:lnTo>
                    <a:pt x="299" y="261"/>
                  </a:lnTo>
                  <a:lnTo>
                    <a:pt x="288" y="258"/>
                  </a:lnTo>
                  <a:lnTo>
                    <a:pt x="279" y="256"/>
                  </a:lnTo>
                  <a:lnTo>
                    <a:pt x="273" y="255"/>
                  </a:lnTo>
                  <a:lnTo>
                    <a:pt x="265" y="253"/>
                  </a:lnTo>
                  <a:lnTo>
                    <a:pt x="258" y="251"/>
                  </a:lnTo>
                  <a:lnTo>
                    <a:pt x="250" y="249"/>
                  </a:lnTo>
                  <a:lnTo>
                    <a:pt x="244" y="244"/>
                  </a:lnTo>
                  <a:lnTo>
                    <a:pt x="237" y="238"/>
                  </a:lnTo>
                  <a:lnTo>
                    <a:pt x="232" y="230"/>
                  </a:lnTo>
                  <a:lnTo>
                    <a:pt x="227" y="221"/>
                  </a:lnTo>
                  <a:lnTo>
                    <a:pt x="222" y="206"/>
                  </a:lnTo>
                  <a:lnTo>
                    <a:pt x="216" y="195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6"/>
                  </a:lnTo>
                  <a:lnTo>
                    <a:pt x="207" y="151"/>
                  </a:lnTo>
                  <a:lnTo>
                    <a:pt x="203" y="147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80" y="133"/>
                  </a:lnTo>
                  <a:lnTo>
                    <a:pt x="177" y="133"/>
                  </a:lnTo>
                  <a:lnTo>
                    <a:pt x="177" y="136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8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8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8" name="Freeform 737"/>
            <p:cNvSpPr>
              <a:spLocks/>
            </p:cNvSpPr>
            <p:nvPr/>
          </p:nvSpPr>
          <p:spPr bwMode="auto">
            <a:xfrm>
              <a:off x="356" y="93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8 h 164"/>
                <a:gd name="T4" fmla="*/ 123 w 144"/>
                <a:gd name="T5" fmla="*/ 146 h 164"/>
                <a:gd name="T6" fmla="*/ 129 w 144"/>
                <a:gd name="T7" fmla="*/ 149 h 164"/>
                <a:gd name="T8" fmla="*/ 131 w 144"/>
                <a:gd name="T9" fmla="*/ 152 h 164"/>
                <a:gd name="T10" fmla="*/ 135 w 144"/>
                <a:gd name="T11" fmla="*/ 153 h 164"/>
                <a:gd name="T12" fmla="*/ 142 w 144"/>
                <a:gd name="T13" fmla="*/ 155 h 164"/>
                <a:gd name="T14" fmla="*/ 144 w 144"/>
                <a:gd name="T15" fmla="*/ 154 h 164"/>
                <a:gd name="T16" fmla="*/ 141 w 144"/>
                <a:gd name="T17" fmla="*/ 149 h 164"/>
                <a:gd name="T18" fmla="*/ 136 w 144"/>
                <a:gd name="T19" fmla="*/ 144 h 164"/>
                <a:gd name="T20" fmla="*/ 132 w 144"/>
                <a:gd name="T21" fmla="*/ 143 h 164"/>
                <a:gd name="T22" fmla="*/ 125 w 144"/>
                <a:gd name="T23" fmla="*/ 143 h 164"/>
                <a:gd name="T24" fmla="*/ 120 w 144"/>
                <a:gd name="T25" fmla="*/ 138 h 164"/>
                <a:gd name="T26" fmla="*/ 118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1 w 144"/>
                <a:gd name="T35" fmla="*/ 114 h 164"/>
                <a:gd name="T36" fmla="*/ 137 w 144"/>
                <a:gd name="T37" fmla="*/ 98 h 164"/>
                <a:gd name="T38" fmla="*/ 132 w 144"/>
                <a:gd name="T39" fmla="*/ 67 h 164"/>
                <a:gd name="T40" fmla="*/ 114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6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1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6 h 164"/>
                <a:gd name="T64" fmla="*/ 59 w 144"/>
                <a:gd name="T65" fmla="*/ 143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2"/>
                  </a:lnTo>
                  <a:lnTo>
                    <a:pt x="114" y="148"/>
                  </a:lnTo>
                  <a:lnTo>
                    <a:pt x="119" y="146"/>
                  </a:lnTo>
                  <a:lnTo>
                    <a:pt x="123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2"/>
                  </a:lnTo>
                  <a:lnTo>
                    <a:pt x="132" y="153"/>
                  </a:lnTo>
                  <a:lnTo>
                    <a:pt x="135" y="153"/>
                  </a:lnTo>
                  <a:lnTo>
                    <a:pt x="138" y="154"/>
                  </a:lnTo>
                  <a:lnTo>
                    <a:pt x="142" y="155"/>
                  </a:lnTo>
                  <a:lnTo>
                    <a:pt x="144" y="155"/>
                  </a:lnTo>
                  <a:lnTo>
                    <a:pt x="144" y="154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6"/>
                  </a:lnTo>
                  <a:lnTo>
                    <a:pt x="136" y="144"/>
                  </a:lnTo>
                  <a:lnTo>
                    <a:pt x="133" y="141"/>
                  </a:lnTo>
                  <a:lnTo>
                    <a:pt x="132" y="143"/>
                  </a:lnTo>
                  <a:lnTo>
                    <a:pt x="128" y="144"/>
                  </a:lnTo>
                  <a:lnTo>
                    <a:pt x="125" y="143"/>
                  </a:lnTo>
                  <a:lnTo>
                    <a:pt x="121" y="141"/>
                  </a:lnTo>
                  <a:lnTo>
                    <a:pt x="120" y="138"/>
                  </a:lnTo>
                  <a:lnTo>
                    <a:pt x="118" y="134"/>
                  </a:lnTo>
                  <a:lnTo>
                    <a:pt x="118" y="130"/>
                  </a:lnTo>
                  <a:lnTo>
                    <a:pt x="118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5"/>
                  </a:lnTo>
                  <a:lnTo>
                    <a:pt x="131" y="114"/>
                  </a:lnTo>
                  <a:lnTo>
                    <a:pt x="133" y="114"/>
                  </a:lnTo>
                  <a:lnTo>
                    <a:pt x="137" y="98"/>
                  </a:lnTo>
                  <a:lnTo>
                    <a:pt x="136" y="82"/>
                  </a:lnTo>
                  <a:lnTo>
                    <a:pt x="132" y="67"/>
                  </a:lnTo>
                  <a:lnTo>
                    <a:pt x="125" y="53"/>
                  </a:lnTo>
                  <a:lnTo>
                    <a:pt x="114" y="41"/>
                  </a:lnTo>
                  <a:lnTo>
                    <a:pt x="99" y="31"/>
                  </a:lnTo>
                  <a:lnTo>
                    <a:pt x="80" y="23"/>
                  </a:lnTo>
                  <a:lnTo>
                    <a:pt x="59" y="17"/>
                  </a:lnTo>
                  <a:lnTo>
                    <a:pt x="50" y="16"/>
                  </a:lnTo>
                  <a:lnTo>
                    <a:pt x="41" y="13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8" y="38"/>
                  </a:lnTo>
                  <a:lnTo>
                    <a:pt x="21" y="50"/>
                  </a:lnTo>
                  <a:lnTo>
                    <a:pt x="23" y="60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3"/>
                  </a:lnTo>
                  <a:lnTo>
                    <a:pt x="40" y="116"/>
                  </a:lnTo>
                  <a:lnTo>
                    <a:pt x="48" y="131"/>
                  </a:lnTo>
                  <a:lnTo>
                    <a:pt x="59" y="143"/>
                  </a:lnTo>
                  <a:lnTo>
                    <a:pt x="72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39" name="Freeform 738"/>
            <p:cNvSpPr>
              <a:spLocks/>
            </p:cNvSpPr>
            <p:nvPr/>
          </p:nvSpPr>
          <p:spPr bwMode="auto">
            <a:xfrm>
              <a:off x="511" y="190"/>
              <a:ext cx="15" cy="17"/>
            </a:xfrm>
            <a:custGeom>
              <a:avLst/>
              <a:gdLst>
                <a:gd name="T0" fmla="*/ 0 w 15"/>
                <a:gd name="T1" fmla="*/ 8 h 17"/>
                <a:gd name="T2" fmla="*/ 1 w 15"/>
                <a:gd name="T3" fmla="*/ 4 h 17"/>
                <a:gd name="T4" fmla="*/ 2 w 15"/>
                <a:gd name="T5" fmla="*/ 1 h 17"/>
                <a:gd name="T6" fmla="*/ 5 w 15"/>
                <a:gd name="T7" fmla="*/ 0 h 17"/>
                <a:gd name="T8" fmla="*/ 8 w 15"/>
                <a:gd name="T9" fmla="*/ 0 h 17"/>
                <a:gd name="T10" fmla="*/ 11 w 15"/>
                <a:gd name="T11" fmla="*/ 1 h 17"/>
                <a:gd name="T12" fmla="*/ 13 w 15"/>
                <a:gd name="T13" fmla="*/ 3 h 17"/>
                <a:gd name="T14" fmla="*/ 14 w 15"/>
                <a:gd name="T15" fmla="*/ 6 h 17"/>
                <a:gd name="T16" fmla="*/ 15 w 15"/>
                <a:gd name="T17" fmla="*/ 9 h 17"/>
                <a:gd name="T18" fmla="*/ 14 w 15"/>
                <a:gd name="T19" fmla="*/ 13 h 17"/>
                <a:gd name="T20" fmla="*/ 13 w 15"/>
                <a:gd name="T21" fmla="*/ 15 h 17"/>
                <a:gd name="T22" fmla="*/ 11 w 15"/>
                <a:gd name="T23" fmla="*/ 16 h 17"/>
                <a:gd name="T24" fmla="*/ 8 w 15"/>
                <a:gd name="T25" fmla="*/ 17 h 17"/>
                <a:gd name="T26" fmla="*/ 6 w 15"/>
                <a:gd name="T27" fmla="*/ 16 h 17"/>
                <a:gd name="T28" fmla="*/ 3 w 15"/>
                <a:gd name="T29" fmla="*/ 14 h 17"/>
                <a:gd name="T30" fmla="*/ 1 w 15"/>
                <a:gd name="T31" fmla="*/ 11 h 17"/>
                <a:gd name="T32" fmla="*/ 0 w 15"/>
                <a:gd name="T33" fmla="*/ 8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7"/>
                <a:gd name="T53" fmla="*/ 15 w 1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7">
                  <a:moveTo>
                    <a:pt x="0" y="8"/>
                  </a:move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0" name="Freeform 739"/>
            <p:cNvSpPr>
              <a:spLocks/>
            </p:cNvSpPr>
            <p:nvPr/>
          </p:nvSpPr>
          <p:spPr bwMode="auto">
            <a:xfrm>
              <a:off x="542" y="213"/>
              <a:ext cx="15" cy="19"/>
            </a:xfrm>
            <a:custGeom>
              <a:avLst/>
              <a:gdLst>
                <a:gd name="T0" fmla="*/ 1 w 15"/>
                <a:gd name="T1" fmla="*/ 3 h 19"/>
                <a:gd name="T2" fmla="*/ 4 w 15"/>
                <a:gd name="T3" fmla="*/ 1 h 19"/>
                <a:gd name="T4" fmla="*/ 7 w 15"/>
                <a:gd name="T5" fmla="*/ 0 h 19"/>
                <a:gd name="T6" fmla="*/ 11 w 15"/>
                <a:gd name="T7" fmla="*/ 1 h 19"/>
                <a:gd name="T8" fmla="*/ 13 w 15"/>
                <a:gd name="T9" fmla="*/ 3 h 19"/>
                <a:gd name="T10" fmla="*/ 15 w 15"/>
                <a:gd name="T11" fmla="*/ 6 h 19"/>
                <a:gd name="T12" fmla="*/ 15 w 15"/>
                <a:gd name="T13" fmla="*/ 10 h 19"/>
                <a:gd name="T14" fmla="*/ 15 w 15"/>
                <a:gd name="T15" fmla="*/ 14 h 19"/>
                <a:gd name="T16" fmla="*/ 14 w 15"/>
                <a:gd name="T17" fmla="*/ 18 h 19"/>
                <a:gd name="T18" fmla="*/ 12 w 15"/>
                <a:gd name="T19" fmla="*/ 19 h 19"/>
                <a:gd name="T20" fmla="*/ 8 w 15"/>
                <a:gd name="T21" fmla="*/ 19 h 19"/>
                <a:gd name="T22" fmla="*/ 4 w 15"/>
                <a:gd name="T23" fmla="*/ 18 h 19"/>
                <a:gd name="T24" fmla="*/ 1 w 15"/>
                <a:gd name="T25" fmla="*/ 15 h 19"/>
                <a:gd name="T26" fmla="*/ 1 w 15"/>
                <a:gd name="T27" fmla="*/ 12 h 19"/>
                <a:gd name="T28" fmla="*/ 0 w 15"/>
                <a:gd name="T29" fmla="*/ 9 h 19"/>
                <a:gd name="T30" fmla="*/ 0 w 15"/>
                <a:gd name="T31" fmla="*/ 6 h 19"/>
                <a:gd name="T32" fmla="*/ 1 w 15"/>
                <a:gd name="T33" fmla="*/ 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3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4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4" y="18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1" name="Freeform 740"/>
            <p:cNvSpPr>
              <a:spLocks/>
            </p:cNvSpPr>
            <p:nvPr/>
          </p:nvSpPr>
          <p:spPr bwMode="auto">
            <a:xfrm>
              <a:off x="505" y="235"/>
              <a:ext cx="15" cy="19"/>
            </a:xfrm>
            <a:custGeom>
              <a:avLst/>
              <a:gdLst>
                <a:gd name="T0" fmla="*/ 1 w 15"/>
                <a:gd name="T1" fmla="*/ 4 h 19"/>
                <a:gd name="T2" fmla="*/ 3 w 15"/>
                <a:gd name="T3" fmla="*/ 2 h 19"/>
                <a:gd name="T4" fmla="*/ 7 w 15"/>
                <a:gd name="T5" fmla="*/ 0 h 19"/>
                <a:gd name="T6" fmla="*/ 10 w 15"/>
                <a:gd name="T7" fmla="*/ 0 h 19"/>
                <a:gd name="T8" fmla="*/ 14 w 15"/>
                <a:gd name="T9" fmla="*/ 2 h 19"/>
                <a:gd name="T10" fmla="*/ 15 w 15"/>
                <a:gd name="T11" fmla="*/ 6 h 19"/>
                <a:gd name="T12" fmla="*/ 15 w 15"/>
                <a:gd name="T13" fmla="*/ 10 h 19"/>
                <a:gd name="T14" fmla="*/ 14 w 15"/>
                <a:gd name="T15" fmla="*/ 14 h 19"/>
                <a:gd name="T16" fmla="*/ 13 w 15"/>
                <a:gd name="T17" fmla="*/ 16 h 19"/>
                <a:gd name="T18" fmla="*/ 11 w 15"/>
                <a:gd name="T19" fmla="*/ 18 h 19"/>
                <a:gd name="T20" fmla="*/ 7 w 15"/>
                <a:gd name="T21" fmla="*/ 19 h 19"/>
                <a:gd name="T22" fmla="*/ 4 w 15"/>
                <a:gd name="T23" fmla="*/ 19 h 19"/>
                <a:gd name="T24" fmla="*/ 1 w 15"/>
                <a:gd name="T25" fmla="*/ 17 h 19"/>
                <a:gd name="T26" fmla="*/ 0 w 15"/>
                <a:gd name="T27" fmla="*/ 14 h 19"/>
                <a:gd name="T28" fmla="*/ 0 w 15"/>
                <a:gd name="T29" fmla="*/ 10 h 19"/>
                <a:gd name="T30" fmla="*/ 1 w 15"/>
                <a:gd name="T31" fmla="*/ 6 h 19"/>
                <a:gd name="T32" fmla="*/ 1 w 1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9"/>
                <a:gd name="T53" fmla="*/ 15 w 1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9">
                  <a:moveTo>
                    <a:pt x="1" y="4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2" name="Freeform 741"/>
            <p:cNvSpPr>
              <a:spLocks/>
            </p:cNvSpPr>
            <p:nvPr/>
          </p:nvSpPr>
          <p:spPr bwMode="auto">
            <a:xfrm>
              <a:off x="479" y="213"/>
              <a:ext cx="16" cy="18"/>
            </a:xfrm>
            <a:custGeom>
              <a:avLst/>
              <a:gdLst>
                <a:gd name="T0" fmla="*/ 3 w 16"/>
                <a:gd name="T1" fmla="*/ 1 h 18"/>
                <a:gd name="T2" fmla="*/ 1 w 16"/>
                <a:gd name="T3" fmla="*/ 3 h 18"/>
                <a:gd name="T4" fmla="*/ 0 w 16"/>
                <a:gd name="T5" fmla="*/ 7 h 18"/>
                <a:gd name="T6" fmla="*/ 0 w 16"/>
                <a:gd name="T7" fmla="*/ 11 h 18"/>
                <a:gd name="T8" fmla="*/ 2 w 16"/>
                <a:gd name="T9" fmla="*/ 15 h 18"/>
                <a:gd name="T10" fmla="*/ 4 w 16"/>
                <a:gd name="T11" fmla="*/ 17 h 18"/>
                <a:gd name="T12" fmla="*/ 8 w 16"/>
                <a:gd name="T13" fmla="*/ 18 h 18"/>
                <a:gd name="T14" fmla="*/ 11 w 16"/>
                <a:gd name="T15" fmla="*/ 18 h 18"/>
                <a:gd name="T16" fmla="*/ 14 w 16"/>
                <a:gd name="T17" fmla="*/ 16 h 18"/>
                <a:gd name="T18" fmla="*/ 15 w 16"/>
                <a:gd name="T19" fmla="*/ 14 h 18"/>
                <a:gd name="T20" fmla="*/ 16 w 16"/>
                <a:gd name="T21" fmla="*/ 11 h 18"/>
                <a:gd name="T22" fmla="*/ 16 w 16"/>
                <a:gd name="T23" fmla="*/ 8 h 18"/>
                <a:gd name="T24" fmla="*/ 15 w 16"/>
                <a:gd name="T25" fmla="*/ 5 h 18"/>
                <a:gd name="T26" fmla="*/ 13 w 16"/>
                <a:gd name="T27" fmla="*/ 2 h 18"/>
                <a:gd name="T28" fmla="*/ 9 w 16"/>
                <a:gd name="T29" fmla="*/ 0 h 18"/>
                <a:gd name="T30" fmla="*/ 5 w 16"/>
                <a:gd name="T31" fmla="*/ 0 h 18"/>
                <a:gd name="T32" fmla="*/ 3 w 16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8"/>
                <a:gd name="T53" fmla="*/ 16 w 1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8">
                  <a:moveTo>
                    <a:pt x="3" y="1"/>
                  </a:moveTo>
                  <a:lnTo>
                    <a:pt x="1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3" name="Freeform 742"/>
            <p:cNvSpPr>
              <a:spLocks/>
            </p:cNvSpPr>
            <p:nvPr/>
          </p:nvSpPr>
          <p:spPr bwMode="auto">
            <a:xfrm>
              <a:off x="470" y="247"/>
              <a:ext cx="13" cy="15"/>
            </a:xfrm>
            <a:custGeom>
              <a:avLst/>
              <a:gdLst>
                <a:gd name="T0" fmla="*/ 0 w 13"/>
                <a:gd name="T1" fmla="*/ 11 h 15"/>
                <a:gd name="T2" fmla="*/ 0 w 13"/>
                <a:gd name="T3" fmla="*/ 7 h 15"/>
                <a:gd name="T4" fmla="*/ 0 w 13"/>
                <a:gd name="T5" fmla="*/ 4 h 15"/>
                <a:gd name="T6" fmla="*/ 1 w 13"/>
                <a:gd name="T7" fmla="*/ 2 h 15"/>
                <a:gd name="T8" fmla="*/ 5 w 13"/>
                <a:gd name="T9" fmla="*/ 1 h 15"/>
                <a:gd name="T10" fmla="*/ 8 w 13"/>
                <a:gd name="T11" fmla="*/ 0 h 15"/>
                <a:gd name="T12" fmla="*/ 11 w 13"/>
                <a:gd name="T13" fmla="*/ 1 h 15"/>
                <a:gd name="T14" fmla="*/ 12 w 13"/>
                <a:gd name="T15" fmla="*/ 3 h 15"/>
                <a:gd name="T16" fmla="*/ 13 w 13"/>
                <a:gd name="T17" fmla="*/ 5 h 15"/>
                <a:gd name="T18" fmla="*/ 13 w 13"/>
                <a:gd name="T19" fmla="*/ 8 h 15"/>
                <a:gd name="T20" fmla="*/ 12 w 13"/>
                <a:gd name="T21" fmla="*/ 12 h 15"/>
                <a:gd name="T22" fmla="*/ 10 w 13"/>
                <a:gd name="T23" fmla="*/ 14 h 15"/>
                <a:gd name="T24" fmla="*/ 8 w 13"/>
                <a:gd name="T25" fmla="*/ 15 h 15"/>
                <a:gd name="T26" fmla="*/ 6 w 13"/>
                <a:gd name="T27" fmla="*/ 15 h 15"/>
                <a:gd name="T28" fmla="*/ 3 w 13"/>
                <a:gd name="T29" fmla="*/ 14 h 15"/>
                <a:gd name="T30" fmla="*/ 0 w 13"/>
                <a:gd name="T31" fmla="*/ 13 h 15"/>
                <a:gd name="T32" fmla="*/ 0 w 13"/>
                <a:gd name="T33" fmla="*/ 1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5"/>
                <a:gd name="T53" fmla="*/ 13 w 1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5">
                  <a:moveTo>
                    <a:pt x="0" y="11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4" name="Freeform 743"/>
            <p:cNvSpPr>
              <a:spLocks/>
            </p:cNvSpPr>
            <p:nvPr/>
          </p:nvSpPr>
          <p:spPr bwMode="auto">
            <a:xfrm>
              <a:off x="494" y="272"/>
              <a:ext cx="12" cy="18"/>
            </a:xfrm>
            <a:custGeom>
              <a:avLst/>
              <a:gdLst>
                <a:gd name="T0" fmla="*/ 5 w 12"/>
                <a:gd name="T1" fmla="*/ 18 h 18"/>
                <a:gd name="T2" fmla="*/ 2 w 12"/>
                <a:gd name="T3" fmla="*/ 17 h 18"/>
                <a:gd name="T4" fmla="*/ 1 w 12"/>
                <a:gd name="T5" fmla="*/ 16 h 18"/>
                <a:gd name="T6" fmla="*/ 0 w 12"/>
                <a:gd name="T7" fmla="*/ 13 h 18"/>
                <a:gd name="T8" fmla="*/ 0 w 12"/>
                <a:gd name="T9" fmla="*/ 9 h 18"/>
                <a:gd name="T10" fmla="*/ 1 w 12"/>
                <a:gd name="T11" fmla="*/ 5 h 18"/>
                <a:gd name="T12" fmla="*/ 4 w 12"/>
                <a:gd name="T13" fmla="*/ 2 h 18"/>
                <a:gd name="T14" fmla="*/ 6 w 12"/>
                <a:gd name="T15" fmla="*/ 1 h 18"/>
                <a:gd name="T16" fmla="*/ 8 w 12"/>
                <a:gd name="T17" fmla="*/ 0 h 18"/>
                <a:gd name="T18" fmla="*/ 10 w 12"/>
                <a:gd name="T19" fmla="*/ 1 h 18"/>
                <a:gd name="T20" fmla="*/ 12 w 12"/>
                <a:gd name="T21" fmla="*/ 3 h 18"/>
                <a:gd name="T22" fmla="*/ 12 w 12"/>
                <a:gd name="T23" fmla="*/ 7 h 18"/>
                <a:gd name="T24" fmla="*/ 12 w 12"/>
                <a:gd name="T25" fmla="*/ 10 h 18"/>
                <a:gd name="T26" fmla="*/ 12 w 12"/>
                <a:gd name="T27" fmla="*/ 13 h 18"/>
                <a:gd name="T28" fmla="*/ 10 w 12"/>
                <a:gd name="T29" fmla="*/ 16 h 18"/>
                <a:gd name="T30" fmla="*/ 8 w 12"/>
                <a:gd name="T31" fmla="*/ 17 h 18"/>
                <a:gd name="T32" fmla="*/ 5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5" y="18"/>
                  </a:moveTo>
                  <a:lnTo>
                    <a:pt x="2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5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5" name="Freeform 744"/>
            <p:cNvSpPr>
              <a:spLocks/>
            </p:cNvSpPr>
            <p:nvPr/>
          </p:nvSpPr>
          <p:spPr bwMode="auto">
            <a:xfrm>
              <a:off x="517" y="255"/>
              <a:ext cx="14" cy="20"/>
            </a:xfrm>
            <a:custGeom>
              <a:avLst/>
              <a:gdLst>
                <a:gd name="T0" fmla="*/ 1 w 14"/>
                <a:gd name="T1" fmla="*/ 10 h 20"/>
                <a:gd name="T2" fmla="*/ 2 w 14"/>
                <a:gd name="T3" fmla="*/ 6 h 20"/>
                <a:gd name="T4" fmla="*/ 3 w 14"/>
                <a:gd name="T5" fmla="*/ 4 h 20"/>
                <a:gd name="T6" fmla="*/ 5 w 14"/>
                <a:gd name="T7" fmla="*/ 1 h 20"/>
                <a:gd name="T8" fmla="*/ 8 w 14"/>
                <a:gd name="T9" fmla="*/ 0 h 20"/>
                <a:gd name="T10" fmla="*/ 12 w 14"/>
                <a:gd name="T11" fmla="*/ 1 h 20"/>
                <a:gd name="T12" fmla="*/ 14 w 14"/>
                <a:gd name="T13" fmla="*/ 4 h 20"/>
                <a:gd name="T14" fmla="*/ 14 w 14"/>
                <a:gd name="T15" fmla="*/ 6 h 20"/>
                <a:gd name="T16" fmla="*/ 14 w 14"/>
                <a:gd name="T17" fmla="*/ 10 h 20"/>
                <a:gd name="T18" fmla="*/ 13 w 14"/>
                <a:gd name="T19" fmla="*/ 14 h 20"/>
                <a:gd name="T20" fmla="*/ 10 w 14"/>
                <a:gd name="T21" fmla="*/ 17 h 20"/>
                <a:gd name="T22" fmla="*/ 7 w 14"/>
                <a:gd name="T23" fmla="*/ 19 h 20"/>
                <a:gd name="T24" fmla="*/ 4 w 14"/>
                <a:gd name="T25" fmla="*/ 20 h 20"/>
                <a:gd name="T26" fmla="*/ 2 w 14"/>
                <a:gd name="T27" fmla="*/ 19 h 20"/>
                <a:gd name="T28" fmla="*/ 1 w 14"/>
                <a:gd name="T29" fmla="*/ 16 h 20"/>
                <a:gd name="T30" fmla="*/ 0 w 14"/>
                <a:gd name="T31" fmla="*/ 13 h 20"/>
                <a:gd name="T32" fmla="*/ 1 w 14"/>
                <a:gd name="T33" fmla="*/ 1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20"/>
                <a:gd name="T53" fmla="*/ 14 w 14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20">
                  <a:moveTo>
                    <a:pt x="1" y="10"/>
                  </a:moveTo>
                  <a:lnTo>
                    <a:pt x="2" y="6"/>
                  </a:lnTo>
                  <a:lnTo>
                    <a:pt x="3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6" name="Freeform 745"/>
            <p:cNvSpPr>
              <a:spLocks/>
            </p:cNvSpPr>
            <p:nvPr/>
          </p:nvSpPr>
          <p:spPr bwMode="auto">
            <a:xfrm>
              <a:off x="536" y="260"/>
              <a:ext cx="14" cy="15"/>
            </a:xfrm>
            <a:custGeom>
              <a:avLst/>
              <a:gdLst>
                <a:gd name="T0" fmla="*/ 11 w 14"/>
                <a:gd name="T1" fmla="*/ 1 h 15"/>
                <a:gd name="T2" fmla="*/ 13 w 14"/>
                <a:gd name="T3" fmla="*/ 2 h 15"/>
                <a:gd name="T4" fmla="*/ 13 w 14"/>
                <a:gd name="T5" fmla="*/ 4 h 15"/>
                <a:gd name="T6" fmla="*/ 14 w 14"/>
                <a:gd name="T7" fmla="*/ 7 h 15"/>
                <a:gd name="T8" fmla="*/ 13 w 14"/>
                <a:gd name="T9" fmla="*/ 10 h 15"/>
                <a:gd name="T10" fmla="*/ 12 w 14"/>
                <a:gd name="T11" fmla="*/ 13 h 15"/>
                <a:gd name="T12" fmla="*/ 9 w 14"/>
                <a:gd name="T13" fmla="*/ 14 h 15"/>
                <a:gd name="T14" fmla="*/ 7 w 14"/>
                <a:gd name="T15" fmla="*/ 15 h 15"/>
                <a:gd name="T16" fmla="*/ 4 w 14"/>
                <a:gd name="T17" fmla="*/ 15 h 15"/>
                <a:gd name="T18" fmla="*/ 2 w 14"/>
                <a:gd name="T19" fmla="*/ 14 h 15"/>
                <a:gd name="T20" fmla="*/ 1 w 14"/>
                <a:gd name="T21" fmla="*/ 11 h 15"/>
                <a:gd name="T22" fmla="*/ 0 w 14"/>
                <a:gd name="T23" fmla="*/ 8 h 15"/>
                <a:gd name="T24" fmla="*/ 0 w 14"/>
                <a:gd name="T25" fmla="*/ 5 h 15"/>
                <a:gd name="T26" fmla="*/ 1 w 14"/>
                <a:gd name="T27" fmla="*/ 2 h 15"/>
                <a:gd name="T28" fmla="*/ 4 w 14"/>
                <a:gd name="T29" fmla="*/ 0 h 15"/>
                <a:gd name="T30" fmla="*/ 7 w 14"/>
                <a:gd name="T31" fmla="*/ 0 h 15"/>
                <a:gd name="T32" fmla="*/ 11 w 14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5"/>
                <a:gd name="T53" fmla="*/ 14 w 1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5">
                  <a:moveTo>
                    <a:pt x="11" y="1"/>
                  </a:moveTo>
                  <a:lnTo>
                    <a:pt x="13" y="2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2" y="13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7" name="Freeform 746"/>
            <p:cNvSpPr>
              <a:spLocks/>
            </p:cNvSpPr>
            <p:nvPr/>
          </p:nvSpPr>
          <p:spPr bwMode="auto">
            <a:xfrm>
              <a:off x="371" y="283"/>
              <a:ext cx="122" cy="94"/>
            </a:xfrm>
            <a:custGeom>
              <a:avLst/>
              <a:gdLst>
                <a:gd name="T0" fmla="*/ 120 w 122"/>
                <a:gd name="T1" fmla="*/ 9 h 94"/>
                <a:gd name="T2" fmla="*/ 117 w 122"/>
                <a:gd name="T3" fmla="*/ 6 h 94"/>
                <a:gd name="T4" fmla="*/ 116 w 122"/>
                <a:gd name="T5" fmla="*/ 3 h 94"/>
                <a:gd name="T6" fmla="*/ 110 w 122"/>
                <a:gd name="T7" fmla="*/ 9 h 94"/>
                <a:gd name="T8" fmla="*/ 98 w 122"/>
                <a:gd name="T9" fmla="*/ 6 h 94"/>
                <a:gd name="T10" fmla="*/ 72 w 122"/>
                <a:gd name="T11" fmla="*/ 1 h 94"/>
                <a:gd name="T12" fmla="*/ 52 w 122"/>
                <a:gd name="T13" fmla="*/ 1 h 94"/>
                <a:gd name="T14" fmla="*/ 49 w 122"/>
                <a:gd name="T15" fmla="*/ 4 h 94"/>
                <a:gd name="T16" fmla="*/ 66 w 122"/>
                <a:gd name="T17" fmla="*/ 3 h 94"/>
                <a:gd name="T18" fmla="*/ 87 w 122"/>
                <a:gd name="T19" fmla="*/ 8 h 94"/>
                <a:gd name="T20" fmla="*/ 103 w 122"/>
                <a:gd name="T21" fmla="*/ 16 h 94"/>
                <a:gd name="T22" fmla="*/ 101 w 122"/>
                <a:gd name="T23" fmla="*/ 20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2 h 94"/>
                <a:gd name="T30" fmla="*/ 41 w 122"/>
                <a:gd name="T31" fmla="*/ 20 h 94"/>
                <a:gd name="T32" fmla="*/ 31 w 122"/>
                <a:gd name="T33" fmla="*/ 25 h 94"/>
                <a:gd name="T34" fmla="*/ 38 w 122"/>
                <a:gd name="T35" fmla="*/ 25 h 94"/>
                <a:gd name="T36" fmla="*/ 49 w 122"/>
                <a:gd name="T37" fmla="*/ 25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2 w 122"/>
                <a:gd name="T47" fmla="*/ 41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1 h 94"/>
                <a:gd name="T58" fmla="*/ 0 w 122"/>
                <a:gd name="T59" fmla="*/ 65 h 94"/>
                <a:gd name="T60" fmla="*/ 6 w 122"/>
                <a:gd name="T61" fmla="*/ 67 h 94"/>
                <a:gd name="T62" fmla="*/ 23 w 122"/>
                <a:gd name="T63" fmla="*/ 64 h 94"/>
                <a:gd name="T64" fmla="*/ 43 w 122"/>
                <a:gd name="T65" fmla="*/ 59 h 94"/>
                <a:gd name="T66" fmla="*/ 50 w 122"/>
                <a:gd name="T67" fmla="*/ 62 h 94"/>
                <a:gd name="T68" fmla="*/ 42 w 122"/>
                <a:gd name="T69" fmla="*/ 90 h 94"/>
                <a:gd name="T70" fmla="*/ 43 w 122"/>
                <a:gd name="T71" fmla="*/ 94 h 94"/>
                <a:gd name="T72" fmla="*/ 54 w 122"/>
                <a:gd name="T73" fmla="*/ 73 h 94"/>
                <a:gd name="T74" fmla="*/ 62 w 122"/>
                <a:gd name="T75" fmla="*/ 54 h 94"/>
                <a:gd name="T76" fmla="*/ 74 w 122"/>
                <a:gd name="T77" fmla="*/ 48 h 94"/>
                <a:gd name="T78" fmla="*/ 85 w 122"/>
                <a:gd name="T79" fmla="*/ 43 h 94"/>
                <a:gd name="T80" fmla="*/ 86 w 122"/>
                <a:gd name="T81" fmla="*/ 61 h 94"/>
                <a:gd name="T82" fmla="*/ 81 w 122"/>
                <a:gd name="T83" fmla="*/ 86 h 94"/>
                <a:gd name="T84" fmla="*/ 85 w 122"/>
                <a:gd name="T85" fmla="*/ 82 h 94"/>
                <a:gd name="T86" fmla="*/ 94 w 122"/>
                <a:gd name="T87" fmla="*/ 50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8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0"/>
                  </a:move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7" y="7"/>
                  </a:lnTo>
                  <a:lnTo>
                    <a:pt x="117" y="6"/>
                  </a:lnTo>
                  <a:lnTo>
                    <a:pt x="117" y="5"/>
                  </a:lnTo>
                  <a:lnTo>
                    <a:pt x="116" y="4"/>
                  </a:lnTo>
                  <a:lnTo>
                    <a:pt x="116" y="3"/>
                  </a:lnTo>
                  <a:lnTo>
                    <a:pt x="114" y="5"/>
                  </a:lnTo>
                  <a:lnTo>
                    <a:pt x="112" y="8"/>
                  </a:lnTo>
                  <a:lnTo>
                    <a:pt x="110" y="9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6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72" y="1"/>
                  </a:lnTo>
                  <a:lnTo>
                    <a:pt x="63" y="0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2" y="3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0" y="6"/>
                  </a:lnTo>
                  <a:lnTo>
                    <a:pt x="87" y="8"/>
                  </a:lnTo>
                  <a:lnTo>
                    <a:pt x="94" y="11"/>
                  </a:lnTo>
                  <a:lnTo>
                    <a:pt x="99" y="13"/>
                  </a:lnTo>
                  <a:lnTo>
                    <a:pt x="103" y="16"/>
                  </a:lnTo>
                  <a:lnTo>
                    <a:pt x="104" y="18"/>
                  </a:lnTo>
                  <a:lnTo>
                    <a:pt x="103" y="19"/>
                  </a:lnTo>
                  <a:lnTo>
                    <a:pt x="101" y="20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1"/>
                  </a:lnTo>
                  <a:lnTo>
                    <a:pt x="47" y="20"/>
                  </a:lnTo>
                  <a:lnTo>
                    <a:pt x="41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5" y="26"/>
                  </a:lnTo>
                  <a:lnTo>
                    <a:pt x="38" y="25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9" y="33"/>
                  </a:lnTo>
                  <a:lnTo>
                    <a:pt x="80" y="34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5"/>
                  </a:lnTo>
                  <a:lnTo>
                    <a:pt x="48" y="44"/>
                  </a:lnTo>
                  <a:lnTo>
                    <a:pt x="42" y="41"/>
                  </a:lnTo>
                  <a:lnTo>
                    <a:pt x="36" y="39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5" y="39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37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1"/>
                  </a:lnTo>
                  <a:lnTo>
                    <a:pt x="6" y="63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3" y="64"/>
                  </a:lnTo>
                  <a:lnTo>
                    <a:pt x="30" y="62"/>
                  </a:lnTo>
                  <a:lnTo>
                    <a:pt x="37" y="60"/>
                  </a:lnTo>
                  <a:lnTo>
                    <a:pt x="43" y="59"/>
                  </a:lnTo>
                  <a:lnTo>
                    <a:pt x="48" y="57"/>
                  </a:lnTo>
                  <a:lnTo>
                    <a:pt x="51" y="55"/>
                  </a:lnTo>
                  <a:lnTo>
                    <a:pt x="50" y="62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0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5" y="91"/>
                  </a:lnTo>
                  <a:lnTo>
                    <a:pt x="49" y="85"/>
                  </a:lnTo>
                  <a:lnTo>
                    <a:pt x="54" y="73"/>
                  </a:lnTo>
                  <a:lnTo>
                    <a:pt x="58" y="62"/>
                  </a:lnTo>
                  <a:lnTo>
                    <a:pt x="60" y="55"/>
                  </a:lnTo>
                  <a:lnTo>
                    <a:pt x="62" y="54"/>
                  </a:lnTo>
                  <a:lnTo>
                    <a:pt x="66" y="52"/>
                  </a:lnTo>
                  <a:lnTo>
                    <a:pt x="70" y="50"/>
                  </a:lnTo>
                  <a:lnTo>
                    <a:pt x="74" y="48"/>
                  </a:lnTo>
                  <a:lnTo>
                    <a:pt x="78" y="46"/>
                  </a:lnTo>
                  <a:lnTo>
                    <a:pt x="81" y="44"/>
                  </a:lnTo>
                  <a:lnTo>
                    <a:pt x="85" y="43"/>
                  </a:lnTo>
                  <a:lnTo>
                    <a:pt x="87" y="42"/>
                  </a:lnTo>
                  <a:lnTo>
                    <a:pt x="87" y="50"/>
                  </a:lnTo>
                  <a:lnTo>
                    <a:pt x="86" y="61"/>
                  </a:lnTo>
                  <a:lnTo>
                    <a:pt x="84" y="73"/>
                  </a:lnTo>
                  <a:lnTo>
                    <a:pt x="82" y="82"/>
                  </a:lnTo>
                  <a:lnTo>
                    <a:pt x="81" y="86"/>
                  </a:lnTo>
                  <a:lnTo>
                    <a:pt x="81" y="87"/>
                  </a:lnTo>
                  <a:lnTo>
                    <a:pt x="82" y="86"/>
                  </a:lnTo>
                  <a:lnTo>
                    <a:pt x="85" y="82"/>
                  </a:lnTo>
                  <a:lnTo>
                    <a:pt x="88" y="73"/>
                  </a:lnTo>
                  <a:lnTo>
                    <a:pt x="92" y="61"/>
                  </a:lnTo>
                  <a:lnTo>
                    <a:pt x="94" y="50"/>
                  </a:lnTo>
                  <a:lnTo>
                    <a:pt x="94" y="39"/>
                  </a:lnTo>
                  <a:lnTo>
                    <a:pt x="99" y="34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3" y="26"/>
                  </a:lnTo>
                  <a:lnTo>
                    <a:pt x="112" y="33"/>
                  </a:lnTo>
                  <a:lnTo>
                    <a:pt x="111" y="45"/>
                  </a:lnTo>
                  <a:lnTo>
                    <a:pt x="111" y="58"/>
                  </a:lnTo>
                  <a:lnTo>
                    <a:pt x="110" y="65"/>
                  </a:lnTo>
                  <a:lnTo>
                    <a:pt x="114" y="56"/>
                  </a:lnTo>
                  <a:lnTo>
                    <a:pt x="118" y="40"/>
                  </a:lnTo>
                  <a:lnTo>
                    <a:pt x="121" y="24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8" name="Freeform 747"/>
            <p:cNvSpPr>
              <a:spLocks/>
            </p:cNvSpPr>
            <p:nvPr/>
          </p:nvSpPr>
          <p:spPr bwMode="auto">
            <a:xfrm>
              <a:off x="379" y="116"/>
              <a:ext cx="98" cy="104"/>
            </a:xfrm>
            <a:custGeom>
              <a:avLst/>
              <a:gdLst>
                <a:gd name="T0" fmla="*/ 95 w 98"/>
                <a:gd name="T1" fmla="*/ 102 h 104"/>
                <a:gd name="T2" fmla="*/ 97 w 98"/>
                <a:gd name="T3" fmla="*/ 99 h 104"/>
                <a:gd name="T4" fmla="*/ 94 w 98"/>
                <a:gd name="T5" fmla="*/ 93 h 104"/>
                <a:gd name="T6" fmla="*/ 88 w 98"/>
                <a:gd name="T7" fmla="*/ 85 h 104"/>
                <a:gd name="T8" fmla="*/ 87 w 98"/>
                <a:gd name="T9" fmla="*/ 73 h 104"/>
                <a:gd name="T10" fmla="*/ 84 w 98"/>
                <a:gd name="T11" fmla="*/ 48 h 104"/>
                <a:gd name="T12" fmla="*/ 80 w 98"/>
                <a:gd name="T13" fmla="*/ 35 h 104"/>
                <a:gd name="T14" fmla="*/ 78 w 98"/>
                <a:gd name="T15" fmla="*/ 35 h 104"/>
                <a:gd name="T16" fmla="*/ 78 w 98"/>
                <a:gd name="T17" fmla="*/ 46 h 104"/>
                <a:gd name="T18" fmla="*/ 79 w 98"/>
                <a:gd name="T19" fmla="*/ 67 h 104"/>
                <a:gd name="T20" fmla="*/ 74 w 98"/>
                <a:gd name="T21" fmla="*/ 71 h 104"/>
                <a:gd name="T22" fmla="*/ 63 w 98"/>
                <a:gd name="T23" fmla="*/ 63 h 104"/>
                <a:gd name="T24" fmla="*/ 57 w 98"/>
                <a:gd name="T25" fmla="*/ 52 h 104"/>
                <a:gd name="T26" fmla="*/ 53 w 98"/>
                <a:gd name="T27" fmla="*/ 33 h 104"/>
                <a:gd name="T28" fmla="*/ 52 w 98"/>
                <a:gd name="T29" fmla="*/ 19 h 104"/>
                <a:gd name="T30" fmla="*/ 51 w 98"/>
                <a:gd name="T31" fmla="*/ 8 h 104"/>
                <a:gd name="T32" fmla="*/ 48 w 98"/>
                <a:gd name="T33" fmla="*/ 2 h 104"/>
                <a:gd name="T34" fmla="*/ 48 w 98"/>
                <a:gd name="T35" fmla="*/ 6 h 104"/>
                <a:gd name="T36" fmla="*/ 49 w 98"/>
                <a:gd name="T37" fmla="*/ 14 h 104"/>
                <a:gd name="T38" fmla="*/ 48 w 98"/>
                <a:gd name="T39" fmla="*/ 23 h 104"/>
                <a:gd name="T40" fmla="*/ 47 w 98"/>
                <a:gd name="T41" fmla="*/ 32 h 104"/>
                <a:gd name="T42" fmla="*/ 49 w 98"/>
                <a:gd name="T43" fmla="*/ 46 h 104"/>
                <a:gd name="T44" fmla="*/ 43 w 98"/>
                <a:gd name="T45" fmla="*/ 45 h 104"/>
                <a:gd name="T46" fmla="*/ 29 w 98"/>
                <a:gd name="T47" fmla="*/ 29 h 104"/>
                <a:gd name="T48" fmla="*/ 15 w 98"/>
                <a:gd name="T49" fmla="*/ 12 h 104"/>
                <a:gd name="T50" fmla="*/ 4 w 98"/>
                <a:gd name="T51" fmla="*/ 2 h 104"/>
                <a:gd name="T52" fmla="*/ 6 w 98"/>
                <a:gd name="T53" fmla="*/ 9 h 104"/>
                <a:gd name="T54" fmla="*/ 20 w 98"/>
                <a:gd name="T55" fmla="*/ 29 h 104"/>
                <a:gd name="T56" fmla="*/ 27 w 98"/>
                <a:gd name="T57" fmla="*/ 41 h 104"/>
                <a:gd name="T58" fmla="*/ 40 w 98"/>
                <a:gd name="T59" fmla="*/ 54 h 104"/>
                <a:gd name="T60" fmla="*/ 40 w 98"/>
                <a:gd name="T61" fmla="*/ 58 h 104"/>
                <a:gd name="T62" fmla="*/ 27 w 98"/>
                <a:gd name="T63" fmla="*/ 55 h 104"/>
                <a:gd name="T64" fmla="*/ 20 w 98"/>
                <a:gd name="T65" fmla="*/ 51 h 104"/>
                <a:gd name="T66" fmla="*/ 17 w 98"/>
                <a:gd name="T67" fmla="*/ 52 h 104"/>
                <a:gd name="T68" fmla="*/ 21 w 98"/>
                <a:gd name="T69" fmla="*/ 57 h 104"/>
                <a:gd name="T70" fmla="*/ 29 w 98"/>
                <a:gd name="T71" fmla="*/ 62 h 104"/>
                <a:gd name="T72" fmla="*/ 41 w 98"/>
                <a:gd name="T73" fmla="*/ 66 h 104"/>
                <a:gd name="T74" fmla="*/ 52 w 98"/>
                <a:gd name="T75" fmla="*/ 69 h 104"/>
                <a:gd name="T76" fmla="*/ 61 w 98"/>
                <a:gd name="T77" fmla="*/ 71 h 104"/>
                <a:gd name="T78" fmla="*/ 72 w 98"/>
                <a:gd name="T79" fmla="*/ 80 h 104"/>
                <a:gd name="T80" fmla="*/ 73 w 98"/>
                <a:gd name="T81" fmla="*/ 86 h 104"/>
                <a:gd name="T82" fmla="*/ 66 w 98"/>
                <a:gd name="T83" fmla="*/ 89 h 104"/>
                <a:gd name="T84" fmla="*/ 57 w 98"/>
                <a:gd name="T85" fmla="*/ 90 h 104"/>
                <a:gd name="T86" fmla="*/ 49 w 98"/>
                <a:gd name="T87" fmla="*/ 90 h 104"/>
                <a:gd name="T88" fmla="*/ 42 w 98"/>
                <a:gd name="T89" fmla="*/ 89 h 104"/>
                <a:gd name="T90" fmla="*/ 41 w 98"/>
                <a:gd name="T91" fmla="*/ 91 h 104"/>
                <a:gd name="T92" fmla="*/ 51 w 98"/>
                <a:gd name="T93" fmla="*/ 94 h 104"/>
                <a:gd name="T94" fmla="*/ 62 w 98"/>
                <a:gd name="T95" fmla="*/ 94 h 104"/>
                <a:gd name="T96" fmla="*/ 72 w 98"/>
                <a:gd name="T97" fmla="*/ 94 h 104"/>
                <a:gd name="T98" fmla="*/ 81 w 98"/>
                <a:gd name="T99" fmla="*/ 93 h 104"/>
                <a:gd name="T100" fmla="*/ 88 w 98"/>
                <a:gd name="T101" fmla="*/ 94 h 104"/>
                <a:gd name="T102" fmla="*/ 93 w 98"/>
                <a:gd name="T103" fmla="*/ 100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"/>
                <a:gd name="T157" fmla="*/ 0 h 104"/>
                <a:gd name="T158" fmla="*/ 98 w 98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" h="104">
                  <a:moveTo>
                    <a:pt x="95" y="104"/>
                  </a:moveTo>
                  <a:lnTo>
                    <a:pt x="95" y="102"/>
                  </a:lnTo>
                  <a:lnTo>
                    <a:pt x="96" y="100"/>
                  </a:lnTo>
                  <a:lnTo>
                    <a:pt x="97" y="99"/>
                  </a:lnTo>
                  <a:lnTo>
                    <a:pt x="98" y="97"/>
                  </a:lnTo>
                  <a:lnTo>
                    <a:pt x="94" y="93"/>
                  </a:lnTo>
                  <a:lnTo>
                    <a:pt x="91" y="89"/>
                  </a:lnTo>
                  <a:lnTo>
                    <a:pt x="88" y="85"/>
                  </a:lnTo>
                  <a:lnTo>
                    <a:pt x="87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4" y="48"/>
                  </a:lnTo>
                  <a:lnTo>
                    <a:pt x="82" y="39"/>
                  </a:lnTo>
                  <a:lnTo>
                    <a:pt x="80" y="35"/>
                  </a:lnTo>
                  <a:lnTo>
                    <a:pt x="78" y="35"/>
                  </a:lnTo>
                  <a:lnTo>
                    <a:pt x="78" y="38"/>
                  </a:lnTo>
                  <a:lnTo>
                    <a:pt x="78" y="46"/>
                  </a:lnTo>
                  <a:lnTo>
                    <a:pt x="79" y="57"/>
                  </a:lnTo>
                  <a:lnTo>
                    <a:pt x="79" y="67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8" y="67"/>
                  </a:lnTo>
                  <a:lnTo>
                    <a:pt x="63" y="63"/>
                  </a:lnTo>
                  <a:lnTo>
                    <a:pt x="60" y="59"/>
                  </a:lnTo>
                  <a:lnTo>
                    <a:pt x="57" y="52"/>
                  </a:lnTo>
                  <a:lnTo>
                    <a:pt x="54" y="42"/>
                  </a:lnTo>
                  <a:lnTo>
                    <a:pt x="53" y="33"/>
                  </a:lnTo>
                  <a:lnTo>
                    <a:pt x="52" y="25"/>
                  </a:lnTo>
                  <a:lnTo>
                    <a:pt x="52" y="19"/>
                  </a:lnTo>
                  <a:lnTo>
                    <a:pt x="52" y="12"/>
                  </a:lnTo>
                  <a:lnTo>
                    <a:pt x="51" y="8"/>
                  </a:lnTo>
                  <a:lnTo>
                    <a:pt x="49" y="4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6"/>
                  </a:lnTo>
                  <a:lnTo>
                    <a:pt x="48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8" y="23"/>
                  </a:lnTo>
                  <a:lnTo>
                    <a:pt x="47" y="27"/>
                  </a:lnTo>
                  <a:lnTo>
                    <a:pt x="47" y="32"/>
                  </a:lnTo>
                  <a:lnTo>
                    <a:pt x="48" y="39"/>
                  </a:lnTo>
                  <a:lnTo>
                    <a:pt x="49" y="46"/>
                  </a:lnTo>
                  <a:lnTo>
                    <a:pt x="50" y="52"/>
                  </a:lnTo>
                  <a:lnTo>
                    <a:pt x="43" y="45"/>
                  </a:lnTo>
                  <a:lnTo>
                    <a:pt x="36" y="37"/>
                  </a:lnTo>
                  <a:lnTo>
                    <a:pt x="29" y="29"/>
                  </a:lnTo>
                  <a:lnTo>
                    <a:pt x="22" y="20"/>
                  </a:lnTo>
                  <a:lnTo>
                    <a:pt x="15" y="12"/>
                  </a:lnTo>
                  <a:lnTo>
                    <a:pt x="9" y="7"/>
                  </a:lnTo>
                  <a:lnTo>
                    <a:pt x="4" y="2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19"/>
                  </a:lnTo>
                  <a:lnTo>
                    <a:pt x="20" y="29"/>
                  </a:lnTo>
                  <a:lnTo>
                    <a:pt x="23" y="35"/>
                  </a:lnTo>
                  <a:lnTo>
                    <a:pt x="27" y="41"/>
                  </a:lnTo>
                  <a:lnTo>
                    <a:pt x="34" y="48"/>
                  </a:lnTo>
                  <a:lnTo>
                    <a:pt x="40" y="54"/>
                  </a:lnTo>
                  <a:lnTo>
                    <a:pt x="45" y="58"/>
                  </a:lnTo>
                  <a:lnTo>
                    <a:pt x="40" y="58"/>
                  </a:lnTo>
                  <a:lnTo>
                    <a:pt x="33" y="57"/>
                  </a:lnTo>
                  <a:lnTo>
                    <a:pt x="27" y="55"/>
                  </a:lnTo>
                  <a:lnTo>
                    <a:pt x="23" y="53"/>
                  </a:lnTo>
                  <a:lnTo>
                    <a:pt x="20" y="51"/>
                  </a:lnTo>
                  <a:lnTo>
                    <a:pt x="18" y="51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5" y="60"/>
                  </a:lnTo>
                  <a:lnTo>
                    <a:pt x="29" y="62"/>
                  </a:lnTo>
                  <a:lnTo>
                    <a:pt x="35" y="64"/>
                  </a:lnTo>
                  <a:lnTo>
                    <a:pt x="41" y="66"/>
                  </a:lnTo>
                  <a:lnTo>
                    <a:pt x="46" y="68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7" y="75"/>
                  </a:lnTo>
                  <a:lnTo>
                    <a:pt x="72" y="80"/>
                  </a:lnTo>
                  <a:lnTo>
                    <a:pt x="76" y="85"/>
                  </a:lnTo>
                  <a:lnTo>
                    <a:pt x="73" y="86"/>
                  </a:lnTo>
                  <a:lnTo>
                    <a:pt x="70" y="88"/>
                  </a:lnTo>
                  <a:lnTo>
                    <a:pt x="66" y="89"/>
                  </a:lnTo>
                  <a:lnTo>
                    <a:pt x="61" y="90"/>
                  </a:lnTo>
                  <a:lnTo>
                    <a:pt x="57" y="90"/>
                  </a:lnTo>
                  <a:lnTo>
                    <a:pt x="53" y="90"/>
                  </a:lnTo>
                  <a:lnTo>
                    <a:pt x="49" y="90"/>
                  </a:lnTo>
                  <a:lnTo>
                    <a:pt x="46" y="90"/>
                  </a:lnTo>
                  <a:lnTo>
                    <a:pt x="42" y="89"/>
                  </a:lnTo>
                  <a:lnTo>
                    <a:pt x="40" y="90"/>
                  </a:lnTo>
                  <a:lnTo>
                    <a:pt x="41" y="91"/>
                  </a:lnTo>
                  <a:lnTo>
                    <a:pt x="47" y="93"/>
                  </a:lnTo>
                  <a:lnTo>
                    <a:pt x="51" y="94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67" y="94"/>
                  </a:lnTo>
                  <a:lnTo>
                    <a:pt x="72" y="94"/>
                  </a:lnTo>
                  <a:lnTo>
                    <a:pt x="78" y="93"/>
                  </a:lnTo>
                  <a:lnTo>
                    <a:pt x="81" y="93"/>
                  </a:lnTo>
                  <a:lnTo>
                    <a:pt x="84" y="93"/>
                  </a:lnTo>
                  <a:lnTo>
                    <a:pt x="88" y="94"/>
                  </a:lnTo>
                  <a:lnTo>
                    <a:pt x="91" y="97"/>
                  </a:lnTo>
                  <a:lnTo>
                    <a:pt x="93" y="100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49" name="Freeform 748"/>
            <p:cNvSpPr>
              <a:spLocks/>
            </p:cNvSpPr>
            <p:nvPr/>
          </p:nvSpPr>
          <p:spPr bwMode="auto">
            <a:xfrm>
              <a:off x="525" y="75"/>
              <a:ext cx="60" cy="159"/>
            </a:xfrm>
            <a:custGeom>
              <a:avLst/>
              <a:gdLst>
                <a:gd name="T0" fmla="*/ 6 w 60"/>
                <a:gd name="T1" fmla="*/ 131 h 159"/>
                <a:gd name="T2" fmla="*/ 10 w 60"/>
                <a:gd name="T3" fmla="*/ 126 h 159"/>
                <a:gd name="T4" fmla="*/ 13 w 60"/>
                <a:gd name="T5" fmla="*/ 128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6 h 159"/>
                <a:gd name="T12" fmla="*/ 2 w 60"/>
                <a:gd name="T13" fmla="*/ 67 h 159"/>
                <a:gd name="T14" fmla="*/ 13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2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5 w 60"/>
                <a:gd name="T29" fmla="*/ 2 h 159"/>
                <a:gd name="T30" fmla="*/ 48 w 60"/>
                <a:gd name="T31" fmla="*/ 2 h 159"/>
                <a:gd name="T32" fmla="*/ 39 w 60"/>
                <a:gd name="T33" fmla="*/ 24 h 159"/>
                <a:gd name="T34" fmla="*/ 38 w 60"/>
                <a:gd name="T35" fmla="*/ 44 h 159"/>
                <a:gd name="T36" fmla="*/ 50 w 60"/>
                <a:gd name="T37" fmla="*/ 38 h 159"/>
                <a:gd name="T38" fmla="*/ 53 w 60"/>
                <a:gd name="T39" fmla="*/ 38 h 159"/>
                <a:gd name="T40" fmla="*/ 42 w 60"/>
                <a:gd name="T41" fmla="*/ 49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4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2 h 159"/>
                <a:gd name="T60" fmla="*/ 20 w 60"/>
                <a:gd name="T61" fmla="*/ 129 h 159"/>
                <a:gd name="T62" fmla="*/ 29 w 60"/>
                <a:gd name="T63" fmla="*/ 131 h 159"/>
                <a:gd name="T64" fmla="*/ 46 w 60"/>
                <a:gd name="T65" fmla="*/ 123 h 159"/>
                <a:gd name="T66" fmla="*/ 58 w 60"/>
                <a:gd name="T67" fmla="*/ 113 h 159"/>
                <a:gd name="T68" fmla="*/ 58 w 60"/>
                <a:gd name="T69" fmla="*/ 117 h 159"/>
                <a:gd name="T70" fmla="*/ 42 w 60"/>
                <a:gd name="T71" fmla="*/ 139 h 159"/>
                <a:gd name="T72" fmla="*/ 36 w 60"/>
                <a:gd name="T73" fmla="*/ 139 h 159"/>
                <a:gd name="T74" fmla="*/ 30 w 60"/>
                <a:gd name="T75" fmla="*/ 132 h 159"/>
                <a:gd name="T76" fmla="*/ 16 w 60"/>
                <a:gd name="T77" fmla="*/ 134 h 159"/>
                <a:gd name="T78" fmla="*/ 12 w 60"/>
                <a:gd name="T79" fmla="*/ 144 h 159"/>
                <a:gd name="T80" fmla="*/ 6 w 60"/>
                <a:gd name="T81" fmla="*/ 155 h 159"/>
                <a:gd name="T82" fmla="*/ 4 w 60"/>
                <a:gd name="T83" fmla="*/ 155 h 159"/>
                <a:gd name="T84" fmla="*/ 9 w 60"/>
                <a:gd name="T85" fmla="*/ 141 h 159"/>
                <a:gd name="T86" fmla="*/ 2 w 60"/>
                <a:gd name="T87" fmla="*/ 136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10" y="126"/>
                  </a:lnTo>
                  <a:lnTo>
                    <a:pt x="12" y="127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6" y="120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2" y="67"/>
                  </a:lnTo>
                  <a:lnTo>
                    <a:pt x="4" y="74"/>
                  </a:lnTo>
                  <a:lnTo>
                    <a:pt x="8" y="83"/>
                  </a:lnTo>
                  <a:lnTo>
                    <a:pt x="13" y="92"/>
                  </a:lnTo>
                  <a:lnTo>
                    <a:pt x="18" y="97"/>
                  </a:lnTo>
                  <a:lnTo>
                    <a:pt x="20" y="88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3"/>
                  </a:lnTo>
                  <a:lnTo>
                    <a:pt x="22" y="45"/>
                  </a:lnTo>
                  <a:lnTo>
                    <a:pt x="21" y="35"/>
                  </a:lnTo>
                  <a:lnTo>
                    <a:pt x="21" y="25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3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6" y="42"/>
                  </a:lnTo>
                  <a:lnTo>
                    <a:pt x="28" y="46"/>
                  </a:lnTo>
                  <a:lnTo>
                    <a:pt x="30" y="35"/>
                  </a:lnTo>
                  <a:lnTo>
                    <a:pt x="35" y="22"/>
                  </a:lnTo>
                  <a:lnTo>
                    <a:pt x="39" y="10"/>
                  </a:lnTo>
                  <a:lnTo>
                    <a:pt x="45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2" y="12"/>
                  </a:lnTo>
                  <a:lnTo>
                    <a:pt x="39" y="24"/>
                  </a:lnTo>
                  <a:lnTo>
                    <a:pt x="36" y="3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2" y="43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6" y="52"/>
                  </a:lnTo>
                  <a:lnTo>
                    <a:pt x="32" y="55"/>
                  </a:lnTo>
                  <a:lnTo>
                    <a:pt x="30" y="66"/>
                  </a:lnTo>
                  <a:lnTo>
                    <a:pt x="29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4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2"/>
                  </a:lnTo>
                  <a:lnTo>
                    <a:pt x="21" y="118"/>
                  </a:lnTo>
                  <a:lnTo>
                    <a:pt x="20" y="124"/>
                  </a:lnTo>
                  <a:lnTo>
                    <a:pt x="20" y="129"/>
                  </a:lnTo>
                  <a:lnTo>
                    <a:pt x="22" y="131"/>
                  </a:lnTo>
                  <a:lnTo>
                    <a:pt x="25" y="131"/>
                  </a:lnTo>
                  <a:lnTo>
                    <a:pt x="29" y="131"/>
                  </a:lnTo>
                  <a:lnTo>
                    <a:pt x="32" y="130"/>
                  </a:lnTo>
                  <a:lnTo>
                    <a:pt x="39" y="127"/>
                  </a:lnTo>
                  <a:lnTo>
                    <a:pt x="46" y="123"/>
                  </a:lnTo>
                  <a:lnTo>
                    <a:pt x="52" y="119"/>
                  </a:lnTo>
                  <a:lnTo>
                    <a:pt x="56" y="116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9" y="132"/>
                  </a:lnTo>
                  <a:lnTo>
                    <a:pt x="42" y="139"/>
                  </a:lnTo>
                  <a:lnTo>
                    <a:pt x="38" y="144"/>
                  </a:lnTo>
                  <a:lnTo>
                    <a:pt x="37" y="142"/>
                  </a:lnTo>
                  <a:lnTo>
                    <a:pt x="36" y="139"/>
                  </a:lnTo>
                  <a:lnTo>
                    <a:pt x="36" y="137"/>
                  </a:lnTo>
                  <a:lnTo>
                    <a:pt x="35" y="135"/>
                  </a:lnTo>
                  <a:lnTo>
                    <a:pt x="30" y="132"/>
                  </a:lnTo>
                  <a:lnTo>
                    <a:pt x="25" y="131"/>
                  </a:lnTo>
                  <a:lnTo>
                    <a:pt x="20" y="132"/>
                  </a:lnTo>
                  <a:lnTo>
                    <a:pt x="16" y="134"/>
                  </a:lnTo>
                  <a:lnTo>
                    <a:pt x="13" y="138"/>
                  </a:lnTo>
                  <a:lnTo>
                    <a:pt x="12" y="141"/>
                  </a:lnTo>
                  <a:lnTo>
                    <a:pt x="12" y="144"/>
                  </a:lnTo>
                  <a:lnTo>
                    <a:pt x="13" y="147"/>
                  </a:lnTo>
                  <a:lnTo>
                    <a:pt x="10" y="151"/>
                  </a:lnTo>
                  <a:lnTo>
                    <a:pt x="6" y="155"/>
                  </a:lnTo>
                  <a:lnTo>
                    <a:pt x="2" y="158"/>
                  </a:lnTo>
                  <a:lnTo>
                    <a:pt x="0" y="159"/>
                  </a:lnTo>
                  <a:lnTo>
                    <a:pt x="4" y="155"/>
                  </a:lnTo>
                  <a:lnTo>
                    <a:pt x="7" y="149"/>
                  </a:lnTo>
                  <a:lnTo>
                    <a:pt x="9" y="145"/>
                  </a:lnTo>
                  <a:lnTo>
                    <a:pt x="9" y="141"/>
                  </a:lnTo>
                  <a:lnTo>
                    <a:pt x="7" y="139"/>
                  </a:lnTo>
                  <a:lnTo>
                    <a:pt x="5" y="137"/>
                  </a:lnTo>
                  <a:lnTo>
                    <a:pt x="2" y="136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0" name="Freeform 749"/>
            <p:cNvSpPr>
              <a:spLocks/>
            </p:cNvSpPr>
            <p:nvPr/>
          </p:nvSpPr>
          <p:spPr bwMode="auto">
            <a:xfrm>
              <a:off x="512" y="164"/>
              <a:ext cx="10" cy="20"/>
            </a:xfrm>
            <a:custGeom>
              <a:avLst/>
              <a:gdLst>
                <a:gd name="T0" fmla="*/ 10 w 10"/>
                <a:gd name="T1" fmla="*/ 18 h 20"/>
                <a:gd name="T2" fmla="*/ 8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0 w 10"/>
                <a:gd name="T11" fmla="*/ 15 h 20"/>
                <a:gd name="T12" fmla="*/ 0 w 10"/>
                <a:gd name="T13" fmla="*/ 11 h 20"/>
                <a:gd name="T14" fmla="*/ 0 w 10"/>
                <a:gd name="T15" fmla="*/ 6 h 20"/>
                <a:gd name="T16" fmla="*/ 0 w 10"/>
                <a:gd name="T17" fmla="*/ 2 h 20"/>
                <a:gd name="T18" fmla="*/ 0 w 10"/>
                <a:gd name="T19" fmla="*/ 0 h 20"/>
                <a:gd name="T20" fmla="*/ 0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6 h 20"/>
                <a:gd name="T28" fmla="*/ 5 w 10"/>
                <a:gd name="T29" fmla="*/ 11 h 20"/>
                <a:gd name="T30" fmla="*/ 7 w 10"/>
                <a:gd name="T31" fmla="*/ 15 h 20"/>
                <a:gd name="T32" fmla="*/ 10 w 10"/>
                <a:gd name="T33" fmla="*/ 1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8"/>
                  </a:moveTo>
                  <a:lnTo>
                    <a:pt x="8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1" name="Freeform 750"/>
            <p:cNvSpPr>
              <a:spLocks/>
            </p:cNvSpPr>
            <p:nvPr/>
          </p:nvSpPr>
          <p:spPr bwMode="auto">
            <a:xfrm>
              <a:off x="593" y="158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9 w 193"/>
                <a:gd name="T5" fmla="*/ 49 h 132"/>
                <a:gd name="T6" fmla="*/ 63 w 193"/>
                <a:gd name="T7" fmla="*/ 25 h 132"/>
                <a:gd name="T8" fmla="*/ 82 w 193"/>
                <a:gd name="T9" fmla="*/ 3 h 132"/>
                <a:gd name="T10" fmla="*/ 87 w 193"/>
                <a:gd name="T11" fmla="*/ 2 h 132"/>
                <a:gd name="T12" fmla="*/ 76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2 h 132"/>
                <a:gd name="T20" fmla="*/ 65 w 193"/>
                <a:gd name="T21" fmla="*/ 62 h 132"/>
                <a:gd name="T22" fmla="*/ 78 w 193"/>
                <a:gd name="T23" fmla="*/ 52 h 132"/>
                <a:gd name="T24" fmla="*/ 97 w 193"/>
                <a:gd name="T25" fmla="*/ 27 h 132"/>
                <a:gd name="T26" fmla="*/ 125 w 193"/>
                <a:gd name="T27" fmla="*/ 5 h 132"/>
                <a:gd name="T28" fmla="*/ 136 w 193"/>
                <a:gd name="T29" fmla="*/ 3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8 h 132"/>
                <a:gd name="T38" fmla="*/ 140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30 h 132"/>
                <a:gd name="T46" fmla="*/ 134 w 193"/>
                <a:gd name="T47" fmla="*/ 47 h 132"/>
                <a:gd name="T48" fmla="*/ 154 w 193"/>
                <a:gd name="T49" fmla="*/ 48 h 132"/>
                <a:gd name="T50" fmla="*/ 182 w 193"/>
                <a:gd name="T51" fmla="*/ 42 h 132"/>
                <a:gd name="T52" fmla="*/ 193 w 193"/>
                <a:gd name="T53" fmla="*/ 38 h 132"/>
                <a:gd name="T54" fmla="*/ 176 w 193"/>
                <a:gd name="T55" fmla="*/ 49 h 132"/>
                <a:gd name="T56" fmla="*/ 144 w 193"/>
                <a:gd name="T57" fmla="*/ 59 h 132"/>
                <a:gd name="T58" fmla="*/ 147 w 193"/>
                <a:gd name="T59" fmla="*/ 70 h 132"/>
                <a:gd name="T60" fmla="*/ 168 w 193"/>
                <a:gd name="T61" fmla="*/ 81 h 132"/>
                <a:gd name="T62" fmla="*/ 176 w 193"/>
                <a:gd name="T63" fmla="*/ 89 h 132"/>
                <a:gd name="T64" fmla="*/ 154 w 193"/>
                <a:gd name="T65" fmla="*/ 81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9 w 193"/>
                <a:gd name="T75" fmla="*/ 93 h 132"/>
                <a:gd name="T76" fmla="*/ 137 w 193"/>
                <a:gd name="T77" fmla="*/ 104 h 132"/>
                <a:gd name="T78" fmla="*/ 143 w 193"/>
                <a:gd name="T79" fmla="*/ 113 h 132"/>
                <a:gd name="T80" fmla="*/ 117 w 193"/>
                <a:gd name="T81" fmla="*/ 97 h 132"/>
                <a:gd name="T82" fmla="*/ 92 w 193"/>
                <a:gd name="T83" fmla="*/ 78 h 132"/>
                <a:gd name="T84" fmla="*/ 79 w 193"/>
                <a:gd name="T85" fmla="*/ 73 h 132"/>
                <a:gd name="T86" fmla="*/ 56 w 193"/>
                <a:gd name="T87" fmla="*/ 81 h 132"/>
                <a:gd name="T88" fmla="*/ 53 w 193"/>
                <a:gd name="T89" fmla="*/ 90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5 h 132"/>
                <a:gd name="T98" fmla="*/ 47 w 193"/>
                <a:gd name="T99" fmla="*/ 97 h 132"/>
                <a:gd name="T100" fmla="*/ 31 w 193"/>
                <a:gd name="T101" fmla="*/ 100 h 132"/>
                <a:gd name="T102" fmla="*/ 5 w 193"/>
                <a:gd name="T103" fmla="*/ 108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90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5" y="61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5" y="37"/>
                  </a:lnTo>
                  <a:lnTo>
                    <a:pt x="59" y="31"/>
                  </a:lnTo>
                  <a:lnTo>
                    <a:pt x="63" y="25"/>
                  </a:lnTo>
                  <a:lnTo>
                    <a:pt x="68" y="19"/>
                  </a:lnTo>
                  <a:lnTo>
                    <a:pt x="73" y="13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7" y="2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6" y="17"/>
                  </a:lnTo>
                  <a:lnTo>
                    <a:pt x="71" y="22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6" y="45"/>
                  </a:lnTo>
                  <a:lnTo>
                    <a:pt x="54" y="51"/>
                  </a:lnTo>
                  <a:lnTo>
                    <a:pt x="52" y="58"/>
                  </a:lnTo>
                  <a:lnTo>
                    <a:pt x="50" y="65"/>
                  </a:lnTo>
                  <a:lnTo>
                    <a:pt x="50" y="70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2" y="72"/>
                  </a:lnTo>
                  <a:lnTo>
                    <a:pt x="55" y="70"/>
                  </a:lnTo>
                  <a:lnTo>
                    <a:pt x="58" y="68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5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3" y="14"/>
                  </a:lnTo>
                  <a:lnTo>
                    <a:pt x="120" y="8"/>
                  </a:lnTo>
                  <a:lnTo>
                    <a:pt x="125" y="5"/>
                  </a:lnTo>
                  <a:lnTo>
                    <a:pt x="129" y="3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6" y="3"/>
                  </a:lnTo>
                  <a:lnTo>
                    <a:pt x="133" y="5"/>
                  </a:lnTo>
                  <a:lnTo>
                    <a:pt x="127" y="9"/>
                  </a:lnTo>
                  <a:lnTo>
                    <a:pt x="120" y="15"/>
                  </a:lnTo>
                  <a:lnTo>
                    <a:pt x="113" y="21"/>
                  </a:lnTo>
                  <a:lnTo>
                    <a:pt x="106" y="28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1" y="48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3"/>
                  </a:lnTo>
                  <a:lnTo>
                    <a:pt x="97" y="53"/>
                  </a:lnTo>
                  <a:lnTo>
                    <a:pt x="103" y="52"/>
                  </a:lnTo>
                  <a:lnTo>
                    <a:pt x="110" y="50"/>
                  </a:lnTo>
                  <a:lnTo>
                    <a:pt x="115" y="48"/>
                  </a:lnTo>
                  <a:lnTo>
                    <a:pt x="120" y="48"/>
                  </a:lnTo>
                  <a:lnTo>
                    <a:pt x="125" y="44"/>
                  </a:lnTo>
                  <a:lnTo>
                    <a:pt x="132" y="38"/>
                  </a:lnTo>
                  <a:lnTo>
                    <a:pt x="140" y="33"/>
                  </a:lnTo>
                  <a:lnTo>
                    <a:pt x="147" y="29"/>
                  </a:lnTo>
                  <a:lnTo>
                    <a:pt x="155" y="25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30"/>
                  </a:lnTo>
                  <a:lnTo>
                    <a:pt x="147" y="34"/>
                  </a:lnTo>
                  <a:lnTo>
                    <a:pt x="142" y="38"/>
                  </a:lnTo>
                  <a:lnTo>
                    <a:pt x="138" y="43"/>
                  </a:lnTo>
                  <a:lnTo>
                    <a:pt x="134" y="47"/>
                  </a:lnTo>
                  <a:lnTo>
                    <a:pt x="133" y="49"/>
                  </a:lnTo>
                  <a:lnTo>
                    <a:pt x="139" y="50"/>
                  </a:lnTo>
                  <a:lnTo>
                    <a:pt x="146" y="49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0" y="46"/>
                  </a:lnTo>
                  <a:lnTo>
                    <a:pt x="176" y="44"/>
                  </a:lnTo>
                  <a:lnTo>
                    <a:pt x="182" y="42"/>
                  </a:lnTo>
                  <a:lnTo>
                    <a:pt x="185" y="40"/>
                  </a:lnTo>
                  <a:lnTo>
                    <a:pt x="189" y="38"/>
                  </a:lnTo>
                  <a:lnTo>
                    <a:pt x="193" y="37"/>
                  </a:lnTo>
                  <a:lnTo>
                    <a:pt x="193" y="38"/>
                  </a:lnTo>
                  <a:lnTo>
                    <a:pt x="190" y="41"/>
                  </a:lnTo>
                  <a:lnTo>
                    <a:pt x="187" y="43"/>
                  </a:lnTo>
                  <a:lnTo>
                    <a:pt x="182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8"/>
                  </a:lnTo>
                  <a:lnTo>
                    <a:pt x="144" y="59"/>
                  </a:lnTo>
                  <a:lnTo>
                    <a:pt x="135" y="59"/>
                  </a:lnTo>
                  <a:lnTo>
                    <a:pt x="138" y="62"/>
                  </a:lnTo>
                  <a:lnTo>
                    <a:pt x="142" y="66"/>
                  </a:lnTo>
                  <a:lnTo>
                    <a:pt x="147" y="70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8"/>
                  </a:lnTo>
                  <a:lnTo>
                    <a:pt x="176" y="89"/>
                  </a:lnTo>
                  <a:lnTo>
                    <a:pt x="172" y="88"/>
                  </a:lnTo>
                  <a:lnTo>
                    <a:pt x="168" y="86"/>
                  </a:lnTo>
                  <a:lnTo>
                    <a:pt x="162" y="84"/>
                  </a:lnTo>
                  <a:lnTo>
                    <a:pt x="154" y="81"/>
                  </a:lnTo>
                  <a:lnTo>
                    <a:pt x="146" y="77"/>
                  </a:lnTo>
                  <a:lnTo>
                    <a:pt x="139" y="74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5"/>
                  </a:lnTo>
                  <a:lnTo>
                    <a:pt x="104" y="65"/>
                  </a:lnTo>
                  <a:lnTo>
                    <a:pt x="100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7" y="71"/>
                  </a:lnTo>
                  <a:lnTo>
                    <a:pt x="99" y="75"/>
                  </a:lnTo>
                  <a:lnTo>
                    <a:pt x="103" y="78"/>
                  </a:lnTo>
                  <a:lnTo>
                    <a:pt x="107" y="82"/>
                  </a:lnTo>
                  <a:lnTo>
                    <a:pt x="111" y="86"/>
                  </a:lnTo>
                  <a:lnTo>
                    <a:pt x="115" y="90"/>
                  </a:lnTo>
                  <a:lnTo>
                    <a:pt x="119" y="93"/>
                  </a:lnTo>
                  <a:lnTo>
                    <a:pt x="121" y="95"/>
                  </a:lnTo>
                  <a:lnTo>
                    <a:pt x="127" y="99"/>
                  </a:lnTo>
                  <a:lnTo>
                    <a:pt x="132" y="102"/>
                  </a:lnTo>
                  <a:lnTo>
                    <a:pt x="137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7" y="109"/>
                  </a:lnTo>
                  <a:lnTo>
                    <a:pt x="132" y="105"/>
                  </a:lnTo>
                  <a:lnTo>
                    <a:pt x="125" y="102"/>
                  </a:lnTo>
                  <a:lnTo>
                    <a:pt x="117" y="97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2"/>
                  </a:lnTo>
                  <a:lnTo>
                    <a:pt x="92" y="78"/>
                  </a:lnTo>
                  <a:lnTo>
                    <a:pt x="89" y="76"/>
                  </a:lnTo>
                  <a:lnTo>
                    <a:pt x="85" y="73"/>
                  </a:lnTo>
                  <a:lnTo>
                    <a:pt x="82" y="72"/>
                  </a:lnTo>
                  <a:lnTo>
                    <a:pt x="79" y="73"/>
                  </a:lnTo>
                  <a:lnTo>
                    <a:pt x="76" y="75"/>
                  </a:lnTo>
                  <a:lnTo>
                    <a:pt x="71" y="76"/>
                  </a:lnTo>
                  <a:lnTo>
                    <a:pt x="63" y="79"/>
                  </a:lnTo>
                  <a:lnTo>
                    <a:pt x="56" y="81"/>
                  </a:lnTo>
                  <a:lnTo>
                    <a:pt x="52" y="84"/>
                  </a:lnTo>
                  <a:lnTo>
                    <a:pt x="51" y="86"/>
                  </a:lnTo>
                  <a:lnTo>
                    <a:pt x="51" y="87"/>
                  </a:lnTo>
                  <a:lnTo>
                    <a:pt x="53" y="90"/>
                  </a:lnTo>
                  <a:lnTo>
                    <a:pt x="56" y="93"/>
                  </a:lnTo>
                  <a:lnTo>
                    <a:pt x="60" y="96"/>
                  </a:lnTo>
                  <a:lnTo>
                    <a:pt x="64" y="101"/>
                  </a:lnTo>
                  <a:lnTo>
                    <a:pt x="70" y="105"/>
                  </a:lnTo>
                  <a:lnTo>
                    <a:pt x="77" y="111"/>
                  </a:lnTo>
                  <a:lnTo>
                    <a:pt x="84" y="117"/>
                  </a:lnTo>
                  <a:lnTo>
                    <a:pt x="91" y="122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4" y="130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3" y="129"/>
                  </a:lnTo>
                  <a:lnTo>
                    <a:pt x="88" y="125"/>
                  </a:lnTo>
                  <a:lnTo>
                    <a:pt x="82" y="120"/>
                  </a:lnTo>
                  <a:lnTo>
                    <a:pt x="74" y="115"/>
                  </a:lnTo>
                  <a:lnTo>
                    <a:pt x="66" y="109"/>
                  </a:lnTo>
                  <a:lnTo>
                    <a:pt x="59" y="104"/>
                  </a:lnTo>
                  <a:lnTo>
                    <a:pt x="52" y="101"/>
                  </a:lnTo>
                  <a:lnTo>
                    <a:pt x="47" y="97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37" y="98"/>
                  </a:lnTo>
                  <a:lnTo>
                    <a:pt x="31" y="100"/>
                  </a:lnTo>
                  <a:lnTo>
                    <a:pt x="24" y="103"/>
                  </a:lnTo>
                  <a:lnTo>
                    <a:pt x="17" y="104"/>
                  </a:lnTo>
                  <a:lnTo>
                    <a:pt x="11" y="107"/>
                  </a:lnTo>
                  <a:lnTo>
                    <a:pt x="5" y="108"/>
                  </a:lnTo>
                  <a:lnTo>
                    <a:pt x="2" y="109"/>
                  </a:lnTo>
                  <a:lnTo>
                    <a:pt x="0" y="109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2" name="Freeform 751"/>
            <p:cNvSpPr>
              <a:spLocks/>
            </p:cNvSpPr>
            <p:nvPr/>
          </p:nvSpPr>
          <p:spPr bwMode="auto">
            <a:xfrm>
              <a:off x="555" y="291"/>
              <a:ext cx="139" cy="131"/>
            </a:xfrm>
            <a:custGeom>
              <a:avLst/>
              <a:gdLst>
                <a:gd name="T0" fmla="*/ 16 w 139"/>
                <a:gd name="T1" fmla="*/ 11 h 131"/>
                <a:gd name="T2" fmla="*/ 34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2 w 139"/>
                <a:gd name="T11" fmla="*/ 14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5 h 131"/>
                <a:gd name="T18" fmla="*/ 53 w 139"/>
                <a:gd name="T19" fmla="*/ 31 h 131"/>
                <a:gd name="T20" fmla="*/ 61 w 139"/>
                <a:gd name="T21" fmla="*/ 36 h 131"/>
                <a:gd name="T22" fmla="*/ 86 w 139"/>
                <a:gd name="T23" fmla="*/ 35 h 131"/>
                <a:gd name="T24" fmla="*/ 115 w 139"/>
                <a:gd name="T25" fmla="*/ 40 h 131"/>
                <a:gd name="T26" fmla="*/ 130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1 w 139"/>
                <a:gd name="T33" fmla="*/ 42 h 131"/>
                <a:gd name="T34" fmla="*/ 77 w 139"/>
                <a:gd name="T35" fmla="*/ 49 h 131"/>
                <a:gd name="T36" fmla="*/ 88 w 139"/>
                <a:gd name="T37" fmla="*/ 58 h 131"/>
                <a:gd name="T38" fmla="*/ 107 w 139"/>
                <a:gd name="T39" fmla="*/ 61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3 h 131"/>
                <a:gd name="T46" fmla="*/ 103 w 139"/>
                <a:gd name="T47" fmla="*/ 68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8 h 131"/>
                <a:gd name="T60" fmla="*/ 93 w 139"/>
                <a:gd name="T61" fmla="*/ 72 h 131"/>
                <a:gd name="T62" fmla="*/ 89 w 139"/>
                <a:gd name="T63" fmla="*/ 76 h 131"/>
                <a:gd name="T64" fmla="*/ 96 w 139"/>
                <a:gd name="T65" fmla="*/ 98 h 131"/>
                <a:gd name="T66" fmla="*/ 103 w 139"/>
                <a:gd name="T67" fmla="*/ 119 h 131"/>
                <a:gd name="T68" fmla="*/ 98 w 139"/>
                <a:gd name="T69" fmla="*/ 114 h 131"/>
                <a:gd name="T70" fmla="*/ 83 w 139"/>
                <a:gd name="T71" fmla="*/ 77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1 h 131"/>
                <a:gd name="T78" fmla="*/ 62 w 139"/>
                <a:gd name="T79" fmla="*/ 88 h 131"/>
                <a:gd name="T80" fmla="*/ 73 w 139"/>
                <a:gd name="T81" fmla="*/ 107 h 131"/>
                <a:gd name="T82" fmla="*/ 61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5 h 131"/>
                <a:gd name="T94" fmla="*/ 32 w 139"/>
                <a:gd name="T95" fmla="*/ 92 h 131"/>
                <a:gd name="T96" fmla="*/ 25 w 139"/>
                <a:gd name="T97" fmla="*/ 54 h 131"/>
                <a:gd name="T98" fmla="*/ 12 w 139"/>
                <a:gd name="T99" fmla="*/ 17 h 131"/>
                <a:gd name="T100" fmla="*/ 0 w 139"/>
                <a:gd name="T101" fmla="*/ 2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5" y="1"/>
                  </a:moveTo>
                  <a:lnTo>
                    <a:pt x="10" y="6"/>
                  </a:lnTo>
                  <a:lnTo>
                    <a:pt x="16" y="11"/>
                  </a:lnTo>
                  <a:lnTo>
                    <a:pt x="22" y="14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3" y="11"/>
                  </a:lnTo>
                  <a:lnTo>
                    <a:pt x="52" y="10"/>
                  </a:lnTo>
                  <a:lnTo>
                    <a:pt x="62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92" y="10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5" y="14"/>
                  </a:lnTo>
                  <a:lnTo>
                    <a:pt x="68" y="14"/>
                  </a:lnTo>
                  <a:lnTo>
                    <a:pt x="59" y="15"/>
                  </a:lnTo>
                  <a:lnTo>
                    <a:pt x="50" y="17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5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3"/>
                  </a:lnTo>
                  <a:lnTo>
                    <a:pt x="59" y="34"/>
                  </a:lnTo>
                  <a:lnTo>
                    <a:pt x="61" y="36"/>
                  </a:lnTo>
                  <a:lnTo>
                    <a:pt x="68" y="35"/>
                  </a:lnTo>
                  <a:lnTo>
                    <a:pt x="77" y="34"/>
                  </a:lnTo>
                  <a:lnTo>
                    <a:pt x="86" y="35"/>
                  </a:lnTo>
                  <a:lnTo>
                    <a:pt x="97" y="36"/>
                  </a:lnTo>
                  <a:lnTo>
                    <a:pt x="106" y="38"/>
                  </a:lnTo>
                  <a:lnTo>
                    <a:pt x="115" y="40"/>
                  </a:lnTo>
                  <a:lnTo>
                    <a:pt x="122" y="43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6"/>
                  </a:lnTo>
                  <a:lnTo>
                    <a:pt x="104" y="44"/>
                  </a:lnTo>
                  <a:lnTo>
                    <a:pt x="97" y="43"/>
                  </a:lnTo>
                  <a:lnTo>
                    <a:pt x="88" y="42"/>
                  </a:lnTo>
                  <a:lnTo>
                    <a:pt x="81" y="42"/>
                  </a:lnTo>
                  <a:lnTo>
                    <a:pt x="74" y="42"/>
                  </a:lnTo>
                  <a:lnTo>
                    <a:pt x="70" y="43"/>
                  </a:lnTo>
                  <a:lnTo>
                    <a:pt x="77" y="49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9"/>
                  </a:lnTo>
                  <a:lnTo>
                    <a:pt x="99" y="60"/>
                  </a:lnTo>
                  <a:lnTo>
                    <a:pt x="107" y="61"/>
                  </a:lnTo>
                  <a:lnTo>
                    <a:pt x="115" y="63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3"/>
                  </a:lnTo>
                  <a:lnTo>
                    <a:pt x="114" y="70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98" y="68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6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5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6" y="97"/>
                  </a:lnTo>
                  <a:lnTo>
                    <a:pt x="108" y="88"/>
                  </a:lnTo>
                  <a:lnTo>
                    <a:pt x="102" y="80"/>
                  </a:lnTo>
                  <a:lnTo>
                    <a:pt x="97" y="75"/>
                  </a:lnTo>
                  <a:lnTo>
                    <a:pt x="93" y="72"/>
                  </a:lnTo>
                  <a:lnTo>
                    <a:pt x="91" y="71"/>
                  </a:lnTo>
                  <a:lnTo>
                    <a:pt x="89" y="73"/>
                  </a:lnTo>
                  <a:lnTo>
                    <a:pt x="89" y="76"/>
                  </a:lnTo>
                  <a:lnTo>
                    <a:pt x="90" y="79"/>
                  </a:lnTo>
                  <a:lnTo>
                    <a:pt x="92" y="86"/>
                  </a:lnTo>
                  <a:lnTo>
                    <a:pt x="96" y="98"/>
                  </a:lnTo>
                  <a:lnTo>
                    <a:pt x="100" y="108"/>
                  </a:lnTo>
                  <a:lnTo>
                    <a:pt x="103" y="116"/>
                  </a:lnTo>
                  <a:lnTo>
                    <a:pt x="103" y="119"/>
                  </a:lnTo>
                  <a:lnTo>
                    <a:pt x="102" y="119"/>
                  </a:lnTo>
                  <a:lnTo>
                    <a:pt x="100" y="118"/>
                  </a:lnTo>
                  <a:lnTo>
                    <a:pt x="98" y="114"/>
                  </a:lnTo>
                  <a:lnTo>
                    <a:pt x="93" y="106"/>
                  </a:lnTo>
                  <a:lnTo>
                    <a:pt x="88" y="91"/>
                  </a:lnTo>
                  <a:lnTo>
                    <a:pt x="83" y="77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50"/>
                  </a:lnTo>
                  <a:lnTo>
                    <a:pt x="60" y="48"/>
                  </a:lnTo>
                  <a:lnTo>
                    <a:pt x="58" y="46"/>
                  </a:lnTo>
                  <a:lnTo>
                    <a:pt x="56" y="46"/>
                  </a:lnTo>
                  <a:lnTo>
                    <a:pt x="55" y="47"/>
                  </a:lnTo>
                  <a:lnTo>
                    <a:pt x="55" y="51"/>
                  </a:lnTo>
                  <a:lnTo>
                    <a:pt x="55" y="59"/>
                  </a:lnTo>
                  <a:lnTo>
                    <a:pt x="58" y="74"/>
                  </a:lnTo>
                  <a:lnTo>
                    <a:pt x="62" y="88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3" y="107"/>
                  </a:lnTo>
                  <a:lnTo>
                    <a:pt x="70" y="107"/>
                  </a:lnTo>
                  <a:lnTo>
                    <a:pt x="67" y="104"/>
                  </a:lnTo>
                  <a:lnTo>
                    <a:pt x="61" y="95"/>
                  </a:lnTo>
                  <a:lnTo>
                    <a:pt x="55" y="80"/>
                  </a:lnTo>
                  <a:lnTo>
                    <a:pt x="49" y="62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9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9"/>
                  </a:lnTo>
                  <a:lnTo>
                    <a:pt x="36" y="88"/>
                  </a:lnTo>
                  <a:lnTo>
                    <a:pt x="37" y="95"/>
                  </a:lnTo>
                  <a:lnTo>
                    <a:pt x="37" y="97"/>
                  </a:lnTo>
                  <a:lnTo>
                    <a:pt x="35" y="96"/>
                  </a:lnTo>
                  <a:lnTo>
                    <a:pt x="32" y="92"/>
                  </a:lnTo>
                  <a:lnTo>
                    <a:pt x="30" y="85"/>
                  </a:lnTo>
                  <a:lnTo>
                    <a:pt x="28" y="73"/>
                  </a:lnTo>
                  <a:lnTo>
                    <a:pt x="25" y="54"/>
                  </a:lnTo>
                  <a:lnTo>
                    <a:pt x="22" y="37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3" name="Freeform 752"/>
            <p:cNvSpPr>
              <a:spLocks/>
            </p:cNvSpPr>
            <p:nvPr/>
          </p:nvSpPr>
          <p:spPr bwMode="auto">
            <a:xfrm>
              <a:off x="482" y="307"/>
              <a:ext cx="97" cy="179"/>
            </a:xfrm>
            <a:custGeom>
              <a:avLst/>
              <a:gdLst>
                <a:gd name="T0" fmla="*/ 43 w 97"/>
                <a:gd name="T1" fmla="*/ 1 h 179"/>
                <a:gd name="T2" fmla="*/ 46 w 97"/>
                <a:gd name="T3" fmla="*/ 20 h 179"/>
                <a:gd name="T4" fmla="*/ 49 w 97"/>
                <a:gd name="T5" fmla="*/ 28 h 179"/>
                <a:gd name="T6" fmla="*/ 55 w 97"/>
                <a:gd name="T7" fmla="*/ 34 h 179"/>
                <a:gd name="T8" fmla="*/ 65 w 97"/>
                <a:gd name="T9" fmla="*/ 43 h 179"/>
                <a:gd name="T10" fmla="*/ 75 w 97"/>
                <a:gd name="T11" fmla="*/ 57 h 179"/>
                <a:gd name="T12" fmla="*/ 86 w 97"/>
                <a:gd name="T13" fmla="*/ 79 h 179"/>
                <a:gd name="T14" fmla="*/ 95 w 97"/>
                <a:gd name="T15" fmla="*/ 95 h 179"/>
                <a:gd name="T16" fmla="*/ 97 w 97"/>
                <a:gd name="T17" fmla="*/ 103 h 179"/>
                <a:gd name="T18" fmla="*/ 94 w 97"/>
                <a:gd name="T19" fmla="*/ 103 h 179"/>
                <a:gd name="T20" fmla="*/ 90 w 97"/>
                <a:gd name="T21" fmla="*/ 94 h 179"/>
                <a:gd name="T22" fmla="*/ 84 w 97"/>
                <a:gd name="T23" fmla="*/ 82 h 179"/>
                <a:gd name="T24" fmla="*/ 75 w 97"/>
                <a:gd name="T25" fmla="*/ 67 h 179"/>
                <a:gd name="T26" fmla="*/ 67 w 97"/>
                <a:gd name="T27" fmla="*/ 55 h 179"/>
                <a:gd name="T28" fmla="*/ 61 w 97"/>
                <a:gd name="T29" fmla="*/ 48 h 179"/>
                <a:gd name="T30" fmla="*/ 55 w 97"/>
                <a:gd name="T31" fmla="*/ 43 h 179"/>
                <a:gd name="T32" fmla="*/ 51 w 97"/>
                <a:gd name="T33" fmla="*/ 52 h 179"/>
                <a:gd name="T34" fmla="*/ 52 w 97"/>
                <a:gd name="T35" fmla="*/ 72 h 179"/>
                <a:gd name="T36" fmla="*/ 57 w 97"/>
                <a:gd name="T37" fmla="*/ 83 h 179"/>
                <a:gd name="T38" fmla="*/ 68 w 97"/>
                <a:gd name="T39" fmla="*/ 94 h 179"/>
                <a:gd name="T40" fmla="*/ 80 w 97"/>
                <a:gd name="T41" fmla="*/ 111 h 179"/>
                <a:gd name="T42" fmla="*/ 89 w 97"/>
                <a:gd name="T43" fmla="*/ 131 h 179"/>
                <a:gd name="T44" fmla="*/ 91 w 97"/>
                <a:gd name="T45" fmla="*/ 147 h 179"/>
                <a:gd name="T46" fmla="*/ 86 w 97"/>
                <a:gd name="T47" fmla="*/ 139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1 h 179"/>
                <a:gd name="T54" fmla="*/ 57 w 97"/>
                <a:gd name="T55" fmla="*/ 94 h 179"/>
                <a:gd name="T56" fmla="*/ 59 w 97"/>
                <a:gd name="T57" fmla="*/ 109 h 179"/>
                <a:gd name="T58" fmla="*/ 65 w 97"/>
                <a:gd name="T59" fmla="*/ 154 h 179"/>
                <a:gd name="T60" fmla="*/ 62 w 97"/>
                <a:gd name="T61" fmla="*/ 178 h 179"/>
                <a:gd name="T62" fmla="*/ 61 w 97"/>
                <a:gd name="T63" fmla="*/ 176 h 179"/>
                <a:gd name="T64" fmla="*/ 59 w 97"/>
                <a:gd name="T65" fmla="*/ 157 h 179"/>
                <a:gd name="T66" fmla="*/ 50 w 97"/>
                <a:gd name="T67" fmla="*/ 114 h 179"/>
                <a:gd name="T68" fmla="*/ 40 w 97"/>
                <a:gd name="T69" fmla="*/ 107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3 h 179"/>
                <a:gd name="T78" fmla="*/ 38 w 97"/>
                <a:gd name="T79" fmla="*/ 95 h 179"/>
                <a:gd name="T80" fmla="*/ 44 w 97"/>
                <a:gd name="T81" fmla="*/ 76 h 179"/>
                <a:gd name="T82" fmla="*/ 44 w 97"/>
                <a:gd name="T83" fmla="*/ 52 h 179"/>
                <a:gd name="T84" fmla="*/ 39 w 97"/>
                <a:gd name="T85" fmla="*/ 48 h 179"/>
                <a:gd name="T86" fmla="*/ 27 w 97"/>
                <a:gd name="T87" fmla="*/ 61 h 179"/>
                <a:gd name="T88" fmla="*/ 15 w 97"/>
                <a:gd name="T89" fmla="*/ 77 h 179"/>
                <a:gd name="T90" fmla="*/ 6 w 97"/>
                <a:gd name="T91" fmla="*/ 93 h 179"/>
                <a:gd name="T92" fmla="*/ 2 w 97"/>
                <a:gd name="T93" fmla="*/ 104 h 179"/>
                <a:gd name="T94" fmla="*/ 0 w 97"/>
                <a:gd name="T95" fmla="*/ 102 h 179"/>
                <a:gd name="T96" fmla="*/ 3 w 97"/>
                <a:gd name="T97" fmla="*/ 91 h 179"/>
                <a:gd name="T98" fmla="*/ 12 w 97"/>
                <a:gd name="T99" fmla="*/ 75 h 179"/>
                <a:gd name="T100" fmla="*/ 23 w 97"/>
                <a:gd name="T101" fmla="*/ 55 h 179"/>
                <a:gd name="T102" fmla="*/ 35 w 97"/>
                <a:gd name="T103" fmla="*/ 38 h 179"/>
                <a:gd name="T104" fmla="*/ 43 w 97"/>
                <a:gd name="T105" fmla="*/ 27 h 179"/>
                <a:gd name="T106" fmla="*/ 41 w 97"/>
                <a:gd name="T107" fmla="*/ 11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1"/>
                  </a:lnTo>
                  <a:lnTo>
                    <a:pt x="45" y="9"/>
                  </a:lnTo>
                  <a:lnTo>
                    <a:pt x="46" y="20"/>
                  </a:lnTo>
                  <a:lnTo>
                    <a:pt x="47" y="26"/>
                  </a:lnTo>
                  <a:lnTo>
                    <a:pt x="49" y="28"/>
                  </a:lnTo>
                  <a:lnTo>
                    <a:pt x="51" y="30"/>
                  </a:lnTo>
                  <a:lnTo>
                    <a:pt x="55" y="34"/>
                  </a:lnTo>
                  <a:lnTo>
                    <a:pt x="60" y="38"/>
                  </a:lnTo>
                  <a:lnTo>
                    <a:pt x="65" y="43"/>
                  </a:lnTo>
                  <a:lnTo>
                    <a:pt x="70" y="50"/>
                  </a:lnTo>
                  <a:lnTo>
                    <a:pt x="75" y="57"/>
                  </a:lnTo>
                  <a:lnTo>
                    <a:pt x="79" y="65"/>
                  </a:lnTo>
                  <a:lnTo>
                    <a:pt x="86" y="79"/>
                  </a:lnTo>
                  <a:lnTo>
                    <a:pt x="92" y="89"/>
                  </a:lnTo>
                  <a:lnTo>
                    <a:pt x="95" y="95"/>
                  </a:lnTo>
                  <a:lnTo>
                    <a:pt x="97" y="100"/>
                  </a:lnTo>
                  <a:lnTo>
                    <a:pt x="97" y="103"/>
                  </a:lnTo>
                  <a:lnTo>
                    <a:pt x="96" y="104"/>
                  </a:lnTo>
                  <a:lnTo>
                    <a:pt x="94" y="103"/>
                  </a:lnTo>
                  <a:lnTo>
                    <a:pt x="92" y="98"/>
                  </a:lnTo>
                  <a:lnTo>
                    <a:pt x="90" y="94"/>
                  </a:lnTo>
                  <a:lnTo>
                    <a:pt x="87" y="89"/>
                  </a:lnTo>
                  <a:lnTo>
                    <a:pt x="84" y="82"/>
                  </a:lnTo>
                  <a:lnTo>
                    <a:pt x="79" y="74"/>
                  </a:lnTo>
                  <a:lnTo>
                    <a:pt x="75" y="67"/>
                  </a:lnTo>
                  <a:lnTo>
                    <a:pt x="71" y="61"/>
                  </a:lnTo>
                  <a:lnTo>
                    <a:pt x="67" y="55"/>
                  </a:lnTo>
                  <a:lnTo>
                    <a:pt x="65" y="52"/>
                  </a:lnTo>
                  <a:lnTo>
                    <a:pt x="61" y="48"/>
                  </a:lnTo>
                  <a:lnTo>
                    <a:pt x="57" y="45"/>
                  </a:lnTo>
                  <a:lnTo>
                    <a:pt x="55" y="43"/>
                  </a:lnTo>
                  <a:lnTo>
                    <a:pt x="52" y="42"/>
                  </a:lnTo>
                  <a:lnTo>
                    <a:pt x="51" y="52"/>
                  </a:lnTo>
                  <a:lnTo>
                    <a:pt x="51" y="63"/>
                  </a:lnTo>
                  <a:lnTo>
                    <a:pt x="52" y="72"/>
                  </a:lnTo>
                  <a:lnTo>
                    <a:pt x="53" y="79"/>
                  </a:lnTo>
                  <a:lnTo>
                    <a:pt x="57" y="83"/>
                  </a:lnTo>
                  <a:lnTo>
                    <a:pt x="62" y="89"/>
                  </a:lnTo>
                  <a:lnTo>
                    <a:pt x="68" y="94"/>
                  </a:lnTo>
                  <a:lnTo>
                    <a:pt x="74" y="102"/>
                  </a:lnTo>
                  <a:lnTo>
                    <a:pt x="80" y="111"/>
                  </a:lnTo>
                  <a:lnTo>
                    <a:pt x="85" y="120"/>
                  </a:lnTo>
                  <a:lnTo>
                    <a:pt x="89" y="131"/>
                  </a:lnTo>
                  <a:lnTo>
                    <a:pt x="91" y="144"/>
                  </a:lnTo>
                  <a:lnTo>
                    <a:pt x="91" y="147"/>
                  </a:lnTo>
                  <a:lnTo>
                    <a:pt x="89" y="146"/>
                  </a:lnTo>
                  <a:lnTo>
                    <a:pt x="86" y="139"/>
                  </a:lnTo>
                  <a:lnTo>
                    <a:pt x="82" y="128"/>
                  </a:lnTo>
                  <a:lnTo>
                    <a:pt x="79" y="122"/>
                  </a:lnTo>
                  <a:lnTo>
                    <a:pt x="77" y="116"/>
                  </a:lnTo>
                  <a:lnTo>
                    <a:pt x="73" y="111"/>
                  </a:lnTo>
                  <a:lnTo>
                    <a:pt x="69" y="105"/>
                  </a:lnTo>
                  <a:lnTo>
                    <a:pt x="65" y="101"/>
                  </a:lnTo>
                  <a:lnTo>
                    <a:pt x="61" y="97"/>
                  </a:lnTo>
                  <a:lnTo>
                    <a:pt x="57" y="94"/>
                  </a:lnTo>
                  <a:lnTo>
                    <a:pt x="54" y="93"/>
                  </a:lnTo>
                  <a:lnTo>
                    <a:pt x="59" y="109"/>
                  </a:lnTo>
                  <a:lnTo>
                    <a:pt x="62" y="131"/>
                  </a:lnTo>
                  <a:lnTo>
                    <a:pt x="65" y="154"/>
                  </a:lnTo>
                  <a:lnTo>
                    <a:pt x="64" y="173"/>
                  </a:lnTo>
                  <a:lnTo>
                    <a:pt x="62" y="178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1"/>
                  </a:lnTo>
                  <a:lnTo>
                    <a:pt x="59" y="157"/>
                  </a:lnTo>
                  <a:lnTo>
                    <a:pt x="55" y="136"/>
                  </a:lnTo>
                  <a:lnTo>
                    <a:pt x="50" y="114"/>
                  </a:lnTo>
                  <a:lnTo>
                    <a:pt x="47" y="101"/>
                  </a:lnTo>
                  <a:lnTo>
                    <a:pt x="40" y="107"/>
                  </a:lnTo>
                  <a:lnTo>
                    <a:pt x="32" y="117"/>
                  </a:lnTo>
                  <a:lnTo>
                    <a:pt x="26" y="129"/>
                  </a:lnTo>
                  <a:lnTo>
                    <a:pt x="23" y="141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20" y="135"/>
                  </a:lnTo>
                  <a:lnTo>
                    <a:pt x="24" y="123"/>
                  </a:lnTo>
                  <a:lnTo>
                    <a:pt x="31" y="109"/>
                  </a:lnTo>
                  <a:lnTo>
                    <a:pt x="38" y="95"/>
                  </a:lnTo>
                  <a:lnTo>
                    <a:pt x="43" y="88"/>
                  </a:lnTo>
                  <a:lnTo>
                    <a:pt x="44" y="76"/>
                  </a:lnTo>
                  <a:lnTo>
                    <a:pt x="44" y="63"/>
                  </a:lnTo>
                  <a:lnTo>
                    <a:pt x="44" y="52"/>
                  </a:lnTo>
                  <a:lnTo>
                    <a:pt x="44" y="44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7" y="61"/>
                  </a:lnTo>
                  <a:lnTo>
                    <a:pt x="20" y="68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3"/>
                  </a:lnTo>
                  <a:lnTo>
                    <a:pt x="4" y="101"/>
                  </a:lnTo>
                  <a:lnTo>
                    <a:pt x="2" y="104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6" y="84"/>
                  </a:lnTo>
                  <a:lnTo>
                    <a:pt x="12" y="75"/>
                  </a:lnTo>
                  <a:lnTo>
                    <a:pt x="17" y="65"/>
                  </a:lnTo>
                  <a:lnTo>
                    <a:pt x="23" y="55"/>
                  </a:lnTo>
                  <a:lnTo>
                    <a:pt x="29" y="46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3" y="27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4" name="Freeform 753"/>
            <p:cNvSpPr>
              <a:spLocks/>
            </p:cNvSpPr>
            <p:nvPr/>
          </p:nvSpPr>
          <p:spPr bwMode="auto">
            <a:xfrm>
              <a:off x="580" y="73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3 w 116"/>
                <a:gd name="T3" fmla="*/ 154 h 187"/>
                <a:gd name="T4" fmla="*/ 20 w 116"/>
                <a:gd name="T5" fmla="*/ 136 h 187"/>
                <a:gd name="T6" fmla="*/ 29 w 116"/>
                <a:gd name="T7" fmla="*/ 112 h 187"/>
                <a:gd name="T8" fmla="*/ 28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2 h 187"/>
                <a:gd name="T16" fmla="*/ 26 w 116"/>
                <a:gd name="T17" fmla="*/ 89 h 187"/>
                <a:gd name="T18" fmla="*/ 33 w 116"/>
                <a:gd name="T19" fmla="*/ 93 h 187"/>
                <a:gd name="T20" fmla="*/ 40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3 w 116"/>
                <a:gd name="T27" fmla="*/ 56 h 187"/>
                <a:gd name="T28" fmla="*/ 64 w 116"/>
                <a:gd name="T29" fmla="*/ 47 h 187"/>
                <a:gd name="T30" fmla="*/ 60 w 116"/>
                <a:gd name="T31" fmla="*/ 25 h 187"/>
                <a:gd name="T32" fmla="*/ 53 w 116"/>
                <a:gd name="T33" fmla="*/ 13 h 187"/>
                <a:gd name="T34" fmla="*/ 52 w 116"/>
                <a:gd name="T35" fmla="*/ 9 h 187"/>
                <a:gd name="T36" fmla="*/ 59 w 116"/>
                <a:gd name="T37" fmla="*/ 17 h 187"/>
                <a:gd name="T38" fmla="*/ 68 w 116"/>
                <a:gd name="T39" fmla="*/ 39 h 187"/>
                <a:gd name="T40" fmla="*/ 74 w 116"/>
                <a:gd name="T41" fmla="*/ 35 h 187"/>
                <a:gd name="T42" fmla="*/ 87 w 116"/>
                <a:gd name="T43" fmla="*/ 10 h 187"/>
                <a:gd name="T44" fmla="*/ 97 w 116"/>
                <a:gd name="T45" fmla="*/ 0 h 187"/>
                <a:gd name="T46" fmla="*/ 97 w 116"/>
                <a:gd name="T47" fmla="*/ 3 h 187"/>
                <a:gd name="T48" fmla="*/ 91 w 116"/>
                <a:gd name="T49" fmla="*/ 16 h 187"/>
                <a:gd name="T50" fmla="*/ 78 w 116"/>
                <a:gd name="T51" fmla="*/ 46 h 187"/>
                <a:gd name="T52" fmla="*/ 78 w 116"/>
                <a:gd name="T53" fmla="*/ 51 h 187"/>
                <a:gd name="T54" fmla="*/ 89 w 116"/>
                <a:gd name="T55" fmla="*/ 49 h 187"/>
                <a:gd name="T56" fmla="*/ 98 w 116"/>
                <a:gd name="T57" fmla="*/ 45 h 187"/>
                <a:gd name="T58" fmla="*/ 105 w 116"/>
                <a:gd name="T59" fmla="*/ 41 h 187"/>
                <a:gd name="T60" fmla="*/ 112 w 116"/>
                <a:gd name="T61" fmla="*/ 36 h 187"/>
                <a:gd name="T62" fmla="*/ 116 w 116"/>
                <a:gd name="T63" fmla="*/ 37 h 187"/>
                <a:gd name="T64" fmla="*/ 110 w 116"/>
                <a:gd name="T65" fmla="*/ 43 h 187"/>
                <a:gd name="T66" fmla="*/ 99 w 116"/>
                <a:gd name="T67" fmla="*/ 50 h 187"/>
                <a:gd name="T68" fmla="*/ 85 w 116"/>
                <a:gd name="T69" fmla="*/ 57 h 187"/>
                <a:gd name="T70" fmla="*/ 74 w 116"/>
                <a:gd name="T71" fmla="*/ 63 h 187"/>
                <a:gd name="T72" fmla="*/ 65 w 116"/>
                <a:gd name="T73" fmla="*/ 67 h 187"/>
                <a:gd name="T74" fmla="*/ 55 w 116"/>
                <a:gd name="T75" fmla="*/ 82 h 187"/>
                <a:gd name="T76" fmla="*/ 55 w 116"/>
                <a:gd name="T77" fmla="*/ 89 h 187"/>
                <a:gd name="T78" fmla="*/ 59 w 116"/>
                <a:gd name="T79" fmla="*/ 92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5 h 187"/>
                <a:gd name="T90" fmla="*/ 36 w 116"/>
                <a:gd name="T91" fmla="*/ 121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6 w 116"/>
                <a:gd name="T99" fmla="*/ 179 h 187"/>
                <a:gd name="T100" fmla="*/ 11 w 116"/>
                <a:gd name="T101" fmla="*/ 184 h 187"/>
                <a:gd name="T102" fmla="*/ 2 w 116"/>
                <a:gd name="T103" fmla="*/ 187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3" y="154"/>
                  </a:lnTo>
                  <a:lnTo>
                    <a:pt x="17" y="145"/>
                  </a:lnTo>
                  <a:lnTo>
                    <a:pt x="20" y="136"/>
                  </a:lnTo>
                  <a:lnTo>
                    <a:pt x="24" y="124"/>
                  </a:lnTo>
                  <a:lnTo>
                    <a:pt x="29" y="112"/>
                  </a:lnTo>
                  <a:lnTo>
                    <a:pt x="32" y="105"/>
                  </a:lnTo>
                  <a:lnTo>
                    <a:pt x="28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2"/>
                  </a:lnTo>
                  <a:lnTo>
                    <a:pt x="24" y="86"/>
                  </a:lnTo>
                  <a:lnTo>
                    <a:pt x="26" y="89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3" y="56"/>
                  </a:lnTo>
                  <a:lnTo>
                    <a:pt x="64" y="53"/>
                  </a:lnTo>
                  <a:lnTo>
                    <a:pt x="64" y="47"/>
                  </a:lnTo>
                  <a:lnTo>
                    <a:pt x="63" y="36"/>
                  </a:lnTo>
                  <a:lnTo>
                    <a:pt x="60" y="25"/>
                  </a:lnTo>
                  <a:lnTo>
                    <a:pt x="56" y="18"/>
                  </a:lnTo>
                  <a:lnTo>
                    <a:pt x="53" y="13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8" y="39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10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1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1" y="16"/>
                  </a:lnTo>
                  <a:lnTo>
                    <a:pt x="84" y="31"/>
                  </a:lnTo>
                  <a:lnTo>
                    <a:pt x="78" y="46"/>
                  </a:lnTo>
                  <a:lnTo>
                    <a:pt x="73" y="53"/>
                  </a:lnTo>
                  <a:lnTo>
                    <a:pt x="78" y="51"/>
                  </a:lnTo>
                  <a:lnTo>
                    <a:pt x="84" y="50"/>
                  </a:lnTo>
                  <a:lnTo>
                    <a:pt x="89" y="49"/>
                  </a:lnTo>
                  <a:lnTo>
                    <a:pt x="93" y="47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5" y="41"/>
                  </a:lnTo>
                  <a:lnTo>
                    <a:pt x="108" y="39"/>
                  </a:lnTo>
                  <a:lnTo>
                    <a:pt x="112" y="36"/>
                  </a:lnTo>
                  <a:lnTo>
                    <a:pt x="115" y="35"/>
                  </a:lnTo>
                  <a:lnTo>
                    <a:pt x="116" y="37"/>
                  </a:lnTo>
                  <a:lnTo>
                    <a:pt x="114" y="40"/>
                  </a:lnTo>
                  <a:lnTo>
                    <a:pt x="110" y="43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3"/>
                  </a:lnTo>
                  <a:lnTo>
                    <a:pt x="85" y="57"/>
                  </a:lnTo>
                  <a:lnTo>
                    <a:pt x="79" y="61"/>
                  </a:lnTo>
                  <a:lnTo>
                    <a:pt x="74" y="63"/>
                  </a:lnTo>
                  <a:lnTo>
                    <a:pt x="71" y="64"/>
                  </a:lnTo>
                  <a:lnTo>
                    <a:pt x="65" y="67"/>
                  </a:lnTo>
                  <a:lnTo>
                    <a:pt x="59" y="75"/>
                  </a:lnTo>
                  <a:lnTo>
                    <a:pt x="55" y="82"/>
                  </a:lnTo>
                  <a:lnTo>
                    <a:pt x="54" y="87"/>
                  </a:lnTo>
                  <a:lnTo>
                    <a:pt x="55" y="89"/>
                  </a:lnTo>
                  <a:lnTo>
                    <a:pt x="57" y="91"/>
                  </a:lnTo>
                  <a:lnTo>
                    <a:pt x="59" y="92"/>
                  </a:lnTo>
                  <a:lnTo>
                    <a:pt x="61" y="92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5"/>
                  </a:lnTo>
                  <a:lnTo>
                    <a:pt x="40" y="111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2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3" y="182"/>
                  </a:lnTo>
                  <a:lnTo>
                    <a:pt x="11" y="184"/>
                  </a:lnTo>
                  <a:lnTo>
                    <a:pt x="6" y="186"/>
                  </a:lnTo>
                  <a:lnTo>
                    <a:pt x="2" y="187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5" name="Freeform 754"/>
            <p:cNvSpPr>
              <a:spLocks/>
            </p:cNvSpPr>
            <p:nvPr/>
          </p:nvSpPr>
          <p:spPr bwMode="auto">
            <a:xfrm>
              <a:off x="410" y="370"/>
              <a:ext cx="75" cy="144"/>
            </a:xfrm>
            <a:custGeom>
              <a:avLst/>
              <a:gdLst>
                <a:gd name="T0" fmla="*/ 49 w 75"/>
                <a:gd name="T1" fmla="*/ 8 h 144"/>
                <a:gd name="T2" fmla="*/ 42 w 75"/>
                <a:gd name="T3" fmla="*/ 26 h 144"/>
                <a:gd name="T4" fmla="*/ 36 w 75"/>
                <a:gd name="T5" fmla="*/ 30 h 144"/>
                <a:gd name="T6" fmla="*/ 24 w 75"/>
                <a:gd name="T7" fmla="*/ 35 h 144"/>
                <a:gd name="T8" fmla="*/ 12 w 75"/>
                <a:gd name="T9" fmla="*/ 43 h 144"/>
                <a:gd name="T10" fmla="*/ 3 w 75"/>
                <a:gd name="T11" fmla="*/ 50 h 144"/>
                <a:gd name="T12" fmla="*/ 0 w 75"/>
                <a:gd name="T13" fmla="*/ 55 h 144"/>
                <a:gd name="T14" fmla="*/ 1 w 75"/>
                <a:gd name="T15" fmla="*/ 55 h 144"/>
                <a:gd name="T16" fmla="*/ 6 w 75"/>
                <a:gd name="T17" fmla="*/ 53 h 144"/>
                <a:gd name="T18" fmla="*/ 14 w 75"/>
                <a:gd name="T19" fmla="*/ 48 h 144"/>
                <a:gd name="T20" fmla="*/ 24 w 75"/>
                <a:gd name="T21" fmla="*/ 41 h 144"/>
                <a:gd name="T22" fmla="*/ 34 w 75"/>
                <a:gd name="T23" fmla="*/ 37 h 144"/>
                <a:gd name="T24" fmla="*/ 35 w 75"/>
                <a:gd name="T25" fmla="*/ 43 h 144"/>
                <a:gd name="T26" fmla="*/ 32 w 75"/>
                <a:gd name="T27" fmla="*/ 61 h 144"/>
                <a:gd name="T28" fmla="*/ 29 w 75"/>
                <a:gd name="T29" fmla="*/ 71 h 144"/>
                <a:gd name="T30" fmla="*/ 20 w 75"/>
                <a:gd name="T31" fmla="*/ 81 h 144"/>
                <a:gd name="T32" fmla="*/ 11 w 75"/>
                <a:gd name="T33" fmla="*/ 91 h 144"/>
                <a:gd name="T34" fmla="*/ 5 w 75"/>
                <a:gd name="T35" fmla="*/ 99 h 144"/>
                <a:gd name="T36" fmla="*/ 3 w 75"/>
                <a:gd name="T37" fmla="*/ 105 h 144"/>
                <a:gd name="T38" fmla="*/ 5 w 75"/>
                <a:gd name="T39" fmla="*/ 107 h 144"/>
                <a:gd name="T40" fmla="*/ 11 w 75"/>
                <a:gd name="T41" fmla="*/ 98 h 144"/>
                <a:gd name="T42" fmla="*/ 26 w 75"/>
                <a:gd name="T43" fmla="*/ 83 h 144"/>
                <a:gd name="T44" fmla="*/ 32 w 75"/>
                <a:gd name="T45" fmla="*/ 89 h 144"/>
                <a:gd name="T46" fmla="*/ 35 w 75"/>
                <a:gd name="T47" fmla="*/ 128 h 144"/>
                <a:gd name="T48" fmla="*/ 37 w 75"/>
                <a:gd name="T49" fmla="*/ 143 h 144"/>
                <a:gd name="T50" fmla="*/ 38 w 75"/>
                <a:gd name="T51" fmla="*/ 142 h 144"/>
                <a:gd name="T52" fmla="*/ 39 w 75"/>
                <a:gd name="T53" fmla="*/ 125 h 144"/>
                <a:gd name="T54" fmla="*/ 37 w 75"/>
                <a:gd name="T55" fmla="*/ 83 h 144"/>
                <a:gd name="T56" fmla="*/ 40 w 75"/>
                <a:gd name="T57" fmla="*/ 70 h 144"/>
                <a:gd name="T58" fmla="*/ 41 w 75"/>
                <a:gd name="T59" fmla="*/ 72 h 144"/>
                <a:gd name="T60" fmla="*/ 46 w 75"/>
                <a:gd name="T61" fmla="*/ 83 h 144"/>
                <a:gd name="T62" fmla="*/ 62 w 75"/>
                <a:gd name="T63" fmla="*/ 104 h 144"/>
                <a:gd name="T64" fmla="*/ 70 w 75"/>
                <a:gd name="T65" fmla="*/ 109 h 144"/>
                <a:gd name="T66" fmla="*/ 67 w 75"/>
                <a:gd name="T67" fmla="*/ 103 h 144"/>
                <a:gd name="T68" fmla="*/ 59 w 75"/>
                <a:gd name="T69" fmla="*/ 91 h 144"/>
                <a:gd name="T70" fmla="*/ 47 w 75"/>
                <a:gd name="T71" fmla="*/ 74 h 144"/>
                <a:gd name="T72" fmla="*/ 44 w 75"/>
                <a:gd name="T73" fmla="*/ 60 h 144"/>
                <a:gd name="T74" fmla="*/ 45 w 75"/>
                <a:gd name="T75" fmla="*/ 43 h 144"/>
                <a:gd name="T76" fmla="*/ 47 w 75"/>
                <a:gd name="T77" fmla="*/ 36 h 144"/>
                <a:gd name="T78" fmla="*/ 50 w 75"/>
                <a:gd name="T79" fmla="*/ 38 h 144"/>
                <a:gd name="T80" fmla="*/ 57 w 75"/>
                <a:gd name="T81" fmla="*/ 46 h 144"/>
                <a:gd name="T82" fmla="*/ 70 w 75"/>
                <a:gd name="T83" fmla="*/ 59 h 144"/>
                <a:gd name="T84" fmla="*/ 75 w 75"/>
                <a:gd name="T85" fmla="*/ 63 h 144"/>
                <a:gd name="T86" fmla="*/ 71 w 75"/>
                <a:gd name="T87" fmla="*/ 55 h 144"/>
                <a:gd name="T88" fmla="*/ 63 w 75"/>
                <a:gd name="T89" fmla="*/ 46 h 144"/>
                <a:gd name="T90" fmla="*/ 56 w 75"/>
                <a:gd name="T91" fmla="*/ 36 h 144"/>
                <a:gd name="T92" fmla="*/ 53 w 75"/>
                <a:gd name="T93" fmla="*/ 28 h 144"/>
                <a:gd name="T94" fmla="*/ 53 w 75"/>
                <a:gd name="T95" fmla="*/ 14 h 144"/>
                <a:gd name="T96" fmla="*/ 57 w 75"/>
                <a:gd name="T97" fmla="*/ 2 h 144"/>
                <a:gd name="T98" fmla="*/ 55 w 75"/>
                <a:gd name="T99" fmla="*/ 0 h 1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4"/>
                <a:gd name="T152" fmla="*/ 75 w 75"/>
                <a:gd name="T153" fmla="*/ 144 h 1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4">
                  <a:moveTo>
                    <a:pt x="53" y="2"/>
                  </a:moveTo>
                  <a:lnTo>
                    <a:pt x="49" y="8"/>
                  </a:lnTo>
                  <a:lnTo>
                    <a:pt x="46" y="17"/>
                  </a:lnTo>
                  <a:lnTo>
                    <a:pt x="42" y="26"/>
                  </a:lnTo>
                  <a:lnTo>
                    <a:pt x="41" y="30"/>
                  </a:lnTo>
                  <a:lnTo>
                    <a:pt x="36" y="30"/>
                  </a:lnTo>
                  <a:lnTo>
                    <a:pt x="30" y="32"/>
                  </a:lnTo>
                  <a:lnTo>
                    <a:pt x="24" y="35"/>
                  </a:lnTo>
                  <a:lnTo>
                    <a:pt x="18" y="39"/>
                  </a:lnTo>
                  <a:lnTo>
                    <a:pt x="12" y="43"/>
                  </a:lnTo>
                  <a:lnTo>
                    <a:pt x="7" y="46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6" y="53"/>
                  </a:lnTo>
                  <a:lnTo>
                    <a:pt x="10" y="51"/>
                  </a:lnTo>
                  <a:lnTo>
                    <a:pt x="14" y="48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9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5" y="43"/>
                  </a:lnTo>
                  <a:lnTo>
                    <a:pt x="34" y="53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9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6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4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9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9" y="137"/>
                  </a:lnTo>
                  <a:lnTo>
                    <a:pt x="39" y="125"/>
                  </a:lnTo>
                  <a:lnTo>
                    <a:pt x="38" y="104"/>
                  </a:lnTo>
                  <a:lnTo>
                    <a:pt x="37" y="83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2"/>
                  </a:lnTo>
                  <a:lnTo>
                    <a:pt x="42" y="76"/>
                  </a:lnTo>
                  <a:lnTo>
                    <a:pt x="46" y="83"/>
                  </a:lnTo>
                  <a:lnTo>
                    <a:pt x="53" y="93"/>
                  </a:lnTo>
                  <a:lnTo>
                    <a:pt x="62" y="104"/>
                  </a:lnTo>
                  <a:lnTo>
                    <a:pt x="67" y="109"/>
                  </a:lnTo>
                  <a:lnTo>
                    <a:pt x="70" y="109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4" y="98"/>
                  </a:lnTo>
                  <a:lnTo>
                    <a:pt x="59" y="91"/>
                  </a:lnTo>
                  <a:lnTo>
                    <a:pt x="53" y="83"/>
                  </a:lnTo>
                  <a:lnTo>
                    <a:pt x="47" y="74"/>
                  </a:lnTo>
                  <a:lnTo>
                    <a:pt x="44" y="67"/>
                  </a:lnTo>
                  <a:lnTo>
                    <a:pt x="44" y="60"/>
                  </a:lnTo>
                  <a:lnTo>
                    <a:pt x="44" y="51"/>
                  </a:lnTo>
                  <a:lnTo>
                    <a:pt x="45" y="43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7" y="46"/>
                  </a:lnTo>
                  <a:lnTo>
                    <a:pt x="64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60"/>
                  </a:lnTo>
                  <a:lnTo>
                    <a:pt x="71" y="55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60" y="41"/>
                  </a:lnTo>
                  <a:lnTo>
                    <a:pt x="56" y="36"/>
                  </a:lnTo>
                  <a:lnTo>
                    <a:pt x="54" y="32"/>
                  </a:lnTo>
                  <a:lnTo>
                    <a:pt x="53" y="28"/>
                  </a:lnTo>
                  <a:lnTo>
                    <a:pt x="53" y="22"/>
                  </a:lnTo>
                  <a:lnTo>
                    <a:pt x="53" y="14"/>
                  </a:lnTo>
                  <a:lnTo>
                    <a:pt x="55" y="7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6" name="Freeform 755"/>
            <p:cNvSpPr>
              <a:spLocks/>
            </p:cNvSpPr>
            <p:nvPr/>
          </p:nvSpPr>
          <p:spPr bwMode="auto">
            <a:xfrm>
              <a:off x="674" y="305"/>
              <a:ext cx="149" cy="132"/>
            </a:xfrm>
            <a:custGeom>
              <a:avLst/>
              <a:gdLst>
                <a:gd name="T0" fmla="*/ 4 w 149"/>
                <a:gd name="T1" fmla="*/ 13 h 132"/>
                <a:gd name="T2" fmla="*/ 12 w 149"/>
                <a:gd name="T3" fmla="*/ 22 h 132"/>
                <a:gd name="T4" fmla="*/ 17 w 149"/>
                <a:gd name="T5" fmla="*/ 27 h 132"/>
                <a:gd name="T6" fmla="*/ 29 w 149"/>
                <a:gd name="T7" fmla="*/ 33 h 132"/>
                <a:gd name="T8" fmla="*/ 34 w 149"/>
                <a:gd name="T9" fmla="*/ 48 h 132"/>
                <a:gd name="T10" fmla="*/ 34 w 149"/>
                <a:gd name="T11" fmla="*/ 74 h 132"/>
                <a:gd name="T12" fmla="*/ 37 w 149"/>
                <a:gd name="T13" fmla="*/ 88 h 132"/>
                <a:gd name="T14" fmla="*/ 38 w 149"/>
                <a:gd name="T15" fmla="*/ 84 h 132"/>
                <a:gd name="T16" fmla="*/ 37 w 149"/>
                <a:gd name="T17" fmla="*/ 71 h 132"/>
                <a:gd name="T18" fmla="*/ 40 w 149"/>
                <a:gd name="T19" fmla="*/ 44 h 132"/>
                <a:gd name="T20" fmla="*/ 44 w 149"/>
                <a:gd name="T21" fmla="*/ 38 h 132"/>
                <a:gd name="T22" fmla="*/ 51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8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80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5 h 132"/>
                <a:gd name="T44" fmla="*/ 126 w 149"/>
                <a:gd name="T45" fmla="*/ 99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3 h 132"/>
                <a:gd name="T54" fmla="*/ 121 w 149"/>
                <a:gd name="T55" fmla="*/ 91 h 132"/>
                <a:gd name="T56" fmla="*/ 101 w 149"/>
                <a:gd name="T57" fmla="*/ 76 h 132"/>
                <a:gd name="T58" fmla="*/ 83 w 149"/>
                <a:gd name="T59" fmla="*/ 65 h 132"/>
                <a:gd name="T60" fmla="*/ 76 w 149"/>
                <a:gd name="T61" fmla="*/ 61 h 132"/>
                <a:gd name="T62" fmla="*/ 80 w 149"/>
                <a:gd name="T63" fmla="*/ 60 h 132"/>
                <a:gd name="T64" fmla="*/ 91 w 149"/>
                <a:gd name="T65" fmla="*/ 56 h 132"/>
                <a:gd name="T66" fmla="*/ 107 w 149"/>
                <a:gd name="T67" fmla="*/ 53 h 132"/>
                <a:gd name="T68" fmla="*/ 124 w 149"/>
                <a:gd name="T69" fmla="*/ 51 h 132"/>
                <a:gd name="T70" fmla="*/ 139 w 149"/>
                <a:gd name="T71" fmla="*/ 53 h 132"/>
                <a:gd name="T72" fmla="*/ 149 w 149"/>
                <a:gd name="T73" fmla="*/ 58 h 132"/>
                <a:gd name="T74" fmla="*/ 146 w 149"/>
                <a:gd name="T75" fmla="*/ 53 h 132"/>
                <a:gd name="T76" fmla="*/ 138 w 149"/>
                <a:gd name="T77" fmla="*/ 49 h 132"/>
                <a:gd name="T78" fmla="*/ 120 w 149"/>
                <a:gd name="T79" fmla="*/ 48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9 h 132"/>
                <a:gd name="T86" fmla="*/ 67 w 149"/>
                <a:gd name="T87" fmla="*/ 44 h 132"/>
                <a:gd name="T88" fmla="*/ 59 w 149"/>
                <a:gd name="T89" fmla="*/ 37 h 132"/>
                <a:gd name="T90" fmla="*/ 52 w 149"/>
                <a:gd name="T91" fmla="*/ 31 h 132"/>
                <a:gd name="T92" fmla="*/ 54 w 149"/>
                <a:gd name="T93" fmla="*/ 26 h 132"/>
                <a:gd name="T94" fmla="*/ 65 w 149"/>
                <a:gd name="T95" fmla="*/ 18 h 132"/>
                <a:gd name="T96" fmla="*/ 78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1 w 149"/>
                <a:gd name="T103" fmla="*/ 0 h 132"/>
                <a:gd name="T104" fmla="*/ 81 w 149"/>
                <a:gd name="T105" fmla="*/ 4 h 132"/>
                <a:gd name="T106" fmla="*/ 69 w 149"/>
                <a:gd name="T107" fmla="*/ 10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4 w 149"/>
                <a:gd name="T117" fmla="*/ 19 h 132"/>
                <a:gd name="T118" fmla="*/ 16 w 149"/>
                <a:gd name="T119" fmla="*/ 15 h 132"/>
                <a:gd name="T120" fmla="*/ 9 w 149"/>
                <a:gd name="T121" fmla="*/ 12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4" y="13"/>
                  </a:lnTo>
                  <a:lnTo>
                    <a:pt x="8" y="18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3" y="29"/>
                  </a:lnTo>
                  <a:lnTo>
                    <a:pt x="29" y="33"/>
                  </a:lnTo>
                  <a:lnTo>
                    <a:pt x="34" y="36"/>
                  </a:lnTo>
                  <a:lnTo>
                    <a:pt x="34" y="48"/>
                  </a:lnTo>
                  <a:lnTo>
                    <a:pt x="34" y="62"/>
                  </a:lnTo>
                  <a:lnTo>
                    <a:pt x="34" y="74"/>
                  </a:lnTo>
                  <a:lnTo>
                    <a:pt x="35" y="84"/>
                  </a:lnTo>
                  <a:lnTo>
                    <a:pt x="37" y="88"/>
                  </a:lnTo>
                  <a:lnTo>
                    <a:pt x="38" y="88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40" y="44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41"/>
                  </a:lnTo>
                  <a:lnTo>
                    <a:pt x="51" y="45"/>
                  </a:lnTo>
                  <a:lnTo>
                    <a:pt x="55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70" y="78"/>
                  </a:lnTo>
                  <a:lnTo>
                    <a:pt x="72" y="98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80" y="109"/>
                  </a:lnTo>
                  <a:lnTo>
                    <a:pt x="77" y="93"/>
                  </a:lnTo>
                  <a:lnTo>
                    <a:pt x="75" y="78"/>
                  </a:lnTo>
                  <a:lnTo>
                    <a:pt x="75" y="67"/>
                  </a:lnTo>
                  <a:lnTo>
                    <a:pt x="82" y="71"/>
                  </a:lnTo>
                  <a:lnTo>
                    <a:pt x="91" y="78"/>
                  </a:lnTo>
                  <a:lnTo>
                    <a:pt x="102" y="85"/>
                  </a:lnTo>
                  <a:lnTo>
                    <a:pt x="114" y="92"/>
                  </a:lnTo>
                  <a:lnTo>
                    <a:pt x="126" y="99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7"/>
                  </a:lnTo>
                  <a:lnTo>
                    <a:pt x="138" y="103"/>
                  </a:lnTo>
                  <a:lnTo>
                    <a:pt x="131" y="97"/>
                  </a:lnTo>
                  <a:lnTo>
                    <a:pt x="121" y="91"/>
                  </a:lnTo>
                  <a:lnTo>
                    <a:pt x="111" y="83"/>
                  </a:lnTo>
                  <a:lnTo>
                    <a:pt x="101" y="76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9" y="62"/>
                  </a:lnTo>
                  <a:lnTo>
                    <a:pt x="76" y="61"/>
                  </a:lnTo>
                  <a:lnTo>
                    <a:pt x="77" y="60"/>
                  </a:lnTo>
                  <a:lnTo>
                    <a:pt x="80" y="60"/>
                  </a:lnTo>
                  <a:lnTo>
                    <a:pt x="86" y="58"/>
                  </a:lnTo>
                  <a:lnTo>
                    <a:pt x="91" y="56"/>
                  </a:lnTo>
                  <a:lnTo>
                    <a:pt x="98" y="54"/>
                  </a:lnTo>
                  <a:lnTo>
                    <a:pt x="107" y="53"/>
                  </a:lnTo>
                  <a:lnTo>
                    <a:pt x="115" y="52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9" y="53"/>
                  </a:lnTo>
                  <a:lnTo>
                    <a:pt x="144" y="55"/>
                  </a:lnTo>
                  <a:lnTo>
                    <a:pt x="149" y="58"/>
                  </a:lnTo>
                  <a:lnTo>
                    <a:pt x="149" y="56"/>
                  </a:lnTo>
                  <a:lnTo>
                    <a:pt x="146" y="53"/>
                  </a:lnTo>
                  <a:lnTo>
                    <a:pt x="142" y="50"/>
                  </a:lnTo>
                  <a:lnTo>
                    <a:pt x="138" y="49"/>
                  </a:lnTo>
                  <a:lnTo>
                    <a:pt x="130" y="48"/>
                  </a:lnTo>
                  <a:lnTo>
                    <a:pt x="120" y="48"/>
                  </a:lnTo>
                  <a:lnTo>
                    <a:pt x="110" y="48"/>
                  </a:lnTo>
                  <a:lnTo>
                    <a:pt x="99" y="48"/>
                  </a:lnTo>
                  <a:lnTo>
                    <a:pt x="89" y="49"/>
                  </a:lnTo>
                  <a:lnTo>
                    <a:pt x="82" y="49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7" y="44"/>
                  </a:lnTo>
                  <a:lnTo>
                    <a:pt x="63" y="40"/>
                  </a:lnTo>
                  <a:lnTo>
                    <a:pt x="59" y="37"/>
                  </a:lnTo>
                  <a:lnTo>
                    <a:pt x="54" y="33"/>
                  </a:lnTo>
                  <a:lnTo>
                    <a:pt x="52" y="31"/>
                  </a:lnTo>
                  <a:lnTo>
                    <a:pt x="50" y="29"/>
                  </a:lnTo>
                  <a:lnTo>
                    <a:pt x="54" y="26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2" y="14"/>
                  </a:lnTo>
                  <a:lnTo>
                    <a:pt x="78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6" y="7"/>
                  </a:lnTo>
                  <a:lnTo>
                    <a:pt x="69" y="10"/>
                  </a:lnTo>
                  <a:lnTo>
                    <a:pt x="63" y="12"/>
                  </a:lnTo>
                  <a:lnTo>
                    <a:pt x="56" y="16"/>
                  </a:lnTo>
                  <a:lnTo>
                    <a:pt x="51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8" y="21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7" name="Freeform 756"/>
            <p:cNvSpPr>
              <a:spLocks/>
            </p:cNvSpPr>
            <p:nvPr/>
          </p:nvSpPr>
          <p:spPr bwMode="auto">
            <a:xfrm>
              <a:off x="159" y="507"/>
              <a:ext cx="97" cy="112"/>
            </a:xfrm>
            <a:custGeom>
              <a:avLst/>
              <a:gdLst>
                <a:gd name="T0" fmla="*/ 11 w 97"/>
                <a:gd name="T1" fmla="*/ 33 h 112"/>
                <a:gd name="T2" fmla="*/ 15 w 97"/>
                <a:gd name="T3" fmla="*/ 55 h 112"/>
                <a:gd name="T4" fmla="*/ 23 w 97"/>
                <a:gd name="T5" fmla="*/ 54 h 112"/>
                <a:gd name="T6" fmla="*/ 32 w 97"/>
                <a:gd name="T7" fmla="*/ 60 h 112"/>
                <a:gd name="T8" fmla="*/ 35 w 97"/>
                <a:gd name="T9" fmla="*/ 67 h 112"/>
                <a:gd name="T10" fmla="*/ 26 w 97"/>
                <a:gd name="T11" fmla="*/ 65 h 112"/>
                <a:gd name="T12" fmla="*/ 21 w 97"/>
                <a:gd name="T13" fmla="*/ 62 h 112"/>
                <a:gd name="T14" fmla="*/ 13 w 97"/>
                <a:gd name="T15" fmla="*/ 57 h 112"/>
                <a:gd name="T16" fmla="*/ 2 w 97"/>
                <a:gd name="T17" fmla="*/ 64 h 112"/>
                <a:gd name="T18" fmla="*/ 0 w 97"/>
                <a:gd name="T19" fmla="*/ 78 h 112"/>
                <a:gd name="T20" fmla="*/ 4 w 97"/>
                <a:gd name="T21" fmla="*/ 84 h 112"/>
                <a:gd name="T22" fmla="*/ 20 w 97"/>
                <a:gd name="T23" fmla="*/ 87 h 112"/>
                <a:gd name="T24" fmla="*/ 29 w 97"/>
                <a:gd name="T25" fmla="*/ 82 h 112"/>
                <a:gd name="T26" fmla="*/ 29 w 97"/>
                <a:gd name="T27" fmla="*/ 88 h 112"/>
                <a:gd name="T28" fmla="*/ 23 w 97"/>
                <a:gd name="T29" fmla="*/ 110 h 112"/>
                <a:gd name="T30" fmla="*/ 40 w 97"/>
                <a:gd name="T31" fmla="*/ 110 h 112"/>
                <a:gd name="T32" fmla="*/ 46 w 97"/>
                <a:gd name="T33" fmla="*/ 96 h 112"/>
                <a:gd name="T34" fmla="*/ 41 w 97"/>
                <a:gd name="T35" fmla="*/ 83 h 112"/>
                <a:gd name="T36" fmla="*/ 44 w 97"/>
                <a:gd name="T37" fmla="*/ 80 h 112"/>
                <a:gd name="T38" fmla="*/ 48 w 97"/>
                <a:gd name="T39" fmla="*/ 85 h 112"/>
                <a:gd name="T40" fmla="*/ 53 w 97"/>
                <a:gd name="T41" fmla="*/ 96 h 112"/>
                <a:gd name="T42" fmla="*/ 66 w 97"/>
                <a:gd name="T43" fmla="*/ 96 h 112"/>
                <a:gd name="T44" fmla="*/ 78 w 97"/>
                <a:gd name="T45" fmla="*/ 100 h 112"/>
                <a:gd name="T46" fmla="*/ 90 w 97"/>
                <a:gd name="T47" fmla="*/ 92 h 112"/>
                <a:gd name="T48" fmla="*/ 92 w 97"/>
                <a:gd name="T49" fmla="*/ 83 h 112"/>
                <a:gd name="T50" fmla="*/ 90 w 97"/>
                <a:gd name="T51" fmla="*/ 80 h 112"/>
                <a:gd name="T52" fmla="*/ 77 w 97"/>
                <a:gd name="T53" fmla="*/ 72 h 112"/>
                <a:gd name="T54" fmla="*/ 67 w 97"/>
                <a:gd name="T55" fmla="*/ 69 h 112"/>
                <a:gd name="T56" fmla="*/ 72 w 97"/>
                <a:gd name="T57" fmla="*/ 59 h 112"/>
                <a:gd name="T58" fmla="*/ 84 w 97"/>
                <a:gd name="T59" fmla="*/ 55 h 112"/>
                <a:gd name="T60" fmla="*/ 96 w 97"/>
                <a:gd name="T61" fmla="*/ 47 h 112"/>
                <a:gd name="T62" fmla="*/ 96 w 97"/>
                <a:gd name="T63" fmla="*/ 33 h 112"/>
                <a:gd name="T64" fmla="*/ 85 w 97"/>
                <a:gd name="T65" fmla="*/ 26 h 112"/>
                <a:gd name="T66" fmla="*/ 72 w 97"/>
                <a:gd name="T67" fmla="*/ 31 h 112"/>
                <a:gd name="T68" fmla="*/ 72 w 97"/>
                <a:gd name="T69" fmla="*/ 41 h 112"/>
                <a:gd name="T70" fmla="*/ 62 w 97"/>
                <a:gd name="T71" fmla="*/ 51 h 112"/>
                <a:gd name="T72" fmla="*/ 58 w 97"/>
                <a:gd name="T73" fmla="*/ 50 h 112"/>
                <a:gd name="T74" fmla="*/ 56 w 97"/>
                <a:gd name="T75" fmla="*/ 44 h 112"/>
                <a:gd name="T76" fmla="*/ 60 w 97"/>
                <a:gd name="T77" fmla="*/ 31 h 112"/>
                <a:gd name="T78" fmla="*/ 69 w 97"/>
                <a:gd name="T79" fmla="*/ 18 h 112"/>
                <a:gd name="T80" fmla="*/ 62 w 97"/>
                <a:gd name="T81" fmla="*/ 3 h 112"/>
                <a:gd name="T82" fmla="*/ 50 w 97"/>
                <a:gd name="T83" fmla="*/ 1 h 112"/>
                <a:gd name="T84" fmla="*/ 41 w 97"/>
                <a:gd name="T85" fmla="*/ 8 h 112"/>
                <a:gd name="T86" fmla="*/ 38 w 97"/>
                <a:gd name="T87" fmla="*/ 15 h 112"/>
                <a:gd name="T88" fmla="*/ 42 w 97"/>
                <a:gd name="T89" fmla="*/ 26 h 112"/>
                <a:gd name="T90" fmla="*/ 48 w 97"/>
                <a:gd name="T91" fmla="*/ 34 h 112"/>
                <a:gd name="T92" fmla="*/ 47 w 97"/>
                <a:gd name="T93" fmla="*/ 45 h 112"/>
                <a:gd name="T94" fmla="*/ 41 w 97"/>
                <a:gd name="T95" fmla="*/ 47 h 112"/>
                <a:gd name="T96" fmla="*/ 35 w 97"/>
                <a:gd name="T97" fmla="*/ 35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7"/>
                <a:gd name="T148" fmla="*/ 0 h 112"/>
                <a:gd name="T149" fmla="*/ 97 w 97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7" h="112">
                  <a:moveTo>
                    <a:pt x="23" y="26"/>
                  </a:moveTo>
                  <a:lnTo>
                    <a:pt x="17" y="28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12" y="54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4"/>
                  </a:lnTo>
                  <a:lnTo>
                    <a:pt x="27" y="55"/>
                  </a:lnTo>
                  <a:lnTo>
                    <a:pt x="29" y="58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3" y="67"/>
                  </a:lnTo>
                  <a:lnTo>
                    <a:pt x="29" y="66"/>
                  </a:lnTo>
                  <a:lnTo>
                    <a:pt x="26" y="65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1" y="62"/>
                  </a:lnTo>
                  <a:lnTo>
                    <a:pt x="20" y="60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8"/>
                  </a:lnTo>
                  <a:lnTo>
                    <a:pt x="5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3" y="82"/>
                  </a:lnTo>
                  <a:lnTo>
                    <a:pt x="4" y="84"/>
                  </a:lnTo>
                  <a:lnTo>
                    <a:pt x="9" y="87"/>
                  </a:lnTo>
                  <a:lnTo>
                    <a:pt x="15" y="88"/>
                  </a:lnTo>
                  <a:lnTo>
                    <a:pt x="20" y="87"/>
                  </a:lnTo>
                  <a:lnTo>
                    <a:pt x="23" y="84"/>
                  </a:lnTo>
                  <a:lnTo>
                    <a:pt x="26" y="82"/>
                  </a:lnTo>
                  <a:lnTo>
                    <a:pt x="29" y="82"/>
                  </a:lnTo>
                  <a:lnTo>
                    <a:pt x="31" y="82"/>
                  </a:lnTo>
                  <a:lnTo>
                    <a:pt x="34" y="83"/>
                  </a:lnTo>
                  <a:lnTo>
                    <a:pt x="29" y="88"/>
                  </a:lnTo>
                  <a:lnTo>
                    <a:pt x="24" y="96"/>
                  </a:lnTo>
                  <a:lnTo>
                    <a:pt x="22" y="104"/>
                  </a:lnTo>
                  <a:lnTo>
                    <a:pt x="23" y="110"/>
                  </a:lnTo>
                  <a:lnTo>
                    <a:pt x="29" y="112"/>
                  </a:lnTo>
                  <a:lnTo>
                    <a:pt x="34" y="112"/>
                  </a:lnTo>
                  <a:lnTo>
                    <a:pt x="40" y="110"/>
                  </a:lnTo>
                  <a:lnTo>
                    <a:pt x="43" y="107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5" y="90"/>
                  </a:lnTo>
                  <a:lnTo>
                    <a:pt x="43" y="86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2" y="81"/>
                  </a:lnTo>
                  <a:lnTo>
                    <a:pt x="44" y="80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49" y="92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64" y="93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82" y="99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2" y="85"/>
                  </a:lnTo>
                  <a:lnTo>
                    <a:pt x="92" y="84"/>
                  </a:lnTo>
                  <a:lnTo>
                    <a:pt x="92" y="83"/>
                  </a:lnTo>
                  <a:lnTo>
                    <a:pt x="91" y="83"/>
                  </a:lnTo>
                  <a:lnTo>
                    <a:pt x="91" y="82"/>
                  </a:lnTo>
                  <a:lnTo>
                    <a:pt x="90" y="80"/>
                  </a:lnTo>
                  <a:lnTo>
                    <a:pt x="87" y="75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3" y="73"/>
                  </a:lnTo>
                  <a:lnTo>
                    <a:pt x="70" y="72"/>
                  </a:lnTo>
                  <a:lnTo>
                    <a:pt x="67" y="69"/>
                  </a:lnTo>
                  <a:lnTo>
                    <a:pt x="66" y="67"/>
                  </a:lnTo>
                  <a:lnTo>
                    <a:pt x="69" y="63"/>
                  </a:lnTo>
                  <a:lnTo>
                    <a:pt x="72" y="59"/>
                  </a:lnTo>
                  <a:lnTo>
                    <a:pt x="75" y="56"/>
                  </a:lnTo>
                  <a:lnTo>
                    <a:pt x="78" y="54"/>
                  </a:lnTo>
                  <a:lnTo>
                    <a:pt x="84" y="55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96" y="47"/>
                  </a:lnTo>
                  <a:lnTo>
                    <a:pt x="97" y="42"/>
                  </a:lnTo>
                  <a:lnTo>
                    <a:pt x="97" y="38"/>
                  </a:lnTo>
                  <a:lnTo>
                    <a:pt x="96" y="33"/>
                  </a:lnTo>
                  <a:lnTo>
                    <a:pt x="94" y="29"/>
                  </a:lnTo>
                  <a:lnTo>
                    <a:pt x="90" y="27"/>
                  </a:lnTo>
                  <a:lnTo>
                    <a:pt x="85" y="26"/>
                  </a:lnTo>
                  <a:lnTo>
                    <a:pt x="79" y="27"/>
                  </a:lnTo>
                  <a:lnTo>
                    <a:pt x="75" y="28"/>
                  </a:lnTo>
                  <a:lnTo>
                    <a:pt x="72" y="31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41"/>
                  </a:lnTo>
                  <a:lnTo>
                    <a:pt x="69" y="45"/>
                  </a:lnTo>
                  <a:lnTo>
                    <a:pt x="66" y="48"/>
                  </a:lnTo>
                  <a:lnTo>
                    <a:pt x="62" y="51"/>
                  </a:lnTo>
                  <a:lnTo>
                    <a:pt x="60" y="53"/>
                  </a:lnTo>
                  <a:lnTo>
                    <a:pt x="59" y="52"/>
                  </a:lnTo>
                  <a:lnTo>
                    <a:pt x="58" y="50"/>
                  </a:lnTo>
                  <a:lnTo>
                    <a:pt x="56" y="49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9"/>
                  </a:lnTo>
                  <a:lnTo>
                    <a:pt x="59" y="34"/>
                  </a:lnTo>
                  <a:lnTo>
                    <a:pt x="60" y="31"/>
                  </a:lnTo>
                  <a:lnTo>
                    <a:pt x="64" y="28"/>
                  </a:lnTo>
                  <a:lnTo>
                    <a:pt x="67" y="23"/>
                  </a:lnTo>
                  <a:lnTo>
                    <a:pt x="69" y="18"/>
                  </a:lnTo>
                  <a:lnTo>
                    <a:pt x="69" y="12"/>
                  </a:lnTo>
                  <a:lnTo>
                    <a:pt x="66" y="7"/>
                  </a:lnTo>
                  <a:lnTo>
                    <a:pt x="62" y="3"/>
                  </a:lnTo>
                  <a:lnTo>
                    <a:pt x="58" y="0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48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40" y="22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8" y="29"/>
                  </a:lnTo>
                  <a:lnTo>
                    <a:pt x="48" y="34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37" y="42"/>
                  </a:lnTo>
                  <a:lnTo>
                    <a:pt x="35" y="35"/>
                  </a:lnTo>
                  <a:lnTo>
                    <a:pt x="31" y="28"/>
                  </a:lnTo>
                  <a:lnTo>
                    <a:pt x="23" y="2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8" name="Freeform 757"/>
            <p:cNvSpPr>
              <a:spLocks/>
            </p:cNvSpPr>
            <p:nvPr/>
          </p:nvSpPr>
          <p:spPr bwMode="auto">
            <a:xfrm>
              <a:off x="90" y="656"/>
              <a:ext cx="101" cy="196"/>
            </a:xfrm>
            <a:custGeom>
              <a:avLst/>
              <a:gdLst>
                <a:gd name="T0" fmla="*/ 100 w 101"/>
                <a:gd name="T1" fmla="*/ 0 h 196"/>
                <a:gd name="T2" fmla="*/ 92 w 101"/>
                <a:gd name="T3" fmla="*/ 13 h 196"/>
                <a:gd name="T4" fmla="*/ 83 w 101"/>
                <a:gd name="T5" fmla="*/ 23 h 196"/>
                <a:gd name="T6" fmla="*/ 73 w 101"/>
                <a:gd name="T7" fmla="*/ 33 h 196"/>
                <a:gd name="T8" fmla="*/ 61 w 101"/>
                <a:gd name="T9" fmla="*/ 40 h 196"/>
                <a:gd name="T10" fmla="*/ 50 w 101"/>
                <a:gd name="T11" fmla="*/ 44 h 196"/>
                <a:gd name="T12" fmla="*/ 39 w 101"/>
                <a:gd name="T13" fmla="*/ 48 h 196"/>
                <a:gd name="T14" fmla="*/ 29 w 101"/>
                <a:gd name="T15" fmla="*/ 49 h 196"/>
                <a:gd name="T16" fmla="*/ 19 w 101"/>
                <a:gd name="T17" fmla="*/ 49 h 196"/>
                <a:gd name="T18" fmla="*/ 19 w 101"/>
                <a:gd name="T19" fmla="*/ 59 h 196"/>
                <a:gd name="T20" fmla="*/ 18 w 101"/>
                <a:gd name="T21" fmla="*/ 70 h 196"/>
                <a:gd name="T22" fmla="*/ 12 w 101"/>
                <a:gd name="T23" fmla="*/ 82 h 196"/>
                <a:gd name="T24" fmla="*/ 0 w 101"/>
                <a:gd name="T25" fmla="*/ 91 h 196"/>
                <a:gd name="T26" fmla="*/ 7 w 101"/>
                <a:gd name="T27" fmla="*/ 103 h 196"/>
                <a:gd name="T28" fmla="*/ 12 w 101"/>
                <a:gd name="T29" fmla="*/ 119 h 196"/>
                <a:gd name="T30" fmla="*/ 12 w 101"/>
                <a:gd name="T31" fmla="*/ 134 h 196"/>
                <a:gd name="T32" fmla="*/ 7 w 101"/>
                <a:gd name="T33" fmla="*/ 148 h 196"/>
                <a:gd name="T34" fmla="*/ 12 w 101"/>
                <a:gd name="T35" fmla="*/ 150 h 196"/>
                <a:gd name="T36" fmla="*/ 17 w 101"/>
                <a:gd name="T37" fmla="*/ 152 h 196"/>
                <a:gd name="T38" fmla="*/ 23 w 101"/>
                <a:gd name="T39" fmla="*/ 155 h 196"/>
                <a:gd name="T40" fmla="*/ 30 w 101"/>
                <a:gd name="T41" fmla="*/ 160 h 196"/>
                <a:gd name="T42" fmla="*/ 36 w 101"/>
                <a:gd name="T43" fmla="*/ 167 h 196"/>
                <a:gd name="T44" fmla="*/ 41 w 101"/>
                <a:gd name="T45" fmla="*/ 175 h 196"/>
                <a:gd name="T46" fmla="*/ 45 w 101"/>
                <a:gd name="T47" fmla="*/ 184 h 196"/>
                <a:gd name="T48" fmla="*/ 49 w 101"/>
                <a:gd name="T49" fmla="*/ 196 h 196"/>
                <a:gd name="T50" fmla="*/ 51 w 101"/>
                <a:gd name="T51" fmla="*/ 189 h 196"/>
                <a:gd name="T52" fmla="*/ 55 w 101"/>
                <a:gd name="T53" fmla="*/ 181 h 196"/>
                <a:gd name="T54" fmla="*/ 59 w 101"/>
                <a:gd name="T55" fmla="*/ 175 h 196"/>
                <a:gd name="T56" fmla="*/ 64 w 101"/>
                <a:gd name="T57" fmla="*/ 168 h 196"/>
                <a:gd name="T58" fmla="*/ 69 w 101"/>
                <a:gd name="T59" fmla="*/ 161 h 196"/>
                <a:gd name="T60" fmla="*/ 76 w 101"/>
                <a:gd name="T61" fmla="*/ 156 h 196"/>
                <a:gd name="T62" fmla="*/ 83 w 101"/>
                <a:gd name="T63" fmla="*/ 153 h 196"/>
                <a:gd name="T64" fmla="*/ 91 w 101"/>
                <a:gd name="T65" fmla="*/ 152 h 196"/>
                <a:gd name="T66" fmla="*/ 87 w 101"/>
                <a:gd name="T67" fmla="*/ 144 h 196"/>
                <a:gd name="T68" fmla="*/ 86 w 101"/>
                <a:gd name="T69" fmla="*/ 132 h 196"/>
                <a:gd name="T70" fmla="*/ 87 w 101"/>
                <a:gd name="T71" fmla="*/ 121 h 196"/>
                <a:gd name="T72" fmla="*/ 94 w 101"/>
                <a:gd name="T73" fmla="*/ 107 h 196"/>
                <a:gd name="T74" fmla="*/ 87 w 101"/>
                <a:gd name="T75" fmla="*/ 86 h 196"/>
                <a:gd name="T76" fmla="*/ 86 w 101"/>
                <a:gd name="T77" fmla="*/ 66 h 196"/>
                <a:gd name="T78" fmla="*/ 86 w 101"/>
                <a:gd name="T79" fmla="*/ 47 h 196"/>
                <a:gd name="T80" fmla="*/ 88 w 101"/>
                <a:gd name="T81" fmla="*/ 34 h 196"/>
                <a:gd name="T82" fmla="*/ 91 w 101"/>
                <a:gd name="T83" fmla="*/ 26 h 196"/>
                <a:gd name="T84" fmla="*/ 94 w 101"/>
                <a:gd name="T85" fmla="*/ 16 h 196"/>
                <a:gd name="T86" fmla="*/ 98 w 101"/>
                <a:gd name="T87" fmla="*/ 10 h 196"/>
                <a:gd name="T88" fmla="*/ 100 w 101"/>
                <a:gd name="T89" fmla="*/ 6 h 196"/>
                <a:gd name="T90" fmla="*/ 101 w 101"/>
                <a:gd name="T91" fmla="*/ 4 h 196"/>
                <a:gd name="T92" fmla="*/ 101 w 101"/>
                <a:gd name="T93" fmla="*/ 3 h 196"/>
                <a:gd name="T94" fmla="*/ 100 w 101"/>
                <a:gd name="T95" fmla="*/ 1 h 196"/>
                <a:gd name="T96" fmla="*/ 100 w 101"/>
                <a:gd name="T97" fmla="*/ 1 h 196"/>
                <a:gd name="T98" fmla="*/ 100 w 101"/>
                <a:gd name="T99" fmla="*/ 0 h 1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196"/>
                <a:gd name="T152" fmla="*/ 101 w 101"/>
                <a:gd name="T153" fmla="*/ 196 h 1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196">
                  <a:moveTo>
                    <a:pt x="100" y="0"/>
                  </a:moveTo>
                  <a:lnTo>
                    <a:pt x="92" y="13"/>
                  </a:lnTo>
                  <a:lnTo>
                    <a:pt x="83" y="23"/>
                  </a:lnTo>
                  <a:lnTo>
                    <a:pt x="73" y="33"/>
                  </a:lnTo>
                  <a:lnTo>
                    <a:pt x="61" y="40"/>
                  </a:lnTo>
                  <a:lnTo>
                    <a:pt x="50" y="44"/>
                  </a:lnTo>
                  <a:lnTo>
                    <a:pt x="39" y="48"/>
                  </a:lnTo>
                  <a:lnTo>
                    <a:pt x="2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8" y="70"/>
                  </a:lnTo>
                  <a:lnTo>
                    <a:pt x="12" y="82"/>
                  </a:lnTo>
                  <a:lnTo>
                    <a:pt x="0" y="91"/>
                  </a:lnTo>
                  <a:lnTo>
                    <a:pt x="7" y="103"/>
                  </a:lnTo>
                  <a:lnTo>
                    <a:pt x="12" y="119"/>
                  </a:lnTo>
                  <a:lnTo>
                    <a:pt x="12" y="134"/>
                  </a:lnTo>
                  <a:lnTo>
                    <a:pt x="7" y="148"/>
                  </a:lnTo>
                  <a:lnTo>
                    <a:pt x="12" y="150"/>
                  </a:lnTo>
                  <a:lnTo>
                    <a:pt x="17" y="152"/>
                  </a:lnTo>
                  <a:lnTo>
                    <a:pt x="23" y="155"/>
                  </a:lnTo>
                  <a:lnTo>
                    <a:pt x="30" y="160"/>
                  </a:lnTo>
                  <a:lnTo>
                    <a:pt x="36" y="167"/>
                  </a:lnTo>
                  <a:lnTo>
                    <a:pt x="41" y="175"/>
                  </a:lnTo>
                  <a:lnTo>
                    <a:pt x="45" y="184"/>
                  </a:lnTo>
                  <a:lnTo>
                    <a:pt x="49" y="196"/>
                  </a:lnTo>
                  <a:lnTo>
                    <a:pt x="51" y="189"/>
                  </a:lnTo>
                  <a:lnTo>
                    <a:pt x="55" y="181"/>
                  </a:lnTo>
                  <a:lnTo>
                    <a:pt x="59" y="175"/>
                  </a:lnTo>
                  <a:lnTo>
                    <a:pt x="64" y="168"/>
                  </a:lnTo>
                  <a:lnTo>
                    <a:pt x="69" y="161"/>
                  </a:lnTo>
                  <a:lnTo>
                    <a:pt x="76" y="156"/>
                  </a:lnTo>
                  <a:lnTo>
                    <a:pt x="83" y="153"/>
                  </a:lnTo>
                  <a:lnTo>
                    <a:pt x="91" y="152"/>
                  </a:lnTo>
                  <a:lnTo>
                    <a:pt x="87" y="144"/>
                  </a:lnTo>
                  <a:lnTo>
                    <a:pt x="86" y="132"/>
                  </a:lnTo>
                  <a:lnTo>
                    <a:pt x="87" y="121"/>
                  </a:lnTo>
                  <a:lnTo>
                    <a:pt x="94" y="107"/>
                  </a:lnTo>
                  <a:lnTo>
                    <a:pt x="87" y="86"/>
                  </a:lnTo>
                  <a:lnTo>
                    <a:pt x="86" y="66"/>
                  </a:lnTo>
                  <a:lnTo>
                    <a:pt x="86" y="47"/>
                  </a:lnTo>
                  <a:lnTo>
                    <a:pt x="88" y="34"/>
                  </a:lnTo>
                  <a:lnTo>
                    <a:pt x="91" y="26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0" y="6"/>
                  </a:lnTo>
                  <a:lnTo>
                    <a:pt x="101" y="4"/>
                  </a:lnTo>
                  <a:lnTo>
                    <a:pt x="101" y="3"/>
                  </a:lnTo>
                  <a:lnTo>
                    <a:pt x="100" y="1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59" name="Freeform 758"/>
            <p:cNvSpPr>
              <a:spLocks/>
            </p:cNvSpPr>
            <p:nvPr/>
          </p:nvSpPr>
          <p:spPr bwMode="auto">
            <a:xfrm>
              <a:off x="347" y="607"/>
              <a:ext cx="190" cy="162"/>
            </a:xfrm>
            <a:custGeom>
              <a:avLst/>
              <a:gdLst>
                <a:gd name="T0" fmla="*/ 86 w 190"/>
                <a:gd name="T1" fmla="*/ 0 h 162"/>
                <a:gd name="T2" fmla="*/ 80 w 190"/>
                <a:gd name="T3" fmla="*/ 2 h 162"/>
                <a:gd name="T4" fmla="*/ 72 w 190"/>
                <a:gd name="T5" fmla="*/ 5 h 162"/>
                <a:gd name="T6" fmla="*/ 61 w 190"/>
                <a:gd name="T7" fmla="*/ 9 h 162"/>
                <a:gd name="T8" fmla="*/ 51 w 190"/>
                <a:gd name="T9" fmla="*/ 11 h 162"/>
                <a:gd name="T10" fmla="*/ 41 w 190"/>
                <a:gd name="T11" fmla="*/ 15 h 162"/>
                <a:gd name="T12" fmla="*/ 31 w 190"/>
                <a:gd name="T13" fmla="*/ 18 h 162"/>
                <a:gd name="T14" fmla="*/ 21 w 190"/>
                <a:gd name="T15" fmla="*/ 20 h 162"/>
                <a:gd name="T16" fmla="*/ 12 w 190"/>
                <a:gd name="T17" fmla="*/ 21 h 162"/>
                <a:gd name="T18" fmla="*/ 9 w 190"/>
                <a:gd name="T19" fmla="*/ 21 h 162"/>
                <a:gd name="T20" fmla="*/ 6 w 190"/>
                <a:gd name="T21" fmla="*/ 20 h 162"/>
                <a:gd name="T22" fmla="*/ 2 w 190"/>
                <a:gd name="T23" fmla="*/ 20 h 162"/>
                <a:gd name="T24" fmla="*/ 0 w 190"/>
                <a:gd name="T25" fmla="*/ 20 h 162"/>
                <a:gd name="T26" fmla="*/ 11 w 190"/>
                <a:gd name="T27" fmla="*/ 27 h 162"/>
                <a:gd name="T28" fmla="*/ 19 w 190"/>
                <a:gd name="T29" fmla="*/ 37 h 162"/>
                <a:gd name="T30" fmla="*/ 28 w 190"/>
                <a:gd name="T31" fmla="*/ 48 h 162"/>
                <a:gd name="T32" fmla="*/ 35 w 190"/>
                <a:gd name="T33" fmla="*/ 61 h 162"/>
                <a:gd name="T34" fmla="*/ 42 w 190"/>
                <a:gd name="T35" fmla="*/ 75 h 162"/>
                <a:gd name="T36" fmla="*/ 46 w 190"/>
                <a:gd name="T37" fmla="*/ 90 h 162"/>
                <a:gd name="T38" fmla="*/ 50 w 190"/>
                <a:gd name="T39" fmla="*/ 106 h 162"/>
                <a:gd name="T40" fmla="*/ 53 w 190"/>
                <a:gd name="T41" fmla="*/ 121 h 162"/>
                <a:gd name="T42" fmla="*/ 57 w 190"/>
                <a:gd name="T43" fmla="*/ 121 h 162"/>
                <a:gd name="T44" fmla="*/ 64 w 190"/>
                <a:gd name="T45" fmla="*/ 122 h 162"/>
                <a:gd name="T46" fmla="*/ 71 w 190"/>
                <a:gd name="T47" fmla="*/ 126 h 162"/>
                <a:gd name="T48" fmla="*/ 78 w 190"/>
                <a:gd name="T49" fmla="*/ 131 h 162"/>
                <a:gd name="T50" fmla="*/ 86 w 190"/>
                <a:gd name="T51" fmla="*/ 137 h 162"/>
                <a:gd name="T52" fmla="*/ 92 w 190"/>
                <a:gd name="T53" fmla="*/ 145 h 162"/>
                <a:gd name="T54" fmla="*/ 98 w 190"/>
                <a:gd name="T55" fmla="*/ 152 h 162"/>
                <a:gd name="T56" fmla="*/ 103 w 190"/>
                <a:gd name="T57" fmla="*/ 162 h 162"/>
                <a:gd name="T58" fmla="*/ 108 w 190"/>
                <a:gd name="T59" fmla="*/ 157 h 162"/>
                <a:gd name="T60" fmla="*/ 116 w 190"/>
                <a:gd name="T61" fmla="*/ 152 h 162"/>
                <a:gd name="T62" fmla="*/ 124 w 190"/>
                <a:gd name="T63" fmla="*/ 148 h 162"/>
                <a:gd name="T64" fmla="*/ 135 w 190"/>
                <a:gd name="T65" fmla="*/ 146 h 162"/>
                <a:gd name="T66" fmla="*/ 147 w 190"/>
                <a:gd name="T67" fmla="*/ 145 h 162"/>
                <a:gd name="T68" fmla="*/ 160 w 190"/>
                <a:gd name="T69" fmla="*/ 146 h 162"/>
                <a:gd name="T70" fmla="*/ 174 w 190"/>
                <a:gd name="T71" fmla="*/ 149 h 162"/>
                <a:gd name="T72" fmla="*/ 190 w 190"/>
                <a:gd name="T73" fmla="*/ 156 h 162"/>
                <a:gd name="T74" fmla="*/ 185 w 190"/>
                <a:gd name="T75" fmla="*/ 150 h 162"/>
                <a:gd name="T76" fmla="*/ 180 w 190"/>
                <a:gd name="T77" fmla="*/ 143 h 162"/>
                <a:gd name="T78" fmla="*/ 177 w 190"/>
                <a:gd name="T79" fmla="*/ 134 h 162"/>
                <a:gd name="T80" fmla="*/ 173 w 190"/>
                <a:gd name="T81" fmla="*/ 124 h 162"/>
                <a:gd name="T82" fmla="*/ 172 w 190"/>
                <a:gd name="T83" fmla="*/ 113 h 162"/>
                <a:gd name="T84" fmla="*/ 172 w 190"/>
                <a:gd name="T85" fmla="*/ 99 h 162"/>
                <a:gd name="T86" fmla="*/ 176 w 190"/>
                <a:gd name="T87" fmla="*/ 85 h 162"/>
                <a:gd name="T88" fmla="*/ 182 w 190"/>
                <a:gd name="T89" fmla="*/ 69 h 162"/>
                <a:gd name="T90" fmla="*/ 173 w 190"/>
                <a:gd name="T91" fmla="*/ 66 h 162"/>
                <a:gd name="T92" fmla="*/ 164 w 190"/>
                <a:gd name="T93" fmla="*/ 64 h 162"/>
                <a:gd name="T94" fmla="*/ 155 w 190"/>
                <a:gd name="T95" fmla="*/ 60 h 162"/>
                <a:gd name="T96" fmla="*/ 147 w 190"/>
                <a:gd name="T97" fmla="*/ 54 h 162"/>
                <a:gd name="T98" fmla="*/ 141 w 190"/>
                <a:gd name="T99" fmla="*/ 46 h 162"/>
                <a:gd name="T100" fmla="*/ 135 w 190"/>
                <a:gd name="T101" fmla="*/ 37 h 162"/>
                <a:gd name="T102" fmla="*/ 133 w 190"/>
                <a:gd name="T103" fmla="*/ 24 h 162"/>
                <a:gd name="T104" fmla="*/ 132 w 190"/>
                <a:gd name="T105" fmla="*/ 10 h 162"/>
                <a:gd name="T106" fmla="*/ 127 w 190"/>
                <a:gd name="T107" fmla="*/ 10 h 162"/>
                <a:gd name="T108" fmla="*/ 122 w 190"/>
                <a:gd name="T109" fmla="*/ 11 h 162"/>
                <a:gd name="T110" fmla="*/ 116 w 190"/>
                <a:gd name="T111" fmla="*/ 12 h 162"/>
                <a:gd name="T112" fmla="*/ 111 w 190"/>
                <a:gd name="T113" fmla="*/ 11 h 162"/>
                <a:gd name="T114" fmla="*/ 105 w 190"/>
                <a:gd name="T115" fmla="*/ 10 h 162"/>
                <a:gd name="T116" fmla="*/ 99 w 190"/>
                <a:gd name="T117" fmla="*/ 9 h 162"/>
                <a:gd name="T118" fmla="*/ 93 w 190"/>
                <a:gd name="T119" fmla="*/ 5 h 162"/>
                <a:gd name="T120" fmla="*/ 86 w 190"/>
                <a:gd name="T121" fmla="*/ 0 h 1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62"/>
                <a:gd name="T185" fmla="*/ 190 w 190"/>
                <a:gd name="T186" fmla="*/ 162 h 16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62">
                  <a:moveTo>
                    <a:pt x="86" y="0"/>
                  </a:moveTo>
                  <a:lnTo>
                    <a:pt x="80" y="2"/>
                  </a:lnTo>
                  <a:lnTo>
                    <a:pt x="72" y="5"/>
                  </a:lnTo>
                  <a:lnTo>
                    <a:pt x="61" y="9"/>
                  </a:lnTo>
                  <a:lnTo>
                    <a:pt x="51" y="11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1" y="20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19" y="37"/>
                  </a:lnTo>
                  <a:lnTo>
                    <a:pt x="28" y="48"/>
                  </a:lnTo>
                  <a:lnTo>
                    <a:pt x="35" y="61"/>
                  </a:lnTo>
                  <a:lnTo>
                    <a:pt x="42" y="75"/>
                  </a:lnTo>
                  <a:lnTo>
                    <a:pt x="46" y="90"/>
                  </a:lnTo>
                  <a:lnTo>
                    <a:pt x="50" y="106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64" y="122"/>
                  </a:lnTo>
                  <a:lnTo>
                    <a:pt x="71" y="126"/>
                  </a:lnTo>
                  <a:lnTo>
                    <a:pt x="78" y="131"/>
                  </a:lnTo>
                  <a:lnTo>
                    <a:pt x="86" y="137"/>
                  </a:lnTo>
                  <a:lnTo>
                    <a:pt x="92" y="145"/>
                  </a:lnTo>
                  <a:lnTo>
                    <a:pt x="98" y="152"/>
                  </a:lnTo>
                  <a:lnTo>
                    <a:pt x="103" y="162"/>
                  </a:lnTo>
                  <a:lnTo>
                    <a:pt x="108" y="157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35" y="146"/>
                  </a:lnTo>
                  <a:lnTo>
                    <a:pt x="147" y="145"/>
                  </a:lnTo>
                  <a:lnTo>
                    <a:pt x="160" y="146"/>
                  </a:lnTo>
                  <a:lnTo>
                    <a:pt x="174" y="149"/>
                  </a:lnTo>
                  <a:lnTo>
                    <a:pt x="190" y="156"/>
                  </a:lnTo>
                  <a:lnTo>
                    <a:pt x="185" y="150"/>
                  </a:lnTo>
                  <a:lnTo>
                    <a:pt x="180" y="143"/>
                  </a:lnTo>
                  <a:lnTo>
                    <a:pt x="177" y="134"/>
                  </a:lnTo>
                  <a:lnTo>
                    <a:pt x="173" y="124"/>
                  </a:lnTo>
                  <a:lnTo>
                    <a:pt x="172" y="113"/>
                  </a:lnTo>
                  <a:lnTo>
                    <a:pt x="172" y="99"/>
                  </a:lnTo>
                  <a:lnTo>
                    <a:pt x="176" y="85"/>
                  </a:lnTo>
                  <a:lnTo>
                    <a:pt x="182" y="69"/>
                  </a:lnTo>
                  <a:lnTo>
                    <a:pt x="173" y="66"/>
                  </a:lnTo>
                  <a:lnTo>
                    <a:pt x="164" y="64"/>
                  </a:lnTo>
                  <a:lnTo>
                    <a:pt x="155" y="60"/>
                  </a:lnTo>
                  <a:lnTo>
                    <a:pt x="147" y="54"/>
                  </a:lnTo>
                  <a:lnTo>
                    <a:pt x="141" y="46"/>
                  </a:lnTo>
                  <a:lnTo>
                    <a:pt x="135" y="37"/>
                  </a:lnTo>
                  <a:lnTo>
                    <a:pt x="133" y="24"/>
                  </a:lnTo>
                  <a:lnTo>
                    <a:pt x="132" y="10"/>
                  </a:lnTo>
                  <a:lnTo>
                    <a:pt x="127" y="10"/>
                  </a:lnTo>
                  <a:lnTo>
                    <a:pt x="122" y="11"/>
                  </a:lnTo>
                  <a:lnTo>
                    <a:pt x="116" y="12"/>
                  </a:lnTo>
                  <a:lnTo>
                    <a:pt x="111" y="11"/>
                  </a:lnTo>
                  <a:lnTo>
                    <a:pt x="105" y="10"/>
                  </a:lnTo>
                  <a:lnTo>
                    <a:pt x="99" y="9"/>
                  </a:lnTo>
                  <a:lnTo>
                    <a:pt x="93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0" name="Freeform 759"/>
            <p:cNvSpPr>
              <a:spLocks/>
            </p:cNvSpPr>
            <p:nvPr/>
          </p:nvSpPr>
          <p:spPr bwMode="auto">
            <a:xfrm>
              <a:off x="250" y="363"/>
              <a:ext cx="166" cy="229"/>
            </a:xfrm>
            <a:custGeom>
              <a:avLst/>
              <a:gdLst>
                <a:gd name="T0" fmla="*/ 140 w 166"/>
                <a:gd name="T1" fmla="*/ 112 h 229"/>
                <a:gd name="T2" fmla="*/ 119 w 166"/>
                <a:gd name="T3" fmla="*/ 113 h 229"/>
                <a:gd name="T4" fmla="*/ 91 w 166"/>
                <a:gd name="T5" fmla="*/ 123 h 229"/>
                <a:gd name="T6" fmla="*/ 64 w 166"/>
                <a:gd name="T7" fmla="*/ 150 h 229"/>
                <a:gd name="T8" fmla="*/ 48 w 166"/>
                <a:gd name="T9" fmla="*/ 191 h 229"/>
                <a:gd name="T10" fmla="*/ 37 w 166"/>
                <a:gd name="T11" fmla="*/ 216 h 229"/>
                <a:gd name="T12" fmla="*/ 26 w 166"/>
                <a:gd name="T13" fmla="*/ 222 h 229"/>
                <a:gd name="T14" fmla="*/ 18 w 166"/>
                <a:gd name="T15" fmla="*/ 224 h 229"/>
                <a:gd name="T16" fmla="*/ 10 w 166"/>
                <a:gd name="T17" fmla="*/ 226 h 229"/>
                <a:gd name="T18" fmla="*/ 4 w 166"/>
                <a:gd name="T19" fmla="*/ 228 h 229"/>
                <a:gd name="T20" fmla="*/ 1 w 166"/>
                <a:gd name="T21" fmla="*/ 228 h 229"/>
                <a:gd name="T22" fmla="*/ 0 w 166"/>
                <a:gd name="T23" fmla="*/ 227 h 229"/>
                <a:gd name="T24" fmla="*/ 14 w 166"/>
                <a:gd name="T25" fmla="*/ 219 h 229"/>
                <a:gd name="T26" fmla="*/ 31 w 166"/>
                <a:gd name="T27" fmla="*/ 196 h 229"/>
                <a:gd name="T28" fmla="*/ 39 w 166"/>
                <a:gd name="T29" fmla="*/ 169 h 229"/>
                <a:gd name="T30" fmla="*/ 42 w 166"/>
                <a:gd name="T31" fmla="*/ 144 h 229"/>
                <a:gd name="T32" fmla="*/ 41 w 166"/>
                <a:gd name="T33" fmla="*/ 128 h 229"/>
                <a:gd name="T34" fmla="*/ 37 w 166"/>
                <a:gd name="T35" fmla="*/ 109 h 229"/>
                <a:gd name="T36" fmla="*/ 40 w 166"/>
                <a:gd name="T37" fmla="*/ 97 h 229"/>
                <a:gd name="T38" fmla="*/ 53 w 166"/>
                <a:gd name="T39" fmla="*/ 88 h 229"/>
                <a:gd name="T40" fmla="*/ 64 w 166"/>
                <a:gd name="T41" fmla="*/ 71 h 229"/>
                <a:gd name="T42" fmla="*/ 68 w 166"/>
                <a:gd name="T43" fmla="*/ 51 h 229"/>
                <a:gd name="T44" fmla="*/ 73 w 166"/>
                <a:gd name="T45" fmla="*/ 39 h 229"/>
                <a:gd name="T46" fmla="*/ 92 w 166"/>
                <a:gd name="T47" fmla="*/ 33 h 229"/>
                <a:gd name="T48" fmla="*/ 113 w 166"/>
                <a:gd name="T49" fmla="*/ 21 h 229"/>
                <a:gd name="T50" fmla="*/ 130 w 166"/>
                <a:gd name="T51" fmla="*/ 7 h 229"/>
                <a:gd name="T52" fmla="*/ 135 w 166"/>
                <a:gd name="T53" fmla="*/ 8 h 229"/>
                <a:gd name="T54" fmla="*/ 138 w 166"/>
                <a:gd name="T55" fmla="*/ 31 h 229"/>
                <a:gd name="T56" fmla="*/ 146 w 166"/>
                <a:gd name="T57" fmla="*/ 52 h 229"/>
                <a:gd name="T58" fmla="*/ 158 w 166"/>
                <a:gd name="T59" fmla="*/ 70 h 229"/>
                <a:gd name="T60" fmla="*/ 161 w 166"/>
                <a:gd name="T61" fmla="*/ 77 h 229"/>
                <a:gd name="T62" fmla="*/ 151 w 166"/>
                <a:gd name="T63" fmla="*/ 82 h 229"/>
                <a:gd name="T64" fmla="*/ 143 w 166"/>
                <a:gd name="T65" fmla="*/ 90 h 229"/>
                <a:gd name="T66" fmla="*/ 142 w 166"/>
                <a:gd name="T67" fmla="*/ 104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229"/>
                <a:gd name="T104" fmla="*/ 166 w 166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229">
                  <a:moveTo>
                    <a:pt x="146" y="112"/>
                  </a:moveTo>
                  <a:lnTo>
                    <a:pt x="140" y="112"/>
                  </a:lnTo>
                  <a:lnTo>
                    <a:pt x="131" y="112"/>
                  </a:lnTo>
                  <a:lnTo>
                    <a:pt x="119" y="113"/>
                  </a:lnTo>
                  <a:lnTo>
                    <a:pt x="105" y="117"/>
                  </a:lnTo>
                  <a:lnTo>
                    <a:pt x="91" y="123"/>
                  </a:lnTo>
                  <a:lnTo>
                    <a:pt x="77" y="134"/>
                  </a:lnTo>
                  <a:lnTo>
                    <a:pt x="64" y="150"/>
                  </a:lnTo>
                  <a:lnTo>
                    <a:pt x="54" y="172"/>
                  </a:lnTo>
                  <a:lnTo>
                    <a:pt x="48" y="191"/>
                  </a:lnTo>
                  <a:lnTo>
                    <a:pt x="43" y="206"/>
                  </a:lnTo>
                  <a:lnTo>
                    <a:pt x="37" y="216"/>
                  </a:lnTo>
                  <a:lnTo>
                    <a:pt x="30" y="221"/>
                  </a:lnTo>
                  <a:lnTo>
                    <a:pt x="26" y="222"/>
                  </a:lnTo>
                  <a:lnTo>
                    <a:pt x="22" y="223"/>
                  </a:lnTo>
                  <a:lnTo>
                    <a:pt x="18" y="224"/>
                  </a:lnTo>
                  <a:lnTo>
                    <a:pt x="14" y="225"/>
                  </a:lnTo>
                  <a:lnTo>
                    <a:pt x="10" y="226"/>
                  </a:lnTo>
                  <a:lnTo>
                    <a:pt x="6" y="227"/>
                  </a:lnTo>
                  <a:lnTo>
                    <a:pt x="4" y="228"/>
                  </a:lnTo>
                  <a:lnTo>
                    <a:pt x="1" y="229"/>
                  </a:lnTo>
                  <a:lnTo>
                    <a:pt x="1" y="228"/>
                  </a:lnTo>
                  <a:lnTo>
                    <a:pt x="1" y="227"/>
                  </a:lnTo>
                  <a:lnTo>
                    <a:pt x="0" y="227"/>
                  </a:lnTo>
                  <a:lnTo>
                    <a:pt x="0" y="226"/>
                  </a:lnTo>
                  <a:lnTo>
                    <a:pt x="14" y="219"/>
                  </a:lnTo>
                  <a:lnTo>
                    <a:pt x="24" y="209"/>
                  </a:lnTo>
                  <a:lnTo>
                    <a:pt x="31" y="196"/>
                  </a:lnTo>
                  <a:lnTo>
                    <a:pt x="36" y="182"/>
                  </a:lnTo>
                  <a:lnTo>
                    <a:pt x="39" y="169"/>
                  </a:lnTo>
                  <a:lnTo>
                    <a:pt x="41" y="155"/>
                  </a:lnTo>
                  <a:lnTo>
                    <a:pt x="42" y="144"/>
                  </a:lnTo>
                  <a:lnTo>
                    <a:pt x="42" y="136"/>
                  </a:lnTo>
                  <a:lnTo>
                    <a:pt x="41" y="128"/>
                  </a:lnTo>
                  <a:lnTo>
                    <a:pt x="40" y="119"/>
                  </a:lnTo>
                  <a:lnTo>
                    <a:pt x="37" y="109"/>
                  </a:lnTo>
                  <a:lnTo>
                    <a:pt x="35" y="98"/>
                  </a:lnTo>
                  <a:lnTo>
                    <a:pt x="40" y="97"/>
                  </a:lnTo>
                  <a:lnTo>
                    <a:pt x="46" y="93"/>
                  </a:lnTo>
                  <a:lnTo>
                    <a:pt x="53" y="88"/>
                  </a:lnTo>
                  <a:lnTo>
                    <a:pt x="59" y="80"/>
                  </a:lnTo>
                  <a:lnTo>
                    <a:pt x="64" y="71"/>
                  </a:lnTo>
                  <a:lnTo>
                    <a:pt x="67" y="62"/>
                  </a:lnTo>
                  <a:lnTo>
                    <a:pt x="68" y="51"/>
                  </a:lnTo>
                  <a:lnTo>
                    <a:pt x="67" y="40"/>
                  </a:lnTo>
                  <a:lnTo>
                    <a:pt x="73" y="39"/>
                  </a:lnTo>
                  <a:lnTo>
                    <a:pt x="83" y="37"/>
                  </a:lnTo>
                  <a:lnTo>
                    <a:pt x="92" y="33"/>
                  </a:lnTo>
                  <a:lnTo>
                    <a:pt x="103" y="28"/>
                  </a:lnTo>
                  <a:lnTo>
                    <a:pt x="113" y="21"/>
                  </a:lnTo>
                  <a:lnTo>
                    <a:pt x="122" y="14"/>
                  </a:lnTo>
                  <a:lnTo>
                    <a:pt x="130" y="7"/>
                  </a:lnTo>
                  <a:lnTo>
                    <a:pt x="135" y="0"/>
                  </a:lnTo>
                  <a:lnTo>
                    <a:pt x="135" y="8"/>
                  </a:lnTo>
                  <a:lnTo>
                    <a:pt x="136" y="19"/>
                  </a:lnTo>
                  <a:lnTo>
                    <a:pt x="138" y="31"/>
                  </a:lnTo>
                  <a:lnTo>
                    <a:pt x="141" y="41"/>
                  </a:lnTo>
                  <a:lnTo>
                    <a:pt x="146" y="52"/>
                  </a:lnTo>
                  <a:lnTo>
                    <a:pt x="152" y="62"/>
                  </a:lnTo>
                  <a:lnTo>
                    <a:pt x="158" y="70"/>
                  </a:lnTo>
                  <a:lnTo>
                    <a:pt x="166" y="76"/>
                  </a:lnTo>
                  <a:lnTo>
                    <a:pt x="161" y="77"/>
                  </a:lnTo>
                  <a:lnTo>
                    <a:pt x="156" y="79"/>
                  </a:lnTo>
                  <a:lnTo>
                    <a:pt x="151" y="82"/>
                  </a:lnTo>
                  <a:lnTo>
                    <a:pt x="146" y="86"/>
                  </a:lnTo>
                  <a:lnTo>
                    <a:pt x="143" y="90"/>
                  </a:lnTo>
                  <a:lnTo>
                    <a:pt x="142" y="96"/>
                  </a:lnTo>
                  <a:lnTo>
                    <a:pt x="142" y="104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1" name="Freeform 760"/>
            <p:cNvSpPr>
              <a:spLocks/>
            </p:cNvSpPr>
            <p:nvPr/>
          </p:nvSpPr>
          <p:spPr bwMode="auto">
            <a:xfrm>
              <a:off x="195" y="367"/>
              <a:ext cx="98" cy="222"/>
            </a:xfrm>
            <a:custGeom>
              <a:avLst/>
              <a:gdLst>
                <a:gd name="T0" fmla="*/ 54 w 98"/>
                <a:gd name="T1" fmla="*/ 220 h 222"/>
                <a:gd name="T2" fmla="*/ 47 w 98"/>
                <a:gd name="T3" fmla="*/ 212 h 222"/>
                <a:gd name="T4" fmla="*/ 37 w 98"/>
                <a:gd name="T5" fmla="*/ 213 h 222"/>
                <a:gd name="T6" fmla="*/ 31 w 98"/>
                <a:gd name="T7" fmla="*/ 209 h 222"/>
                <a:gd name="T8" fmla="*/ 33 w 98"/>
                <a:gd name="T9" fmla="*/ 203 h 222"/>
                <a:gd name="T10" fmla="*/ 39 w 98"/>
                <a:gd name="T11" fmla="*/ 196 h 222"/>
                <a:gd name="T12" fmla="*/ 48 w 98"/>
                <a:gd name="T13" fmla="*/ 195 h 222"/>
                <a:gd name="T14" fmla="*/ 57 w 98"/>
                <a:gd name="T15" fmla="*/ 191 h 222"/>
                <a:gd name="T16" fmla="*/ 60 w 98"/>
                <a:gd name="T17" fmla="*/ 185 h 222"/>
                <a:gd name="T18" fmla="*/ 61 w 98"/>
                <a:gd name="T19" fmla="*/ 180 h 222"/>
                <a:gd name="T20" fmla="*/ 61 w 98"/>
                <a:gd name="T21" fmla="*/ 175 h 222"/>
                <a:gd name="T22" fmla="*/ 59 w 98"/>
                <a:gd name="T23" fmla="*/ 171 h 222"/>
                <a:gd name="T24" fmla="*/ 54 w 98"/>
                <a:gd name="T25" fmla="*/ 167 h 222"/>
                <a:gd name="T26" fmla="*/ 43 w 98"/>
                <a:gd name="T27" fmla="*/ 167 h 222"/>
                <a:gd name="T28" fmla="*/ 36 w 98"/>
                <a:gd name="T29" fmla="*/ 171 h 222"/>
                <a:gd name="T30" fmla="*/ 36 w 98"/>
                <a:gd name="T31" fmla="*/ 178 h 222"/>
                <a:gd name="T32" fmla="*/ 33 w 98"/>
                <a:gd name="T33" fmla="*/ 185 h 222"/>
                <a:gd name="T34" fmla="*/ 26 w 98"/>
                <a:gd name="T35" fmla="*/ 191 h 222"/>
                <a:gd name="T36" fmla="*/ 23 w 98"/>
                <a:gd name="T37" fmla="*/ 192 h 222"/>
                <a:gd name="T38" fmla="*/ 20 w 98"/>
                <a:gd name="T39" fmla="*/ 189 h 222"/>
                <a:gd name="T40" fmla="*/ 20 w 98"/>
                <a:gd name="T41" fmla="*/ 184 h 222"/>
                <a:gd name="T42" fmla="*/ 23 w 98"/>
                <a:gd name="T43" fmla="*/ 174 h 222"/>
                <a:gd name="T44" fmla="*/ 27 w 98"/>
                <a:gd name="T45" fmla="*/ 168 h 222"/>
                <a:gd name="T46" fmla="*/ 32 w 98"/>
                <a:gd name="T47" fmla="*/ 161 h 222"/>
                <a:gd name="T48" fmla="*/ 33 w 98"/>
                <a:gd name="T49" fmla="*/ 156 h 222"/>
                <a:gd name="T50" fmla="*/ 33 w 98"/>
                <a:gd name="T51" fmla="*/ 153 h 222"/>
                <a:gd name="T52" fmla="*/ 31 w 98"/>
                <a:gd name="T53" fmla="*/ 148 h 222"/>
                <a:gd name="T54" fmla="*/ 26 w 98"/>
                <a:gd name="T55" fmla="*/ 143 h 222"/>
                <a:gd name="T56" fmla="*/ 18 w 98"/>
                <a:gd name="T57" fmla="*/ 140 h 222"/>
                <a:gd name="T58" fmla="*/ 14 w 98"/>
                <a:gd name="T59" fmla="*/ 141 h 222"/>
                <a:gd name="T60" fmla="*/ 11 w 98"/>
                <a:gd name="T61" fmla="*/ 143 h 222"/>
                <a:gd name="T62" fmla="*/ 7 w 98"/>
                <a:gd name="T63" fmla="*/ 146 h 222"/>
                <a:gd name="T64" fmla="*/ 0 w 98"/>
                <a:gd name="T65" fmla="*/ 127 h 222"/>
                <a:gd name="T66" fmla="*/ 10 w 98"/>
                <a:gd name="T67" fmla="*/ 84 h 222"/>
                <a:gd name="T68" fmla="*/ 36 w 98"/>
                <a:gd name="T69" fmla="*/ 44 h 222"/>
                <a:gd name="T70" fmla="*/ 69 w 98"/>
                <a:gd name="T71" fmla="*/ 15 h 222"/>
                <a:gd name="T72" fmla="*/ 89 w 98"/>
                <a:gd name="T73" fmla="*/ 4 h 222"/>
                <a:gd name="T74" fmla="*/ 98 w 98"/>
                <a:gd name="T75" fmla="*/ 0 h 222"/>
                <a:gd name="T76" fmla="*/ 91 w 98"/>
                <a:gd name="T77" fmla="*/ 14 h 222"/>
                <a:gd name="T78" fmla="*/ 81 w 98"/>
                <a:gd name="T79" fmla="*/ 39 h 222"/>
                <a:gd name="T80" fmla="*/ 81 w 98"/>
                <a:gd name="T81" fmla="*/ 60 h 222"/>
                <a:gd name="T82" fmla="*/ 86 w 98"/>
                <a:gd name="T83" fmla="*/ 82 h 222"/>
                <a:gd name="T84" fmla="*/ 92 w 98"/>
                <a:gd name="T85" fmla="*/ 105 h 222"/>
                <a:gd name="T86" fmla="*/ 96 w 98"/>
                <a:gd name="T87" fmla="*/ 124 h 222"/>
                <a:gd name="T88" fmla="*/ 97 w 98"/>
                <a:gd name="T89" fmla="*/ 140 h 222"/>
                <a:gd name="T90" fmla="*/ 94 w 98"/>
                <a:gd name="T91" fmla="*/ 165 h 222"/>
                <a:gd name="T92" fmla="*/ 86 w 98"/>
                <a:gd name="T93" fmla="*/ 192 h 222"/>
                <a:gd name="T94" fmla="*/ 69 w 98"/>
                <a:gd name="T95" fmla="*/ 215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8"/>
                <a:gd name="T145" fmla="*/ 0 h 222"/>
                <a:gd name="T146" fmla="*/ 98 w 98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8" h="222">
                  <a:moveTo>
                    <a:pt x="55" y="222"/>
                  </a:moveTo>
                  <a:lnTo>
                    <a:pt x="54" y="220"/>
                  </a:lnTo>
                  <a:lnTo>
                    <a:pt x="51" y="215"/>
                  </a:lnTo>
                  <a:lnTo>
                    <a:pt x="47" y="212"/>
                  </a:lnTo>
                  <a:lnTo>
                    <a:pt x="41" y="212"/>
                  </a:lnTo>
                  <a:lnTo>
                    <a:pt x="37" y="213"/>
                  </a:lnTo>
                  <a:lnTo>
                    <a:pt x="34" y="212"/>
                  </a:lnTo>
                  <a:lnTo>
                    <a:pt x="31" y="209"/>
                  </a:lnTo>
                  <a:lnTo>
                    <a:pt x="30" y="207"/>
                  </a:lnTo>
                  <a:lnTo>
                    <a:pt x="33" y="203"/>
                  </a:lnTo>
                  <a:lnTo>
                    <a:pt x="36" y="199"/>
                  </a:lnTo>
                  <a:lnTo>
                    <a:pt x="39" y="196"/>
                  </a:lnTo>
                  <a:lnTo>
                    <a:pt x="42" y="194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91"/>
                  </a:lnTo>
                  <a:lnTo>
                    <a:pt x="60" y="187"/>
                  </a:lnTo>
                  <a:lnTo>
                    <a:pt x="60" y="185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1"/>
                  </a:lnTo>
                  <a:lnTo>
                    <a:pt x="58" y="169"/>
                  </a:lnTo>
                  <a:lnTo>
                    <a:pt x="54" y="167"/>
                  </a:lnTo>
                  <a:lnTo>
                    <a:pt x="49" y="166"/>
                  </a:lnTo>
                  <a:lnTo>
                    <a:pt x="43" y="167"/>
                  </a:lnTo>
                  <a:lnTo>
                    <a:pt x="39" y="168"/>
                  </a:lnTo>
                  <a:lnTo>
                    <a:pt x="36" y="171"/>
                  </a:lnTo>
                  <a:lnTo>
                    <a:pt x="36" y="174"/>
                  </a:lnTo>
                  <a:lnTo>
                    <a:pt x="36" y="178"/>
                  </a:lnTo>
                  <a:lnTo>
                    <a:pt x="36" y="181"/>
                  </a:lnTo>
                  <a:lnTo>
                    <a:pt x="33" y="185"/>
                  </a:lnTo>
                  <a:lnTo>
                    <a:pt x="30" y="188"/>
                  </a:lnTo>
                  <a:lnTo>
                    <a:pt x="26" y="191"/>
                  </a:lnTo>
                  <a:lnTo>
                    <a:pt x="24" y="193"/>
                  </a:lnTo>
                  <a:lnTo>
                    <a:pt x="23" y="192"/>
                  </a:lnTo>
                  <a:lnTo>
                    <a:pt x="22" y="190"/>
                  </a:lnTo>
                  <a:lnTo>
                    <a:pt x="20" y="189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22" y="179"/>
                  </a:lnTo>
                  <a:lnTo>
                    <a:pt x="23" y="174"/>
                  </a:lnTo>
                  <a:lnTo>
                    <a:pt x="24" y="171"/>
                  </a:lnTo>
                  <a:lnTo>
                    <a:pt x="27" y="168"/>
                  </a:lnTo>
                  <a:lnTo>
                    <a:pt x="30" y="166"/>
                  </a:lnTo>
                  <a:lnTo>
                    <a:pt x="32" y="161"/>
                  </a:lnTo>
                  <a:lnTo>
                    <a:pt x="33" y="157"/>
                  </a:lnTo>
                  <a:lnTo>
                    <a:pt x="33" y="156"/>
                  </a:lnTo>
                  <a:lnTo>
                    <a:pt x="33" y="154"/>
                  </a:lnTo>
                  <a:lnTo>
                    <a:pt x="33" y="153"/>
                  </a:lnTo>
                  <a:lnTo>
                    <a:pt x="33" y="152"/>
                  </a:lnTo>
                  <a:lnTo>
                    <a:pt x="31" y="148"/>
                  </a:lnTo>
                  <a:lnTo>
                    <a:pt x="29" y="145"/>
                  </a:lnTo>
                  <a:lnTo>
                    <a:pt x="26" y="143"/>
                  </a:lnTo>
                  <a:lnTo>
                    <a:pt x="21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4" y="141"/>
                  </a:lnTo>
                  <a:lnTo>
                    <a:pt x="12" y="142"/>
                  </a:lnTo>
                  <a:lnTo>
                    <a:pt x="11" y="143"/>
                  </a:lnTo>
                  <a:lnTo>
                    <a:pt x="9" y="145"/>
                  </a:lnTo>
                  <a:lnTo>
                    <a:pt x="7" y="146"/>
                  </a:lnTo>
                  <a:lnTo>
                    <a:pt x="5" y="148"/>
                  </a:lnTo>
                  <a:lnTo>
                    <a:pt x="0" y="127"/>
                  </a:lnTo>
                  <a:lnTo>
                    <a:pt x="2" y="106"/>
                  </a:lnTo>
                  <a:lnTo>
                    <a:pt x="10" y="84"/>
                  </a:lnTo>
                  <a:lnTo>
                    <a:pt x="22" y="63"/>
                  </a:lnTo>
                  <a:lnTo>
                    <a:pt x="36" y="44"/>
                  </a:lnTo>
                  <a:lnTo>
                    <a:pt x="53" y="28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89" y="4"/>
                  </a:lnTo>
                  <a:lnTo>
                    <a:pt x="95" y="1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1" y="14"/>
                  </a:lnTo>
                  <a:lnTo>
                    <a:pt x="85" y="26"/>
                  </a:lnTo>
                  <a:lnTo>
                    <a:pt x="81" y="39"/>
                  </a:lnTo>
                  <a:lnTo>
                    <a:pt x="80" y="53"/>
                  </a:lnTo>
                  <a:lnTo>
                    <a:pt x="81" y="60"/>
                  </a:lnTo>
                  <a:lnTo>
                    <a:pt x="84" y="70"/>
                  </a:lnTo>
                  <a:lnTo>
                    <a:pt x="86" y="82"/>
                  </a:lnTo>
                  <a:lnTo>
                    <a:pt x="90" y="94"/>
                  </a:lnTo>
                  <a:lnTo>
                    <a:pt x="92" y="105"/>
                  </a:lnTo>
                  <a:lnTo>
                    <a:pt x="95" y="115"/>
                  </a:lnTo>
                  <a:lnTo>
                    <a:pt x="96" y="124"/>
                  </a:lnTo>
                  <a:lnTo>
                    <a:pt x="97" y="132"/>
                  </a:lnTo>
                  <a:lnTo>
                    <a:pt x="97" y="140"/>
                  </a:lnTo>
                  <a:lnTo>
                    <a:pt x="96" y="151"/>
                  </a:lnTo>
                  <a:lnTo>
                    <a:pt x="94" y="165"/>
                  </a:lnTo>
                  <a:lnTo>
                    <a:pt x="91" y="178"/>
                  </a:lnTo>
                  <a:lnTo>
                    <a:pt x="86" y="192"/>
                  </a:lnTo>
                  <a:lnTo>
                    <a:pt x="79" y="205"/>
                  </a:lnTo>
                  <a:lnTo>
                    <a:pt x="69" y="215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2" name="Freeform 761"/>
            <p:cNvSpPr>
              <a:spLocks/>
            </p:cNvSpPr>
            <p:nvPr/>
          </p:nvSpPr>
          <p:spPr bwMode="auto">
            <a:xfrm>
              <a:off x="42" y="475"/>
              <a:ext cx="478" cy="376"/>
            </a:xfrm>
            <a:custGeom>
              <a:avLst/>
              <a:gdLst>
                <a:gd name="T0" fmla="*/ 221 w 478"/>
                <a:gd name="T1" fmla="*/ 321 h 376"/>
                <a:gd name="T2" fmla="*/ 195 w 478"/>
                <a:gd name="T3" fmla="*/ 371 h 376"/>
                <a:gd name="T4" fmla="*/ 173 w 478"/>
                <a:gd name="T5" fmla="*/ 328 h 376"/>
                <a:gd name="T6" fmla="*/ 146 w 478"/>
                <a:gd name="T7" fmla="*/ 295 h 376"/>
                <a:gd name="T8" fmla="*/ 136 w 478"/>
                <a:gd name="T9" fmla="*/ 215 h 376"/>
                <a:gd name="T10" fmla="*/ 155 w 478"/>
                <a:gd name="T11" fmla="*/ 177 h 376"/>
                <a:gd name="T12" fmla="*/ 171 w 478"/>
                <a:gd name="T13" fmla="*/ 140 h 376"/>
                <a:gd name="T14" fmla="*/ 161 w 478"/>
                <a:gd name="T15" fmla="*/ 146 h 376"/>
                <a:gd name="T16" fmla="*/ 148 w 478"/>
                <a:gd name="T17" fmla="*/ 181 h 376"/>
                <a:gd name="T18" fmla="*/ 98 w 478"/>
                <a:gd name="T19" fmla="*/ 225 h 376"/>
                <a:gd name="T20" fmla="*/ 61 w 478"/>
                <a:gd name="T21" fmla="*/ 229 h 376"/>
                <a:gd name="T22" fmla="*/ 36 w 478"/>
                <a:gd name="T23" fmla="*/ 219 h 376"/>
                <a:gd name="T24" fmla="*/ 0 w 478"/>
                <a:gd name="T25" fmla="*/ 200 h 376"/>
                <a:gd name="T26" fmla="*/ 30 w 478"/>
                <a:gd name="T27" fmla="*/ 189 h 376"/>
                <a:gd name="T28" fmla="*/ 56 w 478"/>
                <a:gd name="T29" fmla="*/ 152 h 376"/>
                <a:gd name="T30" fmla="*/ 108 w 478"/>
                <a:gd name="T31" fmla="*/ 114 h 376"/>
                <a:gd name="T32" fmla="*/ 140 w 478"/>
                <a:gd name="T33" fmla="*/ 116 h 376"/>
                <a:gd name="T34" fmla="*/ 146 w 478"/>
                <a:gd name="T35" fmla="*/ 119 h 376"/>
                <a:gd name="T36" fmla="*/ 140 w 478"/>
                <a:gd name="T37" fmla="*/ 139 h 376"/>
                <a:gd name="T38" fmla="*/ 144 w 478"/>
                <a:gd name="T39" fmla="*/ 143 h 376"/>
                <a:gd name="T40" fmla="*/ 160 w 478"/>
                <a:gd name="T41" fmla="*/ 139 h 376"/>
                <a:gd name="T42" fmla="*/ 158 w 478"/>
                <a:gd name="T43" fmla="*/ 115 h 376"/>
                <a:gd name="T44" fmla="*/ 164 w 478"/>
                <a:gd name="T45" fmla="*/ 114 h 376"/>
                <a:gd name="T46" fmla="*/ 174 w 478"/>
                <a:gd name="T47" fmla="*/ 129 h 376"/>
                <a:gd name="T48" fmla="*/ 195 w 478"/>
                <a:gd name="T49" fmla="*/ 132 h 376"/>
                <a:gd name="T50" fmla="*/ 212 w 478"/>
                <a:gd name="T51" fmla="*/ 116 h 376"/>
                <a:gd name="T52" fmla="*/ 230 w 478"/>
                <a:gd name="T53" fmla="*/ 111 h 376"/>
                <a:gd name="T54" fmla="*/ 256 w 478"/>
                <a:gd name="T55" fmla="*/ 79 h 376"/>
                <a:gd name="T56" fmla="*/ 313 w 478"/>
                <a:gd name="T57" fmla="*/ 5 h 376"/>
                <a:gd name="T58" fmla="*/ 358 w 478"/>
                <a:gd name="T59" fmla="*/ 0 h 376"/>
                <a:gd name="T60" fmla="*/ 394 w 478"/>
                <a:gd name="T61" fmla="*/ 7 h 376"/>
                <a:gd name="T62" fmla="*/ 433 w 478"/>
                <a:gd name="T63" fmla="*/ 23 h 376"/>
                <a:gd name="T64" fmla="*/ 470 w 478"/>
                <a:gd name="T65" fmla="*/ 25 h 376"/>
                <a:gd name="T66" fmla="*/ 464 w 478"/>
                <a:gd name="T67" fmla="*/ 47 h 376"/>
                <a:gd name="T68" fmla="*/ 413 w 478"/>
                <a:gd name="T69" fmla="*/ 116 h 376"/>
                <a:gd name="T70" fmla="*/ 366 w 478"/>
                <a:gd name="T71" fmla="*/ 141 h 376"/>
                <a:gd name="T72" fmla="*/ 317 w 478"/>
                <a:gd name="T73" fmla="*/ 153 h 376"/>
                <a:gd name="T74" fmla="*/ 272 w 478"/>
                <a:gd name="T75" fmla="*/ 141 h 376"/>
                <a:gd name="T76" fmla="*/ 248 w 478"/>
                <a:gd name="T77" fmla="*/ 126 h 376"/>
                <a:gd name="T78" fmla="*/ 230 w 478"/>
                <a:gd name="T79" fmla="*/ 120 h 376"/>
                <a:gd name="T80" fmla="*/ 212 w 478"/>
                <a:gd name="T81" fmla="*/ 126 h 376"/>
                <a:gd name="T82" fmla="*/ 213 w 478"/>
                <a:gd name="T83" fmla="*/ 137 h 376"/>
                <a:gd name="T84" fmla="*/ 234 w 478"/>
                <a:gd name="T85" fmla="*/ 135 h 376"/>
                <a:gd name="T86" fmla="*/ 259 w 478"/>
                <a:gd name="T87" fmla="*/ 133 h 376"/>
                <a:gd name="T88" fmla="*/ 305 w 478"/>
                <a:gd name="T89" fmla="*/ 152 h 376"/>
                <a:gd name="T90" fmla="*/ 347 w 478"/>
                <a:gd name="T91" fmla="*/ 207 h 376"/>
                <a:gd name="T92" fmla="*/ 360 w 478"/>
                <a:gd name="T93" fmla="*/ 274 h 376"/>
                <a:gd name="T94" fmla="*/ 335 w 478"/>
                <a:gd name="T95" fmla="*/ 274 h 376"/>
                <a:gd name="T96" fmla="*/ 278 w 478"/>
                <a:gd name="T97" fmla="*/ 255 h 376"/>
                <a:gd name="T98" fmla="*/ 244 w 478"/>
                <a:gd name="T99" fmla="*/ 244 h 376"/>
                <a:gd name="T100" fmla="*/ 216 w 478"/>
                <a:gd name="T101" fmla="*/ 196 h 376"/>
                <a:gd name="T102" fmla="*/ 207 w 478"/>
                <a:gd name="T103" fmla="*/ 151 h 376"/>
                <a:gd name="T104" fmla="*/ 188 w 478"/>
                <a:gd name="T105" fmla="*/ 136 h 376"/>
                <a:gd name="T106" fmla="*/ 177 w 478"/>
                <a:gd name="T107" fmla="*/ 139 h 376"/>
                <a:gd name="T108" fmla="*/ 188 w 478"/>
                <a:gd name="T109" fmla="*/ 160 h 376"/>
                <a:gd name="T110" fmla="*/ 223 w 478"/>
                <a:gd name="T111" fmla="*/ 207 h 3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8"/>
                <a:gd name="T169" fmla="*/ 0 h 376"/>
                <a:gd name="T170" fmla="*/ 478 w 478"/>
                <a:gd name="T171" fmla="*/ 376 h 3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8" h="376">
                  <a:moveTo>
                    <a:pt x="228" y="222"/>
                  </a:moveTo>
                  <a:lnTo>
                    <a:pt x="232" y="249"/>
                  </a:lnTo>
                  <a:lnTo>
                    <a:pt x="232" y="276"/>
                  </a:lnTo>
                  <a:lnTo>
                    <a:pt x="229" y="302"/>
                  </a:lnTo>
                  <a:lnTo>
                    <a:pt x="221" y="321"/>
                  </a:lnTo>
                  <a:lnTo>
                    <a:pt x="213" y="335"/>
                  </a:lnTo>
                  <a:lnTo>
                    <a:pt x="206" y="348"/>
                  </a:lnTo>
                  <a:lnTo>
                    <a:pt x="201" y="361"/>
                  </a:lnTo>
                  <a:lnTo>
                    <a:pt x="196" y="376"/>
                  </a:lnTo>
                  <a:lnTo>
                    <a:pt x="195" y="371"/>
                  </a:lnTo>
                  <a:lnTo>
                    <a:pt x="193" y="363"/>
                  </a:lnTo>
                  <a:lnTo>
                    <a:pt x="189" y="355"/>
                  </a:lnTo>
                  <a:lnTo>
                    <a:pt x="184" y="346"/>
                  </a:lnTo>
                  <a:lnTo>
                    <a:pt x="179" y="336"/>
                  </a:lnTo>
                  <a:lnTo>
                    <a:pt x="173" y="328"/>
                  </a:lnTo>
                  <a:lnTo>
                    <a:pt x="167" y="319"/>
                  </a:lnTo>
                  <a:lnTo>
                    <a:pt x="161" y="313"/>
                  </a:lnTo>
                  <a:lnTo>
                    <a:pt x="155" y="307"/>
                  </a:lnTo>
                  <a:lnTo>
                    <a:pt x="150" y="301"/>
                  </a:lnTo>
                  <a:lnTo>
                    <a:pt x="146" y="295"/>
                  </a:lnTo>
                  <a:lnTo>
                    <a:pt x="142" y="288"/>
                  </a:lnTo>
                  <a:lnTo>
                    <a:pt x="135" y="267"/>
                  </a:lnTo>
                  <a:lnTo>
                    <a:pt x="134" y="247"/>
                  </a:lnTo>
                  <a:lnTo>
                    <a:pt x="134" y="228"/>
                  </a:lnTo>
                  <a:lnTo>
                    <a:pt x="136" y="215"/>
                  </a:lnTo>
                  <a:lnTo>
                    <a:pt x="138" y="207"/>
                  </a:lnTo>
                  <a:lnTo>
                    <a:pt x="141" y="199"/>
                  </a:lnTo>
                  <a:lnTo>
                    <a:pt x="146" y="193"/>
                  </a:lnTo>
                  <a:lnTo>
                    <a:pt x="151" y="185"/>
                  </a:lnTo>
                  <a:lnTo>
                    <a:pt x="155" y="177"/>
                  </a:lnTo>
                  <a:lnTo>
                    <a:pt x="160" y="169"/>
                  </a:lnTo>
                  <a:lnTo>
                    <a:pt x="165" y="160"/>
                  </a:lnTo>
                  <a:lnTo>
                    <a:pt x="170" y="151"/>
                  </a:lnTo>
                  <a:lnTo>
                    <a:pt x="171" y="145"/>
                  </a:lnTo>
                  <a:lnTo>
                    <a:pt x="171" y="140"/>
                  </a:lnTo>
                  <a:lnTo>
                    <a:pt x="171" y="135"/>
                  </a:lnTo>
                  <a:lnTo>
                    <a:pt x="169" y="134"/>
                  </a:lnTo>
                  <a:lnTo>
                    <a:pt x="165" y="137"/>
                  </a:lnTo>
                  <a:lnTo>
                    <a:pt x="163" y="141"/>
                  </a:lnTo>
                  <a:lnTo>
                    <a:pt x="161" y="146"/>
                  </a:lnTo>
                  <a:lnTo>
                    <a:pt x="159" y="151"/>
                  </a:lnTo>
                  <a:lnTo>
                    <a:pt x="158" y="160"/>
                  </a:lnTo>
                  <a:lnTo>
                    <a:pt x="155" y="168"/>
                  </a:lnTo>
                  <a:lnTo>
                    <a:pt x="152" y="174"/>
                  </a:lnTo>
                  <a:lnTo>
                    <a:pt x="148" y="181"/>
                  </a:lnTo>
                  <a:lnTo>
                    <a:pt x="140" y="194"/>
                  </a:lnTo>
                  <a:lnTo>
                    <a:pt x="131" y="204"/>
                  </a:lnTo>
                  <a:lnTo>
                    <a:pt x="121" y="214"/>
                  </a:lnTo>
                  <a:lnTo>
                    <a:pt x="109" y="221"/>
                  </a:lnTo>
                  <a:lnTo>
                    <a:pt x="98" y="225"/>
                  </a:lnTo>
                  <a:lnTo>
                    <a:pt x="87" y="229"/>
                  </a:lnTo>
                  <a:lnTo>
                    <a:pt x="77" y="230"/>
                  </a:lnTo>
                  <a:lnTo>
                    <a:pt x="67" y="230"/>
                  </a:lnTo>
                  <a:lnTo>
                    <a:pt x="63" y="230"/>
                  </a:lnTo>
                  <a:lnTo>
                    <a:pt x="61" y="229"/>
                  </a:lnTo>
                  <a:lnTo>
                    <a:pt x="57" y="228"/>
                  </a:lnTo>
                  <a:lnTo>
                    <a:pt x="54" y="227"/>
                  </a:lnTo>
                  <a:lnTo>
                    <a:pt x="48" y="225"/>
                  </a:lnTo>
                  <a:lnTo>
                    <a:pt x="42" y="223"/>
                  </a:lnTo>
                  <a:lnTo>
                    <a:pt x="36" y="219"/>
                  </a:lnTo>
                  <a:lnTo>
                    <a:pt x="30" y="216"/>
                  </a:lnTo>
                  <a:lnTo>
                    <a:pt x="24" y="212"/>
                  </a:lnTo>
                  <a:lnTo>
                    <a:pt x="17" y="208"/>
                  </a:lnTo>
                  <a:lnTo>
                    <a:pt x="9" y="204"/>
                  </a:lnTo>
                  <a:lnTo>
                    <a:pt x="0" y="200"/>
                  </a:lnTo>
                  <a:lnTo>
                    <a:pt x="5" y="198"/>
                  </a:lnTo>
                  <a:lnTo>
                    <a:pt x="11" y="197"/>
                  </a:lnTo>
                  <a:lnTo>
                    <a:pt x="18" y="195"/>
                  </a:lnTo>
                  <a:lnTo>
                    <a:pt x="24" y="192"/>
                  </a:lnTo>
                  <a:lnTo>
                    <a:pt x="30" y="189"/>
                  </a:lnTo>
                  <a:lnTo>
                    <a:pt x="36" y="184"/>
                  </a:lnTo>
                  <a:lnTo>
                    <a:pt x="42" y="179"/>
                  </a:lnTo>
                  <a:lnTo>
                    <a:pt x="45" y="172"/>
                  </a:lnTo>
                  <a:lnTo>
                    <a:pt x="49" y="163"/>
                  </a:lnTo>
                  <a:lnTo>
                    <a:pt x="56" y="152"/>
                  </a:lnTo>
                  <a:lnTo>
                    <a:pt x="64" y="142"/>
                  </a:lnTo>
                  <a:lnTo>
                    <a:pt x="74" y="131"/>
                  </a:lnTo>
                  <a:lnTo>
                    <a:pt x="85" y="123"/>
                  </a:lnTo>
                  <a:lnTo>
                    <a:pt x="96" y="117"/>
                  </a:lnTo>
                  <a:lnTo>
                    <a:pt x="108" y="114"/>
                  </a:lnTo>
                  <a:lnTo>
                    <a:pt x="121" y="116"/>
                  </a:lnTo>
                  <a:lnTo>
                    <a:pt x="126" y="119"/>
                  </a:lnTo>
                  <a:lnTo>
                    <a:pt x="132" y="120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1" y="115"/>
                  </a:lnTo>
                  <a:lnTo>
                    <a:pt x="146" y="119"/>
                  </a:lnTo>
                  <a:lnTo>
                    <a:pt x="142" y="125"/>
                  </a:lnTo>
                  <a:lnTo>
                    <a:pt x="140" y="131"/>
                  </a:lnTo>
                  <a:lnTo>
                    <a:pt x="139" y="137"/>
                  </a:lnTo>
                  <a:lnTo>
                    <a:pt x="139" y="138"/>
                  </a:lnTo>
                  <a:lnTo>
                    <a:pt x="140" y="139"/>
                  </a:lnTo>
                  <a:lnTo>
                    <a:pt x="140" y="141"/>
                  </a:lnTo>
                  <a:lnTo>
                    <a:pt x="140" y="142"/>
                  </a:lnTo>
                  <a:lnTo>
                    <a:pt x="141" y="142"/>
                  </a:lnTo>
                  <a:lnTo>
                    <a:pt x="142" y="142"/>
                  </a:lnTo>
                  <a:lnTo>
                    <a:pt x="144" y="143"/>
                  </a:lnTo>
                  <a:lnTo>
                    <a:pt x="145" y="144"/>
                  </a:lnTo>
                  <a:lnTo>
                    <a:pt x="149" y="145"/>
                  </a:lnTo>
                  <a:lnTo>
                    <a:pt x="153" y="144"/>
                  </a:lnTo>
                  <a:lnTo>
                    <a:pt x="158" y="142"/>
                  </a:lnTo>
                  <a:lnTo>
                    <a:pt x="160" y="139"/>
                  </a:lnTo>
                  <a:lnTo>
                    <a:pt x="163" y="134"/>
                  </a:lnTo>
                  <a:lnTo>
                    <a:pt x="163" y="128"/>
                  </a:lnTo>
                  <a:lnTo>
                    <a:pt x="162" y="122"/>
                  </a:lnTo>
                  <a:lnTo>
                    <a:pt x="160" y="118"/>
                  </a:lnTo>
                  <a:lnTo>
                    <a:pt x="158" y="115"/>
                  </a:lnTo>
                  <a:lnTo>
                    <a:pt x="158" y="114"/>
                  </a:lnTo>
                  <a:lnTo>
                    <a:pt x="159" y="113"/>
                  </a:lnTo>
                  <a:lnTo>
                    <a:pt x="161" y="112"/>
                  </a:lnTo>
                  <a:lnTo>
                    <a:pt x="163" y="112"/>
                  </a:lnTo>
                  <a:lnTo>
                    <a:pt x="164" y="114"/>
                  </a:lnTo>
                  <a:lnTo>
                    <a:pt x="165" y="117"/>
                  </a:lnTo>
                  <a:lnTo>
                    <a:pt x="165" y="120"/>
                  </a:lnTo>
                  <a:lnTo>
                    <a:pt x="166" y="124"/>
                  </a:lnTo>
                  <a:lnTo>
                    <a:pt x="170" y="128"/>
                  </a:lnTo>
                  <a:lnTo>
                    <a:pt x="174" y="129"/>
                  </a:lnTo>
                  <a:lnTo>
                    <a:pt x="181" y="125"/>
                  </a:lnTo>
                  <a:lnTo>
                    <a:pt x="183" y="128"/>
                  </a:lnTo>
                  <a:lnTo>
                    <a:pt x="187" y="130"/>
                  </a:lnTo>
                  <a:lnTo>
                    <a:pt x="191" y="132"/>
                  </a:lnTo>
                  <a:lnTo>
                    <a:pt x="195" y="132"/>
                  </a:lnTo>
                  <a:lnTo>
                    <a:pt x="199" y="131"/>
                  </a:lnTo>
                  <a:lnTo>
                    <a:pt x="203" y="128"/>
                  </a:lnTo>
                  <a:lnTo>
                    <a:pt x="207" y="124"/>
                  </a:lnTo>
                  <a:lnTo>
                    <a:pt x="209" y="117"/>
                  </a:lnTo>
                  <a:lnTo>
                    <a:pt x="212" y="116"/>
                  </a:lnTo>
                  <a:lnTo>
                    <a:pt x="214" y="115"/>
                  </a:lnTo>
                  <a:lnTo>
                    <a:pt x="218" y="114"/>
                  </a:lnTo>
                  <a:lnTo>
                    <a:pt x="222" y="113"/>
                  </a:lnTo>
                  <a:lnTo>
                    <a:pt x="226" y="112"/>
                  </a:lnTo>
                  <a:lnTo>
                    <a:pt x="230" y="111"/>
                  </a:lnTo>
                  <a:lnTo>
                    <a:pt x="234" y="110"/>
                  </a:lnTo>
                  <a:lnTo>
                    <a:pt x="238" y="109"/>
                  </a:lnTo>
                  <a:lnTo>
                    <a:pt x="245" y="104"/>
                  </a:lnTo>
                  <a:lnTo>
                    <a:pt x="251" y="94"/>
                  </a:lnTo>
                  <a:lnTo>
                    <a:pt x="256" y="79"/>
                  </a:lnTo>
                  <a:lnTo>
                    <a:pt x="262" y="60"/>
                  </a:lnTo>
                  <a:lnTo>
                    <a:pt x="272" y="38"/>
                  </a:lnTo>
                  <a:lnTo>
                    <a:pt x="285" y="22"/>
                  </a:lnTo>
                  <a:lnTo>
                    <a:pt x="299" y="11"/>
                  </a:lnTo>
                  <a:lnTo>
                    <a:pt x="313" y="5"/>
                  </a:lnTo>
                  <a:lnTo>
                    <a:pt x="327" y="1"/>
                  </a:lnTo>
                  <a:lnTo>
                    <a:pt x="339" y="0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1"/>
                  </a:lnTo>
                  <a:lnTo>
                    <a:pt x="370" y="2"/>
                  </a:lnTo>
                  <a:lnTo>
                    <a:pt x="378" y="3"/>
                  </a:lnTo>
                  <a:lnTo>
                    <a:pt x="386" y="5"/>
                  </a:lnTo>
                  <a:lnTo>
                    <a:pt x="394" y="7"/>
                  </a:lnTo>
                  <a:lnTo>
                    <a:pt x="403" y="10"/>
                  </a:lnTo>
                  <a:lnTo>
                    <a:pt x="409" y="14"/>
                  </a:lnTo>
                  <a:lnTo>
                    <a:pt x="416" y="18"/>
                  </a:lnTo>
                  <a:lnTo>
                    <a:pt x="424" y="21"/>
                  </a:lnTo>
                  <a:lnTo>
                    <a:pt x="433" y="23"/>
                  </a:lnTo>
                  <a:lnTo>
                    <a:pt x="440" y="25"/>
                  </a:lnTo>
                  <a:lnTo>
                    <a:pt x="449" y="26"/>
                  </a:lnTo>
                  <a:lnTo>
                    <a:pt x="457" y="26"/>
                  </a:lnTo>
                  <a:lnTo>
                    <a:pt x="464" y="26"/>
                  </a:lnTo>
                  <a:lnTo>
                    <a:pt x="470" y="25"/>
                  </a:lnTo>
                  <a:lnTo>
                    <a:pt x="478" y="25"/>
                  </a:lnTo>
                  <a:lnTo>
                    <a:pt x="478" y="29"/>
                  </a:lnTo>
                  <a:lnTo>
                    <a:pt x="475" y="32"/>
                  </a:lnTo>
                  <a:lnTo>
                    <a:pt x="471" y="36"/>
                  </a:lnTo>
                  <a:lnTo>
                    <a:pt x="464" y="47"/>
                  </a:lnTo>
                  <a:lnTo>
                    <a:pt x="456" y="60"/>
                  </a:lnTo>
                  <a:lnTo>
                    <a:pt x="446" y="75"/>
                  </a:lnTo>
                  <a:lnTo>
                    <a:pt x="435" y="89"/>
                  </a:lnTo>
                  <a:lnTo>
                    <a:pt x="424" y="104"/>
                  </a:lnTo>
                  <a:lnTo>
                    <a:pt x="413" y="116"/>
                  </a:lnTo>
                  <a:lnTo>
                    <a:pt x="402" y="126"/>
                  </a:lnTo>
                  <a:lnTo>
                    <a:pt x="391" y="132"/>
                  </a:lnTo>
                  <a:lnTo>
                    <a:pt x="385" y="134"/>
                  </a:lnTo>
                  <a:lnTo>
                    <a:pt x="377" y="137"/>
                  </a:lnTo>
                  <a:lnTo>
                    <a:pt x="366" y="141"/>
                  </a:lnTo>
                  <a:lnTo>
                    <a:pt x="356" y="143"/>
                  </a:lnTo>
                  <a:lnTo>
                    <a:pt x="346" y="147"/>
                  </a:lnTo>
                  <a:lnTo>
                    <a:pt x="336" y="150"/>
                  </a:lnTo>
                  <a:lnTo>
                    <a:pt x="326" y="152"/>
                  </a:lnTo>
                  <a:lnTo>
                    <a:pt x="317" y="153"/>
                  </a:lnTo>
                  <a:lnTo>
                    <a:pt x="310" y="152"/>
                  </a:lnTo>
                  <a:lnTo>
                    <a:pt x="300" y="150"/>
                  </a:lnTo>
                  <a:lnTo>
                    <a:pt x="290" y="147"/>
                  </a:lnTo>
                  <a:lnTo>
                    <a:pt x="281" y="143"/>
                  </a:lnTo>
                  <a:lnTo>
                    <a:pt x="272" y="141"/>
                  </a:lnTo>
                  <a:lnTo>
                    <a:pt x="264" y="137"/>
                  </a:lnTo>
                  <a:lnTo>
                    <a:pt x="258" y="134"/>
                  </a:lnTo>
                  <a:lnTo>
                    <a:pt x="255" y="132"/>
                  </a:lnTo>
                  <a:lnTo>
                    <a:pt x="251" y="129"/>
                  </a:lnTo>
                  <a:lnTo>
                    <a:pt x="248" y="126"/>
                  </a:lnTo>
                  <a:lnTo>
                    <a:pt x="244" y="123"/>
                  </a:lnTo>
                  <a:lnTo>
                    <a:pt x="240" y="121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0" y="120"/>
                  </a:lnTo>
                  <a:lnTo>
                    <a:pt x="226" y="121"/>
                  </a:lnTo>
                  <a:lnTo>
                    <a:pt x="221" y="122"/>
                  </a:lnTo>
                  <a:lnTo>
                    <a:pt x="218" y="123"/>
                  </a:lnTo>
                  <a:lnTo>
                    <a:pt x="214" y="125"/>
                  </a:lnTo>
                  <a:lnTo>
                    <a:pt x="212" y="126"/>
                  </a:lnTo>
                  <a:lnTo>
                    <a:pt x="208" y="129"/>
                  </a:lnTo>
                  <a:lnTo>
                    <a:pt x="207" y="132"/>
                  </a:lnTo>
                  <a:lnTo>
                    <a:pt x="208" y="134"/>
                  </a:lnTo>
                  <a:lnTo>
                    <a:pt x="211" y="136"/>
                  </a:lnTo>
                  <a:lnTo>
                    <a:pt x="213" y="137"/>
                  </a:lnTo>
                  <a:lnTo>
                    <a:pt x="217" y="137"/>
                  </a:lnTo>
                  <a:lnTo>
                    <a:pt x="220" y="136"/>
                  </a:lnTo>
                  <a:lnTo>
                    <a:pt x="225" y="136"/>
                  </a:lnTo>
                  <a:lnTo>
                    <a:pt x="229" y="135"/>
                  </a:lnTo>
                  <a:lnTo>
                    <a:pt x="234" y="135"/>
                  </a:lnTo>
                  <a:lnTo>
                    <a:pt x="239" y="134"/>
                  </a:lnTo>
                  <a:lnTo>
                    <a:pt x="244" y="133"/>
                  </a:lnTo>
                  <a:lnTo>
                    <a:pt x="249" y="132"/>
                  </a:lnTo>
                  <a:lnTo>
                    <a:pt x="253" y="132"/>
                  </a:lnTo>
                  <a:lnTo>
                    <a:pt x="259" y="133"/>
                  </a:lnTo>
                  <a:lnTo>
                    <a:pt x="265" y="134"/>
                  </a:lnTo>
                  <a:lnTo>
                    <a:pt x="273" y="137"/>
                  </a:lnTo>
                  <a:lnTo>
                    <a:pt x="281" y="141"/>
                  </a:lnTo>
                  <a:lnTo>
                    <a:pt x="293" y="145"/>
                  </a:lnTo>
                  <a:lnTo>
                    <a:pt x="305" y="152"/>
                  </a:lnTo>
                  <a:lnTo>
                    <a:pt x="316" y="159"/>
                  </a:lnTo>
                  <a:lnTo>
                    <a:pt x="324" y="169"/>
                  </a:lnTo>
                  <a:lnTo>
                    <a:pt x="333" y="180"/>
                  </a:lnTo>
                  <a:lnTo>
                    <a:pt x="340" y="193"/>
                  </a:lnTo>
                  <a:lnTo>
                    <a:pt x="347" y="207"/>
                  </a:lnTo>
                  <a:lnTo>
                    <a:pt x="351" y="222"/>
                  </a:lnTo>
                  <a:lnTo>
                    <a:pt x="355" y="238"/>
                  </a:lnTo>
                  <a:lnTo>
                    <a:pt x="358" y="253"/>
                  </a:lnTo>
                  <a:lnTo>
                    <a:pt x="359" y="264"/>
                  </a:lnTo>
                  <a:lnTo>
                    <a:pt x="360" y="274"/>
                  </a:lnTo>
                  <a:lnTo>
                    <a:pt x="359" y="283"/>
                  </a:lnTo>
                  <a:lnTo>
                    <a:pt x="358" y="293"/>
                  </a:lnTo>
                  <a:lnTo>
                    <a:pt x="353" y="286"/>
                  </a:lnTo>
                  <a:lnTo>
                    <a:pt x="344" y="279"/>
                  </a:lnTo>
                  <a:lnTo>
                    <a:pt x="335" y="274"/>
                  </a:lnTo>
                  <a:lnTo>
                    <a:pt x="324" y="268"/>
                  </a:lnTo>
                  <a:lnTo>
                    <a:pt x="311" y="264"/>
                  </a:lnTo>
                  <a:lnTo>
                    <a:pt x="299" y="260"/>
                  </a:lnTo>
                  <a:lnTo>
                    <a:pt x="288" y="257"/>
                  </a:lnTo>
                  <a:lnTo>
                    <a:pt x="278" y="255"/>
                  </a:lnTo>
                  <a:lnTo>
                    <a:pt x="272" y="254"/>
                  </a:lnTo>
                  <a:lnTo>
                    <a:pt x="265" y="252"/>
                  </a:lnTo>
                  <a:lnTo>
                    <a:pt x="257" y="251"/>
                  </a:lnTo>
                  <a:lnTo>
                    <a:pt x="250" y="248"/>
                  </a:lnTo>
                  <a:lnTo>
                    <a:pt x="244" y="244"/>
                  </a:lnTo>
                  <a:lnTo>
                    <a:pt x="237" y="237"/>
                  </a:lnTo>
                  <a:lnTo>
                    <a:pt x="232" y="229"/>
                  </a:lnTo>
                  <a:lnTo>
                    <a:pt x="227" y="220"/>
                  </a:lnTo>
                  <a:lnTo>
                    <a:pt x="221" y="206"/>
                  </a:lnTo>
                  <a:lnTo>
                    <a:pt x="216" y="196"/>
                  </a:lnTo>
                  <a:lnTo>
                    <a:pt x="213" y="183"/>
                  </a:lnTo>
                  <a:lnTo>
                    <a:pt x="213" y="166"/>
                  </a:lnTo>
                  <a:lnTo>
                    <a:pt x="213" y="161"/>
                  </a:lnTo>
                  <a:lnTo>
                    <a:pt x="210" y="155"/>
                  </a:lnTo>
                  <a:lnTo>
                    <a:pt x="207" y="151"/>
                  </a:lnTo>
                  <a:lnTo>
                    <a:pt x="203" y="146"/>
                  </a:lnTo>
                  <a:lnTo>
                    <a:pt x="199" y="143"/>
                  </a:lnTo>
                  <a:lnTo>
                    <a:pt x="195" y="140"/>
                  </a:lnTo>
                  <a:lnTo>
                    <a:pt x="191" y="138"/>
                  </a:lnTo>
                  <a:lnTo>
                    <a:pt x="188" y="136"/>
                  </a:lnTo>
                  <a:lnTo>
                    <a:pt x="183" y="134"/>
                  </a:lnTo>
                  <a:lnTo>
                    <a:pt x="179" y="132"/>
                  </a:lnTo>
                  <a:lnTo>
                    <a:pt x="177" y="133"/>
                  </a:lnTo>
                  <a:lnTo>
                    <a:pt x="176" y="135"/>
                  </a:lnTo>
                  <a:lnTo>
                    <a:pt x="177" y="139"/>
                  </a:lnTo>
                  <a:lnTo>
                    <a:pt x="177" y="143"/>
                  </a:lnTo>
                  <a:lnTo>
                    <a:pt x="178" y="147"/>
                  </a:lnTo>
                  <a:lnTo>
                    <a:pt x="180" y="152"/>
                  </a:lnTo>
                  <a:lnTo>
                    <a:pt x="183" y="155"/>
                  </a:lnTo>
                  <a:lnTo>
                    <a:pt x="188" y="160"/>
                  </a:lnTo>
                  <a:lnTo>
                    <a:pt x="194" y="167"/>
                  </a:lnTo>
                  <a:lnTo>
                    <a:pt x="201" y="174"/>
                  </a:lnTo>
                  <a:lnTo>
                    <a:pt x="209" y="184"/>
                  </a:lnTo>
                  <a:lnTo>
                    <a:pt x="217" y="195"/>
                  </a:lnTo>
                  <a:lnTo>
                    <a:pt x="223" y="207"/>
                  </a:lnTo>
                  <a:lnTo>
                    <a:pt x="228" y="22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3" name="Freeform 762"/>
            <p:cNvSpPr>
              <a:spLocks/>
            </p:cNvSpPr>
            <p:nvPr/>
          </p:nvSpPr>
          <p:spPr bwMode="auto">
            <a:xfrm>
              <a:off x="50" y="418"/>
              <a:ext cx="144" cy="164"/>
            </a:xfrm>
            <a:custGeom>
              <a:avLst/>
              <a:gdLst>
                <a:gd name="T0" fmla="*/ 109 w 144"/>
                <a:gd name="T1" fmla="*/ 158 h 164"/>
                <a:gd name="T2" fmla="*/ 114 w 144"/>
                <a:gd name="T3" fmla="*/ 149 h 164"/>
                <a:gd name="T4" fmla="*/ 122 w 144"/>
                <a:gd name="T5" fmla="*/ 146 h 164"/>
                <a:gd name="T6" fmla="*/ 129 w 144"/>
                <a:gd name="T7" fmla="*/ 149 h 164"/>
                <a:gd name="T8" fmla="*/ 131 w 144"/>
                <a:gd name="T9" fmla="*/ 153 h 164"/>
                <a:gd name="T10" fmla="*/ 135 w 144"/>
                <a:gd name="T11" fmla="*/ 154 h 164"/>
                <a:gd name="T12" fmla="*/ 142 w 144"/>
                <a:gd name="T13" fmla="*/ 156 h 164"/>
                <a:gd name="T14" fmla="*/ 144 w 144"/>
                <a:gd name="T15" fmla="*/ 155 h 164"/>
                <a:gd name="T16" fmla="*/ 141 w 144"/>
                <a:gd name="T17" fmla="*/ 149 h 164"/>
                <a:gd name="T18" fmla="*/ 136 w 144"/>
                <a:gd name="T19" fmla="*/ 144 h 164"/>
                <a:gd name="T20" fmla="*/ 131 w 144"/>
                <a:gd name="T21" fmla="*/ 144 h 164"/>
                <a:gd name="T22" fmla="*/ 124 w 144"/>
                <a:gd name="T23" fmla="*/ 144 h 164"/>
                <a:gd name="T24" fmla="*/ 119 w 144"/>
                <a:gd name="T25" fmla="*/ 139 h 164"/>
                <a:gd name="T26" fmla="*/ 117 w 144"/>
                <a:gd name="T27" fmla="*/ 130 h 164"/>
                <a:gd name="T28" fmla="*/ 118 w 144"/>
                <a:gd name="T29" fmla="*/ 125 h 164"/>
                <a:gd name="T30" fmla="*/ 120 w 144"/>
                <a:gd name="T31" fmla="*/ 122 h 164"/>
                <a:gd name="T32" fmla="*/ 124 w 144"/>
                <a:gd name="T33" fmla="*/ 117 h 164"/>
                <a:gd name="T34" fmla="*/ 130 w 144"/>
                <a:gd name="T35" fmla="*/ 115 h 164"/>
                <a:gd name="T36" fmla="*/ 136 w 144"/>
                <a:gd name="T37" fmla="*/ 98 h 164"/>
                <a:gd name="T38" fmla="*/ 132 w 144"/>
                <a:gd name="T39" fmla="*/ 67 h 164"/>
                <a:gd name="T40" fmla="*/ 113 w 144"/>
                <a:gd name="T41" fmla="*/ 41 h 164"/>
                <a:gd name="T42" fmla="*/ 80 w 144"/>
                <a:gd name="T43" fmla="*/ 23 h 164"/>
                <a:gd name="T44" fmla="*/ 50 w 144"/>
                <a:gd name="T45" fmla="*/ 16 h 164"/>
                <a:gd name="T46" fmla="*/ 33 w 144"/>
                <a:gd name="T47" fmla="*/ 11 h 164"/>
                <a:gd name="T48" fmla="*/ 16 w 144"/>
                <a:gd name="T49" fmla="*/ 7 h 164"/>
                <a:gd name="T50" fmla="*/ 4 w 144"/>
                <a:gd name="T51" fmla="*/ 2 h 164"/>
                <a:gd name="T52" fmla="*/ 5 w 144"/>
                <a:gd name="T53" fmla="*/ 7 h 164"/>
                <a:gd name="T54" fmla="*/ 14 w 144"/>
                <a:gd name="T55" fmla="*/ 28 h 164"/>
                <a:gd name="T56" fmla="*/ 20 w 144"/>
                <a:gd name="T57" fmla="*/ 50 h 164"/>
                <a:gd name="T58" fmla="*/ 26 w 144"/>
                <a:gd name="T59" fmla="*/ 71 h 164"/>
                <a:gd name="T60" fmla="*/ 30 w 144"/>
                <a:gd name="T61" fmla="*/ 91 h 164"/>
                <a:gd name="T62" fmla="*/ 40 w 144"/>
                <a:gd name="T63" fmla="*/ 117 h 164"/>
                <a:gd name="T64" fmla="*/ 58 w 144"/>
                <a:gd name="T65" fmla="*/ 144 h 164"/>
                <a:gd name="T66" fmla="*/ 89 w 144"/>
                <a:gd name="T67" fmla="*/ 161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64"/>
                <a:gd name="T104" fmla="*/ 144 w 144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64">
                  <a:moveTo>
                    <a:pt x="109" y="164"/>
                  </a:moveTo>
                  <a:lnTo>
                    <a:pt x="109" y="158"/>
                  </a:lnTo>
                  <a:lnTo>
                    <a:pt x="111" y="153"/>
                  </a:lnTo>
                  <a:lnTo>
                    <a:pt x="114" y="149"/>
                  </a:lnTo>
                  <a:lnTo>
                    <a:pt x="118" y="147"/>
                  </a:lnTo>
                  <a:lnTo>
                    <a:pt x="122" y="146"/>
                  </a:lnTo>
                  <a:lnTo>
                    <a:pt x="126" y="147"/>
                  </a:lnTo>
                  <a:lnTo>
                    <a:pt x="129" y="149"/>
                  </a:lnTo>
                  <a:lnTo>
                    <a:pt x="130" y="151"/>
                  </a:lnTo>
                  <a:lnTo>
                    <a:pt x="131" y="153"/>
                  </a:lnTo>
                  <a:lnTo>
                    <a:pt x="132" y="153"/>
                  </a:lnTo>
                  <a:lnTo>
                    <a:pt x="135" y="154"/>
                  </a:lnTo>
                  <a:lnTo>
                    <a:pt x="138" y="155"/>
                  </a:lnTo>
                  <a:lnTo>
                    <a:pt x="142" y="156"/>
                  </a:lnTo>
                  <a:lnTo>
                    <a:pt x="144" y="156"/>
                  </a:lnTo>
                  <a:lnTo>
                    <a:pt x="144" y="155"/>
                  </a:lnTo>
                  <a:lnTo>
                    <a:pt x="143" y="152"/>
                  </a:lnTo>
                  <a:lnTo>
                    <a:pt x="141" y="149"/>
                  </a:lnTo>
                  <a:lnTo>
                    <a:pt x="138" y="147"/>
                  </a:lnTo>
                  <a:lnTo>
                    <a:pt x="136" y="144"/>
                  </a:lnTo>
                  <a:lnTo>
                    <a:pt x="132" y="143"/>
                  </a:lnTo>
                  <a:lnTo>
                    <a:pt x="131" y="144"/>
                  </a:lnTo>
                  <a:lnTo>
                    <a:pt x="127" y="144"/>
                  </a:lnTo>
                  <a:lnTo>
                    <a:pt x="124" y="144"/>
                  </a:lnTo>
                  <a:lnTo>
                    <a:pt x="121" y="143"/>
                  </a:lnTo>
                  <a:lnTo>
                    <a:pt x="119" y="139"/>
                  </a:lnTo>
                  <a:lnTo>
                    <a:pt x="117" y="134"/>
                  </a:lnTo>
                  <a:lnTo>
                    <a:pt x="117" y="130"/>
                  </a:lnTo>
                  <a:lnTo>
                    <a:pt x="117" y="127"/>
                  </a:lnTo>
                  <a:lnTo>
                    <a:pt x="118" y="125"/>
                  </a:lnTo>
                  <a:lnTo>
                    <a:pt x="119" y="123"/>
                  </a:lnTo>
                  <a:lnTo>
                    <a:pt x="120" y="122"/>
                  </a:lnTo>
                  <a:lnTo>
                    <a:pt x="121" y="120"/>
                  </a:lnTo>
                  <a:lnTo>
                    <a:pt x="124" y="117"/>
                  </a:lnTo>
                  <a:lnTo>
                    <a:pt x="127" y="116"/>
                  </a:lnTo>
                  <a:lnTo>
                    <a:pt x="130" y="115"/>
                  </a:lnTo>
                  <a:lnTo>
                    <a:pt x="132" y="115"/>
                  </a:lnTo>
                  <a:lnTo>
                    <a:pt x="136" y="98"/>
                  </a:lnTo>
                  <a:lnTo>
                    <a:pt x="135" y="83"/>
                  </a:lnTo>
                  <a:lnTo>
                    <a:pt x="132" y="67"/>
                  </a:lnTo>
                  <a:lnTo>
                    <a:pt x="124" y="54"/>
                  </a:lnTo>
                  <a:lnTo>
                    <a:pt x="113" y="41"/>
                  </a:lnTo>
                  <a:lnTo>
                    <a:pt x="98" y="32"/>
                  </a:lnTo>
                  <a:lnTo>
                    <a:pt x="80" y="23"/>
                  </a:lnTo>
                  <a:lnTo>
                    <a:pt x="59" y="18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33" y="11"/>
                  </a:lnTo>
                  <a:lnTo>
                    <a:pt x="24" y="8"/>
                  </a:lnTo>
                  <a:lnTo>
                    <a:pt x="16" y="7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0" y="17"/>
                  </a:lnTo>
                  <a:lnTo>
                    <a:pt x="14" y="28"/>
                  </a:lnTo>
                  <a:lnTo>
                    <a:pt x="17" y="38"/>
                  </a:lnTo>
                  <a:lnTo>
                    <a:pt x="20" y="50"/>
                  </a:lnTo>
                  <a:lnTo>
                    <a:pt x="23" y="62"/>
                  </a:lnTo>
                  <a:lnTo>
                    <a:pt x="26" y="71"/>
                  </a:lnTo>
                  <a:lnTo>
                    <a:pt x="28" y="81"/>
                  </a:lnTo>
                  <a:lnTo>
                    <a:pt x="30" y="91"/>
                  </a:lnTo>
                  <a:lnTo>
                    <a:pt x="34" y="104"/>
                  </a:lnTo>
                  <a:lnTo>
                    <a:pt x="40" y="117"/>
                  </a:lnTo>
                  <a:lnTo>
                    <a:pt x="47" y="131"/>
                  </a:lnTo>
                  <a:lnTo>
                    <a:pt x="58" y="144"/>
                  </a:lnTo>
                  <a:lnTo>
                    <a:pt x="71" y="154"/>
                  </a:lnTo>
                  <a:lnTo>
                    <a:pt x="89" y="161"/>
                  </a:lnTo>
                  <a:lnTo>
                    <a:pt x="109" y="164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4" name="Freeform 763"/>
            <p:cNvSpPr>
              <a:spLocks/>
            </p:cNvSpPr>
            <p:nvPr/>
          </p:nvSpPr>
          <p:spPr bwMode="auto">
            <a:xfrm>
              <a:off x="205" y="516"/>
              <a:ext cx="14" cy="18"/>
            </a:xfrm>
            <a:custGeom>
              <a:avLst/>
              <a:gdLst>
                <a:gd name="T0" fmla="*/ 0 w 14"/>
                <a:gd name="T1" fmla="*/ 7 h 18"/>
                <a:gd name="T2" fmla="*/ 1 w 14"/>
                <a:gd name="T3" fmla="*/ 3 h 18"/>
                <a:gd name="T4" fmla="*/ 2 w 14"/>
                <a:gd name="T5" fmla="*/ 1 h 18"/>
                <a:gd name="T6" fmla="*/ 5 w 14"/>
                <a:gd name="T7" fmla="*/ 0 h 18"/>
                <a:gd name="T8" fmla="*/ 8 w 14"/>
                <a:gd name="T9" fmla="*/ 0 h 18"/>
                <a:gd name="T10" fmla="*/ 10 w 14"/>
                <a:gd name="T11" fmla="*/ 1 h 18"/>
                <a:gd name="T12" fmla="*/ 13 w 14"/>
                <a:gd name="T13" fmla="*/ 3 h 18"/>
                <a:gd name="T14" fmla="*/ 14 w 14"/>
                <a:gd name="T15" fmla="*/ 5 h 18"/>
                <a:gd name="T16" fmla="*/ 14 w 14"/>
                <a:gd name="T17" fmla="*/ 9 h 18"/>
                <a:gd name="T18" fmla="*/ 14 w 14"/>
                <a:gd name="T19" fmla="*/ 13 h 18"/>
                <a:gd name="T20" fmla="*/ 13 w 14"/>
                <a:gd name="T21" fmla="*/ 15 h 18"/>
                <a:gd name="T22" fmla="*/ 10 w 14"/>
                <a:gd name="T23" fmla="*/ 17 h 18"/>
                <a:gd name="T24" fmla="*/ 8 w 14"/>
                <a:gd name="T25" fmla="*/ 18 h 18"/>
                <a:gd name="T26" fmla="*/ 6 w 14"/>
                <a:gd name="T27" fmla="*/ 17 h 18"/>
                <a:gd name="T28" fmla="*/ 2 w 14"/>
                <a:gd name="T29" fmla="*/ 14 h 18"/>
                <a:gd name="T30" fmla="*/ 1 w 14"/>
                <a:gd name="T31" fmla="*/ 11 h 18"/>
                <a:gd name="T32" fmla="*/ 0 w 14"/>
                <a:gd name="T33" fmla="*/ 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8"/>
                <a:gd name="T53" fmla="*/ 14 w 1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8">
                  <a:moveTo>
                    <a:pt x="0" y="7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4" y="13"/>
                  </a:lnTo>
                  <a:lnTo>
                    <a:pt x="13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5" name="Freeform 764"/>
            <p:cNvSpPr>
              <a:spLocks/>
            </p:cNvSpPr>
            <p:nvPr/>
          </p:nvSpPr>
          <p:spPr bwMode="auto">
            <a:xfrm>
              <a:off x="235" y="539"/>
              <a:ext cx="16" cy="19"/>
            </a:xfrm>
            <a:custGeom>
              <a:avLst/>
              <a:gdLst>
                <a:gd name="T0" fmla="*/ 2 w 16"/>
                <a:gd name="T1" fmla="*/ 2 h 19"/>
                <a:gd name="T2" fmla="*/ 4 w 16"/>
                <a:gd name="T3" fmla="*/ 0 h 19"/>
                <a:gd name="T4" fmla="*/ 8 w 16"/>
                <a:gd name="T5" fmla="*/ 0 h 19"/>
                <a:gd name="T6" fmla="*/ 12 w 16"/>
                <a:gd name="T7" fmla="*/ 1 h 19"/>
                <a:gd name="T8" fmla="*/ 14 w 16"/>
                <a:gd name="T9" fmla="*/ 3 h 19"/>
                <a:gd name="T10" fmla="*/ 16 w 16"/>
                <a:gd name="T11" fmla="*/ 6 h 19"/>
                <a:gd name="T12" fmla="*/ 16 w 16"/>
                <a:gd name="T13" fmla="*/ 10 h 19"/>
                <a:gd name="T14" fmla="*/ 16 w 16"/>
                <a:gd name="T15" fmla="*/ 14 h 19"/>
                <a:gd name="T16" fmla="*/ 15 w 16"/>
                <a:gd name="T17" fmla="*/ 17 h 19"/>
                <a:gd name="T18" fmla="*/ 13 w 16"/>
                <a:gd name="T19" fmla="*/ 19 h 19"/>
                <a:gd name="T20" fmla="*/ 8 w 16"/>
                <a:gd name="T21" fmla="*/ 19 h 19"/>
                <a:gd name="T22" fmla="*/ 5 w 16"/>
                <a:gd name="T23" fmla="*/ 17 h 19"/>
                <a:gd name="T24" fmla="*/ 2 w 16"/>
                <a:gd name="T25" fmla="*/ 15 h 19"/>
                <a:gd name="T26" fmla="*/ 1 w 16"/>
                <a:gd name="T27" fmla="*/ 12 h 19"/>
                <a:gd name="T28" fmla="*/ 0 w 16"/>
                <a:gd name="T29" fmla="*/ 8 h 19"/>
                <a:gd name="T30" fmla="*/ 0 w 16"/>
                <a:gd name="T31" fmla="*/ 5 h 19"/>
                <a:gd name="T32" fmla="*/ 2 w 16"/>
                <a:gd name="T33" fmla="*/ 2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2" y="2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6" name="Freeform 765"/>
            <p:cNvSpPr>
              <a:spLocks/>
            </p:cNvSpPr>
            <p:nvPr/>
          </p:nvSpPr>
          <p:spPr bwMode="auto">
            <a:xfrm>
              <a:off x="199" y="561"/>
              <a:ext cx="15" cy="18"/>
            </a:xfrm>
            <a:custGeom>
              <a:avLst/>
              <a:gdLst>
                <a:gd name="T0" fmla="*/ 1 w 15"/>
                <a:gd name="T1" fmla="*/ 3 h 18"/>
                <a:gd name="T2" fmla="*/ 3 w 15"/>
                <a:gd name="T3" fmla="*/ 1 h 18"/>
                <a:gd name="T4" fmla="*/ 7 w 15"/>
                <a:gd name="T5" fmla="*/ 0 h 18"/>
                <a:gd name="T6" fmla="*/ 10 w 15"/>
                <a:gd name="T7" fmla="*/ 0 h 18"/>
                <a:gd name="T8" fmla="*/ 14 w 15"/>
                <a:gd name="T9" fmla="*/ 1 h 18"/>
                <a:gd name="T10" fmla="*/ 15 w 15"/>
                <a:gd name="T11" fmla="*/ 5 h 18"/>
                <a:gd name="T12" fmla="*/ 15 w 15"/>
                <a:gd name="T13" fmla="*/ 9 h 18"/>
                <a:gd name="T14" fmla="*/ 14 w 15"/>
                <a:gd name="T15" fmla="*/ 13 h 18"/>
                <a:gd name="T16" fmla="*/ 13 w 15"/>
                <a:gd name="T17" fmla="*/ 16 h 18"/>
                <a:gd name="T18" fmla="*/ 10 w 15"/>
                <a:gd name="T19" fmla="*/ 17 h 18"/>
                <a:gd name="T20" fmla="*/ 8 w 15"/>
                <a:gd name="T21" fmla="*/ 18 h 18"/>
                <a:gd name="T22" fmla="*/ 4 w 15"/>
                <a:gd name="T23" fmla="*/ 18 h 18"/>
                <a:gd name="T24" fmla="*/ 1 w 15"/>
                <a:gd name="T25" fmla="*/ 16 h 18"/>
                <a:gd name="T26" fmla="*/ 0 w 15"/>
                <a:gd name="T27" fmla="*/ 13 h 18"/>
                <a:gd name="T28" fmla="*/ 0 w 15"/>
                <a:gd name="T29" fmla="*/ 9 h 18"/>
                <a:gd name="T30" fmla="*/ 1 w 15"/>
                <a:gd name="T31" fmla="*/ 6 h 18"/>
                <a:gd name="T32" fmla="*/ 1 w 15"/>
                <a:gd name="T33" fmla="*/ 3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18"/>
                <a:gd name="T53" fmla="*/ 15 w 15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18">
                  <a:moveTo>
                    <a:pt x="1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7" name="Freeform 766"/>
            <p:cNvSpPr>
              <a:spLocks/>
            </p:cNvSpPr>
            <p:nvPr/>
          </p:nvSpPr>
          <p:spPr bwMode="auto">
            <a:xfrm>
              <a:off x="173" y="538"/>
              <a:ext cx="16" cy="19"/>
            </a:xfrm>
            <a:custGeom>
              <a:avLst/>
              <a:gdLst>
                <a:gd name="T0" fmla="*/ 3 w 16"/>
                <a:gd name="T1" fmla="*/ 1 h 19"/>
                <a:gd name="T2" fmla="*/ 1 w 16"/>
                <a:gd name="T3" fmla="*/ 4 h 19"/>
                <a:gd name="T4" fmla="*/ 0 w 16"/>
                <a:gd name="T5" fmla="*/ 8 h 19"/>
                <a:gd name="T6" fmla="*/ 0 w 16"/>
                <a:gd name="T7" fmla="*/ 12 h 19"/>
                <a:gd name="T8" fmla="*/ 1 w 16"/>
                <a:gd name="T9" fmla="*/ 15 h 19"/>
                <a:gd name="T10" fmla="*/ 3 w 16"/>
                <a:gd name="T11" fmla="*/ 17 h 19"/>
                <a:gd name="T12" fmla="*/ 8 w 16"/>
                <a:gd name="T13" fmla="*/ 19 h 19"/>
                <a:gd name="T14" fmla="*/ 11 w 16"/>
                <a:gd name="T15" fmla="*/ 19 h 19"/>
                <a:gd name="T16" fmla="*/ 14 w 16"/>
                <a:gd name="T17" fmla="*/ 17 h 19"/>
                <a:gd name="T18" fmla="*/ 15 w 16"/>
                <a:gd name="T19" fmla="*/ 14 h 19"/>
                <a:gd name="T20" fmla="*/ 16 w 16"/>
                <a:gd name="T21" fmla="*/ 11 h 19"/>
                <a:gd name="T22" fmla="*/ 16 w 16"/>
                <a:gd name="T23" fmla="*/ 8 h 19"/>
                <a:gd name="T24" fmla="*/ 15 w 16"/>
                <a:gd name="T25" fmla="*/ 5 h 19"/>
                <a:gd name="T26" fmla="*/ 13 w 16"/>
                <a:gd name="T27" fmla="*/ 3 h 19"/>
                <a:gd name="T28" fmla="*/ 9 w 16"/>
                <a:gd name="T29" fmla="*/ 1 h 19"/>
                <a:gd name="T30" fmla="*/ 5 w 16"/>
                <a:gd name="T31" fmla="*/ 0 h 19"/>
                <a:gd name="T32" fmla="*/ 3 w 16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9"/>
                <a:gd name="T53" fmla="*/ 16 w 16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9">
                  <a:moveTo>
                    <a:pt x="3" y="1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3" y="17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8" name="Freeform 767"/>
            <p:cNvSpPr>
              <a:spLocks/>
            </p:cNvSpPr>
            <p:nvPr/>
          </p:nvSpPr>
          <p:spPr bwMode="auto">
            <a:xfrm>
              <a:off x="164" y="572"/>
              <a:ext cx="13" cy="17"/>
            </a:xfrm>
            <a:custGeom>
              <a:avLst/>
              <a:gdLst>
                <a:gd name="T0" fmla="*/ 0 w 13"/>
                <a:gd name="T1" fmla="*/ 11 h 17"/>
                <a:gd name="T2" fmla="*/ 0 w 13"/>
                <a:gd name="T3" fmla="*/ 8 h 17"/>
                <a:gd name="T4" fmla="*/ 0 w 13"/>
                <a:gd name="T5" fmla="*/ 5 h 17"/>
                <a:gd name="T6" fmla="*/ 1 w 13"/>
                <a:gd name="T7" fmla="*/ 3 h 17"/>
                <a:gd name="T8" fmla="*/ 4 w 13"/>
                <a:gd name="T9" fmla="*/ 1 h 17"/>
                <a:gd name="T10" fmla="*/ 8 w 13"/>
                <a:gd name="T11" fmla="*/ 0 h 17"/>
                <a:gd name="T12" fmla="*/ 11 w 13"/>
                <a:gd name="T13" fmla="*/ 1 h 17"/>
                <a:gd name="T14" fmla="*/ 12 w 13"/>
                <a:gd name="T15" fmla="*/ 3 h 17"/>
                <a:gd name="T16" fmla="*/ 13 w 13"/>
                <a:gd name="T17" fmla="*/ 6 h 17"/>
                <a:gd name="T18" fmla="*/ 13 w 13"/>
                <a:gd name="T19" fmla="*/ 9 h 17"/>
                <a:gd name="T20" fmla="*/ 12 w 13"/>
                <a:gd name="T21" fmla="*/ 13 h 17"/>
                <a:gd name="T22" fmla="*/ 10 w 13"/>
                <a:gd name="T23" fmla="*/ 15 h 17"/>
                <a:gd name="T24" fmla="*/ 8 w 13"/>
                <a:gd name="T25" fmla="*/ 17 h 17"/>
                <a:gd name="T26" fmla="*/ 6 w 13"/>
                <a:gd name="T27" fmla="*/ 17 h 17"/>
                <a:gd name="T28" fmla="*/ 3 w 13"/>
                <a:gd name="T29" fmla="*/ 15 h 17"/>
                <a:gd name="T30" fmla="*/ 0 w 13"/>
                <a:gd name="T31" fmla="*/ 13 h 17"/>
                <a:gd name="T32" fmla="*/ 0 w 13"/>
                <a:gd name="T33" fmla="*/ 1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7"/>
                <a:gd name="T53" fmla="*/ 13 w 1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7">
                  <a:moveTo>
                    <a:pt x="0" y="11"/>
                  </a:move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2" y="13"/>
                  </a:lnTo>
                  <a:lnTo>
                    <a:pt x="10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69" name="Freeform 768"/>
            <p:cNvSpPr>
              <a:spLocks/>
            </p:cNvSpPr>
            <p:nvPr/>
          </p:nvSpPr>
          <p:spPr bwMode="auto">
            <a:xfrm>
              <a:off x="188" y="597"/>
              <a:ext cx="12" cy="19"/>
            </a:xfrm>
            <a:custGeom>
              <a:avLst/>
              <a:gdLst>
                <a:gd name="T0" fmla="*/ 5 w 12"/>
                <a:gd name="T1" fmla="*/ 19 h 19"/>
                <a:gd name="T2" fmla="*/ 2 w 12"/>
                <a:gd name="T3" fmla="*/ 18 h 19"/>
                <a:gd name="T4" fmla="*/ 0 w 12"/>
                <a:gd name="T5" fmla="*/ 16 h 19"/>
                <a:gd name="T6" fmla="*/ 0 w 12"/>
                <a:gd name="T7" fmla="*/ 13 h 19"/>
                <a:gd name="T8" fmla="*/ 0 w 12"/>
                <a:gd name="T9" fmla="*/ 9 h 19"/>
                <a:gd name="T10" fmla="*/ 1 w 12"/>
                <a:gd name="T11" fmla="*/ 6 h 19"/>
                <a:gd name="T12" fmla="*/ 3 w 12"/>
                <a:gd name="T13" fmla="*/ 3 h 19"/>
                <a:gd name="T14" fmla="*/ 6 w 12"/>
                <a:gd name="T15" fmla="*/ 1 h 19"/>
                <a:gd name="T16" fmla="*/ 8 w 12"/>
                <a:gd name="T17" fmla="*/ 0 h 19"/>
                <a:gd name="T18" fmla="*/ 10 w 12"/>
                <a:gd name="T19" fmla="*/ 1 h 19"/>
                <a:gd name="T20" fmla="*/ 12 w 12"/>
                <a:gd name="T21" fmla="*/ 3 h 19"/>
                <a:gd name="T22" fmla="*/ 12 w 12"/>
                <a:gd name="T23" fmla="*/ 7 h 19"/>
                <a:gd name="T24" fmla="*/ 12 w 12"/>
                <a:gd name="T25" fmla="*/ 10 h 19"/>
                <a:gd name="T26" fmla="*/ 12 w 12"/>
                <a:gd name="T27" fmla="*/ 13 h 19"/>
                <a:gd name="T28" fmla="*/ 10 w 12"/>
                <a:gd name="T29" fmla="*/ 16 h 19"/>
                <a:gd name="T30" fmla="*/ 8 w 12"/>
                <a:gd name="T31" fmla="*/ 18 h 19"/>
                <a:gd name="T32" fmla="*/ 5 w 12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9"/>
                <a:gd name="T53" fmla="*/ 12 w 1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9">
                  <a:moveTo>
                    <a:pt x="5" y="19"/>
                  </a:moveTo>
                  <a:lnTo>
                    <a:pt x="2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0" name="Freeform 769"/>
            <p:cNvSpPr>
              <a:spLocks/>
            </p:cNvSpPr>
            <p:nvPr/>
          </p:nvSpPr>
          <p:spPr bwMode="auto">
            <a:xfrm>
              <a:off x="210" y="580"/>
              <a:ext cx="15" cy="21"/>
            </a:xfrm>
            <a:custGeom>
              <a:avLst/>
              <a:gdLst>
                <a:gd name="T0" fmla="*/ 1 w 15"/>
                <a:gd name="T1" fmla="*/ 11 h 21"/>
                <a:gd name="T2" fmla="*/ 3 w 15"/>
                <a:gd name="T3" fmla="*/ 8 h 21"/>
                <a:gd name="T4" fmla="*/ 4 w 15"/>
                <a:gd name="T5" fmla="*/ 4 h 21"/>
                <a:gd name="T6" fmla="*/ 6 w 15"/>
                <a:gd name="T7" fmla="*/ 1 h 21"/>
                <a:gd name="T8" fmla="*/ 9 w 15"/>
                <a:gd name="T9" fmla="*/ 0 h 21"/>
                <a:gd name="T10" fmla="*/ 13 w 15"/>
                <a:gd name="T11" fmla="*/ 1 h 21"/>
                <a:gd name="T12" fmla="*/ 15 w 15"/>
                <a:gd name="T13" fmla="*/ 4 h 21"/>
                <a:gd name="T14" fmla="*/ 15 w 15"/>
                <a:gd name="T15" fmla="*/ 7 h 21"/>
                <a:gd name="T16" fmla="*/ 15 w 15"/>
                <a:gd name="T17" fmla="*/ 10 h 21"/>
                <a:gd name="T18" fmla="*/ 13 w 15"/>
                <a:gd name="T19" fmla="*/ 14 h 21"/>
                <a:gd name="T20" fmla="*/ 11 w 15"/>
                <a:gd name="T21" fmla="*/ 17 h 21"/>
                <a:gd name="T22" fmla="*/ 8 w 15"/>
                <a:gd name="T23" fmla="*/ 20 h 21"/>
                <a:gd name="T24" fmla="*/ 5 w 15"/>
                <a:gd name="T25" fmla="*/ 21 h 21"/>
                <a:gd name="T26" fmla="*/ 3 w 15"/>
                <a:gd name="T27" fmla="*/ 20 h 21"/>
                <a:gd name="T28" fmla="*/ 1 w 15"/>
                <a:gd name="T29" fmla="*/ 17 h 21"/>
                <a:gd name="T30" fmla="*/ 0 w 15"/>
                <a:gd name="T31" fmla="*/ 14 h 21"/>
                <a:gd name="T32" fmla="*/ 1 w 15"/>
                <a:gd name="T33" fmla="*/ 1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11"/>
                  </a:moveTo>
                  <a:lnTo>
                    <a:pt x="3" y="8"/>
                  </a:lnTo>
                  <a:lnTo>
                    <a:pt x="4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1" name="Freeform 770"/>
            <p:cNvSpPr>
              <a:spLocks/>
            </p:cNvSpPr>
            <p:nvPr/>
          </p:nvSpPr>
          <p:spPr bwMode="auto">
            <a:xfrm>
              <a:off x="230" y="585"/>
              <a:ext cx="14" cy="16"/>
            </a:xfrm>
            <a:custGeom>
              <a:avLst/>
              <a:gdLst>
                <a:gd name="T0" fmla="*/ 11 w 14"/>
                <a:gd name="T1" fmla="*/ 1 h 16"/>
                <a:gd name="T2" fmla="*/ 13 w 14"/>
                <a:gd name="T3" fmla="*/ 3 h 16"/>
                <a:gd name="T4" fmla="*/ 13 w 14"/>
                <a:gd name="T5" fmla="*/ 5 h 16"/>
                <a:gd name="T6" fmla="*/ 14 w 14"/>
                <a:gd name="T7" fmla="*/ 7 h 16"/>
                <a:gd name="T8" fmla="*/ 13 w 14"/>
                <a:gd name="T9" fmla="*/ 10 h 16"/>
                <a:gd name="T10" fmla="*/ 11 w 14"/>
                <a:gd name="T11" fmla="*/ 13 h 16"/>
                <a:gd name="T12" fmla="*/ 9 w 14"/>
                <a:gd name="T13" fmla="*/ 15 h 16"/>
                <a:gd name="T14" fmla="*/ 7 w 14"/>
                <a:gd name="T15" fmla="*/ 16 h 16"/>
                <a:gd name="T16" fmla="*/ 4 w 14"/>
                <a:gd name="T17" fmla="*/ 16 h 16"/>
                <a:gd name="T18" fmla="*/ 2 w 14"/>
                <a:gd name="T19" fmla="*/ 15 h 16"/>
                <a:gd name="T20" fmla="*/ 1 w 14"/>
                <a:gd name="T21" fmla="*/ 12 h 16"/>
                <a:gd name="T22" fmla="*/ 0 w 14"/>
                <a:gd name="T23" fmla="*/ 9 h 16"/>
                <a:gd name="T24" fmla="*/ 0 w 14"/>
                <a:gd name="T25" fmla="*/ 6 h 16"/>
                <a:gd name="T26" fmla="*/ 1 w 14"/>
                <a:gd name="T27" fmla="*/ 3 h 16"/>
                <a:gd name="T28" fmla="*/ 4 w 14"/>
                <a:gd name="T29" fmla="*/ 1 h 16"/>
                <a:gd name="T30" fmla="*/ 7 w 14"/>
                <a:gd name="T31" fmla="*/ 0 h 16"/>
                <a:gd name="T32" fmla="*/ 11 w 1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11" y="1"/>
                  </a:moveTo>
                  <a:lnTo>
                    <a:pt x="13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2" name="Freeform 771"/>
            <p:cNvSpPr>
              <a:spLocks/>
            </p:cNvSpPr>
            <p:nvPr/>
          </p:nvSpPr>
          <p:spPr bwMode="auto">
            <a:xfrm>
              <a:off x="65" y="608"/>
              <a:ext cx="122" cy="94"/>
            </a:xfrm>
            <a:custGeom>
              <a:avLst/>
              <a:gdLst>
                <a:gd name="T0" fmla="*/ 119 w 122"/>
                <a:gd name="T1" fmla="*/ 9 h 94"/>
                <a:gd name="T2" fmla="*/ 117 w 122"/>
                <a:gd name="T3" fmla="*/ 8 h 94"/>
                <a:gd name="T4" fmla="*/ 116 w 122"/>
                <a:gd name="T5" fmla="*/ 4 h 94"/>
                <a:gd name="T6" fmla="*/ 110 w 122"/>
                <a:gd name="T7" fmla="*/ 10 h 94"/>
                <a:gd name="T8" fmla="*/ 98 w 122"/>
                <a:gd name="T9" fmla="*/ 8 h 94"/>
                <a:gd name="T10" fmla="*/ 72 w 122"/>
                <a:gd name="T11" fmla="*/ 2 h 94"/>
                <a:gd name="T12" fmla="*/ 52 w 122"/>
                <a:gd name="T13" fmla="*/ 1 h 94"/>
                <a:gd name="T14" fmla="*/ 49 w 122"/>
                <a:gd name="T15" fmla="*/ 5 h 94"/>
                <a:gd name="T16" fmla="*/ 66 w 122"/>
                <a:gd name="T17" fmla="*/ 4 h 94"/>
                <a:gd name="T18" fmla="*/ 87 w 122"/>
                <a:gd name="T19" fmla="*/ 9 h 94"/>
                <a:gd name="T20" fmla="*/ 102 w 122"/>
                <a:gd name="T21" fmla="*/ 17 h 94"/>
                <a:gd name="T22" fmla="*/ 100 w 122"/>
                <a:gd name="T23" fmla="*/ 21 h 94"/>
                <a:gd name="T24" fmla="*/ 91 w 122"/>
                <a:gd name="T25" fmla="*/ 27 h 94"/>
                <a:gd name="T26" fmla="*/ 80 w 122"/>
                <a:gd name="T27" fmla="*/ 29 h 94"/>
                <a:gd name="T28" fmla="*/ 62 w 122"/>
                <a:gd name="T29" fmla="*/ 23 h 94"/>
                <a:gd name="T30" fmla="*/ 41 w 122"/>
                <a:gd name="T31" fmla="*/ 21 h 94"/>
                <a:gd name="T32" fmla="*/ 31 w 122"/>
                <a:gd name="T33" fmla="*/ 26 h 94"/>
                <a:gd name="T34" fmla="*/ 38 w 122"/>
                <a:gd name="T35" fmla="*/ 26 h 94"/>
                <a:gd name="T36" fmla="*/ 48 w 122"/>
                <a:gd name="T37" fmla="*/ 26 h 94"/>
                <a:gd name="T38" fmla="*/ 60 w 122"/>
                <a:gd name="T39" fmla="*/ 28 h 94"/>
                <a:gd name="T40" fmla="*/ 74 w 122"/>
                <a:gd name="T41" fmla="*/ 33 h 94"/>
                <a:gd name="T42" fmla="*/ 76 w 122"/>
                <a:gd name="T43" fmla="*/ 38 h 94"/>
                <a:gd name="T44" fmla="*/ 58 w 122"/>
                <a:gd name="T45" fmla="*/ 45 h 94"/>
                <a:gd name="T46" fmla="*/ 41 w 122"/>
                <a:gd name="T47" fmla="*/ 42 h 94"/>
                <a:gd name="T48" fmla="*/ 26 w 122"/>
                <a:gd name="T49" fmla="*/ 38 h 94"/>
                <a:gd name="T50" fmla="*/ 31 w 122"/>
                <a:gd name="T51" fmla="*/ 43 h 94"/>
                <a:gd name="T52" fmla="*/ 45 w 122"/>
                <a:gd name="T53" fmla="*/ 50 h 94"/>
                <a:gd name="T54" fmla="*/ 30 w 122"/>
                <a:gd name="T55" fmla="*/ 56 h 94"/>
                <a:gd name="T56" fmla="*/ 10 w 122"/>
                <a:gd name="T57" fmla="*/ 63 h 94"/>
                <a:gd name="T58" fmla="*/ 0 w 122"/>
                <a:gd name="T59" fmla="*/ 66 h 94"/>
                <a:gd name="T60" fmla="*/ 6 w 122"/>
                <a:gd name="T61" fmla="*/ 67 h 94"/>
                <a:gd name="T62" fmla="*/ 22 w 122"/>
                <a:gd name="T63" fmla="*/ 65 h 94"/>
                <a:gd name="T64" fmla="*/ 42 w 122"/>
                <a:gd name="T65" fmla="*/ 60 h 94"/>
                <a:gd name="T66" fmla="*/ 50 w 122"/>
                <a:gd name="T67" fmla="*/ 64 h 94"/>
                <a:gd name="T68" fmla="*/ 42 w 122"/>
                <a:gd name="T69" fmla="*/ 91 h 94"/>
                <a:gd name="T70" fmla="*/ 43 w 122"/>
                <a:gd name="T71" fmla="*/ 94 h 94"/>
                <a:gd name="T72" fmla="*/ 53 w 122"/>
                <a:gd name="T73" fmla="*/ 74 h 94"/>
                <a:gd name="T74" fmla="*/ 62 w 122"/>
                <a:gd name="T75" fmla="*/ 55 h 94"/>
                <a:gd name="T76" fmla="*/ 74 w 122"/>
                <a:gd name="T77" fmla="*/ 49 h 94"/>
                <a:gd name="T78" fmla="*/ 85 w 122"/>
                <a:gd name="T79" fmla="*/ 43 h 94"/>
                <a:gd name="T80" fmla="*/ 86 w 122"/>
                <a:gd name="T81" fmla="*/ 63 h 94"/>
                <a:gd name="T82" fmla="*/ 80 w 122"/>
                <a:gd name="T83" fmla="*/ 87 h 94"/>
                <a:gd name="T84" fmla="*/ 85 w 122"/>
                <a:gd name="T85" fmla="*/ 82 h 94"/>
                <a:gd name="T86" fmla="*/ 94 w 122"/>
                <a:gd name="T87" fmla="*/ 51 h 94"/>
                <a:gd name="T88" fmla="*/ 103 w 122"/>
                <a:gd name="T89" fmla="*/ 30 h 94"/>
                <a:gd name="T90" fmla="*/ 111 w 122"/>
                <a:gd name="T91" fmla="*/ 21 h 94"/>
                <a:gd name="T92" fmla="*/ 113 w 122"/>
                <a:gd name="T93" fmla="*/ 26 h 94"/>
                <a:gd name="T94" fmla="*/ 111 w 122"/>
                <a:gd name="T95" fmla="*/ 58 h 94"/>
                <a:gd name="T96" fmla="*/ 117 w 122"/>
                <a:gd name="T97" fmla="*/ 40 h 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2"/>
                <a:gd name="T148" fmla="*/ 0 h 94"/>
                <a:gd name="T149" fmla="*/ 122 w 122"/>
                <a:gd name="T150" fmla="*/ 94 h 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2" h="94">
                  <a:moveTo>
                    <a:pt x="122" y="11"/>
                  </a:moveTo>
                  <a:lnTo>
                    <a:pt x="121" y="10"/>
                  </a:lnTo>
                  <a:lnTo>
                    <a:pt x="119" y="9"/>
                  </a:lnTo>
                  <a:lnTo>
                    <a:pt x="118" y="9"/>
                  </a:lnTo>
                  <a:lnTo>
                    <a:pt x="117" y="9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7"/>
                  </a:lnTo>
                  <a:lnTo>
                    <a:pt x="112" y="9"/>
                  </a:lnTo>
                  <a:lnTo>
                    <a:pt x="110" y="10"/>
                  </a:lnTo>
                  <a:lnTo>
                    <a:pt x="109" y="11"/>
                  </a:lnTo>
                  <a:lnTo>
                    <a:pt x="104" y="9"/>
                  </a:lnTo>
                  <a:lnTo>
                    <a:pt x="98" y="8"/>
                  </a:lnTo>
                  <a:lnTo>
                    <a:pt x="89" y="6"/>
                  </a:lnTo>
                  <a:lnTo>
                    <a:pt x="80" y="3"/>
                  </a:lnTo>
                  <a:lnTo>
                    <a:pt x="72" y="2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1"/>
                  </a:lnTo>
                  <a:lnTo>
                    <a:pt x="47" y="3"/>
                  </a:lnTo>
                  <a:lnTo>
                    <a:pt x="46" y="4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3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1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4" y="19"/>
                  </a:lnTo>
                  <a:lnTo>
                    <a:pt x="103" y="20"/>
                  </a:lnTo>
                  <a:lnTo>
                    <a:pt x="100" y="21"/>
                  </a:lnTo>
                  <a:lnTo>
                    <a:pt x="98" y="23"/>
                  </a:lnTo>
                  <a:lnTo>
                    <a:pt x="94" y="25"/>
                  </a:lnTo>
                  <a:lnTo>
                    <a:pt x="91" y="27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0" y="29"/>
                  </a:lnTo>
                  <a:lnTo>
                    <a:pt x="75" y="27"/>
                  </a:lnTo>
                  <a:lnTo>
                    <a:pt x="68" y="25"/>
                  </a:lnTo>
                  <a:lnTo>
                    <a:pt x="62" y="23"/>
                  </a:lnTo>
                  <a:lnTo>
                    <a:pt x="54" y="22"/>
                  </a:lnTo>
                  <a:lnTo>
                    <a:pt x="47" y="21"/>
                  </a:lnTo>
                  <a:lnTo>
                    <a:pt x="41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5" y="26"/>
                  </a:lnTo>
                  <a:lnTo>
                    <a:pt x="38" y="26"/>
                  </a:lnTo>
                  <a:lnTo>
                    <a:pt x="41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7"/>
                  </a:lnTo>
                  <a:lnTo>
                    <a:pt x="60" y="28"/>
                  </a:lnTo>
                  <a:lnTo>
                    <a:pt x="63" y="29"/>
                  </a:lnTo>
                  <a:lnTo>
                    <a:pt x="69" y="31"/>
                  </a:lnTo>
                  <a:lnTo>
                    <a:pt x="74" y="33"/>
                  </a:lnTo>
                  <a:lnTo>
                    <a:pt x="78" y="34"/>
                  </a:lnTo>
                  <a:lnTo>
                    <a:pt x="80" y="36"/>
                  </a:lnTo>
                  <a:lnTo>
                    <a:pt x="76" y="38"/>
                  </a:lnTo>
                  <a:lnTo>
                    <a:pt x="69" y="41"/>
                  </a:lnTo>
                  <a:lnTo>
                    <a:pt x="62" y="43"/>
                  </a:lnTo>
                  <a:lnTo>
                    <a:pt x="58" y="45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1" y="42"/>
                  </a:lnTo>
                  <a:lnTo>
                    <a:pt x="36" y="40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6" y="41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5" y="50"/>
                  </a:lnTo>
                  <a:lnTo>
                    <a:pt x="42" y="51"/>
                  </a:lnTo>
                  <a:lnTo>
                    <a:pt x="37" y="53"/>
                  </a:lnTo>
                  <a:lnTo>
                    <a:pt x="30" y="56"/>
                  </a:lnTo>
                  <a:lnTo>
                    <a:pt x="23" y="58"/>
                  </a:lnTo>
                  <a:lnTo>
                    <a:pt x="16" y="60"/>
                  </a:lnTo>
                  <a:lnTo>
                    <a:pt x="10" y="63"/>
                  </a:lnTo>
                  <a:lnTo>
                    <a:pt x="5" y="64"/>
                  </a:lnTo>
                  <a:lnTo>
                    <a:pt x="2" y="65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7"/>
                  </a:lnTo>
                  <a:lnTo>
                    <a:pt x="6" y="67"/>
                  </a:lnTo>
                  <a:lnTo>
                    <a:pt x="10" y="67"/>
                  </a:lnTo>
                  <a:lnTo>
                    <a:pt x="16" y="66"/>
                  </a:lnTo>
                  <a:lnTo>
                    <a:pt x="22" y="65"/>
                  </a:lnTo>
                  <a:lnTo>
                    <a:pt x="30" y="64"/>
                  </a:lnTo>
                  <a:lnTo>
                    <a:pt x="36" y="62"/>
                  </a:lnTo>
                  <a:lnTo>
                    <a:pt x="42" y="60"/>
                  </a:lnTo>
                  <a:lnTo>
                    <a:pt x="47" y="58"/>
                  </a:lnTo>
                  <a:lnTo>
                    <a:pt x="50" y="56"/>
                  </a:lnTo>
                  <a:lnTo>
                    <a:pt x="50" y="64"/>
                  </a:lnTo>
                  <a:lnTo>
                    <a:pt x="48" y="74"/>
                  </a:lnTo>
                  <a:lnTo>
                    <a:pt x="45" y="84"/>
                  </a:lnTo>
                  <a:lnTo>
                    <a:pt x="42" y="91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1"/>
                  </a:lnTo>
                  <a:lnTo>
                    <a:pt x="48" y="85"/>
                  </a:lnTo>
                  <a:lnTo>
                    <a:pt x="53" y="74"/>
                  </a:lnTo>
                  <a:lnTo>
                    <a:pt x="57" y="64"/>
                  </a:lnTo>
                  <a:lnTo>
                    <a:pt x="59" y="56"/>
                  </a:lnTo>
                  <a:lnTo>
                    <a:pt x="62" y="55"/>
                  </a:lnTo>
                  <a:lnTo>
                    <a:pt x="66" y="53"/>
                  </a:lnTo>
                  <a:lnTo>
                    <a:pt x="69" y="51"/>
                  </a:lnTo>
                  <a:lnTo>
                    <a:pt x="74" y="49"/>
                  </a:lnTo>
                  <a:lnTo>
                    <a:pt x="78" y="47"/>
                  </a:lnTo>
                  <a:lnTo>
                    <a:pt x="81" y="45"/>
                  </a:lnTo>
                  <a:lnTo>
                    <a:pt x="85" y="43"/>
                  </a:lnTo>
                  <a:lnTo>
                    <a:pt x="86" y="42"/>
                  </a:lnTo>
                  <a:lnTo>
                    <a:pt x="86" y="51"/>
                  </a:lnTo>
                  <a:lnTo>
                    <a:pt x="86" y="63"/>
                  </a:lnTo>
                  <a:lnTo>
                    <a:pt x="84" y="74"/>
                  </a:lnTo>
                  <a:lnTo>
                    <a:pt x="82" y="82"/>
                  </a:lnTo>
                  <a:lnTo>
                    <a:pt x="80" y="87"/>
                  </a:lnTo>
                  <a:lnTo>
                    <a:pt x="80" y="88"/>
                  </a:lnTo>
                  <a:lnTo>
                    <a:pt x="82" y="87"/>
                  </a:lnTo>
                  <a:lnTo>
                    <a:pt x="85" y="82"/>
                  </a:lnTo>
                  <a:lnTo>
                    <a:pt x="88" y="74"/>
                  </a:lnTo>
                  <a:lnTo>
                    <a:pt x="92" y="63"/>
                  </a:lnTo>
                  <a:lnTo>
                    <a:pt x="94" y="51"/>
                  </a:lnTo>
                  <a:lnTo>
                    <a:pt x="94" y="39"/>
                  </a:lnTo>
                  <a:lnTo>
                    <a:pt x="99" y="35"/>
                  </a:lnTo>
                  <a:lnTo>
                    <a:pt x="103" y="30"/>
                  </a:lnTo>
                  <a:lnTo>
                    <a:pt x="106" y="26"/>
                  </a:lnTo>
                  <a:lnTo>
                    <a:pt x="109" y="23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3" y="23"/>
                  </a:lnTo>
                  <a:lnTo>
                    <a:pt x="113" y="26"/>
                  </a:lnTo>
                  <a:lnTo>
                    <a:pt x="112" y="35"/>
                  </a:lnTo>
                  <a:lnTo>
                    <a:pt x="111" y="46"/>
                  </a:lnTo>
                  <a:lnTo>
                    <a:pt x="111" y="58"/>
                  </a:lnTo>
                  <a:lnTo>
                    <a:pt x="110" y="66"/>
                  </a:lnTo>
                  <a:lnTo>
                    <a:pt x="114" y="57"/>
                  </a:lnTo>
                  <a:lnTo>
                    <a:pt x="117" y="40"/>
                  </a:lnTo>
                  <a:lnTo>
                    <a:pt x="120" y="24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3" name="Freeform 772"/>
            <p:cNvSpPr>
              <a:spLocks/>
            </p:cNvSpPr>
            <p:nvPr/>
          </p:nvSpPr>
          <p:spPr bwMode="auto">
            <a:xfrm>
              <a:off x="72" y="441"/>
              <a:ext cx="99" cy="104"/>
            </a:xfrm>
            <a:custGeom>
              <a:avLst/>
              <a:gdLst>
                <a:gd name="T0" fmla="*/ 96 w 99"/>
                <a:gd name="T1" fmla="*/ 102 h 104"/>
                <a:gd name="T2" fmla="*/ 98 w 99"/>
                <a:gd name="T3" fmla="*/ 99 h 104"/>
                <a:gd name="T4" fmla="*/ 95 w 99"/>
                <a:gd name="T5" fmla="*/ 94 h 104"/>
                <a:gd name="T6" fmla="*/ 89 w 99"/>
                <a:gd name="T7" fmla="*/ 85 h 104"/>
                <a:gd name="T8" fmla="*/ 87 w 99"/>
                <a:gd name="T9" fmla="*/ 73 h 104"/>
                <a:gd name="T10" fmla="*/ 85 w 99"/>
                <a:gd name="T11" fmla="*/ 48 h 104"/>
                <a:gd name="T12" fmla="*/ 80 w 99"/>
                <a:gd name="T13" fmla="*/ 36 h 104"/>
                <a:gd name="T14" fmla="*/ 78 w 99"/>
                <a:gd name="T15" fmla="*/ 36 h 104"/>
                <a:gd name="T16" fmla="*/ 79 w 99"/>
                <a:gd name="T17" fmla="*/ 47 h 104"/>
                <a:gd name="T18" fmla="*/ 80 w 99"/>
                <a:gd name="T19" fmla="*/ 68 h 104"/>
                <a:gd name="T20" fmla="*/ 74 w 99"/>
                <a:gd name="T21" fmla="*/ 71 h 104"/>
                <a:gd name="T22" fmla="*/ 64 w 99"/>
                <a:gd name="T23" fmla="*/ 63 h 104"/>
                <a:gd name="T24" fmla="*/ 58 w 99"/>
                <a:gd name="T25" fmla="*/ 53 h 104"/>
                <a:gd name="T26" fmla="*/ 54 w 99"/>
                <a:gd name="T27" fmla="*/ 33 h 104"/>
                <a:gd name="T28" fmla="*/ 53 w 99"/>
                <a:gd name="T29" fmla="*/ 19 h 104"/>
                <a:gd name="T30" fmla="*/ 52 w 99"/>
                <a:gd name="T31" fmla="*/ 8 h 104"/>
                <a:gd name="T32" fmla="*/ 49 w 99"/>
                <a:gd name="T33" fmla="*/ 2 h 104"/>
                <a:gd name="T34" fmla="*/ 49 w 99"/>
                <a:gd name="T35" fmla="*/ 6 h 104"/>
                <a:gd name="T36" fmla="*/ 49 w 99"/>
                <a:gd name="T37" fmla="*/ 15 h 104"/>
                <a:gd name="T38" fmla="*/ 48 w 99"/>
                <a:gd name="T39" fmla="*/ 24 h 104"/>
                <a:gd name="T40" fmla="*/ 48 w 99"/>
                <a:gd name="T41" fmla="*/ 33 h 104"/>
                <a:gd name="T42" fmla="*/ 49 w 99"/>
                <a:gd name="T43" fmla="*/ 47 h 104"/>
                <a:gd name="T44" fmla="*/ 43 w 99"/>
                <a:gd name="T45" fmla="*/ 46 h 104"/>
                <a:gd name="T46" fmla="*/ 30 w 99"/>
                <a:gd name="T47" fmla="*/ 30 h 104"/>
                <a:gd name="T48" fmla="*/ 16 w 99"/>
                <a:gd name="T49" fmla="*/ 13 h 104"/>
                <a:gd name="T50" fmla="*/ 5 w 99"/>
                <a:gd name="T51" fmla="*/ 2 h 104"/>
                <a:gd name="T52" fmla="*/ 6 w 99"/>
                <a:gd name="T53" fmla="*/ 10 h 104"/>
                <a:gd name="T54" fmla="*/ 20 w 99"/>
                <a:gd name="T55" fmla="*/ 30 h 104"/>
                <a:gd name="T56" fmla="*/ 28 w 99"/>
                <a:gd name="T57" fmla="*/ 42 h 104"/>
                <a:gd name="T58" fmla="*/ 41 w 99"/>
                <a:gd name="T59" fmla="*/ 55 h 104"/>
                <a:gd name="T60" fmla="*/ 41 w 99"/>
                <a:gd name="T61" fmla="*/ 59 h 104"/>
                <a:gd name="T62" fmla="*/ 28 w 99"/>
                <a:gd name="T63" fmla="*/ 56 h 104"/>
                <a:gd name="T64" fmla="*/ 21 w 99"/>
                <a:gd name="T65" fmla="*/ 51 h 104"/>
                <a:gd name="T66" fmla="*/ 18 w 99"/>
                <a:gd name="T67" fmla="*/ 52 h 104"/>
                <a:gd name="T68" fmla="*/ 22 w 99"/>
                <a:gd name="T69" fmla="*/ 57 h 104"/>
                <a:gd name="T70" fmla="*/ 31 w 99"/>
                <a:gd name="T71" fmla="*/ 63 h 104"/>
                <a:gd name="T72" fmla="*/ 42 w 99"/>
                <a:gd name="T73" fmla="*/ 67 h 104"/>
                <a:gd name="T74" fmla="*/ 53 w 99"/>
                <a:gd name="T75" fmla="*/ 70 h 104"/>
                <a:gd name="T76" fmla="*/ 62 w 99"/>
                <a:gd name="T77" fmla="*/ 72 h 104"/>
                <a:gd name="T78" fmla="*/ 73 w 99"/>
                <a:gd name="T79" fmla="*/ 81 h 104"/>
                <a:gd name="T80" fmla="*/ 74 w 99"/>
                <a:gd name="T81" fmla="*/ 87 h 104"/>
                <a:gd name="T82" fmla="*/ 67 w 99"/>
                <a:gd name="T83" fmla="*/ 90 h 104"/>
                <a:gd name="T84" fmla="*/ 58 w 99"/>
                <a:gd name="T85" fmla="*/ 91 h 104"/>
                <a:gd name="T86" fmla="*/ 50 w 99"/>
                <a:gd name="T87" fmla="*/ 91 h 104"/>
                <a:gd name="T88" fmla="*/ 43 w 99"/>
                <a:gd name="T89" fmla="*/ 90 h 104"/>
                <a:gd name="T90" fmla="*/ 42 w 99"/>
                <a:gd name="T91" fmla="*/ 93 h 104"/>
                <a:gd name="T92" fmla="*/ 52 w 99"/>
                <a:gd name="T93" fmla="*/ 95 h 104"/>
                <a:gd name="T94" fmla="*/ 63 w 99"/>
                <a:gd name="T95" fmla="*/ 95 h 104"/>
                <a:gd name="T96" fmla="*/ 73 w 99"/>
                <a:gd name="T97" fmla="*/ 95 h 104"/>
                <a:gd name="T98" fmla="*/ 82 w 99"/>
                <a:gd name="T99" fmla="*/ 94 h 104"/>
                <a:gd name="T100" fmla="*/ 89 w 99"/>
                <a:gd name="T101" fmla="*/ 95 h 104"/>
                <a:gd name="T102" fmla="*/ 93 w 99"/>
                <a:gd name="T103" fmla="*/ 101 h 1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"/>
                <a:gd name="T157" fmla="*/ 0 h 104"/>
                <a:gd name="T158" fmla="*/ 99 w 99"/>
                <a:gd name="T159" fmla="*/ 104 h 1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" h="104">
                  <a:moveTo>
                    <a:pt x="95" y="104"/>
                  </a:moveTo>
                  <a:lnTo>
                    <a:pt x="96" y="102"/>
                  </a:lnTo>
                  <a:lnTo>
                    <a:pt x="97" y="100"/>
                  </a:lnTo>
                  <a:lnTo>
                    <a:pt x="98" y="99"/>
                  </a:lnTo>
                  <a:lnTo>
                    <a:pt x="99" y="97"/>
                  </a:lnTo>
                  <a:lnTo>
                    <a:pt x="95" y="94"/>
                  </a:lnTo>
                  <a:lnTo>
                    <a:pt x="92" y="90"/>
                  </a:lnTo>
                  <a:lnTo>
                    <a:pt x="89" y="85"/>
                  </a:lnTo>
                  <a:lnTo>
                    <a:pt x="88" y="81"/>
                  </a:lnTo>
                  <a:lnTo>
                    <a:pt x="87" y="73"/>
                  </a:lnTo>
                  <a:lnTo>
                    <a:pt x="86" y="61"/>
                  </a:lnTo>
                  <a:lnTo>
                    <a:pt x="85" y="48"/>
                  </a:lnTo>
                  <a:lnTo>
                    <a:pt x="83" y="39"/>
                  </a:lnTo>
                  <a:lnTo>
                    <a:pt x="80" y="36"/>
                  </a:lnTo>
                  <a:lnTo>
                    <a:pt x="79" y="35"/>
                  </a:lnTo>
                  <a:lnTo>
                    <a:pt x="78" y="36"/>
                  </a:lnTo>
                  <a:lnTo>
                    <a:pt x="79" y="39"/>
                  </a:lnTo>
                  <a:lnTo>
                    <a:pt x="79" y="47"/>
                  </a:lnTo>
                  <a:lnTo>
                    <a:pt x="80" y="58"/>
                  </a:lnTo>
                  <a:lnTo>
                    <a:pt x="80" y="68"/>
                  </a:lnTo>
                  <a:lnTo>
                    <a:pt x="79" y="75"/>
                  </a:lnTo>
                  <a:lnTo>
                    <a:pt x="74" y="71"/>
                  </a:lnTo>
                  <a:lnTo>
                    <a:pt x="69" y="67"/>
                  </a:lnTo>
                  <a:lnTo>
                    <a:pt x="64" y="63"/>
                  </a:lnTo>
                  <a:lnTo>
                    <a:pt x="61" y="59"/>
                  </a:lnTo>
                  <a:lnTo>
                    <a:pt x="58" y="53"/>
                  </a:lnTo>
                  <a:lnTo>
                    <a:pt x="55" y="43"/>
                  </a:lnTo>
                  <a:lnTo>
                    <a:pt x="54" y="33"/>
                  </a:lnTo>
                  <a:lnTo>
                    <a:pt x="53" y="25"/>
                  </a:lnTo>
                  <a:lnTo>
                    <a:pt x="53" y="19"/>
                  </a:lnTo>
                  <a:lnTo>
                    <a:pt x="53" y="13"/>
                  </a:lnTo>
                  <a:lnTo>
                    <a:pt x="52" y="8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49" y="40"/>
                  </a:lnTo>
                  <a:lnTo>
                    <a:pt x="49" y="47"/>
                  </a:lnTo>
                  <a:lnTo>
                    <a:pt x="50" y="53"/>
                  </a:lnTo>
                  <a:lnTo>
                    <a:pt x="43" y="46"/>
                  </a:lnTo>
                  <a:lnTo>
                    <a:pt x="37" y="39"/>
                  </a:lnTo>
                  <a:lnTo>
                    <a:pt x="30" y="30"/>
                  </a:lnTo>
                  <a:lnTo>
                    <a:pt x="23" y="21"/>
                  </a:lnTo>
                  <a:lnTo>
                    <a:pt x="16" y="13"/>
                  </a:lnTo>
                  <a:lnTo>
                    <a:pt x="10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4" y="20"/>
                  </a:lnTo>
                  <a:lnTo>
                    <a:pt x="20" y="30"/>
                  </a:lnTo>
                  <a:lnTo>
                    <a:pt x="24" y="37"/>
                  </a:lnTo>
                  <a:lnTo>
                    <a:pt x="28" y="42"/>
                  </a:lnTo>
                  <a:lnTo>
                    <a:pt x="35" y="49"/>
                  </a:lnTo>
                  <a:lnTo>
                    <a:pt x="41" y="55"/>
                  </a:lnTo>
                  <a:lnTo>
                    <a:pt x="46" y="59"/>
                  </a:lnTo>
                  <a:lnTo>
                    <a:pt x="41" y="59"/>
                  </a:lnTo>
                  <a:lnTo>
                    <a:pt x="34" y="58"/>
                  </a:lnTo>
                  <a:lnTo>
                    <a:pt x="28" y="56"/>
                  </a:lnTo>
                  <a:lnTo>
                    <a:pt x="24" y="53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8" y="52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1" y="63"/>
                  </a:lnTo>
                  <a:lnTo>
                    <a:pt x="36" y="65"/>
                  </a:lnTo>
                  <a:lnTo>
                    <a:pt x="42" y="67"/>
                  </a:lnTo>
                  <a:lnTo>
                    <a:pt x="47" y="68"/>
                  </a:lnTo>
                  <a:lnTo>
                    <a:pt x="53" y="70"/>
                  </a:lnTo>
                  <a:lnTo>
                    <a:pt x="57" y="70"/>
                  </a:lnTo>
                  <a:lnTo>
                    <a:pt x="62" y="72"/>
                  </a:lnTo>
                  <a:lnTo>
                    <a:pt x="68" y="76"/>
                  </a:lnTo>
                  <a:lnTo>
                    <a:pt x="73" y="81"/>
                  </a:lnTo>
                  <a:lnTo>
                    <a:pt x="77" y="86"/>
                  </a:lnTo>
                  <a:lnTo>
                    <a:pt x="74" y="87"/>
                  </a:lnTo>
                  <a:lnTo>
                    <a:pt x="71" y="89"/>
                  </a:lnTo>
                  <a:lnTo>
                    <a:pt x="67" y="90"/>
                  </a:lnTo>
                  <a:lnTo>
                    <a:pt x="62" y="90"/>
                  </a:lnTo>
                  <a:lnTo>
                    <a:pt x="58" y="91"/>
                  </a:lnTo>
                  <a:lnTo>
                    <a:pt x="54" y="91"/>
                  </a:lnTo>
                  <a:lnTo>
                    <a:pt x="50" y="91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42" y="93"/>
                  </a:lnTo>
                  <a:lnTo>
                    <a:pt x="48" y="94"/>
                  </a:lnTo>
                  <a:lnTo>
                    <a:pt x="52" y="95"/>
                  </a:lnTo>
                  <a:lnTo>
                    <a:pt x="57" y="95"/>
                  </a:lnTo>
                  <a:lnTo>
                    <a:pt x="63" y="95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9" y="94"/>
                  </a:lnTo>
                  <a:lnTo>
                    <a:pt x="82" y="94"/>
                  </a:lnTo>
                  <a:lnTo>
                    <a:pt x="85" y="94"/>
                  </a:lnTo>
                  <a:lnTo>
                    <a:pt x="89" y="95"/>
                  </a:lnTo>
                  <a:lnTo>
                    <a:pt x="92" y="97"/>
                  </a:lnTo>
                  <a:lnTo>
                    <a:pt x="93" y="101"/>
                  </a:lnTo>
                  <a:lnTo>
                    <a:pt x="95" y="10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4" name="Freeform 773"/>
            <p:cNvSpPr>
              <a:spLocks/>
            </p:cNvSpPr>
            <p:nvPr/>
          </p:nvSpPr>
          <p:spPr bwMode="auto">
            <a:xfrm>
              <a:off x="219" y="401"/>
              <a:ext cx="60" cy="159"/>
            </a:xfrm>
            <a:custGeom>
              <a:avLst/>
              <a:gdLst>
                <a:gd name="T0" fmla="*/ 6 w 60"/>
                <a:gd name="T1" fmla="*/ 132 h 159"/>
                <a:gd name="T2" fmla="*/ 10 w 60"/>
                <a:gd name="T3" fmla="*/ 125 h 159"/>
                <a:gd name="T4" fmla="*/ 13 w 60"/>
                <a:gd name="T5" fmla="*/ 127 h 159"/>
                <a:gd name="T6" fmla="*/ 16 w 60"/>
                <a:gd name="T7" fmla="*/ 113 h 159"/>
                <a:gd name="T8" fmla="*/ 6 w 60"/>
                <a:gd name="T9" fmla="*/ 90 h 159"/>
                <a:gd name="T10" fmla="*/ 0 w 60"/>
                <a:gd name="T11" fmla="*/ 65 h 159"/>
                <a:gd name="T12" fmla="*/ 2 w 60"/>
                <a:gd name="T13" fmla="*/ 66 h 159"/>
                <a:gd name="T14" fmla="*/ 12 w 60"/>
                <a:gd name="T15" fmla="*/ 92 h 159"/>
                <a:gd name="T16" fmla="*/ 23 w 60"/>
                <a:gd name="T17" fmla="*/ 75 h 159"/>
                <a:gd name="T18" fmla="*/ 22 w 60"/>
                <a:gd name="T19" fmla="*/ 45 h 159"/>
                <a:gd name="T20" fmla="*/ 21 w 60"/>
                <a:gd name="T21" fmla="*/ 19 h 159"/>
                <a:gd name="T22" fmla="*/ 24 w 60"/>
                <a:gd name="T23" fmla="*/ 20 h 159"/>
                <a:gd name="T24" fmla="*/ 24 w 60"/>
                <a:gd name="T25" fmla="*/ 35 h 159"/>
                <a:gd name="T26" fmla="*/ 30 w 60"/>
                <a:gd name="T27" fmla="*/ 35 h 159"/>
                <a:gd name="T28" fmla="*/ 44 w 60"/>
                <a:gd name="T29" fmla="*/ 2 h 159"/>
                <a:gd name="T30" fmla="*/ 48 w 60"/>
                <a:gd name="T31" fmla="*/ 2 h 159"/>
                <a:gd name="T32" fmla="*/ 38 w 60"/>
                <a:gd name="T33" fmla="*/ 24 h 159"/>
                <a:gd name="T34" fmla="*/ 37 w 60"/>
                <a:gd name="T35" fmla="*/ 44 h 159"/>
                <a:gd name="T36" fmla="*/ 50 w 60"/>
                <a:gd name="T37" fmla="*/ 37 h 159"/>
                <a:gd name="T38" fmla="*/ 53 w 60"/>
                <a:gd name="T39" fmla="*/ 37 h 159"/>
                <a:gd name="T40" fmla="*/ 42 w 60"/>
                <a:gd name="T41" fmla="*/ 48 h 159"/>
                <a:gd name="T42" fmla="*/ 30 w 60"/>
                <a:gd name="T43" fmla="*/ 66 h 159"/>
                <a:gd name="T44" fmla="*/ 24 w 60"/>
                <a:gd name="T45" fmla="*/ 98 h 159"/>
                <a:gd name="T46" fmla="*/ 37 w 60"/>
                <a:gd name="T47" fmla="*/ 97 h 159"/>
                <a:gd name="T48" fmla="*/ 50 w 60"/>
                <a:gd name="T49" fmla="*/ 93 h 159"/>
                <a:gd name="T50" fmla="*/ 56 w 60"/>
                <a:gd name="T51" fmla="*/ 89 h 159"/>
                <a:gd name="T52" fmla="*/ 55 w 60"/>
                <a:gd name="T53" fmla="*/ 93 h 159"/>
                <a:gd name="T54" fmla="*/ 46 w 60"/>
                <a:gd name="T55" fmla="*/ 100 h 159"/>
                <a:gd name="T56" fmla="*/ 31 w 60"/>
                <a:gd name="T57" fmla="*/ 106 h 159"/>
                <a:gd name="T58" fmla="*/ 23 w 60"/>
                <a:gd name="T59" fmla="*/ 111 h 159"/>
                <a:gd name="T60" fmla="*/ 20 w 60"/>
                <a:gd name="T61" fmla="*/ 128 h 159"/>
                <a:gd name="T62" fmla="*/ 29 w 60"/>
                <a:gd name="T63" fmla="*/ 131 h 159"/>
                <a:gd name="T64" fmla="*/ 46 w 60"/>
                <a:gd name="T65" fmla="*/ 122 h 159"/>
                <a:gd name="T66" fmla="*/ 58 w 60"/>
                <a:gd name="T67" fmla="*/ 113 h 159"/>
                <a:gd name="T68" fmla="*/ 58 w 60"/>
                <a:gd name="T69" fmla="*/ 117 h 159"/>
                <a:gd name="T70" fmla="*/ 43 w 60"/>
                <a:gd name="T71" fmla="*/ 138 h 159"/>
                <a:gd name="T72" fmla="*/ 36 w 60"/>
                <a:gd name="T73" fmla="*/ 139 h 159"/>
                <a:gd name="T74" fmla="*/ 30 w 60"/>
                <a:gd name="T75" fmla="*/ 133 h 159"/>
                <a:gd name="T76" fmla="*/ 15 w 60"/>
                <a:gd name="T77" fmla="*/ 134 h 159"/>
                <a:gd name="T78" fmla="*/ 12 w 60"/>
                <a:gd name="T79" fmla="*/ 144 h 159"/>
                <a:gd name="T80" fmla="*/ 6 w 60"/>
                <a:gd name="T81" fmla="*/ 154 h 159"/>
                <a:gd name="T82" fmla="*/ 4 w 60"/>
                <a:gd name="T83" fmla="*/ 154 h 159"/>
                <a:gd name="T84" fmla="*/ 9 w 60"/>
                <a:gd name="T85" fmla="*/ 141 h 159"/>
                <a:gd name="T86" fmla="*/ 2 w 60"/>
                <a:gd name="T87" fmla="*/ 135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"/>
                <a:gd name="T133" fmla="*/ 0 h 159"/>
                <a:gd name="T134" fmla="*/ 60 w 60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" h="159">
                  <a:moveTo>
                    <a:pt x="0" y="137"/>
                  </a:moveTo>
                  <a:lnTo>
                    <a:pt x="3" y="134"/>
                  </a:lnTo>
                  <a:lnTo>
                    <a:pt x="6" y="132"/>
                  </a:lnTo>
                  <a:lnTo>
                    <a:pt x="8" y="127"/>
                  </a:lnTo>
                  <a:lnTo>
                    <a:pt x="9" y="123"/>
                  </a:lnTo>
                  <a:lnTo>
                    <a:pt x="10" y="125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3" y="127"/>
                  </a:lnTo>
                  <a:lnTo>
                    <a:pt x="14" y="124"/>
                  </a:lnTo>
                  <a:lnTo>
                    <a:pt x="15" y="119"/>
                  </a:lnTo>
                  <a:lnTo>
                    <a:pt x="16" y="113"/>
                  </a:lnTo>
                  <a:lnTo>
                    <a:pt x="15" y="109"/>
                  </a:lnTo>
                  <a:lnTo>
                    <a:pt x="11" y="102"/>
                  </a:lnTo>
                  <a:lnTo>
                    <a:pt x="6" y="90"/>
                  </a:lnTo>
                  <a:lnTo>
                    <a:pt x="1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7" y="82"/>
                  </a:lnTo>
                  <a:lnTo>
                    <a:pt x="12" y="92"/>
                  </a:lnTo>
                  <a:lnTo>
                    <a:pt x="18" y="97"/>
                  </a:lnTo>
                  <a:lnTo>
                    <a:pt x="20" y="87"/>
                  </a:lnTo>
                  <a:lnTo>
                    <a:pt x="23" y="75"/>
                  </a:lnTo>
                  <a:lnTo>
                    <a:pt x="24" y="62"/>
                  </a:lnTo>
                  <a:lnTo>
                    <a:pt x="24" y="52"/>
                  </a:lnTo>
                  <a:lnTo>
                    <a:pt x="22" y="45"/>
                  </a:lnTo>
                  <a:lnTo>
                    <a:pt x="21" y="34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5" y="41"/>
                  </a:lnTo>
                  <a:lnTo>
                    <a:pt x="27" y="45"/>
                  </a:lnTo>
                  <a:lnTo>
                    <a:pt x="30" y="35"/>
                  </a:lnTo>
                  <a:lnTo>
                    <a:pt x="34" y="22"/>
                  </a:lnTo>
                  <a:lnTo>
                    <a:pt x="38" y="10"/>
                  </a:lnTo>
                  <a:lnTo>
                    <a:pt x="44" y="2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8" y="2"/>
                  </a:lnTo>
                  <a:lnTo>
                    <a:pt x="46" y="5"/>
                  </a:lnTo>
                  <a:lnTo>
                    <a:pt x="43" y="12"/>
                  </a:lnTo>
                  <a:lnTo>
                    <a:pt x="38" y="24"/>
                  </a:lnTo>
                  <a:lnTo>
                    <a:pt x="35" y="37"/>
                  </a:lnTo>
                  <a:lnTo>
                    <a:pt x="33" y="45"/>
                  </a:lnTo>
                  <a:lnTo>
                    <a:pt x="37" y="44"/>
                  </a:lnTo>
                  <a:lnTo>
                    <a:pt x="43" y="42"/>
                  </a:lnTo>
                  <a:lnTo>
                    <a:pt x="47" y="40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6"/>
                  </a:lnTo>
                  <a:lnTo>
                    <a:pt x="53" y="37"/>
                  </a:lnTo>
                  <a:lnTo>
                    <a:pt x="51" y="40"/>
                  </a:lnTo>
                  <a:lnTo>
                    <a:pt x="47" y="43"/>
                  </a:lnTo>
                  <a:lnTo>
                    <a:pt x="42" y="48"/>
                  </a:lnTo>
                  <a:lnTo>
                    <a:pt x="3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28" y="79"/>
                  </a:lnTo>
                  <a:lnTo>
                    <a:pt x="26" y="91"/>
                  </a:lnTo>
                  <a:lnTo>
                    <a:pt x="24" y="98"/>
                  </a:lnTo>
                  <a:lnTo>
                    <a:pt x="29" y="98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55" y="91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7" y="91"/>
                  </a:lnTo>
                  <a:lnTo>
                    <a:pt x="55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100"/>
                  </a:lnTo>
                  <a:lnTo>
                    <a:pt x="41" y="102"/>
                  </a:lnTo>
                  <a:lnTo>
                    <a:pt x="36" y="105"/>
                  </a:lnTo>
                  <a:lnTo>
                    <a:pt x="31" y="106"/>
                  </a:lnTo>
                  <a:lnTo>
                    <a:pt x="28" y="107"/>
                  </a:lnTo>
                  <a:lnTo>
                    <a:pt x="25" y="108"/>
                  </a:lnTo>
                  <a:lnTo>
                    <a:pt x="23" y="111"/>
                  </a:lnTo>
                  <a:lnTo>
                    <a:pt x="21" y="117"/>
                  </a:lnTo>
                  <a:lnTo>
                    <a:pt x="20" y="124"/>
                  </a:lnTo>
                  <a:lnTo>
                    <a:pt x="20" y="128"/>
                  </a:lnTo>
                  <a:lnTo>
                    <a:pt x="22" y="130"/>
                  </a:lnTo>
                  <a:lnTo>
                    <a:pt x="24" y="131"/>
                  </a:lnTo>
                  <a:lnTo>
                    <a:pt x="29" y="131"/>
                  </a:lnTo>
                  <a:lnTo>
                    <a:pt x="31" y="130"/>
                  </a:lnTo>
                  <a:lnTo>
                    <a:pt x="39" y="126"/>
                  </a:lnTo>
                  <a:lnTo>
                    <a:pt x="46" y="122"/>
                  </a:lnTo>
                  <a:lnTo>
                    <a:pt x="52" y="118"/>
                  </a:lnTo>
                  <a:lnTo>
                    <a:pt x="55" y="115"/>
                  </a:lnTo>
                  <a:lnTo>
                    <a:pt x="58" y="113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58" y="117"/>
                  </a:lnTo>
                  <a:lnTo>
                    <a:pt x="54" y="124"/>
                  </a:lnTo>
                  <a:lnTo>
                    <a:pt x="48" y="132"/>
                  </a:lnTo>
                  <a:lnTo>
                    <a:pt x="43" y="138"/>
                  </a:lnTo>
                  <a:lnTo>
                    <a:pt x="37" y="143"/>
                  </a:lnTo>
                  <a:lnTo>
                    <a:pt x="37" y="141"/>
                  </a:lnTo>
                  <a:lnTo>
                    <a:pt x="36" y="139"/>
                  </a:lnTo>
                  <a:lnTo>
                    <a:pt x="35" y="137"/>
                  </a:lnTo>
                  <a:lnTo>
                    <a:pt x="34" y="135"/>
                  </a:lnTo>
                  <a:lnTo>
                    <a:pt x="30" y="133"/>
                  </a:lnTo>
                  <a:lnTo>
                    <a:pt x="25" y="132"/>
                  </a:lnTo>
                  <a:lnTo>
                    <a:pt x="19" y="133"/>
                  </a:lnTo>
                  <a:lnTo>
                    <a:pt x="15" y="134"/>
                  </a:lnTo>
                  <a:lnTo>
                    <a:pt x="12" y="137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9" y="151"/>
                  </a:lnTo>
                  <a:lnTo>
                    <a:pt x="6" y="154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4" y="154"/>
                  </a:lnTo>
                  <a:lnTo>
                    <a:pt x="7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7" y="138"/>
                  </a:lnTo>
                  <a:lnTo>
                    <a:pt x="5" y="136"/>
                  </a:lnTo>
                  <a:lnTo>
                    <a:pt x="2" y="13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5" name="Freeform 774"/>
            <p:cNvSpPr>
              <a:spLocks/>
            </p:cNvSpPr>
            <p:nvPr/>
          </p:nvSpPr>
          <p:spPr bwMode="auto">
            <a:xfrm>
              <a:off x="206" y="489"/>
              <a:ext cx="10" cy="20"/>
            </a:xfrm>
            <a:custGeom>
              <a:avLst/>
              <a:gdLst>
                <a:gd name="T0" fmla="*/ 10 w 10"/>
                <a:gd name="T1" fmla="*/ 19 h 20"/>
                <a:gd name="T2" fmla="*/ 7 w 10"/>
                <a:gd name="T3" fmla="*/ 18 h 20"/>
                <a:gd name="T4" fmla="*/ 6 w 10"/>
                <a:gd name="T5" fmla="*/ 18 h 20"/>
                <a:gd name="T6" fmla="*/ 3 w 10"/>
                <a:gd name="T7" fmla="*/ 19 h 20"/>
                <a:gd name="T8" fmla="*/ 1 w 10"/>
                <a:gd name="T9" fmla="*/ 20 h 20"/>
                <a:gd name="T10" fmla="*/ 1 w 10"/>
                <a:gd name="T11" fmla="*/ 16 h 20"/>
                <a:gd name="T12" fmla="*/ 0 w 10"/>
                <a:gd name="T13" fmla="*/ 11 h 20"/>
                <a:gd name="T14" fmla="*/ 0 w 10"/>
                <a:gd name="T15" fmla="*/ 7 h 20"/>
                <a:gd name="T16" fmla="*/ 0 w 10"/>
                <a:gd name="T17" fmla="*/ 2 h 20"/>
                <a:gd name="T18" fmla="*/ 0 w 10"/>
                <a:gd name="T19" fmla="*/ 0 h 20"/>
                <a:gd name="T20" fmla="*/ 1 w 10"/>
                <a:gd name="T21" fmla="*/ 0 h 20"/>
                <a:gd name="T22" fmla="*/ 1 w 10"/>
                <a:gd name="T23" fmla="*/ 1 h 20"/>
                <a:gd name="T24" fmla="*/ 1 w 10"/>
                <a:gd name="T25" fmla="*/ 3 h 20"/>
                <a:gd name="T26" fmla="*/ 2 w 10"/>
                <a:gd name="T27" fmla="*/ 7 h 20"/>
                <a:gd name="T28" fmla="*/ 5 w 10"/>
                <a:gd name="T29" fmla="*/ 11 h 20"/>
                <a:gd name="T30" fmla="*/ 7 w 10"/>
                <a:gd name="T31" fmla="*/ 16 h 20"/>
                <a:gd name="T32" fmla="*/ 10 w 10"/>
                <a:gd name="T33" fmla="*/ 19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"/>
                <a:gd name="T52" fmla="*/ 0 h 20"/>
                <a:gd name="T53" fmla="*/ 10 w 10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" h="20">
                  <a:moveTo>
                    <a:pt x="10" y="19"/>
                  </a:moveTo>
                  <a:lnTo>
                    <a:pt x="7" y="18"/>
                  </a:lnTo>
                  <a:lnTo>
                    <a:pt x="6" y="18"/>
                  </a:lnTo>
                  <a:lnTo>
                    <a:pt x="3" y="19"/>
                  </a:lnTo>
                  <a:lnTo>
                    <a:pt x="1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1"/>
                  </a:lnTo>
                  <a:lnTo>
                    <a:pt x="7" y="16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6" name="Freeform 775"/>
            <p:cNvSpPr>
              <a:spLocks/>
            </p:cNvSpPr>
            <p:nvPr/>
          </p:nvSpPr>
          <p:spPr bwMode="auto">
            <a:xfrm>
              <a:off x="287" y="484"/>
              <a:ext cx="193" cy="132"/>
            </a:xfrm>
            <a:custGeom>
              <a:avLst/>
              <a:gdLst>
                <a:gd name="T0" fmla="*/ 19 w 193"/>
                <a:gd name="T1" fmla="*/ 93 h 132"/>
                <a:gd name="T2" fmla="*/ 37 w 193"/>
                <a:gd name="T3" fmla="*/ 80 h 132"/>
                <a:gd name="T4" fmla="*/ 48 w 193"/>
                <a:gd name="T5" fmla="*/ 49 h 132"/>
                <a:gd name="T6" fmla="*/ 63 w 193"/>
                <a:gd name="T7" fmla="*/ 24 h 132"/>
                <a:gd name="T8" fmla="*/ 81 w 193"/>
                <a:gd name="T9" fmla="*/ 3 h 132"/>
                <a:gd name="T10" fmla="*/ 87 w 193"/>
                <a:gd name="T11" fmla="*/ 1 h 132"/>
                <a:gd name="T12" fmla="*/ 75 w 193"/>
                <a:gd name="T13" fmla="*/ 17 h 132"/>
                <a:gd name="T14" fmla="*/ 58 w 193"/>
                <a:gd name="T15" fmla="*/ 41 h 132"/>
                <a:gd name="T16" fmla="*/ 50 w 193"/>
                <a:gd name="T17" fmla="*/ 65 h 132"/>
                <a:gd name="T18" fmla="*/ 52 w 193"/>
                <a:gd name="T19" fmla="*/ 71 h 132"/>
                <a:gd name="T20" fmla="*/ 65 w 193"/>
                <a:gd name="T21" fmla="*/ 62 h 132"/>
                <a:gd name="T22" fmla="*/ 79 w 193"/>
                <a:gd name="T23" fmla="*/ 51 h 132"/>
                <a:gd name="T24" fmla="*/ 97 w 193"/>
                <a:gd name="T25" fmla="*/ 26 h 132"/>
                <a:gd name="T26" fmla="*/ 125 w 193"/>
                <a:gd name="T27" fmla="*/ 4 h 132"/>
                <a:gd name="T28" fmla="*/ 136 w 193"/>
                <a:gd name="T29" fmla="*/ 2 h 132"/>
                <a:gd name="T30" fmla="*/ 113 w 193"/>
                <a:gd name="T31" fmla="*/ 21 h 132"/>
                <a:gd name="T32" fmla="*/ 91 w 193"/>
                <a:gd name="T33" fmla="*/ 48 h 132"/>
                <a:gd name="T34" fmla="*/ 93 w 193"/>
                <a:gd name="T35" fmla="*/ 53 h 132"/>
                <a:gd name="T36" fmla="*/ 115 w 193"/>
                <a:gd name="T37" fmla="*/ 49 h 132"/>
                <a:gd name="T38" fmla="*/ 139 w 193"/>
                <a:gd name="T39" fmla="*/ 33 h 132"/>
                <a:gd name="T40" fmla="*/ 167 w 193"/>
                <a:gd name="T41" fmla="*/ 19 h 132"/>
                <a:gd name="T42" fmla="*/ 175 w 193"/>
                <a:gd name="T43" fmla="*/ 19 h 132"/>
                <a:gd name="T44" fmla="*/ 153 w 193"/>
                <a:gd name="T45" fmla="*/ 29 h 132"/>
                <a:gd name="T46" fmla="*/ 134 w 193"/>
                <a:gd name="T47" fmla="*/ 46 h 132"/>
                <a:gd name="T48" fmla="*/ 154 w 193"/>
                <a:gd name="T49" fmla="*/ 49 h 132"/>
                <a:gd name="T50" fmla="*/ 182 w 193"/>
                <a:gd name="T51" fmla="*/ 41 h 132"/>
                <a:gd name="T52" fmla="*/ 193 w 193"/>
                <a:gd name="T53" fmla="*/ 37 h 132"/>
                <a:gd name="T54" fmla="*/ 176 w 193"/>
                <a:gd name="T55" fmla="*/ 49 h 132"/>
                <a:gd name="T56" fmla="*/ 144 w 193"/>
                <a:gd name="T57" fmla="*/ 58 h 132"/>
                <a:gd name="T58" fmla="*/ 147 w 193"/>
                <a:gd name="T59" fmla="*/ 69 h 132"/>
                <a:gd name="T60" fmla="*/ 168 w 193"/>
                <a:gd name="T61" fmla="*/ 81 h 132"/>
                <a:gd name="T62" fmla="*/ 176 w 193"/>
                <a:gd name="T63" fmla="*/ 88 h 132"/>
                <a:gd name="T64" fmla="*/ 154 w 193"/>
                <a:gd name="T65" fmla="*/ 80 h 132"/>
                <a:gd name="T66" fmla="*/ 127 w 193"/>
                <a:gd name="T67" fmla="*/ 66 h 132"/>
                <a:gd name="T68" fmla="*/ 112 w 193"/>
                <a:gd name="T69" fmla="*/ 64 h 132"/>
                <a:gd name="T70" fmla="*/ 97 w 193"/>
                <a:gd name="T71" fmla="*/ 66 h 132"/>
                <a:gd name="T72" fmla="*/ 103 w 193"/>
                <a:gd name="T73" fmla="*/ 78 h 132"/>
                <a:gd name="T74" fmla="*/ 118 w 193"/>
                <a:gd name="T75" fmla="*/ 92 h 132"/>
                <a:gd name="T76" fmla="*/ 136 w 193"/>
                <a:gd name="T77" fmla="*/ 104 h 132"/>
                <a:gd name="T78" fmla="*/ 143 w 193"/>
                <a:gd name="T79" fmla="*/ 113 h 132"/>
                <a:gd name="T80" fmla="*/ 117 w 193"/>
                <a:gd name="T81" fmla="*/ 96 h 132"/>
                <a:gd name="T82" fmla="*/ 92 w 193"/>
                <a:gd name="T83" fmla="*/ 78 h 132"/>
                <a:gd name="T84" fmla="*/ 79 w 193"/>
                <a:gd name="T85" fmla="*/ 72 h 132"/>
                <a:gd name="T86" fmla="*/ 56 w 193"/>
                <a:gd name="T87" fmla="*/ 81 h 132"/>
                <a:gd name="T88" fmla="*/ 52 w 193"/>
                <a:gd name="T89" fmla="*/ 89 h 132"/>
                <a:gd name="T90" fmla="*/ 70 w 193"/>
                <a:gd name="T91" fmla="*/ 105 h 132"/>
                <a:gd name="T92" fmla="*/ 96 w 193"/>
                <a:gd name="T93" fmla="*/ 126 h 132"/>
                <a:gd name="T94" fmla="*/ 99 w 193"/>
                <a:gd name="T95" fmla="*/ 132 h 132"/>
                <a:gd name="T96" fmla="*/ 74 w 193"/>
                <a:gd name="T97" fmla="*/ 114 h 132"/>
                <a:gd name="T98" fmla="*/ 47 w 193"/>
                <a:gd name="T99" fmla="*/ 96 h 132"/>
                <a:gd name="T100" fmla="*/ 30 w 193"/>
                <a:gd name="T101" fmla="*/ 99 h 132"/>
                <a:gd name="T102" fmla="*/ 5 w 193"/>
                <a:gd name="T103" fmla="*/ 107 h 132"/>
                <a:gd name="T104" fmla="*/ 5 w 193"/>
                <a:gd name="T105" fmla="*/ 105 h 1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32"/>
                <a:gd name="T161" fmla="*/ 193 w 193"/>
                <a:gd name="T162" fmla="*/ 132 h 1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32">
                  <a:moveTo>
                    <a:pt x="8" y="102"/>
                  </a:moveTo>
                  <a:lnTo>
                    <a:pt x="11" y="99"/>
                  </a:lnTo>
                  <a:lnTo>
                    <a:pt x="15" y="96"/>
                  </a:lnTo>
                  <a:lnTo>
                    <a:pt x="19" y="93"/>
                  </a:lnTo>
                  <a:lnTo>
                    <a:pt x="25" y="89"/>
                  </a:lnTo>
                  <a:lnTo>
                    <a:pt x="30" y="86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9" y="78"/>
                  </a:lnTo>
                  <a:lnTo>
                    <a:pt x="41" y="72"/>
                  </a:lnTo>
                  <a:lnTo>
                    <a:pt x="44" y="61"/>
                  </a:lnTo>
                  <a:lnTo>
                    <a:pt x="48" y="49"/>
                  </a:lnTo>
                  <a:lnTo>
                    <a:pt x="53" y="40"/>
                  </a:lnTo>
                  <a:lnTo>
                    <a:pt x="55" y="36"/>
                  </a:lnTo>
                  <a:lnTo>
                    <a:pt x="59" y="30"/>
                  </a:lnTo>
                  <a:lnTo>
                    <a:pt x="63" y="24"/>
                  </a:lnTo>
                  <a:lnTo>
                    <a:pt x="67" y="18"/>
                  </a:lnTo>
                  <a:lnTo>
                    <a:pt x="72" y="12"/>
                  </a:lnTo>
                  <a:lnTo>
                    <a:pt x="77" y="7"/>
                  </a:lnTo>
                  <a:lnTo>
                    <a:pt x="81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7" y="1"/>
                  </a:lnTo>
                  <a:lnTo>
                    <a:pt x="85" y="4"/>
                  </a:lnTo>
                  <a:lnTo>
                    <a:pt x="84" y="7"/>
                  </a:lnTo>
                  <a:lnTo>
                    <a:pt x="80" y="11"/>
                  </a:lnTo>
                  <a:lnTo>
                    <a:pt x="75" y="17"/>
                  </a:lnTo>
                  <a:lnTo>
                    <a:pt x="71" y="23"/>
                  </a:lnTo>
                  <a:lnTo>
                    <a:pt x="66" y="29"/>
                  </a:lnTo>
                  <a:lnTo>
                    <a:pt x="61" y="36"/>
                  </a:lnTo>
                  <a:lnTo>
                    <a:pt x="58" y="41"/>
                  </a:lnTo>
                  <a:lnTo>
                    <a:pt x="55" y="45"/>
                  </a:lnTo>
                  <a:lnTo>
                    <a:pt x="53" y="51"/>
                  </a:lnTo>
                  <a:lnTo>
                    <a:pt x="51" y="58"/>
                  </a:lnTo>
                  <a:lnTo>
                    <a:pt x="50" y="65"/>
                  </a:lnTo>
                  <a:lnTo>
                    <a:pt x="49" y="69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2" y="71"/>
                  </a:lnTo>
                  <a:lnTo>
                    <a:pt x="55" y="69"/>
                  </a:lnTo>
                  <a:lnTo>
                    <a:pt x="58" y="67"/>
                  </a:lnTo>
                  <a:lnTo>
                    <a:pt x="60" y="65"/>
                  </a:lnTo>
                  <a:lnTo>
                    <a:pt x="65" y="62"/>
                  </a:lnTo>
                  <a:lnTo>
                    <a:pt x="68" y="59"/>
                  </a:lnTo>
                  <a:lnTo>
                    <a:pt x="72" y="56"/>
                  </a:lnTo>
                  <a:lnTo>
                    <a:pt x="76" y="53"/>
                  </a:lnTo>
                  <a:lnTo>
                    <a:pt x="79" y="51"/>
                  </a:lnTo>
                  <a:lnTo>
                    <a:pt x="81" y="51"/>
                  </a:lnTo>
                  <a:lnTo>
                    <a:pt x="85" y="43"/>
                  </a:lnTo>
                  <a:lnTo>
                    <a:pt x="91" y="34"/>
                  </a:lnTo>
                  <a:lnTo>
                    <a:pt x="97" y="26"/>
                  </a:lnTo>
                  <a:lnTo>
                    <a:pt x="105" y="19"/>
                  </a:lnTo>
                  <a:lnTo>
                    <a:pt x="113" y="13"/>
                  </a:lnTo>
                  <a:lnTo>
                    <a:pt x="120" y="8"/>
                  </a:lnTo>
                  <a:lnTo>
                    <a:pt x="125" y="4"/>
                  </a:lnTo>
                  <a:lnTo>
                    <a:pt x="129" y="2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7" y="8"/>
                  </a:lnTo>
                  <a:lnTo>
                    <a:pt x="120" y="14"/>
                  </a:lnTo>
                  <a:lnTo>
                    <a:pt x="113" y="21"/>
                  </a:lnTo>
                  <a:lnTo>
                    <a:pt x="106" y="27"/>
                  </a:lnTo>
                  <a:lnTo>
                    <a:pt x="100" y="35"/>
                  </a:lnTo>
                  <a:lnTo>
                    <a:pt x="95" y="42"/>
                  </a:lnTo>
                  <a:lnTo>
                    <a:pt x="91" y="48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1" y="53"/>
                  </a:lnTo>
                  <a:lnTo>
                    <a:pt x="93" y="53"/>
                  </a:lnTo>
                  <a:lnTo>
                    <a:pt x="97" y="52"/>
                  </a:lnTo>
                  <a:lnTo>
                    <a:pt x="103" y="51"/>
                  </a:lnTo>
                  <a:lnTo>
                    <a:pt x="109" y="50"/>
                  </a:lnTo>
                  <a:lnTo>
                    <a:pt x="115" y="49"/>
                  </a:lnTo>
                  <a:lnTo>
                    <a:pt x="120" y="48"/>
                  </a:lnTo>
                  <a:lnTo>
                    <a:pt x="125" y="43"/>
                  </a:lnTo>
                  <a:lnTo>
                    <a:pt x="131" y="38"/>
                  </a:lnTo>
                  <a:lnTo>
                    <a:pt x="139" y="33"/>
                  </a:lnTo>
                  <a:lnTo>
                    <a:pt x="147" y="28"/>
                  </a:lnTo>
                  <a:lnTo>
                    <a:pt x="155" y="24"/>
                  </a:lnTo>
                  <a:lnTo>
                    <a:pt x="162" y="21"/>
                  </a:lnTo>
                  <a:lnTo>
                    <a:pt x="167" y="19"/>
                  </a:lnTo>
                  <a:lnTo>
                    <a:pt x="170" y="17"/>
                  </a:lnTo>
                  <a:lnTo>
                    <a:pt x="174" y="16"/>
                  </a:lnTo>
                  <a:lnTo>
                    <a:pt x="176" y="17"/>
                  </a:lnTo>
                  <a:lnTo>
                    <a:pt x="175" y="19"/>
                  </a:lnTo>
                  <a:lnTo>
                    <a:pt x="170" y="21"/>
                  </a:lnTo>
                  <a:lnTo>
                    <a:pt x="165" y="23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47" y="33"/>
                  </a:lnTo>
                  <a:lnTo>
                    <a:pt x="142" y="38"/>
                  </a:lnTo>
                  <a:lnTo>
                    <a:pt x="138" y="42"/>
                  </a:lnTo>
                  <a:lnTo>
                    <a:pt x="134" y="46"/>
                  </a:lnTo>
                  <a:lnTo>
                    <a:pt x="133" y="50"/>
                  </a:lnTo>
                  <a:lnTo>
                    <a:pt x="139" y="51"/>
                  </a:lnTo>
                  <a:lnTo>
                    <a:pt x="146" y="50"/>
                  </a:lnTo>
                  <a:lnTo>
                    <a:pt x="154" y="49"/>
                  </a:lnTo>
                  <a:lnTo>
                    <a:pt x="162" y="47"/>
                  </a:lnTo>
                  <a:lnTo>
                    <a:pt x="170" y="45"/>
                  </a:lnTo>
                  <a:lnTo>
                    <a:pt x="176" y="43"/>
                  </a:lnTo>
                  <a:lnTo>
                    <a:pt x="182" y="41"/>
                  </a:lnTo>
                  <a:lnTo>
                    <a:pt x="185" y="40"/>
                  </a:lnTo>
                  <a:lnTo>
                    <a:pt x="189" y="37"/>
                  </a:lnTo>
                  <a:lnTo>
                    <a:pt x="193" y="36"/>
                  </a:lnTo>
                  <a:lnTo>
                    <a:pt x="193" y="37"/>
                  </a:lnTo>
                  <a:lnTo>
                    <a:pt x="190" y="40"/>
                  </a:lnTo>
                  <a:lnTo>
                    <a:pt x="187" y="43"/>
                  </a:lnTo>
                  <a:lnTo>
                    <a:pt x="183" y="46"/>
                  </a:lnTo>
                  <a:lnTo>
                    <a:pt x="176" y="49"/>
                  </a:lnTo>
                  <a:lnTo>
                    <a:pt x="169" y="52"/>
                  </a:lnTo>
                  <a:lnTo>
                    <a:pt x="161" y="55"/>
                  </a:lnTo>
                  <a:lnTo>
                    <a:pt x="152" y="57"/>
                  </a:lnTo>
                  <a:lnTo>
                    <a:pt x="144" y="58"/>
                  </a:lnTo>
                  <a:lnTo>
                    <a:pt x="135" y="58"/>
                  </a:lnTo>
                  <a:lnTo>
                    <a:pt x="138" y="62"/>
                  </a:lnTo>
                  <a:lnTo>
                    <a:pt x="142" y="65"/>
                  </a:lnTo>
                  <a:lnTo>
                    <a:pt x="147" y="69"/>
                  </a:lnTo>
                  <a:lnTo>
                    <a:pt x="153" y="73"/>
                  </a:lnTo>
                  <a:lnTo>
                    <a:pt x="158" y="76"/>
                  </a:lnTo>
                  <a:lnTo>
                    <a:pt x="164" y="79"/>
                  </a:lnTo>
                  <a:lnTo>
                    <a:pt x="168" y="81"/>
                  </a:lnTo>
                  <a:lnTo>
                    <a:pt x="171" y="83"/>
                  </a:lnTo>
                  <a:lnTo>
                    <a:pt x="176" y="85"/>
                  </a:lnTo>
                  <a:lnTo>
                    <a:pt x="177" y="87"/>
                  </a:lnTo>
                  <a:lnTo>
                    <a:pt x="176" y="88"/>
                  </a:lnTo>
                  <a:lnTo>
                    <a:pt x="172" y="87"/>
                  </a:lnTo>
                  <a:lnTo>
                    <a:pt x="168" y="86"/>
                  </a:lnTo>
                  <a:lnTo>
                    <a:pt x="162" y="83"/>
                  </a:lnTo>
                  <a:lnTo>
                    <a:pt x="154" y="80"/>
                  </a:lnTo>
                  <a:lnTo>
                    <a:pt x="146" y="77"/>
                  </a:lnTo>
                  <a:lnTo>
                    <a:pt x="139" y="73"/>
                  </a:lnTo>
                  <a:lnTo>
                    <a:pt x="132" y="70"/>
                  </a:lnTo>
                  <a:lnTo>
                    <a:pt x="127" y="66"/>
                  </a:lnTo>
                  <a:lnTo>
                    <a:pt x="123" y="63"/>
                  </a:lnTo>
                  <a:lnTo>
                    <a:pt x="120" y="63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3" y="65"/>
                  </a:lnTo>
                  <a:lnTo>
                    <a:pt x="100" y="65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6" y="70"/>
                  </a:lnTo>
                  <a:lnTo>
                    <a:pt x="99" y="74"/>
                  </a:lnTo>
                  <a:lnTo>
                    <a:pt x="103" y="78"/>
                  </a:lnTo>
                  <a:lnTo>
                    <a:pt x="107" y="81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8" y="92"/>
                  </a:lnTo>
                  <a:lnTo>
                    <a:pt x="121" y="94"/>
                  </a:lnTo>
                  <a:lnTo>
                    <a:pt x="126" y="98"/>
                  </a:lnTo>
                  <a:lnTo>
                    <a:pt x="132" y="101"/>
                  </a:lnTo>
                  <a:lnTo>
                    <a:pt x="136" y="104"/>
                  </a:lnTo>
                  <a:lnTo>
                    <a:pt x="140" y="106"/>
                  </a:lnTo>
                  <a:lnTo>
                    <a:pt x="143" y="109"/>
                  </a:lnTo>
                  <a:lnTo>
                    <a:pt x="145" y="112"/>
                  </a:lnTo>
                  <a:lnTo>
                    <a:pt x="143" y="113"/>
                  </a:lnTo>
                  <a:lnTo>
                    <a:pt x="136" y="109"/>
                  </a:lnTo>
                  <a:lnTo>
                    <a:pt x="131" y="105"/>
                  </a:lnTo>
                  <a:lnTo>
                    <a:pt x="124" y="101"/>
                  </a:lnTo>
                  <a:lnTo>
                    <a:pt x="117" y="96"/>
                  </a:lnTo>
                  <a:lnTo>
                    <a:pt x="110" y="91"/>
                  </a:lnTo>
                  <a:lnTo>
                    <a:pt x="103" y="86"/>
                  </a:lnTo>
                  <a:lnTo>
                    <a:pt x="97" y="81"/>
                  </a:lnTo>
                  <a:lnTo>
                    <a:pt x="92" y="78"/>
                  </a:lnTo>
                  <a:lnTo>
                    <a:pt x="89" y="75"/>
                  </a:lnTo>
                  <a:lnTo>
                    <a:pt x="85" y="72"/>
                  </a:lnTo>
                  <a:lnTo>
                    <a:pt x="82" y="71"/>
                  </a:lnTo>
                  <a:lnTo>
                    <a:pt x="79" y="72"/>
                  </a:lnTo>
                  <a:lnTo>
                    <a:pt x="76" y="74"/>
                  </a:lnTo>
                  <a:lnTo>
                    <a:pt x="71" y="76"/>
                  </a:lnTo>
                  <a:lnTo>
                    <a:pt x="63" y="78"/>
                  </a:lnTo>
                  <a:lnTo>
                    <a:pt x="56" y="81"/>
                  </a:lnTo>
                  <a:lnTo>
                    <a:pt x="52" y="83"/>
                  </a:lnTo>
                  <a:lnTo>
                    <a:pt x="51" y="85"/>
                  </a:lnTo>
                  <a:lnTo>
                    <a:pt x="51" y="87"/>
                  </a:lnTo>
                  <a:lnTo>
                    <a:pt x="52" y="89"/>
                  </a:lnTo>
                  <a:lnTo>
                    <a:pt x="55" y="93"/>
                  </a:lnTo>
                  <a:lnTo>
                    <a:pt x="59" y="96"/>
                  </a:lnTo>
                  <a:lnTo>
                    <a:pt x="64" y="100"/>
                  </a:lnTo>
                  <a:lnTo>
                    <a:pt x="70" y="105"/>
                  </a:lnTo>
                  <a:lnTo>
                    <a:pt x="77" y="110"/>
                  </a:lnTo>
                  <a:lnTo>
                    <a:pt x="84" y="116"/>
                  </a:lnTo>
                  <a:lnTo>
                    <a:pt x="91" y="121"/>
                  </a:lnTo>
                  <a:lnTo>
                    <a:pt x="96" y="126"/>
                  </a:lnTo>
                  <a:lnTo>
                    <a:pt x="100" y="128"/>
                  </a:lnTo>
                  <a:lnTo>
                    <a:pt x="103" y="131"/>
                  </a:lnTo>
                  <a:lnTo>
                    <a:pt x="103" y="132"/>
                  </a:lnTo>
                  <a:lnTo>
                    <a:pt x="99" y="132"/>
                  </a:lnTo>
                  <a:lnTo>
                    <a:pt x="92" y="128"/>
                  </a:lnTo>
                  <a:lnTo>
                    <a:pt x="88" y="124"/>
                  </a:lnTo>
                  <a:lnTo>
                    <a:pt x="81" y="119"/>
                  </a:lnTo>
                  <a:lnTo>
                    <a:pt x="74" y="114"/>
                  </a:lnTo>
                  <a:lnTo>
                    <a:pt x="66" y="108"/>
                  </a:lnTo>
                  <a:lnTo>
                    <a:pt x="59" y="104"/>
                  </a:lnTo>
                  <a:lnTo>
                    <a:pt x="52" y="100"/>
                  </a:lnTo>
                  <a:lnTo>
                    <a:pt x="47" y="96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36" y="97"/>
                  </a:lnTo>
                  <a:lnTo>
                    <a:pt x="30" y="99"/>
                  </a:lnTo>
                  <a:lnTo>
                    <a:pt x="24" y="102"/>
                  </a:lnTo>
                  <a:lnTo>
                    <a:pt x="17" y="104"/>
                  </a:lnTo>
                  <a:lnTo>
                    <a:pt x="11" y="106"/>
                  </a:lnTo>
                  <a:lnTo>
                    <a:pt x="5" y="107"/>
                  </a:lnTo>
                  <a:lnTo>
                    <a:pt x="2" y="108"/>
                  </a:lnTo>
                  <a:lnTo>
                    <a:pt x="0" y="108"/>
                  </a:lnTo>
                  <a:lnTo>
                    <a:pt x="1" y="107"/>
                  </a:lnTo>
                  <a:lnTo>
                    <a:pt x="5" y="105"/>
                  </a:lnTo>
                  <a:lnTo>
                    <a:pt x="8" y="10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7" name="Freeform 776"/>
            <p:cNvSpPr>
              <a:spLocks/>
            </p:cNvSpPr>
            <p:nvPr/>
          </p:nvSpPr>
          <p:spPr bwMode="auto">
            <a:xfrm>
              <a:off x="249" y="617"/>
              <a:ext cx="139" cy="131"/>
            </a:xfrm>
            <a:custGeom>
              <a:avLst/>
              <a:gdLst>
                <a:gd name="T0" fmla="*/ 15 w 139"/>
                <a:gd name="T1" fmla="*/ 11 h 131"/>
                <a:gd name="T2" fmla="*/ 33 w 139"/>
                <a:gd name="T3" fmla="*/ 13 h 131"/>
                <a:gd name="T4" fmla="*/ 62 w 139"/>
                <a:gd name="T5" fmla="*/ 8 h 131"/>
                <a:gd name="T6" fmla="*/ 88 w 139"/>
                <a:gd name="T7" fmla="*/ 8 h 131"/>
                <a:gd name="T8" fmla="*/ 97 w 139"/>
                <a:gd name="T9" fmla="*/ 14 h 131"/>
                <a:gd name="T10" fmla="*/ 81 w 139"/>
                <a:gd name="T11" fmla="*/ 13 h 131"/>
                <a:gd name="T12" fmla="*/ 59 w 139"/>
                <a:gd name="T13" fmla="*/ 15 h 131"/>
                <a:gd name="T14" fmla="*/ 37 w 139"/>
                <a:gd name="T15" fmla="*/ 20 h 131"/>
                <a:gd name="T16" fmla="*/ 41 w 139"/>
                <a:gd name="T17" fmla="*/ 26 h 131"/>
                <a:gd name="T18" fmla="*/ 53 w 139"/>
                <a:gd name="T19" fmla="*/ 31 h 131"/>
                <a:gd name="T20" fmla="*/ 61 w 139"/>
                <a:gd name="T21" fmla="*/ 35 h 131"/>
                <a:gd name="T22" fmla="*/ 86 w 139"/>
                <a:gd name="T23" fmla="*/ 34 h 131"/>
                <a:gd name="T24" fmla="*/ 115 w 139"/>
                <a:gd name="T25" fmla="*/ 39 h 131"/>
                <a:gd name="T26" fmla="*/ 129 w 139"/>
                <a:gd name="T27" fmla="*/ 50 h 131"/>
                <a:gd name="T28" fmla="*/ 123 w 139"/>
                <a:gd name="T29" fmla="*/ 49 h 131"/>
                <a:gd name="T30" fmla="*/ 104 w 139"/>
                <a:gd name="T31" fmla="*/ 44 h 131"/>
                <a:gd name="T32" fmla="*/ 80 w 139"/>
                <a:gd name="T33" fmla="*/ 41 h 131"/>
                <a:gd name="T34" fmla="*/ 76 w 139"/>
                <a:gd name="T35" fmla="*/ 48 h 131"/>
                <a:gd name="T36" fmla="*/ 88 w 139"/>
                <a:gd name="T37" fmla="*/ 58 h 131"/>
                <a:gd name="T38" fmla="*/ 107 w 139"/>
                <a:gd name="T39" fmla="*/ 60 h 131"/>
                <a:gd name="T40" fmla="*/ 129 w 139"/>
                <a:gd name="T41" fmla="*/ 71 h 131"/>
                <a:gd name="T42" fmla="*/ 135 w 139"/>
                <a:gd name="T43" fmla="*/ 82 h 131"/>
                <a:gd name="T44" fmla="*/ 119 w 139"/>
                <a:gd name="T45" fmla="*/ 72 h 131"/>
                <a:gd name="T46" fmla="*/ 103 w 139"/>
                <a:gd name="T47" fmla="*/ 67 h 131"/>
                <a:gd name="T48" fmla="*/ 110 w 139"/>
                <a:gd name="T49" fmla="*/ 82 h 131"/>
                <a:gd name="T50" fmla="*/ 126 w 139"/>
                <a:gd name="T51" fmla="*/ 101 h 131"/>
                <a:gd name="T52" fmla="*/ 134 w 139"/>
                <a:gd name="T53" fmla="*/ 111 h 131"/>
                <a:gd name="T54" fmla="*/ 137 w 139"/>
                <a:gd name="T55" fmla="*/ 126 h 131"/>
                <a:gd name="T56" fmla="*/ 129 w 139"/>
                <a:gd name="T57" fmla="*/ 116 h 131"/>
                <a:gd name="T58" fmla="*/ 108 w 139"/>
                <a:gd name="T59" fmla="*/ 87 h 131"/>
                <a:gd name="T60" fmla="*/ 93 w 139"/>
                <a:gd name="T61" fmla="*/ 71 h 131"/>
                <a:gd name="T62" fmla="*/ 89 w 139"/>
                <a:gd name="T63" fmla="*/ 76 h 131"/>
                <a:gd name="T64" fmla="*/ 95 w 139"/>
                <a:gd name="T65" fmla="*/ 97 h 131"/>
                <a:gd name="T66" fmla="*/ 103 w 139"/>
                <a:gd name="T67" fmla="*/ 118 h 131"/>
                <a:gd name="T68" fmla="*/ 98 w 139"/>
                <a:gd name="T69" fmla="*/ 113 h 131"/>
                <a:gd name="T70" fmla="*/ 83 w 139"/>
                <a:gd name="T71" fmla="*/ 76 h 131"/>
                <a:gd name="T72" fmla="*/ 68 w 139"/>
                <a:gd name="T73" fmla="*/ 53 h 131"/>
                <a:gd name="T74" fmla="*/ 58 w 139"/>
                <a:gd name="T75" fmla="*/ 46 h 131"/>
                <a:gd name="T76" fmla="*/ 55 w 139"/>
                <a:gd name="T77" fmla="*/ 50 h 131"/>
                <a:gd name="T78" fmla="*/ 62 w 139"/>
                <a:gd name="T79" fmla="*/ 87 h 131"/>
                <a:gd name="T80" fmla="*/ 72 w 139"/>
                <a:gd name="T81" fmla="*/ 107 h 131"/>
                <a:gd name="T82" fmla="*/ 62 w 139"/>
                <a:gd name="T83" fmla="*/ 95 h 131"/>
                <a:gd name="T84" fmla="*/ 49 w 139"/>
                <a:gd name="T85" fmla="*/ 41 h 131"/>
                <a:gd name="T86" fmla="*/ 32 w 139"/>
                <a:gd name="T87" fmla="*/ 29 h 131"/>
                <a:gd name="T88" fmla="*/ 27 w 139"/>
                <a:gd name="T89" fmla="*/ 42 h 131"/>
                <a:gd name="T90" fmla="*/ 31 w 139"/>
                <a:gd name="T91" fmla="*/ 67 h 131"/>
                <a:gd name="T92" fmla="*/ 37 w 139"/>
                <a:gd name="T93" fmla="*/ 94 h 131"/>
                <a:gd name="T94" fmla="*/ 32 w 139"/>
                <a:gd name="T95" fmla="*/ 91 h 131"/>
                <a:gd name="T96" fmla="*/ 25 w 139"/>
                <a:gd name="T97" fmla="*/ 54 h 131"/>
                <a:gd name="T98" fmla="*/ 13 w 139"/>
                <a:gd name="T99" fmla="*/ 17 h 131"/>
                <a:gd name="T100" fmla="*/ 0 w 139"/>
                <a:gd name="T101" fmla="*/ 1 h 131"/>
                <a:gd name="T102" fmla="*/ 2 w 139"/>
                <a:gd name="T103" fmla="*/ 0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"/>
                <a:gd name="T157" fmla="*/ 0 h 131"/>
                <a:gd name="T158" fmla="*/ 139 w 13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" h="131">
                  <a:moveTo>
                    <a:pt x="4" y="1"/>
                  </a:moveTo>
                  <a:lnTo>
                    <a:pt x="9" y="6"/>
                  </a:lnTo>
                  <a:lnTo>
                    <a:pt x="15" y="11"/>
                  </a:lnTo>
                  <a:lnTo>
                    <a:pt x="21" y="14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2" y="11"/>
                  </a:lnTo>
                  <a:lnTo>
                    <a:pt x="52" y="9"/>
                  </a:lnTo>
                  <a:lnTo>
                    <a:pt x="62" y="8"/>
                  </a:lnTo>
                  <a:lnTo>
                    <a:pt x="72" y="7"/>
                  </a:lnTo>
                  <a:lnTo>
                    <a:pt x="80" y="7"/>
                  </a:lnTo>
                  <a:lnTo>
                    <a:pt x="88" y="8"/>
                  </a:lnTo>
                  <a:lnTo>
                    <a:pt x="92" y="9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86" y="13"/>
                  </a:lnTo>
                  <a:lnTo>
                    <a:pt x="81" y="13"/>
                  </a:lnTo>
                  <a:lnTo>
                    <a:pt x="75" y="13"/>
                  </a:lnTo>
                  <a:lnTo>
                    <a:pt x="67" y="14"/>
                  </a:lnTo>
                  <a:lnTo>
                    <a:pt x="59" y="15"/>
                  </a:lnTo>
                  <a:lnTo>
                    <a:pt x="50" y="16"/>
                  </a:lnTo>
                  <a:lnTo>
                    <a:pt x="43" y="18"/>
                  </a:lnTo>
                  <a:lnTo>
                    <a:pt x="37" y="20"/>
                  </a:lnTo>
                  <a:lnTo>
                    <a:pt x="34" y="22"/>
                  </a:lnTo>
                  <a:lnTo>
                    <a:pt x="37" y="24"/>
                  </a:lnTo>
                  <a:lnTo>
                    <a:pt x="41" y="26"/>
                  </a:lnTo>
                  <a:lnTo>
                    <a:pt x="44" y="27"/>
                  </a:lnTo>
                  <a:lnTo>
                    <a:pt x="49" y="29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5"/>
                  </a:lnTo>
                  <a:lnTo>
                    <a:pt x="68" y="34"/>
                  </a:lnTo>
                  <a:lnTo>
                    <a:pt x="77" y="33"/>
                  </a:lnTo>
                  <a:lnTo>
                    <a:pt x="86" y="34"/>
                  </a:lnTo>
                  <a:lnTo>
                    <a:pt x="97" y="35"/>
                  </a:lnTo>
                  <a:lnTo>
                    <a:pt x="106" y="37"/>
                  </a:lnTo>
                  <a:lnTo>
                    <a:pt x="115" y="39"/>
                  </a:lnTo>
                  <a:lnTo>
                    <a:pt x="122" y="42"/>
                  </a:lnTo>
                  <a:lnTo>
                    <a:pt x="126" y="45"/>
                  </a:lnTo>
                  <a:lnTo>
                    <a:pt x="129" y="50"/>
                  </a:lnTo>
                  <a:lnTo>
                    <a:pt x="130" y="52"/>
                  </a:lnTo>
                  <a:lnTo>
                    <a:pt x="128" y="51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12" y="45"/>
                  </a:lnTo>
                  <a:lnTo>
                    <a:pt x="104" y="44"/>
                  </a:lnTo>
                  <a:lnTo>
                    <a:pt x="97" y="42"/>
                  </a:lnTo>
                  <a:lnTo>
                    <a:pt x="88" y="41"/>
                  </a:lnTo>
                  <a:lnTo>
                    <a:pt x="80" y="41"/>
                  </a:lnTo>
                  <a:lnTo>
                    <a:pt x="74" y="41"/>
                  </a:lnTo>
                  <a:lnTo>
                    <a:pt x="70" y="42"/>
                  </a:lnTo>
                  <a:lnTo>
                    <a:pt x="76" y="48"/>
                  </a:lnTo>
                  <a:lnTo>
                    <a:pt x="82" y="52"/>
                  </a:lnTo>
                  <a:lnTo>
                    <a:pt x="86" y="55"/>
                  </a:lnTo>
                  <a:lnTo>
                    <a:pt x="88" y="58"/>
                  </a:lnTo>
                  <a:lnTo>
                    <a:pt x="93" y="58"/>
                  </a:lnTo>
                  <a:lnTo>
                    <a:pt x="99" y="59"/>
                  </a:lnTo>
                  <a:lnTo>
                    <a:pt x="107" y="60"/>
                  </a:lnTo>
                  <a:lnTo>
                    <a:pt x="115" y="62"/>
                  </a:lnTo>
                  <a:lnTo>
                    <a:pt x="123" y="66"/>
                  </a:lnTo>
                  <a:lnTo>
                    <a:pt x="129" y="71"/>
                  </a:lnTo>
                  <a:lnTo>
                    <a:pt x="135" y="78"/>
                  </a:lnTo>
                  <a:lnTo>
                    <a:pt x="139" y="86"/>
                  </a:lnTo>
                  <a:lnTo>
                    <a:pt x="135" y="82"/>
                  </a:lnTo>
                  <a:lnTo>
                    <a:pt x="130" y="79"/>
                  </a:lnTo>
                  <a:lnTo>
                    <a:pt x="124" y="76"/>
                  </a:lnTo>
                  <a:lnTo>
                    <a:pt x="119" y="72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3" y="67"/>
                  </a:lnTo>
                  <a:lnTo>
                    <a:pt x="98" y="67"/>
                  </a:lnTo>
                  <a:lnTo>
                    <a:pt x="104" y="75"/>
                  </a:lnTo>
                  <a:lnTo>
                    <a:pt x="110" y="82"/>
                  </a:lnTo>
                  <a:lnTo>
                    <a:pt x="116" y="89"/>
                  </a:lnTo>
                  <a:lnTo>
                    <a:pt x="121" y="95"/>
                  </a:lnTo>
                  <a:lnTo>
                    <a:pt x="126" y="101"/>
                  </a:lnTo>
                  <a:lnTo>
                    <a:pt x="130" y="106"/>
                  </a:lnTo>
                  <a:lnTo>
                    <a:pt x="133" y="109"/>
                  </a:lnTo>
                  <a:lnTo>
                    <a:pt x="134" y="111"/>
                  </a:lnTo>
                  <a:lnTo>
                    <a:pt x="135" y="115"/>
                  </a:lnTo>
                  <a:lnTo>
                    <a:pt x="135" y="120"/>
                  </a:lnTo>
                  <a:lnTo>
                    <a:pt x="137" y="126"/>
                  </a:lnTo>
                  <a:lnTo>
                    <a:pt x="139" y="131"/>
                  </a:lnTo>
                  <a:lnTo>
                    <a:pt x="135" y="124"/>
                  </a:lnTo>
                  <a:lnTo>
                    <a:pt x="129" y="116"/>
                  </a:lnTo>
                  <a:lnTo>
                    <a:pt x="123" y="107"/>
                  </a:lnTo>
                  <a:lnTo>
                    <a:pt x="115" y="97"/>
                  </a:lnTo>
                  <a:lnTo>
                    <a:pt x="108" y="87"/>
                  </a:lnTo>
                  <a:lnTo>
                    <a:pt x="102" y="80"/>
                  </a:lnTo>
                  <a:lnTo>
                    <a:pt x="97" y="74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9" y="72"/>
                  </a:lnTo>
                  <a:lnTo>
                    <a:pt x="89" y="76"/>
                  </a:lnTo>
                  <a:lnTo>
                    <a:pt x="90" y="80"/>
                  </a:lnTo>
                  <a:lnTo>
                    <a:pt x="92" y="86"/>
                  </a:lnTo>
                  <a:lnTo>
                    <a:pt x="95" y="97"/>
                  </a:lnTo>
                  <a:lnTo>
                    <a:pt x="99" y="109"/>
                  </a:lnTo>
                  <a:lnTo>
                    <a:pt x="102" y="115"/>
                  </a:lnTo>
                  <a:lnTo>
                    <a:pt x="103" y="118"/>
                  </a:lnTo>
                  <a:lnTo>
                    <a:pt x="102" y="118"/>
                  </a:lnTo>
                  <a:lnTo>
                    <a:pt x="99" y="117"/>
                  </a:lnTo>
                  <a:lnTo>
                    <a:pt x="98" y="113"/>
                  </a:lnTo>
                  <a:lnTo>
                    <a:pt x="93" y="105"/>
                  </a:lnTo>
                  <a:lnTo>
                    <a:pt x="87" y="90"/>
                  </a:lnTo>
                  <a:lnTo>
                    <a:pt x="83" y="76"/>
                  </a:lnTo>
                  <a:lnTo>
                    <a:pt x="83" y="65"/>
                  </a:lnTo>
                  <a:lnTo>
                    <a:pt x="75" y="58"/>
                  </a:lnTo>
                  <a:lnTo>
                    <a:pt x="68" y="53"/>
                  </a:lnTo>
                  <a:lnTo>
                    <a:pt x="62" y="49"/>
                  </a:lnTo>
                  <a:lnTo>
                    <a:pt x="60" y="47"/>
                  </a:lnTo>
                  <a:lnTo>
                    <a:pt x="58" y="46"/>
                  </a:lnTo>
                  <a:lnTo>
                    <a:pt x="56" y="45"/>
                  </a:lnTo>
                  <a:lnTo>
                    <a:pt x="55" y="46"/>
                  </a:lnTo>
                  <a:lnTo>
                    <a:pt x="55" y="50"/>
                  </a:lnTo>
                  <a:lnTo>
                    <a:pt x="55" y="58"/>
                  </a:lnTo>
                  <a:lnTo>
                    <a:pt x="58" y="73"/>
                  </a:lnTo>
                  <a:lnTo>
                    <a:pt x="62" y="87"/>
                  </a:lnTo>
                  <a:lnTo>
                    <a:pt x="69" y="100"/>
                  </a:lnTo>
                  <a:lnTo>
                    <a:pt x="73" y="105"/>
                  </a:lnTo>
                  <a:lnTo>
                    <a:pt x="72" y="107"/>
                  </a:lnTo>
                  <a:lnTo>
                    <a:pt x="70" y="106"/>
                  </a:lnTo>
                  <a:lnTo>
                    <a:pt x="67" y="103"/>
                  </a:lnTo>
                  <a:lnTo>
                    <a:pt x="62" y="95"/>
                  </a:lnTo>
                  <a:lnTo>
                    <a:pt x="55" y="81"/>
                  </a:lnTo>
                  <a:lnTo>
                    <a:pt x="49" y="61"/>
                  </a:lnTo>
                  <a:lnTo>
                    <a:pt x="49" y="41"/>
                  </a:lnTo>
                  <a:lnTo>
                    <a:pt x="44" y="36"/>
                  </a:lnTo>
                  <a:lnTo>
                    <a:pt x="38" y="32"/>
                  </a:lnTo>
                  <a:lnTo>
                    <a:pt x="32" y="29"/>
                  </a:lnTo>
                  <a:lnTo>
                    <a:pt x="28" y="27"/>
                  </a:lnTo>
                  <a:lnTo>
                    <a:pt x="27" y="33"/>
                  </a:lnTo>
                  <a:lnTo>
                    <a:pt x="27" y="42"/>
                  </a:lnTo>
                  <a:lnTo>
                    <a:pt x="29" y="52"/>
                  </a:lnTo>
                  <a:lnTo>
                    <a:pt x="31" y="59"/>
                  </a:lnTo>
                  <a:lnTo>
                    <a:pt x="31" y="67"/>
                  </a:lnTo>
                  <a:lnTo>
                    <a:pt x="33" y="78"/>
                  </a:lnTo>
                  <a:lnTo>
                    <a:pt x="35" y="88"/>
                  </a:lnTo>
                  <a:lnTo>
                    <a:pt x="37" y="94"/>
                  </a:lnTo>
                  <a:lnTo>
                    <a:pt x="37" y="96"/>
                  </a:lnTo>
                  <a:lnTo>
                    <a:pt x="35" y="95"/>
                  </a:lnTo>
                  <a:lnTo>
                    <a:pt x="32" y="91"/>
                  </a:lnTo>
                  <a:lnTo>
                    <a:pt x="30" y="84"/>
                  </a:lnTo>
                  <a:lnTo>
                    <a:pt x="28" y="72"/>
                  </a:lnTo>
                  <a:lnTo>
                    <a:pt x="25" y="54"/>
                  </a:lnTo>
                  <a:lnTo>
                    <a:pt x="22" y="36"/>
                  </a:lnTo>
                  <a:lnTo>
                    <a:pt x="20" y="26"/>
                  </a:lnTo>
                  <a:lnTo>
                    <a:pt x="13" y="17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8" name="Freeform 777"/>
            <p:cNvSpPr>
              <a:spLocks/>
            </p:cNvSpPr>
            <p:nvPr/>
          </p:nvSpPr>
          <p:spPr bwMode="auto">
            <a:xfrm>
              <a:off x="176" y="632"/>
              <a:ext cx="97" cy="179"/>
            </a:xfrm>
            <a:custGeom>
              <a:avLst/>
              <a:gdLst>
                <a:gd name="T0" fmla="*/ 43 w 97"/>
                <a:gd name="T1" fmla="*/ 2 h 179"/>
                <a:gd name="T2" fmla="*/ 46 w 97"/>
                <a:gd name="T3" fmla="*/ 21 h 179"/>
                <a:gd name="T4" fmla="*/ 49 w 97"/>
                <a:gd name="T5" fmla="*/ 29 h 179"/>
                <a:gd name="T6" fmla="*/ 55 w 97"/>
                <a:gd name="T7" fmla="*/ 35 h 179"/>
                <a:gd name="T8" fmla="*/ 65 w 97"/>
                <a:gd name="T9" fmla="*/ 44 h 179"/>
                <a:gd name="T10" fmla="*/ 74 w 97"/>
                <a:gd name="T11" fmla="*/ 58 h 179"/>
                <a:gd name="T12" fmla="*/ 86 w 97"/>
                <a:gd name="T13" fmla="*/ 80 h 179"/>
                <a:gd name="T14" fmla="*/ 95 w 97"/>
                <a:gd name="T15" fmla="*/ 96 h 179"/>
                <a:gd name="T16" fmla="*/ 97 w 97"/>
                <a:gd name="T17" fmla="*/ 104 h 179"/>
                <a:gd name="T18" fmla="*/ 94 w 97"/>
                <a:gd name="T19" fmla="*/ 104 h 179"/>
                <a:gd name="T20" fmla="*/ 90 w 97"/>
                <a:gd name="T21" fmla="*/ 95 h 179"/>
                <a:gd name="T22" fmla="*/ 84 w 97"/>
                <a:gd name="T23" fmla="*/ 83 h 179"/>
                <a:gd name="T24" fmla="*/ 75 w 97"/>
                <a:gd name="T25" fmla="*/ 68 h 179"/>
                <a:gd name="T26" fmla="*/ 67 w 97"/>
                <a:gd name="T27" fmla="*/ 56 h 179"/>
                <a:gd name="T28" fmla="*/ 61 w 97"/>
                <a:gd name="T29" fmla="*/ 49 h 179"/>
                <a:gd name="T30" fmla="*/ 55 w 97"/>
                <a:gd name="T31" fmla="*/ 44 h 179"/>
                <a:gd name="T32" fmla="*/ 51 w 97"/>
                <a:gd name="T33" fmla="*/ 53 h 179"/>
                <a:gd name="T34" fmla="*/ 52 w 97"/>
                <a:gd name="T35" fmla="*/ 73 h 179"/>
                <a:gd name="T36" fmla="*/ 57 w 97"/>
                <a:gd name="T37" fmla="*/ 84 h 179"/>
                <a:gd name="T38" fmla="*/ 68 w 97"/>
                <a:gd name="T39" fmla="*/ 95 h 179"/>
                <a:gd name="T40" fmla="*/ 80 w 97"/>
                <a:gd name="T41" fmla="*/ 112 h 179"/>
                <a:gd name="T42" fmla="*/ 89 w 97"/>
                <a:gd name="T43" fmla="*/ 132 h 179"/>
                <a:gd name="T44" fmla="*/ 91 w 97"/>
                <a:gd name="T45" fmla="*/ 148 h 179"/>
                <a:gd name="T46" fmla="*/ 86 w 97"/>
                <a:gd name="T47" fmla="*/ 140 h 179"/>
                <a:gd name="T48" fmla="*/ 79 w 97"/>
                <a:gd name="T49" fmla="*/ 122 h 179"/>
                <a:gd name="T50" fmla="*/ 73 w 97"/>
                <a:gd name="T51" fmla="*/ 111 h 179"/>
                <a:gd name="T52" fmla="*/ 65 w 97"/>
                <a:gd name="T53" fmla="*/ 102 h 179"/>
                <a:gd name="T54" fmla="*/ 57 w 97"/>
                <a:gd name="T55" fmla="*/ 95 h 179"/>
                <a:gd name="T56" fmla="*/ 59 w 97"/>
                <a:gd name="T57" fmla="*/ 110 h 179"/>
                <a:gd name="T58" fmla="*/ 64 w 97"/>
                <a:gd name="T59" fmla="*/ 155 h 179"/>
                <a:gd name="T60" fmla="*/ 62 w 97"/>
                <a:gd name="T61" fmla="*/ 179 h 179"/>
                <a:gd name="T62" fmla="*/ 61 w 97"/>
                <a:gd name="T63" fmla="*/ 176 h 179"/>
                <a:gd name="T64" fmla="*/ 59 w 97"/>
                <a:gd name="T65" fmla="*/ 158 h 179"/>
                <a:gd name="T66" fmla="*/ 50 w 97"/>
                <a:gd name="T67" fmla="*/ 115 h 179"/>
                <a:gd name="T68" fmla="*/ 40 w 97"/>
                <a:gd name="T69" fmla="*/ 108 h 179"/>
                <a:gd name="T70" fmla="*/ 26 w 97"/>
                <a:gd name="T71" fmla="*/ 129 h 179"/>
                <a:gd name="T72" fmla="*/ 21 w 97"/>
                <a:gd name="T73" fmla="*/ 146 h 179"/>
                <a:gd name="T74" fmla="*/ 18 w 97"/>
                <a:gd name="T75" fmla="*/ 142 h 179"/>
                <a:gd name="T76" fmla="*/ 24 w 97"/>
                <a:gd name="T77" fmla="*/ 124 h 179"/>
                <a:gd name="T78" fmla="*/ 37 w 97"/>
                <a:gd name="T79" fmla="*/ 96 h 179"/>
                <a:gd name="T80" fmla="*/ 43 w 97"/>
                <a:gd name="T81" fmla="*/ 76 h 179"/>
                <a:gd name="T82" fmla="*/ 43 w 97"/>
                <a:gd name="T83" fmla="*/ 52 h 179"/>
                <a:gd name="T84" fmla="*/ 38 w 97"/>
                <a:gd name="T85" fmla="*/ 49 h 179"/>
                <a:gd name="T86" fmla="*/ 26 w 97"/>
                <a:gd name="T87" fmla="*/ 62 h 179"/>
                <a:gd name="T88" fmla="*/ 15 w 97"/>
                <a:gd name="T89" fmla="*/ 77 h 179"/>
                <a:gd name="T90" fmla="*/ 6 w 97"/>
                <a:gd name="T91" fmla="*/ 94 h 179"/>
                <a:gd name="T92" fmla="*/ 2 w 97"/>
                <a:gd name="T93" fmla="*/ 105 h 179"/>
                <a:gd name="T94" fmla="*/ 0 w 97"/>
                <a:gd name="T95" fmla="*/ 103 h 179"/>
                <a:gd name="T96" fmla="*/ 3 w 97"/>
                <a:gd name="T97" fmla="*/ 93 h 179"/>
                <a:gd name="T98" fmla="*/ 12 w 97"/>
                <a:gd name="T99" fmla="*/ 75 h 179"/>
                <a:gd name="T100" fmla="*/ 23 w 97"/>
                <a:gd name="T101" fmla="*/ 56 h 179"/>
                <a:gd name="T102" fmla="*/ 35 w 97"/>
                <a:gd name="T103" fmla="*/ 39 h 179"/>
                <a:gd name="T104" fmla="*/ 43 w 97"/>
                <a:gd name="T105" fmla="*/ 28 h 179"/>
                <a:gd name="T106" fmla="*/ 41 w 97"/>
                <a:gd name="T107" fmla="*/ 12 h 179"/>
                <a:gd name="T108" fmla="*/ 40 w 97"/>
                <a:gd name="T109" fmla="*/ 5 h 179"/>
                <a:gd name="T110" fmla="*/ 41 w 97"/>
                <a:gd name="T111" fmla="*/ 2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"/>
                <a:gd name="T169" fmla="*/ 0 h 179"/>
                <a:gd name="T170" fmla="*/ 97 w 97"/>
                <a:gd name="T171" fmla="*/ 179 h 1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" h="179">
                  <a:moveTo>
                    <a:pt x="42" y="0"/>
                  </a:moveTo>
                  <a:lnTo>
                    <a:pt x="43" y="2"/>
                  </a:lnTo>
                  <a:lnTo>
                    <a:pt x="44" y="11"/>
                  </a:lnTo>
                  <a:lnTo>
                    <a:pt x="46" y="21"/>
                  </a:lnTo>
                  <a:lnTo>
                    <a:pt x="47" y="27"/>
                  </a:lnTo>
                  <a:lnTo>
                    <a:pt x="49" y="29"/>
                  </a:lnTo>
                  <a:lnTo>
                    <a:pt x="51" y="31"/>
                  </a:lnTo>
                  <a:lnTo>
                    <a:pt x="55" y="35"/>
                  </a:lnTo>
                  <a:lnTo>
                    <a:pt x="60" y="39"/>
                  </a:lnTo>
                  <a:lnTo>
                    <a:pt x="65" y="44"/>
                  </a:lnTo>
                  <a:lnTo>
                    <a:pt x="70" y="50"/>
                  </a:lnTo>
                  <a:lnTo>
                    <a:pt x="74" y="58"/>
                  </a:lnTo>
                  <a:lnTo>
                    <a:pt x="79" y="66"/>
                  </a:lnTo>
                  <a:lnTo>
                    <a:pt x="86" y="80"/>
                  </a:lnTo>
                  <a:lnTo>
                    <a:pt x="92" y="90"/>
                  </a:lnTo>
                  <a:lnTo>
                    <a:pt x="95" y="96"/>
                  </a:lnTo>
                  <a:lnTo>
                    <a:pt x="97" y="101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4" y="104"/>
                  </a:lnTo>
                  <a:lnTo>
                    <a:pt x="92" y="99"/>
                  </a:lnTo>
                  <a:lnTo>
                    <a:pt x="90" y="95"/>
                  </a:lnTo>
                  <a:lnTo>
                    <a:pt x="87" y="90"/>
                  </a:lnTo>
                  <a:lnTo>
                    <a:pt x="84" y="83"/>
                  </a:lnTo>
                  <a:lnTo>
                    <a:pt x="79" y="75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6"/>
                  </a:lnTo>
                  <a:lnTo>
                    <a:pt x="65" y="53"/>
                  </a:lnTo>
                  <a:lnTo>
                    <a:pt x="61" y="49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3"/>
                  </a:lnTo>
                  <a:lnTo>
                    <a:pt x="51" y="53"/>
                  </a:lnTo>
                  <a:lnTo>
                    <a:pt x="51" y="63"/>
                  </a:lnTo>
                  <a:lnTo>
                    <a:pt x="52" y="73"/>
                  </a:lnTo>
                  <a:lnTo>
                    <a:pt x="53" y="80"/>
                  </a:lnTo>
                  <a:lnTo>
                    <a:pt x="57" y="84"/>
                  </a:lnTo>
                  <a:lnTo>
                    <a:pt x="62" y="89"/>
                  </a:lnTo>
                  <a:lnTo>
                    <a:pt x="68" y="95"/>
                  </a:lnTo>
                  <a:lnTo>
                    <a:pt x="74" y="103"/>
                  </a:lnTo>
                  <a:lnTo>
                    <a:pt x="80" y="112"/>
                  </a:lnTo>
                  <a:lnTo>
                    <a:pt x="86" y="122"/>
                  </a:lnTo>
                  <a:lnTo>
                    <a:pt x="89" y="132"/>
                  </a:lnTo>
                  <a:lnTo>
                    <a:pt x="91" y="144"/>
                  </a:lnTo>
                  <a:lnTo>
                    <a:pt x="91" y="148"/>
                  </a:lnTo>
                  <a:lnTo>
                    <a:pt x="89" y="147"/>
                  </a:lnTo>
                  <a:lnTo>
                    <a:pt x="86" y="140"/>
                  </a:lnTo>
                  <a:lnTo>
                    <a:pt x="82" y="129"/>
                  </a:lnTo>
                  <a:lnTo>
                    <a:pt x="79" y="122"/>
                  </a:lnTo>
                  <a:lnTo>
                    <a:pt x="77" y="117"/>
                  </a:lnTo>
                  <a:lnTo>
                    <a:pt x="73" y="111"/>
                  </a:lnTo>
                  <a:lnTo>
                    <a:pt x="69" y="106"/>
                  </a:lnTo>
                  <a:lnTo>
                    <a:pt x="65" y="102"/>
                  </a:lnTo>
                  <a:lnTo>
                    <a:pt x="61" y="98"/>
                  </a:lnTo>
                  <a:lnTo>
                    <a:pt x="57" y="95"/>
                  </a:lnTo>
                  <a:lnTo>
                    <a:pt x="54" y="94"/>
                  </a:lnTo>
                  <a:lnTo>
                    <a:pt x="59" y="110"/>
                  </a:lnTo>
                  <a:lnTo>
                    <a:pt x="62" y="131"/>
                  </a:lnTo>
                  <a:lnTo>
                    <a:pt x="64" y="155"/>
                  </a:lnTo>
                  <a:lnTo>
                    <a:pt x="63" y="175"/>
                  </a:lnTo>
                  <a:lnTo>
                    <a:pt x="62" y="179"/>
                  </a:lnTo>
                  <a:lnTo>
                    <a:pt x="61" y="179"/>
                  </a:lnTo>
                  <a:lnTo>
                    <a:pt x="61" y="176"/>
                  </a:lnTo>
                  <a:lnTo>
                    <a:pt x="61" y="172"/>
                  </a:lnTo>
                  <a:lnTo>
                    <a:pt x="59" y="158"/>
                  </a:lnTo>
                  <a:lnTo>
                    <a:pt x="55" y="136"/>
                  </a:lnTo>
                  <a:lnTo>
                    <a:pt x="50" y="115"/>
                  </a:lnTo>
                  <a:lnTo>
                    <a:pt x="47" y="102"/>
                  </a:lnTo>
                  <a:lnTo>
                    <a:pt x="40" y="108"/>
                  </a:lnTo>
                  <a:lnTo>
                    <a:pt x="32" y="118"/>
                  </a:lnTo>
                  <a:lnTo>
                    <a:pt x="26" y="129"/>
                  </a:lnTo>
                  <a:lnTo>
                    <a:pt x="23" y="142"/>
                  </a:lnTo>
                  <a:lnTo>
                    <a:pt x="21" y="146"/>
                  </a:lnTo>
                  <a:lnTo>
                    <a:pt x="19" y="146"/>
                  </a:lnTo>
                  <a:lnTo>
                    <a:pt x="18" y="142"/>
                  </a:lnTo>
                  <a:lnTo>
                    <a:pt x="19" y="135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7" y="96"/>
                  </a:lnTo>
                  <a:lnTo>
                    <a:pt x="43" y="88"/>
                  </a:lnTo>
                  <a:lnTo>
                    <a:pt x="43" y="76"/>
                  </a:lnTo>
                  <a:lnTo>
                    <a:pt x="44" y="64"/>
                  </a:lnTo>
                  <a:lnTo>
                    <a:pt x="43" y="52"/>
                  </a:lnTo>
                  <a:lnTo>
                    <a:pt x="43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26" y="62"/>
                  </a:lnTo>
                  <a:lnTo>
                    <a:pt x="20" y="69"/>
                  </a:lnTo>
                  <a:lnTo>
                    <a:pt x="15" y="77"/>
                  </a:lnTo>
                  <a:lnTo>
                    <a:pt x="10" y="86"/>
                  </a:lnTo>
                  <a:lnTo>
                    <a:pt x="6" y="94"/>
                  </a:lnTo>
                  <a:lnTo>
                    <a:pt x="4" y="101"/>
                  </a:lnTo>
                  <a:lnTo>
                    <a:pt x="2" y="105"/>
                  </a:lnTo>
                  <a:lnTo>
                    <a:pt x="1" y="105"/>
                  </a:lnTo>
                  <a:lnTo>
                    <a:pt x="0" y="103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6" y="85"/>
                  </a:lnTo>
                  <a:lnTo>
                    <a:pt x="12" y="75"/>
                  </a:lnTo>
                  <a:lnTo>
                    <a:pt x="17" y="66"/>
                  </a:lnTo>
                  <a:lnTo>
                    <a:pt x="23" y="56"/>
                  </a:lnTo>
                  <a:lnTo>
                    <a:pt x="29" y="46"/>
                  </a:lnTo>
                  <a:lnTo>
                    <a:pt x="35" y="39"/>
                  </a:lnTo>
                  <a:lnTo>
                    <a:pt x="40" y="34"/>
                  </a:lnTo>
                  <a:lnTo>
                    <a:pt x="43" y="28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40" y="8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79" name="Freeform 778"/>
            <p:cNvSpPr>
              <a:spLocks/>
            </p:cNvSpPr>
            <p:nvPr/>
          </p:nvSpPr>
          <p:spPr bwMode="auto">
            <a:xfrm>
              <a:off x="274" y="399"/>
              <a:ext cx="116" cy="187"/>
            </a:xfrm>
            <a:custGeom>
              <a:avLst/>
              <a:gdLst>
                <a:gd name="T0" fmla="*/ 3 w 116"/>
                <a:gd name="T1" fmla="*/ 178 h 187"/>
                <a:gd name="T2" fmla="*/ 12 w 116"/>
                <a:gd name="T3" fmla="*/ 153 h 187"/>
                <a:gd name="T4" fmla="*/ 19 w 116"/>
                <a:gd name="T5" fmla="*/ 136 h 187"/>
                <a:gd name="T6" fmla="*/ 29 w 116"/>
                <a:gd name="T7" fmla="*/ 111 h 187"/>
                <a:gd name="T8" fmla="*/ 27 w 116"/>
                <a:gd name="T9" fmla="*/ 100 h 187"/>
                <a:gd name="T10" fmla="*/ 21 w 116"/>
                <a:gd name="T11" fmla="*/ 90 h 187"/>
                <a:gd name="T12" fmla="*/ 20 w 116"/>
                <a:gd name="T13" fmla="*/ 79 h 187"/>
                <a:gd name="T14" fmla="*/ 22 w 116"/>
                <a:gd name="T15" fmla="*/ 81 h 187"/>
                <a:gd name="T16" fmla="*/ 26 w 116"/>
                <a:gd name="T17" fmla="*/ 88 h 187"/>
                <a:gd name="T18" fmla="*/ 33 w 116"/>
                <a:gd name="T19" fmla="*/ 93 h 187"/>
                <a:gd name="T20" fmla="*/ 39 w 116"/>
                <a:gd name="T21" fmla="*/ 89 h 187"/>
                <a:gd name="T22" fmla="*/ 49 w 116"/>
                <a:gd name="T23" fmla="*/ 78 h 187"/>
                <a:gd name="T24" fmla="*/ 57 w 116"/>
                <a:gd name="T25" fmla="*/ 66 h 187"/>
                <a:gd name="T26" fmla="*/ 62 w 116"/>
                <a:gd name="T27" fmla="*/ 56 h 187"/>
                <a:gd name="T28" fmla="*/ 64 w 116"/>
                <a:gd name="T29" fmla="*/ 47 h 187"/>
                <a:gd name="T30" fmla="*/ 59 w 116"/>
                <a:gd name="T31" fmla="*/ 25 h 187"/>
                <a:gd name="T32" fmla="*/ 53 w 116"/>
                <a:gd name="T33" fmla="*/ 12 h 187"/>
                <a:gd name="T34" fmla="*/ 52 w 116"/>
                <a:gd name="T35" fmla="*/ 9 h 187"/>
                <a:gd name="T36" fmla="*/ 59 w 116"/>
                <a:gd name="T37" fmla="*/ 17 h 187"/>
                <a:gd name="T38" fmla="*/ 67 w 116"/>
                <a:gd name="T39" fmla="*/ 38 h 187"/>
                <a:gd name="T40" fmla="*/ 74 w 116"/>
                <a:gd name="T41" fmla="*/ 35 h 187"/>
                <a:gd name="T42" fmla="*/ 87 w 116"/>
                <a:gd name="T43" fmla="*/ 9 h 187"/>
                <a:gd name="T44" fmla="*/ 97 w 116"/>
                <a:gd name="T45" fmla="*/ 0 h 187"/>
                <a:gd name="T46" fmla="*/ 97 w 116"/>
                <a:gd name="T47" fmla="*/ 3 h 187"/>
                <a:gd name="T48" fmla="*/ 90 w 116"/>
                <a:gd name="T49" fmla="*/ 16 h 187"/>
                <a:gd name="T50" fmla="*/ 77 w 116"/>
                <a:gd name="T51" fmla="*/ 46 h 187"/>
                <a:gd name="T52" fmla="*/ 78 w 116"/>
                <a:gd name="T53" fmla="*/ 52 h 187"/>
                <a:gd name="T54" fmla="*/ 89 w 116"/>
                <a:gd name="T55" fmla="*/ 48 h 187"/>
                <a:gd name="T56" fmla="*/ 98 w 116"/>
                <a:gd name="T57" fmla="*/ 45 h 187"/>
                <a:gd name="T58" fmla="*/ 104 w 116"/>
                <a:gd name="T59" fmla="*/ 41 h 187"/>
                <a:gd name="T60" fmla="*/ 111 w 116"/>
                <a:gd name="T61" fmla="*/ 36 h 187"/>
                <a:gd name="T62" fmla="*/ 116 w 116"/>
                <a:gd name="T63" fmla="*/ 36 h 187"/>
                <a:gd name="T64" fmla="*/ 110 w 116"/>
                <a:gd name="T65" fmla="*/ 42 h 187"/>
                <a:gd name="T66" fmla="*/ 99 w 116"/>
                <a:gd name="T67" fmla="*/ 50 h 187"/>
                <a:gd name="T68" fmla="*/ 85 w 116"/>
                <a:gd name="T69" fmla="*/ 57 h 187"/>
                <a:gd name="T70" fmla="*/ 73 w 116"/>
                <a:gd name="T71" fmla="*/ 62 h 187"/>
                <a:gd name="T72" fmla="*/ 65 w 116"/>
                <a:gd name="T73" fmla="*/ 67 h 187"/>
                <a:gd name="T74" fmla="*/ 55 w 116"/>
                <a:gd name="T75" fmla="*/ 81 h 187"/>
                <a:gd name="T76" fmla="*/ 55 w 116"/>
                <a:gd name="T77" fmla="*/ 88 h 187"/>
                <a:gd name="T78" fmla="*/ 59 w 116"/>
                <a:gd name="T79" fmla="*/ 91 h 187"/>
                <a:gd name="T80" fmla="*/ 57 w 116"/>
                <a:gd name="T81" fmla="*/ 94 h 187"/>
                <a:gd name="T82" fmla="*/ 52 w 116"/>
                <a:gd name="T83" fmla="*/ 99 h 187"/>
                <a:gd name="T84" fmla="*/ 49 w 116"/>
                <a:gd name="T85" fmla="*/ 100 h 187"/>
                <a:gd name="T86" fmla="*/ 46 w 116"/>
                <a:gd name="T87" fmla="*/ 100 h 187"/>
                <a:gd name="T88" fmla="*/ 43 w 116"/>
                <a:gd name="T89" fmla="*/ 104 h 187"/>
                <a:gd name="T90" fmla="*/ 36 w 116"/>
                <a:gd name="T91" fmla="*/ 120 h 187"/>
                <a:gd name="T92" fmla="*/ 26 w 116"/>
                <a:gd name="T93" fmla="*/ 141 h 187"/>
                <a:gd name="T94" fmla="*/ 21 w 116"/>
                <a:gd name="T95" fmla="*/ 161 h 187"/>
                <a:gd name="T96" fmla="*/ 18 w 116"/>
                <a:gd name="T97" fmla="*/ 171 h 187"/>
                <a:gd name="T98" fmla="*/ 15 w 116"/>
                <a:gd name="T99" fmla="*/ 179 h 187"/>
                <a:gd name="T100" fmla="*/ 11 w 116"/>
                <a:gd name="T101" fmla="*/ 183 h 187"/>
                <a:gd name="T102" fmla="*/ 2 w 116"/>
                <a:gd name="T103" fmla="*/ 186 h 1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87"/>
                <a:gd name="T158" fmla="*/ 116 w 116"/>
                <a:gd name="T159" fmla="*/ 187 h 1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87">
                  <a:moveTo>
                    <a:pt x="0" y="187"/>
                  </a:moveTo>
                  <a:lnTo>
                    <a:pt x="3" y="178"/>
                  </a:lnTo>
                  <a:lnTo>
                    <a:pt x="8" y="165"/>
                  </a:lnTo>
                  <a:lnTo>
                    <a:pt x="12" y="153"/>
                  </a:lnTo>
                  <a:lnTo>
                    <a:pt x="16" y="144"/>
                  </a:lnTo>
                  <a:lnTo>
                    <a:pt x="19" y="136"/>
                  </a:lnTo>
                  <a:lnTo>
                    <a:pt x="24" y="123"/>
                  </a:lnTo>
                  <a:lnTo>
                    <a:pt x="29" y="111"/>
                  </a:lnTo>
                  <a:lnTo>
                    <a:pt x="31" y="105"/>
                  </a:lnTo>
                  <a:lnTo>
                    <a:pt x="27" y="100"/>
                  </a:lnTo>
                  <a:lnTo>
                    <a:pt x="24" y="95"/>
                  </a:lnTo>
                  <a:lnTo>
                    <a:pt x="21" y="90"/>
                  </a:lnTo>
                  <a:lnTo>
                    <a:pt x="20" y="83"/>
                  </a:lnTo>
                  <a:lnTo>
                    <a:pt x="20" y="79"/>
                  </a:lnTo>
                  <a:lnTo>
                    <a:pt x="21" y="79"/>
                  </a:lnTo>
                  <a:lnTo>
                    <a:pt x="22" y="81"/>
                  </a:lnTo>
                  <a:lnTo>
                    <a:pt x="24" y="85"/>
                  </a:lnTo>
                  <a:lnTo>
                    <a:pt x="26" y="88"/>
                  </a:lnTo>
                  <a:lnTo>
                    <a:pt x="30" y="91"/>
                  </a:lnTo>
                  <a:lnTo>
                    <a:pt x="33" y="93"/>
                  </a:lnTo>
                  <a:lnTo>
                    <a:pt x="36" y="94"/>
                  </a:lnTo>
                  <a:lnTo>
                    <a:pt x="39" y="89"/>
                  </a:lnTo>
                  <a:lnTo>
                    <a:pt x="44" y="84"/>
                  </a:lnTo>
                  <a:lnTo>
                    <a:pt x="49" y="78"/>
                  </a:lnTo>
                  <a:lnTo>
                    <a:pt x="53" y="72"/>
                  </a:lnTo>
                  <a:lnTo>
                    <a:pt x="57" y="66"/>
                  </a:lnTo>
                  <a:lnTo>
                    <a:pt x="61" y="61"/>
                  </a:lnTo>
                  <a:lnTo>
                    <a:pt x="62" y="56"/>
                  </a:lnTo>
                  <a:lnTo>
                    <a:pt x="64" y="54"/>
                  </a:lnTo>
                  <a:lnTo>
                    <a:pt x="64" y="47"/>
                  </a:lnTo>
                  <a:lnTo>
                    <a:pt x="62" y="35"/>
                  </a:lnTo>
                  <a:lnTo>
                    <a:pt x="59" y="25"/>
                  </a:lnTo>
                  <a:lnTo>
                    <a:pt x="55" y="17"/>
                  </a:lnTo>
                  <a:lnTo>
                    <a:pt x="53" y="12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5" y="11"/>
                  </a:lnTo>
                  <a:lnTo>
                    <a:pt x="59" y="17"/>
                  </a:lnTo>
                  <a:lnTo>
                    <a:pt x="64" y="27"/>
                  </a:lnTo>
                  <a:lnTo>
                    <a:pt x="67" y="38"/>
                  </a:lnTo>
                  <a:lnTo>
                    <a:pt x="69" y="47"/>
                  </a:lnTo>
                  <a:lnTo>
                    <a:pt x="74" y="35"/>
                  </a:lnTo>
                  <a:lnTo>
                    <a:pt x="81" y="22"/>
                  </a:lnTo>
                  <a:lnTo>
                    <a:pt x="87" y="9"/>
                  </a:lnTo>
                  <a:lnTo>
                    <a:pt x="93" y="2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3"/>
                  </a:lnTo>
                  <a:lnTo>
                    <a:pt x="94" y="6"/>
                  </a:lnTo>
                  <a:lnTo>
                    <a:pt x="90" y="16"/>
                  </a:lnTo>
                  <a:lnTo>
                    <a:pt x="84" y="31"/>
                  </a:lnTo>
                  <a:lnTo>
                    <a:pt x="77" y="46"/>
                  </a:lnTo>
                  <a:lnTo>
                    <a:pt x="73" y="54"/>
                  </a:lnTo>
                  <a:lnTo>
                    <a:pt x="78" y="52"/>
                  </a:lnTo>
                  <a:lnTo>
                    <a:pt x="84" y="50"/>
                  </a:lnTo>
                  <a:lnTo>
                    <a:pt x="89" y="48"/>
                  </a:lnTo>
                  <a:lnTo>
                    <a:pt x="93" y="46"/>
                  </a:lnTo>
                  <a:lnTo>
                    <a:pt x="98" y="45"/>
                  </a:lnTo>
                  <a:lnTo>
                    <a:pt x="102" y="43"/>
                  </a:lnTo>
                  <a:lnTo>
                    <a:pt x="104" y="41"/>
                  </a:lnTo>
                  <a:lnTo>
                    <a:pt x="107" y="39"/>
                  </a:lnTo>
                  <a:lnTo>
                    <a:pt x="111" y="36"/>
                  </a:lnTo>
                  <a:lnTo>
                    <a:pt x="115" y="35"/>
                  </a:lnTo>
                  <a:lnTo>
                    <a:pt x="116" y="36"/>
                  </a:lnTo>
                  <a:lnTo>
                    <a:pt x="113" y="39"/>
                  </a:lnTo>
                  <a:lnTo>
                    <a:pt x="110" y="42"/>
                  </a:lnTo>
                  <a:lnTo>
                    <a:pt x="105" y="45"/>
                  </a:lnTo>
                  <a:lnTo>
                    <a:pt x="99" y="50"/>
                  </a:lnTo>
                  <a:lnTo>
                    <a:pt x="92" y="54"/>
                  </a:lnTo>
                  <a:lnTo>
                    <a:pt x="85" y="57"/>
                  </a:lnTo>
                  <a:lnTo>
                    <a:pt x="79" y="60"/>
                  </a:lnTo>
                  <a:lnTo>
                    <a:pt x="73" y="62"/>
                  </a:lnTo>
                  <a:lnTo>
                    <a:pt x="70" y="63"/>
                  </a:lnTo>
                  <a:lnTo>
                    <a:pt x="65" y="67"/>
                  </a:lnTo>
                  <a:lnTo>
                    <a:pt x="59" y="74"/>
                  </a:lnTo>
                  <a:lnTo>
                    <a:pt x="55" y="81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90"/>
                  </a:lnTo>
                  <a:lnTo>
                    <a:pt x="59" y="91"/>
                  </a:lnTo>
                  <a:lnTo>
                    <a:pt x="61" y="91"/>
                  </a:lnTo>
                  <a:lnTo>
                    <a:pt x="57" y="94"/>
                  </a:lnTo>
                  <a:lnTo>
                    <a:pt x="55" y="96"/>
                  </a:lnTo>
                  <a:lnTo>
                    <a:pt x="52" y="99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36" y="120"/>
                  </a:lnTo>
                  <a:lnTo>
                    <a:pt x="30" y="131"/>
                  </a:lnTo>
                  <a:lnTo>
                    <a:pt x="26" y="141"/>
                  </a:lnTo>
                  <a:lnTo>
                    <a:pt x="23" y="151"/>
                  </a:lnTo>
                  <a:lnTo>
                    <a:pt x="21" y="161"/>
                  </a:lnTo>
                  <a:lnTo>
                    <a:pt x="20" y="167"/>
                  </a:lnTo>
                  <a:lnTo>
                    <a:pt x="18" y="171"/>
                  </a:lnTo>
                  <a:lnTo>
                    <a:pt x="17" y="175"/>
                  </a:lnTo>
                  <a:lnTo>
                    <a:pt x="15" y="179"/>
                  </a:lnTo>
                  <a:lnTo>
                    <a:pt x="13" y="181"/>
                  </a:lnTo>
                  <a:lnTo>
                    <a:pt x="11" y="183"/>
                  </a:lnTo>
                  <a:lnTo>
                    <a:pt x="6" y="185"/>
                  </a:lnTo>
                  <a:lnTo>
                    <a:pt x="2" y="186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80" name="Freeform 779"/>
            <p:cNvSpPr>
              <a:spLocks/>
            </p:cNvSpPr>
            <p:nvPr/>
          </p:nvSpPr>
          <p:spPr bwMode="auto">
            <a:xfrm>
              <a:off x="104" y="696"/>
              <a:ext cx="75" cy="143"/>
            </a:xfrm>
            <a:custGeom>
              <a:avLst/>
              <a:gdLst>
                <a:gd name="T0" fmla="*/ 49 w 75"/>
                <a:gd name="T1" fmla="*/ 8 h 143"/>
                <a:gd name="T2" fmla="*/ 41 w 75"/>
                <a:gd name="T3" fmla="*/ 25 h 143"/>
                <a:gd name="T4" fmla="*/ 35 w 75"/>
                <a:gd name="T5" fmla="*/ 30 h 143"/>
                <a:gd name="T6" fmla="*/ 23 w 75"/>
                <a:gd name="T7" fmla="*/ 34 h 143"/>
                <a:gd name="T8" fmla="*/ 11 w 75"/>
                <a:gd name="T9" fmla="*/ 42 h 143"/>
                <a:gd name="T10" fmla="*/ 3 w 75"/>
                <a:gd name="T11" fmla="*/ 49 h 143"/>
                <a:gd name="T12" fmla="*/ 0 w 75"/>
                <a:gd name="T13" fmla="*/ 55 h 143"/>
                <a:gd name="T14" fmla="*/ 1 w 75"/>
                <a:gd name="T15" fmla="*/ 56 h 143"/>
                <a:gd name="T16" fmla="*/ 6 w 75"/>
                <a:gd name="T17" fmla="*/ 53 h 143"/>
                <a:gd name="T18" fmla="*/ 14 w 75"/>
                <a:gd name="T19" fmla="*/ 47 h 143"/>
                <a:gd name="T20" fmla="*/ 24 w 75"/>
                <a:gd name="T21" fmla="*/ 41 h 143"/>
                <a:gd name="T22" fmla="*/ 34 w 75"/>
                <a:gd name="T23" fmla="*/ 36 h 143"/>
                <a:gd name="T24" fmla="*/ 35 w 75"/>
                <a:gd name="T25" fmla="*/ 42 h 143"/>
                <a:gd name="T26" fmla="*/ 32 w 75"/>
                <a:gd name="T27" fmla="*/ 61 h 143"/>
                <a:gd name="T28" fmla="*/ 28 w 75"/>
                <a:gd name="T29" fmla="*/ 71 h 143"/>
                <a:gd name="T30" fmla="*/ 20 w 75"/>
                <a:gd name="T31" fmla="*/ 81 h 143"/>
                <a:gd name="T32" fmla="*/ 11 w 75"/>
                <a:gd name="T33" fmla="*/ 91 h 143"/>
                <a:gd name="T34" fmla="*/ 5 w 75"/>
                <a:gd name="T35" fmla="*/ 99 h 143"/>
                <a:gd name="T36" fmla="*/ 3 w 75"/>
                <a:gd name="T37" fmla="*/ 105 h 143"/>
                <a:gd name="T38" fmla="*/ 5 w 75"/>
                <a:gd name="T39" fmla="*/ 107 h 143"/>
                <a:gd name="T40" fmla="*/ 11 w 75"/>
                <a:gd name="T41" fmla="*/ 98 h 143"/>
                <a:gd name="T42" fmla="*/ 26 w 75"/>
                <a:gd name="T43" fmla="*/ 83 h 143"/>
                <a:gd name="T44" fmla="*/ 32 w 75"/>
                <a:gd name="T45" fmla="*/ 89 h 143"/>
                <a:gd name="T46" fmla="*/ 35 w 75"/>
                <a:gd name="T47" fmla="*/ 128 h 143"/>
                <a:gd name="T48" fmla="*/ 37 w 75"/>
                <a:gd name="T49" fmla="*/ 142 h 143"/>
                <a:gd name="T50" fmla="*/ 38 w 75"/>
                <a:gd name="T51" fmla="*/ 142 h 143"/>
                <a:gd name="T52" fmla="*/ 38 w 75"/>
                <a:gd name="T53" fmla="*/ 125 h 143"/>
                <a:gd name="T54" fmla="*/ 37 w 75"/>
                <a:gd name="T55" fmla="*/ 84 h 143"/>
                <a:gd name="T56" fmla="*/ 40 w 75"/>
                <a:gd name="T57" fmla="*/ 70 h 143"/>
                <a:gd name="T58" fmla="*/ 41 w 75"/>
                <a:gd name="T59" fmla="*/ 71 h 143"/>
                <a:gd name="T60" fmla="*/ 46 w 75"/>
                <a:gd name="T61" fmla="*/ 83 h 143"/>
                <a:gd name="T62" fmla="*/ 61 w 75"/>
                <a:gd name="T63" fmla="*/ 103 h 143"/>
                <a:gd name="T64" fmla="*/ 70 w 75"/>
                <a:gd name="T65" fmla="*/ 108 h 143"/>
                <a:gd name="T66" fmla="*/ 66 w 75"/>
                <a:gd name="T67" fmla="*/ 102 h 143"/>
                <a:gd name="T68" fmla="*/ 59 w 75"/>
                <a:gd name="T69" fmla="*/ 90 h 143"/>
                <a:gd name="T70" fmla="*/ 47 w 75"/>
                <a:gd name="T71" fmla="*/ 73 h 143"/>
                <a:gd name="T72" fmla="*/ 44 w 75"/>
                <a:gd name="T73" fmla="*/ 59 h 143"/>
                <a:gd name="T74" fmla="*/ 45 w 75"/>
                <a:gd name="T75" fmla="*/ 42 h 143"/>
                <a:gd name="T76" fmla="*/ 47 w 75"/>
                <a:gd name="T77" fmla="*/ 35 h 143"/>
                <a:gd name="T78" fmla="*/ 49 w 75"/>
                <a:gd name="T79" fmla="*/ 37 h 143"/>
                <a:gd name="T80" fmla="*/ 57 w 75"/>
                <a:gd name="T81" fmla="*/ 46 h 143"/>
                <a:gd name="T82" fmla="*/ 70 w 75"/>
                <a:gd name="T83" fmla="*/ 59 h 143"/>
                <a:gd name="T84" fmla="*/ 75 w 75"/>
                <a:gd name="T85" fmla="*/ 63 h 143"/>
                <a:gd name="T86" fmla="*/ 70 w 75"/>
                <a:gd name="T87" fmla="*/ 56 h 143"/>
                <a:gd name="T88" fmla="*/ 63 w 75"/>
                <a:gd name="T89" fmla="*/ 46 h 143"/>
                <a:gd name="T90" fmla="*/ 55 w 75"/>
                <a:gd name="T91" fmla="*/ 35 h 143"/>
                <a:gd name="T92" fmla="*/ 53 w 75"/>
                <a:gd name="T93" fmla="*/ 29 h 143"/>
                <a:gd name="T94" fmla="*/ 53 w 75"/>
                <a:gd name="T95" fmla="*/ 14 h 143"/>
                <a:gd name="T96" fmla="*/ 57 w 75"/>
                <a:gd name="T97" fmla="*/ 2 h 143"/>
                <a:gd name="T98" fmla="*/ 55 w 75"/>
                <a:gd name="T99" fmla="*/ 0 h 1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"/>
                <a:gd name="T151" fmla="*/ 0 h 143"/>
                <a:gd name="T152" fmla="*/ 75 w 75"/>
                <a:gd name="T153" fmla="*/ 143 h 1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" h="143">
                  <a:moveTo>
                    <a:pt x="53" y="3"/>
                  </a:moveTo>
                  <a:lnTo>
                    <a:pt x="49" y="8"/>
                  </a:lnTo>
                  <a:lnTo>
                    <a:pt x="45" y="17"/>
                  </a:lnTo>
                  <a:lnTo>
                    <a:pt x="41" y="25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0" y="31"/>
                  </a:lnTo>
                  <a:lnTo>
                    <a:pt x="23" y="34"/>
                  </a:lnTo>
                  <a:lnTo>
                    <a:pt x="17" y="38"/>
                  </a:lnTo>
                  <a:lnTo>
                    <a:pt x="11" y="42"/>
                  </a:lnTo>
                  <a:lnTo>
                    <a:pt x="6" y="46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6"/>
                  </a:lnTo>
                  <a:lnTo>
                    <a:pt x="4" y="54"/>
                  </a:lnTo>
                  <a:lnTo>
                    <a:pt x="6" y="53"/>
                  </a:lnTo>
                  <a:lnTo>
                    <a:pt x="10" y="50"/>
                  </a:lnTo>
                  <a:lnTo>
                    <a:pt x="14" y="47"/>
                  </a:lnTo>
                  <a:lnTo>
                    <a:pt x="19" y="44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5" y="42"/>
                  </a:lnTo>
                  <a:lnTo>
                    <a:pt x="34" y="52"/>
                  </a:lnTo>
                  <a:lnTo>
                    <a:pt x="32" y="61"/>
                  </a:lnTo>
                  <a:lnTo>
                    <a:pt x="31" y="67"/>
                  </a:lnTo>
                  <a:lnTo>
                    <a:pt x="28" y="71"/>
                  </a:lnTo>
                  <a:lnTo>
                    <a:pt x="24" y="75"/>
                  </a:lnTo>
                  <a:lnTo>
                    <a:pt x="20" y="81"/>
                  </a:lnTo>
                  <a:lnTo>
                    <a:pt x="15" y="85"/>
                  </a:lnTo>
                  <a:lnTo>
                    <a:pt x="11" y="91"/>
                  </a:lnTo>
                  <a:lnTo>
                    <a:pt x="7" y="95"/>
                  </a:lnTo>
                  <a:lnTo>
                    <a:pt x="5" y="99"/>
                  </a:lnTo>
                  <a:lnTo>
                    <a:pt x="3" y="102"/>
                  </a:lnTo>
                  <a:lnTo>
                    <a:pt x="3" y="105"/>
                  </a:lnTo>
                  <a:lnTo>
                    <a:pt x="3" y="107"/>
                  </a:lnTo>
                  <a:lnTo>
                    <a:pt x="5" y="107"/>
                  </a:lnTo>
                  <a:lnTo>
                    <a:pt x="6" y="104"/>
                  </a:lnTo>
                  <a:lnTo>
                    <a:pt x="11" y="98"/>
                  </a:lnTo>
                  <a:lnTo>
                    <a:pt x="18" y="89"/>
                  </a:lnTo>
                  <a:lnTo>
                    <a:pt x="26" y="83"/>
                  </a:lnTo>
                  <a:lnTo>
                    <a:pt x="31" y="78"/>
                  </a:lnTo>
                  <a:lnTo>
                    <a:pt x="32" y="89"/>
                  </a:lnTo>
                  <a:lnTo>
                    <a:pt x="33" y="109"/>
                  </a:lnTo>
                  <a:lnTo>
                    <a:pt x="35" y="128"/>
                  </a:lnTo>
                  <a:lnTo>
                    <a:pt x="36" y="139"/>
                  </a:lnTo>
                  <a:lnTo>
                    <a:pt x="37" y="142"/>
                  </a:lnTo>
                  <a:lnTo>
                    <a:pt x="38" y="143"/>
                  </a:lnTo>
                  <a:lnTo>
                    <a:pt x="38" y="142"/>
                  </a:lnTo>
                  <a:lnTo>
                    <a:pt x="39" y="138"/>
                  </a:lnTo>
                  <a:lnTo>
                    <a:pt x="38" y="125"/>
                  </a:lnTo>
                  <a:lnTo>
                    <a:pt x="38" y="104"/>
                  </a:lnTo>
                  <a:lnTo>
                    <a:pt x="37" y="84"/>
                  </a:lnTo>
                  <a:lnTo>
                    <a:pt x="39" y="71"/>
                  </a:lnTo>
                  <a:lnTo>
                    <a:pt x="40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2" y="75"/>
                  </a:lnTo>
                  <a:lnTo>
                    <a:pt x="46" y="83"/>
                  </a:lnTo>
                  <a:lnTo>
                    <a:pt x="54" y="92"/>
                  </a:lnTo>
                  <a:lnTo>
                    <a:pt x="61" y="103"/>
                  </a:lnTo>
                  <a:lnTo>
                    <a:pt x="67" y="108"/>
                  </a:lnTo>
                  <a:lnTo>
                    <a:pt x="70" y="108"/>
                  </a:lnTo>
                  <a:lnTo>
                    <a:pt x="69" y="106"/>
                  </a:lnTo>
                  <a:lnTo>
                    <a:pt x="66" y="102"/>
                  </a:lnTo>
                  <a:lnTo>
                    <a:pt x="63" y="97"/>
                  </a:lnTo>
                  <a:lnTo>
                    <a:pt x="59" y="90"/>
                  </a:lnTo>
                  <a:lnTo>
                    <a:pt x="53" y="82"/>
                  </a:lnTo>
                  <a:lnTo>
                    <a:pt x="47" y="73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4" y="51"/>
                  </a:lnTo>
                  <a:lnTo>
                    <a:pt x="45" y="42"/>
                  </a:lnTo>
                  <a:lnTo>
                    <a:pt x="46" y="37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52" y="40"/>
                  </a:lnTo>
                  <a:lnTo>
                    <a:pt x="57" y="46"/>
                  </a:lnTo>
                  <a:lnTo>
                    <a:pt x="63" y="53"/>
                  </a:lnTo>
                  <a:lnTo>
                    <a:pt x="70" y="59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3" y="59"/>
                  </a:lnTo>
                  <a:lnTo>
                    <a:pt x="70" y="56"/>
                  </a:lnTo>
                  <a:lnTo>
                    <a:pt x="66" y="51"/>
                  </a:lnTo>
                  <a:lnTo>
                    <a:pt x="63" y="46"/>
                  </a:lnTo>
                  <a:lnTo>
                    <a:pt x="59" y="40"/>
                  </a:lnTo>
                  <a:lnTo>
                    <a:pt x="55" y="35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2" y="22"/>
                  </a:lnTo>
                  <a:lnTo>
                    <a:pt x="53" y="14"/>
                  </a:lnTo>
                  <a:lnTo>
                    <a:pt x="55" y="6"/>
                  </a:lnTo>
                  <a:lnTo>
                    <a:pt x="57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481" name="Freeform 780"/>
            <p:cNvSpPr>
              <a:spLocks/>
            </p:cNvSpPr>
            <p:nvPr/>
          </p:nvSpPr>
          <p:spPr bwMode="auto">
            <a:xfrm>
              <a:off x="368" y="631"/>
              <a:ext cx="149" cy="132"/>
            </a:xfrm>
            <a:custGeom>
              <a:avLst/>
              <a:gdLst>
                <a:gd name="T0" fmla="*/ 3 w 149"/>
                <a:gd name="T1" fmla="*/ 13 h 132"/>
                <a:gd name="T2" fmla="*/ 11 w 149"/>
                <a:gd name="T3" fmla="*/ 21 h 132"/>
                <a:gd name="T4" fmla="*/ 17 w 149"/>
                <a:gd name="T5" fmla="*/ 26 h 132"/>
                <a:gd name="T6" fmla="*/ 29 w 149"/>
                <a:gd name="T7" fmla="*/ 32 h 132"/>
                <a:gd name="T8" fmla="*/ 33 w 149"/>
                <a:gd name="T9" fmla="*/ 48 h 132"/>
                <a:gd name="T10" fmla="*/ 34 w 149"/>
                <a:gd name="T11" fmla="*/ 74 h 132"/>
                <a:gd name="T12" fmla="*/ 36 w 149"/>
                <a:gd name="T13" fmla="*/ 88 h 132"/>
                <a:gd name="T14" fmla="*/ 38 w 149"/>
                <a:gd name="T15" fmla="*/ 84 h 132"/>
                <a:gd name="T16" fmla="*/ 37 w 149"/>
                <a:gd name="T17" fmla="*/ 70 h 132"/>
                <a:gd name="T18" fmla="*/ 40 w 149"/>
                <a:gd name="T19" fmla="*/ 43 h 132"/>
                <a:gd name="T20" fmla="*/ 43 w 149"/>
                <a:gd name="T21" fmla="*/ 38 h 132"/>
                <a:gd name="T22" fmla="*/ 50 w 149"/>
                <a:gd name="T23" fmla="*/ 45 h 132"/>
                <a:gd name="T24" fmla="*/ 59 w 149"/>
                <a:gd name="T25" fmla="*/ 54 h 132"/>
                <a:gd name="T26" fmla="*/ 65 w 149"/>
                <a:gd name="T27" fmla="*/ 61 h 132"/>
                <a:gd name="T28" fmla="*/ 70 w 149"/>
                <a:gd name="T29" fmla="*/ 77 h 132"/>
                <a:gd name="T30" fmla="*/ 77 w 149"/>
                <a:gd name="T31" fmla="*/ 118 h 132"/>
                <a:gd name="T32" fmla="*/ 83 w 149"/>
                <a:gd name="T33" fmla="*/ 132 h 132"/>
                <a:gd name="T34" fmla="*/ 83 w 149"/>
                <a:gd name="T35" fmla="*/ 125 h 132"/>
                <a:gd name="T36" fmla="*/ 79 w 149"/>
                <a:gd name="T37" fmla="*/ 109 h 132"/>
                <a:gd name="T38" fmla="*/ 75 w 149"/>
                <a:gd name="T39" fmla="*/ 78 h 132"/>
                <a:gd name="T40" fmla="*/ 82 w 149"/>
                <a:gd name="T41" fmla="*/ 71 h 132"/>
                <a:gd name="T42" fmla="*/ 102 w 149"/>
                <a:gd name="T43" fmla="*/ 84 h 132"/>
                <a:gd name="T44" fmla="*/ 125 w 149"/>
                <a:gd name="T45" fmla="*/ 98 h 132"/>
                <a:gd name="T46" fmla="*/ 143 w 149"/>
                <a:gd name="T47" fmla="*/ 110 h 132"/>
                <a:gd name="T48" fmla="*/ 148 w 149"/>
                <a:gd name="T49" fmla="*/ 115 h 132"/>
                <a:gd name="T50" fmla="*/ 147 w 149"/>
                <a:gd name="T51" fmla="*/ 111 h 132"/>
                <a:gd name="T52" fmla="*/ 138 w 149"/>
                <a:gd name="T53" fmla="*/ 102 h 132"/>
                <a:gd name="T54" fmla="*/ 121 w 149"/>
                <a:gd name="T55" fmla="*/ 90 h 132"/>
                <a:gd name="T56" fmla="*/ 101 w 149"/>
                <a:gd name="T57" fmla="*/ 75 h 132"/>
                <a:gd name="T58" fmla="*/ 83 w 149"/>
                <a:gd name="T59" fmla="*/ 65 h 132"/>
                <a:gd name="T60" fmla="*/ 75 w 149"/>
                <a:gd name="T61" fmla="*/ 60 h 132"/>
                <a:gd name="T62" fmla="*/ 80 w 149"/>
                <a:gd name="T63" fmla="*/ 59 h 132"/>
                <a:gd name="T64" fmla="*/ 90 w 149"/>
                <a:gd name="T65" fmla="*/ 55 h 132"/>
                <a:gd name="T66" fmla="*/ 106 w 149"/>
                <a:gd name="T67" fmla="*/ 52 h 132"/>
                <a:gd name="T68" fmla="*/ 124 w 149"/>
                <a:gd name="T69" fmla="*/ 51 h 132"/>
                <a:gd name="T70" fmla="*/ 138 w 149"/>
                <a:gd name="T71" fmla="*/ 53 h 132"/>
                <a:gd name="T72" fmla="*/ 149 w 149"/>
                <a:gd name="T73" fmla="*/ 57 h 132"/>
                <a:gd name="T74" fmla="*/ 146 w 149"/>
                <a:gd name="T75" fmla="*/ 52 h 132"/>
                <a:gd name="T76" fmla="*/ 138 w 149"/>
                <a:gd name="T77" fmla="*/ 48 h 132"/>
                <a:gd name="T78" fmla="*/ 120 w 149"/>
                <a:gd name="T79" fmla="*/ 47 h 132"/>
                <a:gd name="T80" fmla="*/ 99 w 149"/>
                <a:gd name="T81" fmla="*/ 48 h 132"/>
                <a:gd name="T82" fmla="*/ 82 w 149"/>
                <a:gd name="T83" fmla="*/ 49 h 132"/>
                <a:gd name="T84" fmla="*/ 75 w 149"/>
                <a:gd name="T85" fmla="*/ 48 h 132"/>
                <a:gd name="T86" fmla="*/ 67 w 149"/>
                <a:gd name="T87" fmla="*/ 43 h 132"/>
                <a:gd name="T88" fmla="*/ 58 w 149"/>
                <a:gd name="T89" fmla="*/ 37 h 132"/>
                <a:gd name="T90" fmla="*/ 51 w 149"/>
                <a:gd name="T91" fmla="*/ 30 h 132"/>
                <a:gd name="T92" fmla="*/ 53 w 149"/>
                <a:gd name="T93" fmla="*/ 25 h 132"/>
                <a:gd name="T94" fmla="*/ 65 w 149"/>
                <a:gd name="T95" fmla="*/ 18 h 132"/>
                <a:gd name="T96" fmla="*/ 77 w 149"/>
                <a:gd name="T97" fmla="*/ 11 h 132"/>
                <a:gd name="T98" fmla="*/ 89 w 149"/>
                <a:gd name="T99" fmla="*/ 5 h 132"/>
                <a:gd name="T100" fmla="*/ 95 w 149"/>
                <a:gd name="T101" fmla="*/ 3 h 132"/>
                <a:gd name="T102" fmla="*/ 90 w 149"/>
                <a:gd name="T103" fmla="*/ 0 h 132"/>
                <a:gd name="T104" fmla="*/ 80 w 149"/>
                <a:gd name="T105" fmla="*/ 4 h 132"/>
                <a:gd name="T106" fmla="*/ 69 w 149"/>
                <a:gd name="T107" fmla="*/ 9 h 132"/>
                <a:gd name="T108" fmla="*/ 56 w 149"/>
                <a:gd name="T109" fmla="*/ 16 h 132"/>
                <a:gd name="T110" fmla="*/ 46 w 149"/>
                <a:gd name="T111" fmla="*/ 21 h 132"/>
                <a:gd name="T112" fmla="*/ 40 w 149"/>
                <a:gd name="T113" fmla="*/ 25 h 132"/>
                <a:gd name="T114" fmla="*/ 32 w 149"/>
                <a:gd name="T115" fmla="*/ 24 h 132"/>
                <a:gd name="T116" fmla="*/ 23 w 149"/>
                <a:gd name="T117" fmla="*/ 19 h 132"/>
                <a:gd name="T118" fmla="*/ 16 w 149"/>
                <a:gd name="T119" fmla="*/ 15 h 132"/>
                <a:gd name="T120" fmla="*/ 8 w 149"/>
                <a:gd name="T121" fmla="*/ 13 h 132"/>
                <a:gd name="T122" fmla="*/ 2 w 149"/>
                <a:gd name="T123" fmla="*/ 11 h 1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"/>
                <a:gd name="T187" fmla="*/ 0 h 132"/>
                <a:gd name="T188" fmla="*/ 149 w 149"/>
                <a:gd name="T189" fmla="*/ 132 h 1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" h="132">
                  <a:moveTo>
                    <a:pt x="0" y="11"/>
                  </a:moveTo>
                  <a:lnTo>
                    <a:pt x="3" y="13"/>
                  </a:lnTo>
                  <a:lnTo>
                    <a:pt x="7" y="17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23" y="29"/>
                  </a:lnTo>
                  <a:lnTo>
                    <a:pt x="29" y="32"/>
                  </a:lnTo>
                  <a:lnTo>
                    <a:pt x="33" y="36"/>
                  </a:lnTo>
                  <a:lnTo>
                    <a:pt x="33" y="48"/>
                  </a:lnTo>
                  <a:lnTo>
                    <a:pt x="33" y="62"/>
                  </a:lnTo>
                  <a:lnTo>
                    <a:pt x="34" y="74"/>
                  </a:lnTo>
                  <a:lnTo>
                    <a:pt x="34" y="84"/>
                  </a:lnTo>
                  <a:lnTo>
                    <a:pt x="36" y="88"/>
                  </a:lnTo>
                  <a:lnTo>
                    <a:pt x="37" y="87"/>
                  </a:lnTo>
                  <a:lnTo>
                    <a:pt x="38" y="84"/>
                  </a:lnTo>
                  <a:lnTo>
                    <a:pt x="37" y="79"/>
                  </a:lnTo>
                  <a:lnTo>
                    <a:pt x="37" y="70"/>
                  </a:lnTo>
                  <a:lnTo>
                    <a:pt x="38" y="5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3" y="38"/>
                  </a:lnTo>
                  <a:lnTo>
                    <a:pt x="47" y="41"/>
                  </a:lnTo>
                  <a:lnTo>
                    <a:pt x="50" y="45"/>
                  </a:lnTo>
                  <a:lnTo>
                    <a:pt x="54" y="50"/>
                  </a:lnTo>
                  <a:lnTo>
                    <a:pt x="59" y="54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8" y="62"/>
                  </a:lnTo>
                  <a:lnTo>
                    <a:pt x="70" y="77"/>
                  </a:lnTo>
                  <a:lnTo>
                    <a:pt x="72" y="97"/>
                  </a:lnTo>
                  <a:lnTo>
                    <a:pt x="77" y="118"/>
                  </a:lnTo>
                  <a:lnTo>
                    <a:pt x="81" y="129"/>
                  </a:lnTo>
                  <a:lnTo>
                    <a:pt x="83" y="132"/>
                  </a:lnTo>
                  <a:lnTo>
                    <a:pt x="84" y="130"/>
                  </a:lnTo>
                  <a:lnTo>
                    <a:pt x="83" y="125"/>
                  </a:lnTo>
                  <a:lnTo>
                    <a:pt x="82" y="120"/>
                  </a:lnTo>
                  <a:lnTo>
                    <a:pt x="79" y="109"/>
                  </a:lnTo>
                  <a:lnTo>
                    <a:pt x="77" y="94"/>
                  </a:lnTo>
                  <a:lnTo>
                    <a:pt x="75" y="78"/>
                  </a:lnTo>
                  <a:lnTo>
                    <a:pt x="75" y="68"/>
                  </a:lnTo>
                  <a:lnTo>
                    <a:pt x="82" y="71"/>
                  </a:lnTo>
                  <a:lnTo>
                    <a:pt x="91" y="77"/>
                  </a:lnTo>
                  <a:lnTo>
                    <a:pt x="102" y="84"/>
                  </a:lnTo>
                  <a:lnTo>
                    <a:pt x="114" y="92"/>
                  </a:lnTo>
                  <a:lnTo>
                    <a:pt x="125" y="98"/>
                  </a:lnTo>
                  <a:lnTo>
                    <a:pt x="135" y="105"/>
                  </a:lnTo>
                  <a:lnTo>
                    <a:pt x="143" y="110"/>
                  </a:lnTo>
                  <a:lnTo>
                    <a:pt x="146" y="113"/>
                  </a:lnTo>
                  <a:lnTo>
                    <a:pt x="148" y="115"/>
                  </a:lnTo>
                  <a:lnTo>
                    <a:pt x="149" y="114"/>
                  </a:lnTo>
                  <a:lnTo>
                    <a:pt x="147" y="111"/>
                  </a:lnTo>
                  <a:lnTo>
                    <a:pt x="143" y="106"/>
                  </a:lnTo>
                  <a:lnTo>
                    <a:pt x="138" y="102"/>
                  </a:lnTo>
                  <a:lnTo>
                    <a:pt x="131" y="96"/>
                  </a:lnTo>
                  <a:lnTo>
                    <a:pt x="121" y="90"/>
                  </a:lnTo>
                  <a:lnTo>
                    <a:pt x="111" y="83"/>
                  </a:lnTo>
                  <a:lnTo>
                    <a:pt x="101" y="75"/>
                  </a:lnTo>
                  <a:lnTo>
                    <a:pt x="91" y="69"/>
                  </a:lnTo>
                  <a:lnTo>
                    <a:pt x="83" y="65"/>
                  </a:lnTo>
                  <a:lnTo>
                    <a:pt x="78" y="62"/>
                  </a:lnTo>
                  <a:lnTo>
                    <a:pt x="75" y="60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5"/>
                  </a:lnTo>
                  <a:lnTo>
                    <a:pt x="98" y="53"/>
                  </a:lnTo>
                  <a:lnTo>
                    <a:pt x="106" y="52"/>
                  </a:lnTo>
                  <a:lnTo>
                    <a:pt x="115" y="51"/>
                  </a:lnTo>
                  <a:lnTo>
                    <a:pt x="124" y="51"/>
                  </a:lnTo>
                  <a:lnTo>
                    <a:pt x="132" y="52"/>
                  </a:lnTo>
                  <a:lnTo>
                    <a:pt x="138" y="53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49" y="56"/>
                  </a:lnTo>
                  <a:lnTo>
                    <a:pt x="146" y="52"/>
                  </a:lnTo>
                  <a:lnTo>
                    <a:pt x="142" y="49"/>
                  </a:lnTo>
                  <a:lnTo>
                    <a:pt x="138" y="48"/>
                  </a:lnTo>
                  <a:lnTo>
                    <a:pt x="130" y="48"/>
                  </a:lnTo>
                  <a:lnTo>
                    <a:pt x="120" y="47"/>
                  </a:lnTo>
                  <a:lnTo>
                    <a:pt x="110" y="47"/>
                  </a:lnTo>
                  <a:lnTo>
                    <a:pt x="99" y="48"/>
                  </a:lnTo>
                  <a:lnTo>
                    <a:pt x="89" y="48"/>
                  </a:lnTo>
                  <a:lnTo>
                    <a:pt x="82" y="49"/>
                  </a:lnTo>
                  <a:lnTo>
                    <a:pt x="77" y="49"/>
                  </a:lnTo>
                  <a:lnTo>
                    <a:pt x="75" y="48"/>
                  </a:lnTo>
                  <a:lnTo>
                    <a:pt x="71" y="46"/>
                  </a:lnTo>
                  <a:lnTo>
                    <a:pt x="67" y="43"/>
                  </a:lnTo>
                  <a:lnTo>
                    <a:pt x="62" y="40"/>
                  </a:lnTo>
                  <a:lnTo>
                    <a:pt x="58" y="37"/>
                  </a:lnTo>
                  <a:lnTo>
                    <a:pt x="54" y="33"/>
                  </a:lnTo>
                  <a:lnTo>
                    <a:pt x="51" y="30"/>
                  </a:lnTo>
                  <a:lnTo>
                    <a:pt x="49" y="28"/>
                  </a:lnTo>
                  <a:lnTo>
                    <a:pt x="53" y="25"/>
                  </a:lnTo>
                  <a:lnTo>
                    <a:pt x="59" y="22"/>
                  </a:lnTo>
                  <a:lnTo>
                    <a:pt x="65" y="18"/>
                  </a:lnTo>
                  <a:lnTo>
                    <a:pt x="71" y="14"/>
                  </a:lnTo>
                  <a:lnTo>
                    <a:pt x="77" y="11"/>
                  </a:lnTo>
                  <a:lnTo>
                    <a:pt x="83" y="7"/>
                  </a:lnTo>
                  <a:lnTo>
                    <a:pt x="89" y="5"/>
                  </a:lnTo>
                  <a:lnTo>
                    <a:pt x="92" y="4"/>
                  </a:lnTo>
                  <a:lnTo>
                    <a:pt x="95" y="3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62" y="13"/>
                  </a:lnTo>
                  <a:lnTo>
                    <a:pt x="56" y="16"/>
                  </a:lnTo>
                  <a:lnTo>
                    <a:pt x="50" y="19"/>
                  </a:lnTo>
                  <a:lnTo>
                    <a:pt x="46" y="21"/>
                  </a:lnTo>
                  <a:lnTo>
                    <a:pt x="43" y="23"/>
                  </a:lnTo>
                  <a:lnTo>
                    <a:pt x="40" y="25"/>
                  </a:lnTo>
                  <a:lnTo>
                    <a:pt x="36" y="25"/>
                  </a:lnTo>
                  <a:lnTo>
                    <a:pt x="32" y="24"/>
                  </a:lnTo>
                  <a:lnTo>
                    <a:pt x="27" y="21"/>
                  </a:lnTo>
                  <a:lnTo>
                    <a:pt x="23" y="19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4344" name="Rectangle 436"/>
          <p:cNvSpPr>
            <a:spLocks noChangeArrowheads="1"/>
          </p:cNvSpPr>
          <p:nvPr/>
        </p:nvSpPr>
        <p:spPr bwMode="auto">
          <a:xfrm>
            <a:off x="776415" y="388999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345" name="Rectangle 436"/>
          <p:cNvSpPr>
            <a:spLocks noChangeArrowheads="1"/>
          </p:cNvSpPr>
          <p:nvPr/>
        </p:nvSpPr>
        <p:spPr bwMode="auto">
          <a:xfrm>
            <a:off x="1032771" y="1259583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436"/>
          <p:cNvSpPr>
            <a:spLocks noChangeArrowheads="1"/>
          </p:cNvSpPr>
          <p:nvPr/>
        </p:nvSpPr>
        <p:spPr bwMode="auto">
          <a:xfrm>
            <a:off x="843751" y="2067330"/>
            <a:ext cx="108440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anose="05000000000000000000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7,8 + 9,6		b) 34,82 + 9,75		c) 57,648 +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35,37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2" name="Object 663"/>
          <p:cNvGraphicFramePr>
            <a:graphicFrameLocks noChangeAspect="1"/>
          </p:cNvGraphicFramePr>
          <p:nvPr/>
        </p:nvGraphicFramePr>
        <p:xfrm>
          <a:off x="2133600" y="4765676"/>
          <a:ext cx="9731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304536" imgH="203024" progId="Equation.3">
                  <p:embed/>
                </p:oleObj>
              </mc:Choice>
              <mc:Fallback>
                <p:oleObj name="Equation" r:id="rId3" imgW="30453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765676"/>
                        <a:ext cx="9731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" name="Object 3"/>
          <p:cNvGraphicFramePr>
            <a:graphicFrameLocks noChangeAspect="1"/>
          </p:cNvGraphicFramePr>
          <p:nvPr/>
        </p:nvGraphicFramePr>
        <p:xfrm>
          <a:off x="2330451" y="4103689"/>
          <a:ext cx="7286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228600" imgH="241200" progId="Equation.3">
                  <p:embed/>
                </p:oleObj>
              </mc:Choice>
              <mc:Fallback>
                <p:oleObj name="Equation" r:id="rId5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1" y="4103689"/>
                        <a:ext cx="72866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" name="Object 4"/>
          <p:cNvGraphicFramePr>
            <a:graphicFrameLocks noChangeAspect="1"/>
          </p:cNvGraphicFramePr>
          <p:nvPr/>
        </p:nvGraphicFramePr>
        <p:xfrm>
          <a:off x="2349501" y="3546476"/>
          <a:ext cx="7286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228501" imgH="203112" progId="Equation.3">
                  <p:embed/>
                </p:oleObj>
              </mc:Choice>
              <mc:Fallback>
                <p:oleObj name="Equation" r:id="rId7" imgW="22850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1" y="3546476"/>
                        <a:ext cx="7286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" name="Rectangle 436"/>
          <p:cNvSpPr>
            <a:spLocks noChangeArrowheads="1"/>
          </p:cNvSpPr>
          <p:nvPr/>
        </p:nvSpPr>
        <p:spPr bwMode="auto">
          <a:xfrm>
            <a:off x="1524000" y="38512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aphicFrame>
        <p:nvGraphicFramePr>
          <p:cNvPr id="677" name="Object 5"/>
          <p:cNvGraphicFramePr>
            <a:graphicFrameLocks noChangeAspect="1"/>
          </p:cNvGraphicFramePr>
          <p:nvPr/>
        </p:nvGraphicFramePr>
        <p:xfrm>
          <a:off x="5353050" y="4179889"/>
          <a:ext cx="9715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9" imgW="304668" imgH="241195" progId="Equation.3">
                  <p:embed/>
                </p:oleObj>
              </mc:Choice>
              <mc:Fallback>
                <p:oleObj name="Equation" r:id="rId9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0" y="4179889"/>
                        <a:ext cx="9715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8" name="Object 6"/>
          <p:cNvGraphicFramePr>
            <a:graphicFrameLocks noChangeAspect="1"/>
          </p:cNvGraphicFramePr>
          <p:nvPr/>
        </p:nvGraphicFramePr>
        <p:xfrm>
          <a:off x="5108576" y="3622676"/>
          <a:ext cx="1216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1" imgW="380835" imgH="203112" progId="Equation.3">
                  <p:embed/>
                </p:oleObj>
              </mc:Choice>
              <mc:Fallback>
                <p:oleObj name="Equation" r:id="rId11" imgW="38083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6" y="3622676"/>
                        <a:ext cx="12160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" name="Rectangle 436"/>
          <p:cNvSpPr>
            <a:spLocks noChangeArrowheads="1"/>
          </p:cNvSpPr>
          <p:nvPr/>
        </p:nvSpPr>
        <p:spPr bwMode="auto">
          <a:xfrm>
            <a:off x="4495800" y="39274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aphicFrame>
        <p:nvGraphicFramePr>
          <p:cNvPr id="6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688318"/>
              </p:ext>
            </p:extLst>
          </p:nvPr>
        </p:nvGraphicFramePr>
        <p:xfrm>
          <a:off x="9070181" y="4038463"/>
          <a:ext cx="12144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13" imgW="380835" imgH="241195" progId="Equation.3">
                  <p:embed/>
                </p:oleObj>
              </mc:Choice>
              <mc:Fallback>
                <p:oleObj name="Equation" r:id="rId13" imgW="38083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0181" y="4038463"/>
                        <a:ext cx="121443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42858"/>
              </p:ext>
            </p:extLst>
          </p:nvPr>
        </p:nvGraphicFramePr>
        <p:xfrm>
          <a:off x="9043514" y="3389751"/>
          <a:ext cx="1457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5" imgW="457002" imgH="203112" progId="Equation.3">
                  <p:embed/>
                </p:oleObj>
              </mc:Choice>
              <mc:Fallback>
                <p:oleObj name="Equation" r:id="rId15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514" y="3389751"/>
                        <a:ext cx="14573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" name="Rectangle 436"/>
          <p:cNvSpPr>
            <a:spLocks noChangeArrowheads="1"/>
          </p:cNvSpPr>
          <p:nvPr/>
        </p:nvSpPr>
        <p:spPr bwMode="auto">
          <a:xfrm>
            <a:off x="8401502" y="38512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Tx/>
              <a:buChar char="-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aphicFrame>
        <p:nvGraphicFramePr>
          <p:cNvPr id="686" name="Object 19"/>
          <p:cNvGraphicFramePr>
            <a:graphicFrameLocks noChangeAspect="1"/>
          </p:cNvGraphicFramePr>
          <p:nvPr/>
        </p:nvGraphicFramePr>
        <p:xfrm>
          <a:off x="5143500" y="4765676"/>
          <a:ext cx="1257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7" imgW="393529" imgH="203112" progId="Equation.3">
                  <p:embed/>
                </p:oleObj>
              </mc:Choice>
              <mc:Fallback>
                <p:oleObj name="Equation" r:id="rId17" imgW="39352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765676"/>
                        <a:ext cx="12573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4009"/>
              </p:ext>
            </p:extLst>
          </p:nvPr>
        </p:nvGraphicFramePr>
        <p:xfrm>
          <a:off x="9042720" y="4791203"/>
          <a:ext cx="14589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19" imgW="457002" imgH="203112" progId="Equation.3">
                  <p:embed/>
                </p:oleObj>
              </mc:Choice>
              <mc:Fallback>
                <p:oleObj name="Equation" r:id="rId19" imgW="457002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720" y="4791203"/>
                        <a:ext cx="14589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30846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/>
      <p:bldP spid="679" grpId="0"/>
      <p:bldP spid="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08661" y="893624"/>
            <a:ext cx="87069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124" name="Text Box 4" descr="White marble"/>
          <p:cNvSpPr txBox="1">
            <a:spLocks noChangeArrowheads="1"/>
          </p:cNvSpPr>
          <p:nvPr/>
        </p:nvSpPr>
        <p:spPr bwMode="auto">
          <a:xfrm>
            <a:off x="1752600" y="2438401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4,68 +  6,03  +  3,97</a:t>
            </a:r>
          </a:p>
        </p:txBody>
      </p:sp>
      <p:sp>
        <p:nvSpPr>
          <p:cNvPr id="5125" name="Text Box 5" descr="White marble"/>
          <p:cNvSpPr txBox="1">
            <a:spLocks noChangeArrowheads="1"/>
          </p:cNvSpPr>
          <p:nvPr/>
        </p:nvSpPr>
        <p:spPr bwMode="auto">
          <a:xfrm>
            <a:off x="6019800" y="2376488"/>
            <a:ext cx="441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b)  6,9   +  8,4 +  3,1  +  0,2</a:t>
            </a:r>
          </a:p>
        </p:txBody>
      </p:sp>
      <p:sp>
        <p:nvSpPr>
          <p:cNvPr id="5126" name="Text Box 6" descr="White marble"/>
          <p:cNvSpPr txBox="1">
            <a:spLocks noChangeArrowheads="1"/>
          </p:cNvSpPr>
          <p:nvPr/>
        </p:nvSpPr>
        <p:spPr bwMode="auto">
          <a:xfrm>
            <a:off x="1828800" y="3032126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4,68   +         </a:t>
            </a:r>
          </a:p>
        </p:txBody>
      </p:sp>
      <p:sp>
        <p:nvSpPr>
          <p:cNvPr id="5127" name="Text Box 7" descr="White marble"/>
          <p:cNvSpPr txBox="1">
            <a:spLocks noChangeArrowheads="1"/>
          </p:cNvSpPr>
          <p:nvPr/>
        </p:nvSpPr>
        <p:spPr bwMode="auto">
          <a:xfrm>
            <a:off x="3429000" y="31384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10</a:t>
            </a:r>
          </a:p>
        </p:txBody>
      </p:sp>
      <p:sp>
        <p:nvSpPr>
          <p:cNvPr id="5128" name="Text Box 8" descr="White marble"/>
          <p:cNvSpPr txBox="1">
            <a:spLocks noChangeArrowheads="1"/>
          </p:cNvSpPr>
          <p:nvPr/>
        </p:nvSpPr>
        <p:spPr bwMode="auto">
          <a:xfrm>
            <a:off x="1828800" y="36718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         14,68</a:t>
            </a:r>
          </a:p>
        </p:txBody>
      </p:sp>
      <p:sp>
        <p:nvSpPr>
          <p:cNvPr id="5129" name="AutoShape 9"/>
          <p:cNvSpPr>
            <a:spLocks/>
          </p:cNvSpPr>
          <p:nvPr/>
        </p:nvSpPr>
        <p:spPr bwMode="auto">
          <a:xfrm rot="5400000">
            <a:off x="4114800" y="22098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0" name="Text Box 10" descr="White marble"/>
          <p:cNvSpPr txBox="1">
            <a:spLocks noChangeArrowheads="1"/>
          </p:cNvSpPr>
          <p:nvPr/>
        </p:nvSpPr>
        <p:spPr bwMode="auto">
          <a:xfrm>
            <a:off x="5943600" y="2743201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6,9  +   3,1  +    </a:t>
            </a:r>
          </a:p>
        </p:txBody>
      </p:sp>
      <p:sp>
        <p:nvSpPr>
          <p:cNvPr id="5131" name="Text Box 11" descr="White marble"/>
          <p:cNvSpPr txBox="1">
            <a:spLocks noChangeArrowheads="1"/>
          </p:cNvSpPr>
          <p:nvPr/>
        </p:nvSpPr>
        <p:spPr bwMode="auto">
          <a:xfrm>
            <a:off x="8534400" y="28336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8,4  +   0,2       </a:t>
            </a:r>
          </a:p>
        </p:txBody>
      </p:sp>
      <p:sp>
        <p:nvSpPr>
          <p:cNvPr id="5132" name="AutoShape 12"/>
          <p:cNvSpPr>
            <a:spLocks/>
          </p:cNvSpPr>
          <p:nvPr/>
        </p:nvSpPr>
        <p:spPr bwMode="auto">
          <a:xfrm rot="5400000">
            <a:off x="7086600" y="2667000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3" name="AutoShape 13"/>
          <p:cNvSpPr>
            <a:spLocks/>
          </p:cNvSpPr>
          <p:nvPr/>
        </p:nvSpPr>
        <p:spPr bwMode="auto">
          <a:xfrm rot="5400000">
            <a:off x="9296400" y="2590800"/>
            <a:ext cx="228600" cy="1600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4" name="Text Box 14" descr="White marble"/>
          <p:cNvSpPr txBox="1">
            <a:spLocks noChangeArrowheads="1"/>
          </p:cNvSpPr>
          <p:nvPr/>
        </p:nvSpPr>
        <p:spPr bwMode="auto">
          <a:xfrm>
            <a:off x="5943600" y="33670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=         10         +</a:t>
            </a:r>
          </a:p>
        </p:txBody>
      </p:sp>
      <p:sp>
        <p:nvSpPr>
          <p:cNvPr id="5135" name="Text Box 15" descr="White marble"/>
          <p:cNvSpPr txBox="1">
            <a:spLocks noChangeArrowheads="1"/>
          </p:cNvSpPr>
          <p:nvPr/>
        </p:nvSpPr>
        <p:spPr bwMode="auto">
          <a:xfrm>
            <a:off x="8534400" y="336708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8,6</a:t>
            </a:r>
          </a:p>
        </p:txBody>
      </p:sp>
      <p:sp>
        <p:nvSpPr>
          <p:cNvPr id="5136" name="Text Box 16" descr="White marble"/>
          <p:cNvSpPr txBox="1">
            <a:spLocks noChangeArrowheads="1"/>
          </p:cNvSpPr>
          <p:nvPr/>
        </p:nvSpPr>
        <p:spPr bwMode="auto">
          <a:xfrm>
            <a:off x="5943600" y="3824288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=                   18,6</a:t>
            </a:r>
          </a:p>
        </p:txBody>
      </p:sp>
      <p:pic>
        <p:nvPicPr>
          <p:cNvPr id="5137" name="Picture 17" descr="Felix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054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2514600" y="4191000"/>
            <a:ext cx="4191000" cy="1219200"/>
          </a:xfrm>
          <a:prstGeom prst="cloudCallout">
            <a:avLst>
              <a:gd name="adj1" fmla="val -18296"/>
              <a:gd name="adj2" fmla="val 475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39" name="WordArt 19"/>
          <p:cNvSpPr>
            <a:spLocks noChangeArrowheads="1" noChangeShapeType="1" noTextEdit="1"/>
          </p:cNvSpPr>
          <p:nvPr/>
        </p:nvSpPr>
        <p:spPr bwMode="auto">
          <a:xfrm>
            <a:off x="6858000" y="4495800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</a:p>
        </p:txBody>
      </p:sp>
      <p:sp>
        <p:nvSpPr>
          <p:cNvPr id="5140" name="WordArt 20"/>
          <p:cNvSpPr>
            <a:spLocks noChangeArrowheads="1" noChangeShapeType="1" noTextEdit="1"/>
          </p:cNvSpPr>
          <p:nvPr/>
        </p:nvSpPr>
        <p:spPr bwMode="auto">
          <a:xfrm>
            <a:off x="7010400" y="1143000"/>
            <a:ext cx="33528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bạn !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373487" y="0"/>
            <a:ext cx="11384924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0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7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29" grpId="0" animBg="1"/>
      <p:bldP spid="5130" grpId="0"/>
      <p:bldP spid="5131" grpId="0"/>
      <p:bldP spid="5132" grpId="0" animBg="1"/>
      <p:bldP spid="5133" grpId="0" animBg="1"/>
      <p:bldP spid="5134" grpId="0"/>
      <p:bldP spid="5135" grpId="0"/>
      <p:bldP spid="5136" grpId="0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620</Words>
  <Application>Microsoft Office PowerPoint</Application>
  <PresentationFormat>Widescreen</PresentationFormat>
  <Paragraphs>103</Paragraphs>
  <Slides>15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SimSun</vt:lpstr>
      <vt:lpstr>SimSun</vt:lpstr>
      <vt:lpstr>.VnMonotype corsiva</vt:lpstr>
      <vt:lpstr>.VnTime</vt:lpstr>
      <vt:lpstr>Arial</vt:lpstr>
      <vt:lpstr>Calibri</vt:lpstr>
      <vt:lpstr>Calibri Light</vt:lpstr>
      <vt:lpstr>Garamond</vt:lpstr>
      <vt:lpstr>Times New Roman</vt:lpstr>
      <vt:lpstr>VNI-Times</vt:lpstr>
      <vt:lpstr>Wingdings</vt:lpstr>
      <vt:lpstr>Office Theme</vt:lpstr>
      <vt:lpstr>2_Office Theme</vt:lpstr>
      <vt:lpstr>3_Office Theme</vt:lpstr>
      <vt:lpstr>Edge</vt:lpstr>
      <vt:lpstr>4_Office Theme</vt:lpstr>
      <vt:lpstr>1_Edge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</cp:lastModifiedBy>
  <cp:revision>45</cp:revision>
  <dcterms:created xsi:type="dcterms:W3CDTF">2021-10-08T02:47:48Z</dcterms:created>
  <dcterms:modified xsi:type="dcterms:W3CDTF">2022-05-18T14:05:26Z</dcterms:modified>
</cp:coreProperties>
</file>