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41" r:id="rId2"/>
    <p:sldId id="259" r:id="rId3"/>
    <p:sldId id="311" r:id="rId4"/>
    <p:sldId id="313" r:id="rId5"/>
    <p:sldId id="315" r:id="rId6"/>
    <p:sldId id="282" r:id="rId7"/>
    <p:sldId id="316" r:id="rId8"/>
    <p:sldId id="318" r:id="rId9"/>
    <p:sldId id="320" r:id="rId10"/>
    <p:sldId id="321" r:id="rId11"/>
    <p:sldId id="322" r:id="rId12"/>
    <p:sldId id="323" r:id="rId13"/>
    <p:sldId id="325" r:id="rId14"/>
    <p:sldId id="324" r:id="rId15"/>
    <p:sldId id="326" r:id="rId16"/>
    <p:sldId id="327" r:id="rId17"/>
    <p:sldId id="329" r:id="rId18"/>
    <p:sldId id="330" r:id="rId19"/>
    <p:sldId id="284" r:id="rId20"/>
    <p:sldId id="331" r:id="rId21"/>
    <p:sldId id="299" r:id="rId22"/>
    <p:sldId id="293" r:id="rId23"/>
    <p:sldId id="300" r:id="rId24"/>
    <p:sldId id="294" r:id="rId25"/>
    <p:sldId id="301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7" autoAdjust="0"/>
    <p:restoredTop sz="94660"/>
  </p:normalViewPr>
  <p:slideViewPr>
    <p:cSldViewPr>
      <p:cViewPr varScale="1">
        <p:scale>
          <a:sx n="87" d="100"/>
          <a:sy n="87" d="100"/>
        </p:scale>
        <p:origin x="178" y="86"/>
      </p:cViewPr>
      <p:guideLst>
        <p:guide orient="horz" pos="2136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8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2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3/2/2023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6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47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29.emf"/><Relationship Id="rId5" Type="http://schemas.openxmlformats.org/officeDocument/2006/relationships/image" Target="../media/image30.jpeg"/><Relationship Id="rId10" Type="http://schemas.openxmlformats.org/officeDocument/2006/relationships/image" Target="../media/image28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19.xml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6.png"/><Relationship Id="rId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19.xml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19.xml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64.sv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sv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5.svg"/><Relationship Id="rId5" Type="http://schemas.microsoft.com/office/2007/relationships/hdphoto" Target="../media/hdphoto1.wdp"/><Relationship Id="rId15" Type="http://schemas.openxmlformats.org/officeDocument/2006/relationships/image" Target="../media/image32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34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32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6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495600" y="2367942"/>
            <a:ext cx="7884876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loLens MDL2 Assets" panose="050A0102010101010101" pitchFamily="18" charset="0"/>
                <a:cs typeface="+mn-ea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oloLens MDL2 Assets" panose="050A0102010101010101" pitchFamily="18" charset="0"/>
              <a:cs typeface="+mn-ea"/>
              <a:sym typeface="+mn-lt"/>
            </a:endParaRPr>
          </a:p>
        </p:txBody>
      </p:sp>
      <p:pic>
        <p:nvPicPr>
          <p:cNvPr id="3" name="媒体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5656" y="198884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9906" y="1662698"/>
            <a:ext cx="237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FF00"/>
                </a:solidFill>
                <a:latin typeface="iCiel Mijas" panose="02000506000000020004" pitchFamily="50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92696"/>
            <a:ext cx="5026979" cy="63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Ciel Mijas" panose="02000506000000020004" pitchFamily="50" charset="0"/>
                <a:ea typeface="字魂119号-天真儿风体" panose="00000500000000000000" pitchFamily="2" charset="-122"/>
              </a:rPr>
              <a:t>LUYỆN TẬP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iCiel Mijas" panose="02000506000000020004" pitchFamily="50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33127" y="489630"/>
            <a:ext cx="9865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tắt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78513" y="3068960"/>
            <a:ext cx="1108923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Quang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78513" y="4565716"/>
            <a:ext cx="809780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4223228" y="1653977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/>
          <p:cNvSpPr/>
          <p:nvPr/>
        </p:nvSpPr>
        <p:spPr>
          <a:xfrm>
            <a:off x="2207568" y="1838065"/>
            <a:ext cx="720080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175768" y="1838065"/>
            <a:ext cx="495949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3636330" y="3148132"/>
            <a:ext cx="60849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225218" y="3123492"/>
            <a:ext cx="395822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2183383" y="4617623"/>
            <a:ext cx="720080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5897580" y="4582481"/>
            <a:ext cx="67225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 flipH="1">
            <a:off x="5494257" y="2966546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26"/>
          <p:cNvSpPr>
            <a:spLocks noChangeShapeType="1"/>
          </p:cNvSpPr>
          <p:nvPr/>
        </p:nvSpPr>
        <p:spPr bwMode="auto">
          <a:xfrm flipH="1">
            <a:off x="4422764" y="4438195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33126" y="489630"/>
            <a:ext cx="1007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34177" y="2259298"/>
            <a:ext cx="10950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039554" y="3342516"/>
            <a:ext cx="10605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…….,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/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/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/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Arrow: Chevron 24"/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to ...,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-86607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>
            <a:fillRect/>
          </a:stretch>
        </p:blipFill>
        <p:spPr>
          <a:xfrm>
            <a:off x="541914" y="1929368"/>
            <a:ext cx="3600401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44505" y="1552021"/>
            <a:ext cx="76328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209193" y="2674306"/>
            <a:ext cx="789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276761" y="3789668"/>
            <a:ext cx="78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991544" y="449373"/>
            <a:ext cx="9505056" cy="802757"/>
            <a:chOff x="934570" y="4870583"/>
            <a:chExt cx="10693605" cy="1019494"/>
          </a:xfrm>
        </p:grpSpPr>
        <p:grpSp>
          <p:nvGrpSpPr>
            <p:cNvPr id="26" name="Group 25"/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/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rrow: Chevron 28"/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447863" y="4945535"/>
              <a:ext cx="10032500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>
            <a:fillRect/>
          </a:stretch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/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/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Arrow: Chevron 20"/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……….</a:t>
              </a:r>
            </a:p>
          </p:txBody>
        </p:sp>
      </p:grp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1502" y="2049575"/>
            <a:ext cx="67486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402358" y="1557296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00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00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/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alt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/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alt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 An C - 9Slide.vn"/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alt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" y="0"/>
            <a:ext cx="11302365" cy="6269355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703705" y="3789045"/>
            <a:ext cx="975423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Ciel Mijas" panose="02000506000000020004" pitchFamily="50" charset="0"/>
                <a:ea typeface="字魂119号-天真儿风体" panose="00000500000000000000" pitchFamily="2" charset="-122"/>
              </a:rPr>
              <a:t>KHỞI ĐỘNG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iCiel Mijas" panose="02000506000000020004" pitchFamily="50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/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/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/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/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/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/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/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/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/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/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 An C - 9Slide.vn"/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33" y="1859144"/>
            <a:ext cx="8266892" cy="3078747"/>
          </a:xfrm>
          <a:prstGeom prst="rect">
            <a:avLst/>
          </a:prstGeom>
        </p:spPr>
      </p:pic>
      <p:pic>
        <p:nvPicPr>
          <p:cNvPr id="5" name="Content Placeholder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/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/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 An B - 9Slide.vn1"/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Bao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1618" y="1971282"/>
            <a:ext cx="6294992" cy="214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/>
            </a:r>
            <a:b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2241" y="615043"/>
            <a:ext cx="8219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2360" y="883920"/>
            <a:ext cx="101314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5" name="MH_Other_1"/>
          <p:cNvSpPr/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81814" y="2744314"/>
            <a:ext cx="6840553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</p:txBody>
      </p:sp>
      <p:sp>
        <p:nvSpPr>
          <p:cNvPr id="37" name="MH_Other_1"/>
          <p:cNvSpPr/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07399" y="4025981"/>
            <a:ext cx="68405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Ciel Mijas" panose="02000506000000020004" pitchFamily="50" charset="0"/>
                <a:ea typeface="字魂119号-天真儿风体" panose="00000500000000000000" pitchFamily="2" charset="-122"/>
              </a:rPr>
              <a:t>NHẬN XÉT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iCiel Mijas" panose="02000506000000020004" pitchFamily="50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9376" y="1260855"/>
            <a:ext cx="108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547708" y="1686538"/>
            <a:ext cx="1673886" cy="0"/>
          </a:xfrm>
          <a:prstGeom prst="line">
            <a:avLst/>
          </a:prstGeom>
          <a:ln w="19050"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/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/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/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NHẬN XÉT</a:t>
              </a:r>
              <a:endParaRPr lang="en-ID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8063953" y="1686538"/>
            <a:ext cx="3000599" cy="0"/>
          </a:xfrm>
          <a:prstGeom prst="line">
            <a:avLst/>
          </a:prstGeom>
          <a:ln w="19050"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622374" y="2132770"/>
            <a:ext cx="3385394" cy="0"/>
          </a:xfrm>
          <a:prstGeom prst="line">
            <a:avLst/>
          </a:prstGeom>
          <a:ln w="19050"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763887" y="2234118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		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84239" y="3158817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			       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Phan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274104" y="4189868"/>
            <a:ext cx="864643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829416" y="4751790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B1: </a:t>
            </a:r>
            <a:r>
              <a:rPr lang="vi-VN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gạch chéo để phân cách các vế câu.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855640" y="5219594"/>
            <a:ext cx="881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B2: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04061" y="1458941"/>
            <a:ext cx="110892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 nắng  </a:t>
            </a: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  sương  </a:t>
            </a: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048649" y="3589087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/  Chúng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đi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 rừng  rào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sp>
        <p:nvSpPr>
          <p:cNvPr id="18" name="Line 26"/>
          <p:cNvSpPr>
            <a:spLocks noChangeShapeType="1"/>
          </p:cNvSpPr>
          <p:nvPr/>
        </p:nvSpPr>
        <p:spPr bwMode="auto">
          <a:xfrm flipH="1">
            <a:off x="5521345" y="1178936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925425" y="1942305"/>
            <a:ext cx="817975" cy="0"/>
          </a:xfrm>
          <a:prstGeom prst="line">
            <a:avLst/>
          </a:prstGeom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3630" y="1928485"/>
            <a:ext cx="1378704" cy="72008"/>
            <a:chOff x="3719736" y="3284984"/>
            <a:chExt cx="1378704" cy="72008"/>
          </a:xfrm>
        </p:grpSpPr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730288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038743" y="1953850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4193111" y="1960808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6" name="Line 13"/>
          <p:cNvSpPr>
            <a:spLocks noChangeShapeType="1"/>
          </p:cNvSpPr>
          <p:nvPr/>
        </p:nvSpPr>
        <p:spPr bwMode="auto">
          <a:xfrm flipV="1">
            <a:off x="5352657" y="1928485"/>
            <a:ext cx="884070" cy="0"/>
          </a:xfrm>
          <a:prstGeom prst="line">
            <a:avLst/>
          </a:prstGeom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348676" y="1928486"/>
            <a:ext cx="4787883" cy="79718"/>
            <a:chOff x="3719736" y="3284984"/>
            <a:chExt cx="1368152" cy="72008"/>
          </a:xfrm>
        </p:grpSpPr>
        <p:sp>
          <p:nvSpPr>
            <p:cNvPr id="38" name="Line 13"/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Line 13"/>
            <p:cNvSpPr>
              <a:spLocks noChangeShapeType="1"/>
            </p:cNvSpPr>
            <p:nvPr/>
          </p:nvSpPr>
          <p:spPr bwMode="auto">
            <a:xfrm>
              <a:off x="3719736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5501668" y="1953267"/>
            <a:ext cx="641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8366643" y="20783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3049161" y="893528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7308771" y="937581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 flipH="1">
            <a:off x="6096000" y="3304400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>
            <a:off x="2609067" y="4112307"/>
            <a:ext cx="1394039" cy="0"/>
          </a:xfrm>
          <a:prstGeom prst="line">
            <a:avLst/>
          </a:prstGeom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029225" y="4058623"/>
            <a:ext cx="1613141" cy="60653"/>
            <a:chOff x="3719736" y="3284984"/>
            <a:chExt cx="1368153" cy="79546"/>
          </a:xfrm>
        </p:grpSpPr>
        <p:sp>
          <p:nvSpPr>
            <p:cNvPr id="49" name="Line 13"/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3730288" y="3356991"/>
              <a:ext cx="1357601" cy="7539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3007734" y="4119276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4633569" y="411927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5813013" y="4112307"/>
            <a:ext cx="716418" cy="0"/>
          </a:xfrm>
          <a:prstGeom prst="line">
            <a:avLst/>
          </a:prstGeom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641177" y="4066400"/>
            <a:ext cx="4241098" cy="63074"/>
            <a:chOff x="3719736" y="3284984"/>
            <a:chExt cx="1368152" cy="72010"/>
          </a:xfrm>
        </p:grpSpPr>
        <p:sp>
          <p:nvSpPr>
            <p:cNvPr id="55" name="Line 13"/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Line 13"/>
            <p:cNvSpPr>
              <a:spLocks noChangeShapeType="1"/>
            </p:cNvSpPr>
            <p:nvPr/>
          </p:nvSpPr>
          <p:spPr bwMode="auto">
            <a:xfrm flipV="1">
              <a:off x="3719736" y="3347108"/>
              <a:ext cx="1368152" cy="9886"/>
            </a:xfrm>
            <a:prstGeom prst="line">
              <a:avLst/>
            </a:prstGeom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5761453" y="40952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8527698" y="414780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3567493" y="3087567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7744065" y="3123185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452863" y="-154701"/>
            <a:ext cx="1622409" cy="16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5" grpId="0"/>
      <p:bldP spid="40" grpId="0"/>
      <p:bldP spid="41" grpId="0"/>
      <p:bldP spid="42" grpId="0" animBg="1"/>
      <p:bldP spid="44" grpId="0" animBg="1"/>
      <p:bldP spid="51" grpId="0"/>
      <p:bldP spid="52" grpId="0"/>
      <p:bldP spid="57" grpId="0"/>
      <p:bldP spid="58" grpId="0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0384" y="1213265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a/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/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/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/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NHẬN XÉT</a:t>
              </a:r>
              <a:endParaRPr lang="en-ID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912302" y="1909838"/>
            <a:ext cx="1080032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539639" y="-59801"/>
            <a:ext cx="1541456" cy="15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79376" y="2674622"/>
            <a:ext cx="11953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5310" y="3369958"/>
            <a:ext cx="111143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863752" y="3387193"/>
            <a:ext cx="792088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888088" y="3439406"/>
            <a:ext cx="54672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80384" y="4072928"/>
            <a:ext cx="10847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898032" y="4175637"/>
            <a:ext cx="757808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9696400" y="4113875"/>
            <a:ext cx="108012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4570" y="4870583"/>
            <a:ext cx="10693605" cy="1019494"/>
            <a:chOff x="934570" y="4870583"/>
            <a:chExt cx="10693605" cy="1019494"/>
          </a:xfrm>
        </p:grpSpPr>
        <p:grpSp>
          <p:nvGrpSpPr>
            <p:cNvPr id="29" name="Group 28"/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31" name="Arrow: Chevron 30"/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rrow: Chevron 31"/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714992" y="4903276"/>
              <a:ext cx="94820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ta lược bỏ những từ ấy thì quan hệ giữa các vế câu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lỏng lẻo, không còn chặt chẽ như trước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12" grpId="0"/>
      <p:bldP spid="13" grpId="0"/>
      <p:bldP spid="15" grpId="0" animBg="1"/>
      <p:bldP spid="16" grpId="0" animBg="1"/>
      <p:bldP spid="17" grpId="0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4732" y="1284681"/>
            <a:ext cx="11378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19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/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/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/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NHẬN XÉT</a:t>
              </a:r>
              <a:endParaRPr lang="en-ID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474732" y="2467952"/>
            <a:ext cx="117059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4732" y="4012645"/>
            <a:ext cx="10730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rừng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44728" y="2442569"/>
            <a:ext cx="87724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510346" y="2440373"/>
            <a:ext cx="133179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631920" y="2416808"/>
            <a:ext cx="144444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ubtitle 9"/>
          <p:cNvSpPr txBox="1"/>
          <p:nvPr/>
        </p:nvSpPr>
        <p:spPr bwMode="auto">
          <a:xfrm>
            <a:off x="1926408" y="3144464"/>
            <a:ext cx="9278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2" name="Arrow: Right 1"/>
          <p:cNvSpPr/>
          <p:nvPr/>
        </p:nvSpPr>
        <p:spPr>
          <a:xfrm>
            <a:off x="1584085" y="3342574"/>
            <a:ext cx="648072" cy="377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303905" y="4007068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9551656" y="4018861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350779" y="3980848"/>
            <a:ext cx="139328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212659" y="3979259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Arrow: Right 42"/>
          <p:cNvSpPr/>
          <p:nvPr/>
        </p:nvSpPr>
        <p:spPr>
          <a:xfrm>
            <a:off x="1584085" y="4828351"/>
            <a:ext cx="648072" cy="377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ubtitle 9"/>
          <p:cNvSpPr txBox="1"/>
          <p:nvPr/>
        </p:nvSpPr>
        <p:spPr bwMode="auto">
          <a:xfrm>
            <a:off x="1959723" y="4651834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450227" y="2434129"/>
            <a:ext cx="933921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 animBg="1"/>
      <p:bldP spid="35" grpId="0" animBg="1"/>
      <p:bldP spid="36" grpId="0" animBg="1"/>
      <p:bldP spid="37" grpId="0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1281</Words>
  <Application>Microsoft Office PowerPoint</Application>
  <PresentationFormat>Widescreen</PresentationFormat>
  <Paragraphs>130</Paragraphs>
  <Slides>25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微软雅黑</vt:lpstr>
      <vt:lpstr>宋体</vt:lpstr>
      <vt:lpstr>#9Slide04 Tinos Bold</vt:lpstr>
      <vt:lpstr>Arial</vt:lpstr>
      <vt:lpstr>Calibri</vt:lpstr>
      <vt:lpstr>HoloLens MDL2 Assets</vt:lpstr>
      <vt:lpstr>iCiel Cadena</vt:lpstr>
      <vt:lpstr>iCiel Mijas</vt:lpstr>
      <vt:lpstr>Tahoma</vt:lpstr>
      <vt:lpstr>Times New Roman</vt:lpstr>
      <vt:lpstr>字魂119号-天真儿风体</vt:lpstr>
      <vt:lpstr>字魂36号-正文宋楷</vt:lpstr>
      <vt:lpstr>Office 主题​​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ADMIN</cp:lastModifiedBy>
  <cp:revision>1143</cp:revision>
  <dcterms:created xsi:type="dcterms:W3CDTF">2017-07-16T04:42:00Z</dcterms:created>
  <dcterms:modified xsi:type="dcterms:W3CDTF">2023-03-02T01:58:58Z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A4B56606BDD646C08B5A87733284C73C</vt:lpwstr>
  </property>
  <property fmtid="{D5CDD505-2E9C-101B-9397-08002B2CF9AE}" pid="3" name="KSOProductBuildVer">
    <vt:lpwstr>1033-11.2.0.11486</vt:lpwstr>
  </property>
</Properties>
</file>