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67" r:id="rId4"/>
    <p:sldId id="278" r:id="rId5"/>
    <p:sldId id="286" r:id="rId6"/>
    <p:sldId id="285" r:id="rId7"/>
    <p:sldId id="288" r:id="rId8"/>
    <p:sldId id="277" r:id="rId9"/>
    <p:sldId id="287" r:id="rId10"/>
    <p:sldId id="266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08/01/22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Kính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trọng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gi</a:t>
            </a:r>
            <a:r>
              <a:rPr lang="vi-VN" sz="4400" dirty="0" smtClean="0">
                <a:solidFill>
                  <a:srgbClr val="0000FF"/>
                </a:solidFill>
                <a:latin typeface="HP-087" pitchFamily="34" charset="0"/>
              </a:rPr>
              <a:t>á</a:t>
            </a:r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o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138" y="5294085"/>
            <a:ext cx="11201399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59C923-0F41-4EF6-B297-FDD7CA6A141C}"/>
              </a:ext>
            </a:extLst>
          </p:cNvPr>
          <p:cNvSpPr txBox="1"/>
          <p:nvPr/>
        </p:nvSpPr>
        <p:spPr>
          <a:xfrm>
            <a:off x="315387" y="993838"/>
            <a:ext cx="913341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AE83F8-7FA1-41BA-A166-15C4510A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685" y="2199490"/>
            <a:ext cx="5456303" cy="30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FCB629E-8116-4C1D-AFF0-4AB8B7582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27" y="1025510"/>
            <a:ext cx="11963673" cy="568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2562226"/>
            <a:ext cx="1181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870065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9EA9AAB-8DEA-4CB4-9BF0-5294D108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18" y="641194"/>
            <a:ext cx="4008630" cy="35090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F3D0334-B6BD-415F-AF44-70B910F5C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788" y="417040"/>
            <a:ext cx="4008630" cy="39170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2943BDD-6727-4FD1-83A2-DF158168D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559" y="3886201"/>
            <a:ext cx="4164498" cy="2971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9CF3F76-905E-4E20-B654-9E01BAB39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056" y="4070509"/>
            <a:ext cx="4164499" cy="27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95401"/>
            <a:ext cx="928551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8DA550-4F5C-4639-9F7F-D69FCB98E10E}"/>
              </a:ext>
            </a:extLst>
          </p:cNvPr>
          <p:cNvSpPr txBox="1"/>
          <p:nvPr/>
        </p:nvSpPr>
        <p:spPr>
          <a:xfrm>
            <a:off x="1158996" y="2971800"/>
            <a:ext cx="911711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515" y="-94218"/>
            <a:ext cx="948871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F4BA649-7E59-4837-B7FD-B721AE3FACB2}"/>
              </a:ext>
            </a:extLst>
          </p:cNvPr>
          <p:cNvSpPr txBox="1"/>
          <p:nvPr/>
        </p:nvSpPr>
        <p:spPr>
          <a:xfrm>
            <a:off x="402772" y="439952"/>
            <a:ext cx="1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C31C731-11D6-4FD6-9527-8EA73E5C7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19" y="2051023"/>
            <a:ext cx="2819400" cy="18952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70FF3A4-ACA8-4E72-B5AF-2C07879E7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98642"/>
            <a:ext cx="2819400" cy="200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4C033A7-689F-4290-8284-55852DD18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485" y="2051023"/>
            <a:ext cx="3838095" cy="20380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40C5EB4-A2FB-46DA-9E9B-ABEC18CCE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4166051"/>
            <a:ext cx="3317240" cy="26883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3968873-2F68-4D05-9E0C-D60BA2DBA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2732" y="4144472"/>
            <a:ext cx="2971800" cy="262757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CED9653-22E0-473A-976E-97CAE5546D22}"/>
              </a:ext>
            </a:extLst>
          </p:cNvPr>
          <p:cNvSpPr txBox="1"/>
          <p:nvPr/>
        </p:nvSpPr>
        <p:spPr>
          <a:xfrm>
            <a:off x="2300515" y="583418"/>
            <a:ext cx="958668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36264B9-06E8-4183-9FB7-76839CD22CF9}"/>
              </a:ext>
            </a:extLst>
          </p:cNvPr>
          <p:cNvSpPr txBox="1"/>
          <p:nvPr/>
        </p:nvSpPr>
        <p:spPr>
          <a:xfrm>
            <a:off x="2300515" y="1177597"/>
            <a:ext cx="95866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2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1162742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7DBF1C-1872-48D6-BB4C-5AD40DCA0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12" y="2327835"/>
            <a:ext cx="3400000" cy="2807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D1DE12-FF6C-4457-958B-971B75A06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700" y="1880079"/>
            <a:ext cx="3851265" cy="35301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08988A6-7BBB-4967-AE50-0F4090F53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822" y="1697591"/>
            <a:ext cx="4043248" cy="38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61780"/>
            <a:ext cx="309302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F9853F-DCBA-4924-8E62-110F40716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57" y="1235686"/>
            <a:ext cx="5486400" cy="5188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FD139A-B67D-4188-94DB-2C1B4CA02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21" y="1816226"/>
            <a:ext cx="5686182" cy="428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393122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D1DE12-FF6C-4457-958B-971B75A06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470" y="300113"/>
            <a:ext cx="7037036" cy="594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1A5784-456E-4F4A-8B20-DEB77DA5B938}"/>
              </a:ext>
            </a:extLst>
          </p:cNvPr>
          <p:cNvSpPr txBox="1"/>
          <p:nvPr/>
        </p:nvSpPr>
        <p:spPr>
          <a:xfrm>
            <a:off x="2667000" y="152401"/>
            <a:ext cx="6858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91502C6-21F1-4159-A25A-C3C9B609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79607"/>
            <a:ext cx="5106447" cy="52449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91C381F-9A27-4F4E-9BC5-3C18ED8DF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447" y="1005839"/>
            <a:ext cx="4979534" cy="53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1A5784-456E-4F4A-8B20-DEB77DA5B938}"/>
              </a:ext>
            </a:extLst>
          </p:cNvPr>
          <p:cNvSpPr txBox="1"/>
          <p:nvPr/>
        </p:nvSpPr>
        <p:spPr>
          <a:xfrm>
            <a:off x="2667000" y="414487"/>
            <a:ext cx="38862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945218-B4FC-4C90-BD23-95D9C02A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191623"/>
            <a:ext cx="4980864" cy="5310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AAC55E-ECA2-4338-8C45-4A9307FD8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25154"/>
            <a:ext cx="5102794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202</Words>
  <Application>Microsoft Office PowerPoint</Application>
  <PresentationFormat>Custom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Khám phá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 </vt:lpstr>
      <vt:lpstr>Luyện tập </vt:lpstr>
      <vt:lpstr>Vận dụng</vt:lpstr>
      <vt:lpstr>Thông điệp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ACER</cp:lastModifiedBy>
  <cp:revision>59</cp:revision>
  <dcterms:created xsi:type="dcterms:W3CDTF">2006-08-16T00:00:00Z</dcterms:created>
  <dcterms:modified xsi:type="dcterms:W3CDTF">2022-01-08T09:52:48Z</dcterms:modified>
</cp:coreProperties>
</file>