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14"/>
  </p:notesMasterIdLst>
  <p:sldIdLst>
    <p:sldId id="362" r:id="rId4"/>
    <p:sldId id="273" r:id="rId5"/>
    <p:sldId id="343" r:id="rId6"/>
    <p:sldId id="258" r:id="rId7"/>
    <p:sldId id="333" r:id="rId8"/>
    <p:sldId id="360" r:id="rId9"/>
    <p:sldId id="292" r:id="rId10"/>
    <p:sldId id="361" r:id="rId11"/>
    <p:sldId id="336" r:id="rId12"/>
    <p:sldId id="312" r:id="rId13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CDC"/>
    <a:srgbClr val="B43C00"/>
    <a:srgbClr val="E085E7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 varScale="1">
        <p:scale>
          <a:sx n="74" d="100"/>
          <a:sy n="74" d="100"/>
        </p:scale>
        <p:origin x="-979" y="-8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09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3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18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553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447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8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721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1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42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46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513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048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092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9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574" y="0"/>
            <a:ext cx="12087251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1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4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0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0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9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6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1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9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7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38263674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7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=""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41140" y="713012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AE0F44D9-F013-433A-82ED-568645F72B13}"/>
              </a:ext>
            </a:extLst>
          </p:cNvPr>
          <p:cNvSpPr/>
          <p:nvPr/>
        </p:nvSpPr>
        <p:spPr>
          <a:xfrm rot="289861">
            <a:off x="4751487" y="1436605"/>
            <a:ext cx="1010561" cy="186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497" b="1" i="0" u="none" strike="noStrike" kern="1200" cap="none" spc="0" normalizeH="0" baseline="0" noProof="0" dirty="0">
              <a:ln w="1270">
                <a:solidFill>
                  <a:srgbClr val="7C3C21"/>
                </a:solidFill>
              </a:ln>
              <a:solidFill>
                <a:srgbClr val="FBD705"/>
              </a:solidFill>
              <a:effectLst>
                <a:outerShdw blurRad="50800" dist="38100" dir="5400000" algn="t" rotWithShape="0">
                  <a:prstClr val="black">
                    <a:alpha val="12000"/>
                  </a:prstClr>
                </a:outerShdw>
              </a:effectLst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  <a:cs typeface="+mn-cs"/>
            </a:endParaRPr>
          </a:p>
        </p:txBody>
      </p: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6369" y="2368766"/>
            <a:ext cx="4996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ói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ả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 h</a:t>
            </a:r>
            <a:r>
              <a:rPr lang="vi-VN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ọa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 </a:t>
            </a:r>
          </a:p>
        </p:txBody>
      </p:sp>
    </p:spTree>
    <p:extLst>
      <p:ext uri="{BB962C8B-B14F-4D97-AF65-F5344CB8AC3E}">
        <p14:creationId xmlns:p14="http://schemas.microsoft.com/office/powerpoint/2010/main" val="33781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251725" y="239369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940334" y="3195263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ú</a:t>
            </a:r>
            <a:r>
              <a:rPr lang="en-US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5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5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vi-VN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ọ</a:t>
            </a:r>
            <a:r>
              <a:rPr lang="en-US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5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ỏ</a:t>
            </a:r>
            <a:r>
              <a:rPr lang="en-US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=""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236222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" y="893"/>
            <a:ext cx="861418" cy="1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0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195911" y="2717985"/>
            <a:ext cx="4257506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200" b="1" dirty="0" smtClean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200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200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200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200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200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200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200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200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200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200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346139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029A78-1DA2-4CE9-9381-E528C58EC8D6}"/>
              </a:ext>
            </a:extLst>
          </p:cNvPr>
          <p:cNvSpPr txBox="1"/>
          <p:nvPr/>
        </p:nvSpPr>
        <p:spPr>
          <a:xfrm>
            <a:off x="833652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477790" y="1251751"/>
            <a:ext cx="5007181" cy="1107802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1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843" b="27577"/>
          <a:stretch/>
        </p:blipFill>
        <p:spPr>
          <a:xfrm>
            <a:off x="5484971" y="1251751"/>
            <a:ext cx="6557271" cy="39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812588" y="1360300"/>
            <a:ext cx="4570809" cy="984691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03115" y="2921132"/>
            <a:ext cx="4380281" cy="1600244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3200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bằng </a:t>
            </a:r>
            <a:r>
              <a:rPr lang="vi-VN" sz="3200" b="1" dirty="0" smtClean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má</a:t>
            </a:r>
            <a:r>
              <a:rPr lang="en-US" sz="3200" b="1" dirty="0" smtClean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y</a:t>
            </a:r>
            <a:endParaRPr lang="en-US" sz="3200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400623" y="3629914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12" y="1194382"/>
            <a:ext cx="6100960" cy="3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989012" y="584942"/>
            <a:ext cx="4040465" cy="1107802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479226" y="2311691"/>
            <a:ext cx="4266089" cy="209268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vi-VN" sz="3200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</a:t>
            </a:r>
            <a:r>
              <a:rPr lang="en-US" sz="3200" b="1" dirty="0" smtClean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C</a:t>
            </a:r>
            <a:r>
              <a:rPr lang="vi-VN" sz="3200" b="1" dirty="0" smtClean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on </a:t>
            </a:r>
            <a:r>
              <a:rPr lang="vi-VN" sz="3200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chim đồ chơi bị hỏng mọi người tháo tung ra để sửa nhưng không </a:t>
            </a:r>
            <a:r>
              <a:rPr lang="vi-VN" sz="3200" b="1" dirty="0" smtClean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3200" b="1" dirty="0" smtClean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200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732710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32" y="1194383"/>
            <a:ext cx="5605792" cy="3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068553" y="788089"/>
            <a:ext cx="4619565" cy="1600244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116697" y="2517263"/>
            <a:ext cx="4571421" cy="1846466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vi-VN" sz="2800" b="1">
                <a:solidFill>
                  <a:srgbClr val="D24CDC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800" b="1" dirty="0">
              <a:solidFill>
                <a:srgbClr val="D24CDC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357538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65" y="1246365"/>
            <a:ext cx="5459772" cy="3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4720" y="280220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AD7271-B993-4909-9E7A-E627168C803B}"/>
              </a:ext>
            </a:extLst>
          </p:cNvPr>
          <p:cNvSpPr txBox="1"/>
          <p:nvPr/>
        </p:nvSpPr>
        <p:spPr>
          <a:xfrm>
            <a:off x="608012" y="2971800"/>
            <a:ext cx="11353800" cy="6769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4000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=""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-13064"/>
            <a:ext cx="12877800" cy="6871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4494212" y="1524000"/>
            <a:ext cx="310091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FF00"/>
                </a:solidFill>
              </a:rPr>
              <a:t>CỦNG CỐ, 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6544E8-AB14-43DB-905A-C5D4F8E490FC}"/>
              </a:ext>
            </a:extLst>
          </p:cNvPr>
          <p:cNvSpPr txBox="1"/>
          <p:nvPr/>
        </p:nvSpPr>
        <p:spPr>
          <a:xfrm>
            <a:off x="2979879" y="1905000"/>
            <a:ext cx="6324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39,40).</a:t>
            </a:r>
          </a:p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n-US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vi-V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241</Words>
  <Application>Microsoft Office PowerPoint</Application>
  <PresentationFormat>Custom</PresentationFormat>
  <Paragraphs>27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ACER</cp:lastModifiedBy>
  <cp:revision>291</cp:revision>
  <dcterms:created xsi:type="dcterms:W3CDTF">2020-12-08T15:48:47Z</dcterms:created>
  <dcterms:modified xsi:type="dcterms:W3CDTF">2022-12-03T12:01:35Z</dcterms:modified>
</cp:coreProperties>
</file>