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57" r:id="rId2"/>
    <p:sldId id="358" r:id="rId3"/>
    <p:sldId id="360" r:id="rId4"/>
    <p:sldId id="400" r:id="rId5"/>
    <p:sldId id="399" r:id="rId6"/>
    <p:sldId id="363" r:id="rId7"/>
    <p:sldId id="402" r:id="rId8"/>
    <p:sldId id="403" r:id="rId9"/>
    <p:sldId id="366" r:id="rId10"/>
  </p:sldIdLst>
  <p:sldSz cx="6858000" cy="5143500"/>
  <p:notesSz cx="6858000" cy="9144000"/>
  <p:embeddedFontLst>
    <p:embeddedFont>
      <p:font typeface="Montserrat" charset="0"/>
      <p:regular r:id="rId12"/>
      <p:bold r:id="rId13"/>
      <p:italic r:id="rId14"/>
      <p:boldItalic r:id="rId15"/>
    </p:embeddedFont>
    <p:embeddedFont>
      <p:font typeface="Kalam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>
        <p:scale>
          <a:sx n="100" d="100"/>
          <a:sy n="100" d="100"/>
        </p:scale>
        <p:origin x="-1699" y="-341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4140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1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9" y="106905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9" y="203553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718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595</Words>
  <Application>Microsoft Office PowerPoint</Application>
  <PresentationFormat>Custom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UTM Cookies</vt:lpstr>
      <vt:lpstr>UTM Avo</vt:lpstr>
      <vt:lpstr>Montserrat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ACER</cp:lastModifiedBy>
  <cp:revision>119</cp:revision>
  <dcterms:modified xsi:type="dcterms:W3CDTF">2023-04-01T11:46:43Z</dcterms:modified>
</cp:coreProperties>
</file>