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10" r:id="rId4"/>
    <p:sldMasterId id="2147483736" r:id="rId5"/>
  </p:sldMasterIdLst>
  <p:notesMasterIdLst>
    <p:notesMasterId r:id="rId13"/>
  </p:notesMasterIdLst>
  <p:sldIdLst>
    <p:sldId id="268" r:id="rId6"/>
    <p:sldId id="267" r:id="rId7"/>
    <p:sldId id="272" r:id="rId8"/>
    <p:sldId id="273" r:id="rId9"/>
    <p:sldId id="506" r:id="rId10"/>
    <p:sldId id="508" r:id="rId11"/>
    <p:sldId id="5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4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63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88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3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967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26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01/04/23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01/04/23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2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01/04/23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01/04/23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01/04/23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8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17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86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37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01/04/23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1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900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68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0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83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18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51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11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01/04/23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30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01/04/23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01/04/23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01/04/23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01/04/23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01/04/23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01/04/23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67"/>
          <p:cNvSpPr txBox="1"/>
          <p:nvPr/>
        </p:nvSpPr>
        <p:spPr>
          <a:xfrm>
            <a:off x="3251333" y="1762760"/>
            <a:ext cx="5885199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rPr>
              <a:t>Tiết 1 + 2</a:t>
            </a:r>
            <a:endParaRPr kumimoji="0" lang="zh-CN" altLang="en-US" sz="80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Microsoft YaHei" panose="020B0503020204020204" charset="-122"/>
              <a:cs typeface="Arial Rounded MT Bold" panose="020F0704030504030204" pitchFamily="34" charset="0"/>
            </a:endParaRPr>
          </a:p>
        </p:txBody>
      </p:sp>
      <p:grpSp>
        <p:nvGrpSpPr>
          <p:cNvPr id="2" name="1"/>
          <p:cNvGrpSpPr/>
          <p:nvPr/>
        </p:nvGrpSpPr>
        <p:grpSpPr>
          <a:xfrm>
            <a:off x="-71057" y="3084829"/>
            <a:ext cx="12282473" cy="3770935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163960" y="2042867"/>
            <a:ext cx="6059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8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ọ</a:t>
            </a:r>
            <a:r>
              <a:rPr lang="en-US" sz="8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c: L</a:t>
            </a:r>
            <a:r>
              <a:rPr lang="vi-VN" sz="8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ũy</a:t>
            </a:r>
            <a:r>
              <a:rPr lang="en-US" sz="8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endParaRPr lang="en-US" sz="8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0194885">
            <a:off x="10229134" y="148784"/>
            <a:ext cx="2160356" cy="2113416"/>
          </a:xfrm>
          <a:prstGeom prst="rect">
            <a:avLst/>
          </a:prstGeom>
        </p:spPr>
      </p:pic>
      <p:pic>
        <p:nvPicPr>
          <p:cNvPr id="13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264415" flipH="1">
            <a:off x="-213606" y="140919"/>
            <a:ext cx="2325920" cy="2109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7126" y="1394788"/>
            <a:ext cx="9259597" cy="369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="" xmlns:a16="http://schemas.microsoft.com/office/drawing/2014/main" id="{AB44F01F-64FB-403D-8BC3-EE4DB1671F6A}"/>
              </a:ext>
            </a:extLst>
          </p:cNvPr>
          <p:cNvSpPr/>
          <p:nvPr/>
        </p:nvSpPr>
        <p:spPr>
          <a:xfrm>
            <a:off x="10025791" y="5888157"/>
            <a:ext cx="1998345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0148" y="244118"/>
            <a:ext cx="195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tre 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2670" y="1089303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8229" y="3579833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8112" y="3579833"/>
            <a:ext cx="660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núi ngủ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nâng vầng trăng lên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Sao,sao treo đầy cành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89224" y="1089303"/>
            <a:ext cx="537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 gà lên tiếng gáy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 sao ngoài lũy tre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 chuyền dần về sáng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 măng đợi nắng về.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371016" y="755091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CC44A66A-CFBC-4185-A688-03B3CA2D55C7}"/>
              </a:ext>
            </a:extLst>
          </p:cNvPr>
          <p:cNvGrpSpPr/>
          <p:nvPr/>
        </p:nvGrpSpPr>
        <p:grpSpPr>
          <a:xfrm>
            <a:off x="3842836" y="1993081"/>
            <a:ext cx="6916419" cy="2315210"/>
            <a:chOff x="3815445" y="140918"/>
            <a:chExt cx="3822655" cy="2315191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1539DEE3-0D31-4D4B-B17C-13F497CFC2B4}"/>
                </a:ext>
              </a:extLst>
            </p:cNvPr>
            <p:cNvGrpSpPr/>
            <p:nvPr/>
          </p:nvGrpSpPr>
          <p:grpSpPr>
            <a:xfrm>
              <a:off x="3815445" y="140918"/>
              <a:ext cx="3822655" cy="2315191"/>
              <a:chOff x="181619" y="1261924"/>
              <a:chExt cx="2109019" cy="2109019"/>
            </a:xfrm>
          </p:grpSpPr>
          <p:sp>
            <p:nvSpPr>
              <p:cNvPr id="29" name="Hexagon 28">
                <a:extLst>
                  <a:ext uri="{FF2B5EF4-FFF2-40B4-BE49-F238E27FC236}">
                    <a16:creationId xmlns="" xmlns:a16="http://schemas.microsoft.com/office/drawing/2014/main" id="{3EEDFF07-C64F-4FF0-923E-4B48D1B444BF}"/>
                  </a:ext>
                </a:extLst>
              </p:cNvPr>
              <p:cNvSpPr/>
              <p:nvPr/>
            </p:nvSpPr>
            <p:spPr>
              <a:xfrm>
                <a:off x="181619" y="1261924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C84C34AA-C2BA-4DD7-9967-7C7586E86BEC}"/>
                  </a:ext>
                </a:extLst>
              </p:cNvPr>
              <p:cNvSpPr txBox="1"/>
              <p:nvPr/>
            </p:nvSpPr>
            <p:spPr>
              <a:xfrm>
                <a:off x="311048" y="1553831"/>
                <a:ext cx="1808630" cy="137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ần thần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vi-VN" sz="280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</a:t>
                </a:r>
                <a:r>
                  <a:rPr lang="en-US" altLang="vi-VN" sz="2800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hỉ tâm trạng nhớ thương, lưu luyến, nghĩ ngợi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26" name="10">
              <a:extLst>
                <a:ext uri="{FF2B5EF4-FFF2-40B4-BE49-F238E27FC236}">
                  <a16:creationId xmlns="" xmlns:a16="http://schemas.microsoft.com/office/drawing/2014/main" id="{A116BEF2-535D-41B5-BB8D-B674141EBBC4}"/>
                </a:ext>
              </a:extLst>
            </p:cNvPr>
            <p:cNvCxnSpPr/>
            <p:nvPr/>
          </p:nvCxnSpPr>
          <p:spPr>
            <a:xfrm>
              <a:off x="5078941" y="1024608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="" xmlns:a16="http://schemas.microsoft.com/office/drawing/2014/main" id="{AB44F01F-64FB-403D-8BC3-EE4DB1671F6A}"/>
              </a:ext>
            </a:extLst>
          </p:cNvPr>
          <p:cNvSpPr/>
          <p:nvPr/>
        </p:nvSpPr>
        <p:spPr>
          <a:xfrm>
            <a:off x="9261074" y="5828207"/>
            <a:ext cx="2719140" cy="10297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50148" y="244118"/>
            <a:ext cx="195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tre 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2394" y="1111756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2394" y="3605072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06083" y="3605072"/>
            <a:ext cx="660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núi ngủ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nâng vầng trăng lên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Sao,sao treo đầy cành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06083" y="1111756"/>
            <a:ext cx="537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 gà lên tiếng gáy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 sao ngoài lũy tre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 chuyền dần về sáng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 măng đợi nắng về.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4843026" y="124092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4161708" y="174038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4896811" y="227936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4573948" y="285244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4650148" y="285244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628366" y="362166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210576" y="41933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4573948" y="472068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067141" y="530235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154345" y="530235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414588" y="124092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387492" y="179694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1073494" y="227958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997294" y="283660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1093506" y="28338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742438" y="360507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780538" y="426332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490788" y="475719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845330" y="531690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923557" y="530261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69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="" xmlns:a16="http://schemas.microsoft.com/office/drawing/2014/main" id="{82EE266C-03E9-4315-A85B-3446053A75A8}"/>
              </a:ext>
            </a:extLst>
          </p:cNvPr>
          <p:cNvSpPr/>
          <p:nvPr/>
        </p:nvSpPr>
        <p:spPr>
          <a:xfrm>
            <a:off x="9124838" y="5803642"/>
            <a:ext cx="2931795" cy="10543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72EBA176-382A-41D4-8969-D57B4E55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71" y="450144"/>
            <a:ext cx="527050" cy="26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186DF07-225D-4C1F-9278-D73FDE5F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71" y="3040913"/>
            <a:ext cx="527050" cy="25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2E30BCFE-B542-4651-B1BB-100F124B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13" y="450144"/>
            <a:ext cx="527050" cy="26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55264" y="96201"/>
            <a:ext cx="195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tre 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7510" y="963839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7510" y="3457155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11199" y="3457155"/>
            <a:ext cx="660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núi ngủ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nâng vầng trăng lên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Sao,sao treo đầy cành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0857" y="963839"/>
            <a:ext cx="537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 gà lên tiếng gáy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 sao ngoài lũy tre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 chuyền dần về sáng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 măng đợi nắng về.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2E30BCFE-B542-4651-B1BB-100F124B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72" y="2999091"/>
            <a:ext cx="527050" cy="26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3"/>
          <p:cNvSpPr txBox="1"/>
          <p:nvPr/>
        </p:nvSpPr>
        <p:spPr>
          <a:xfrm>
            <a:off x="-191058" y="1869011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-238971" y="4349707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3"/>
          <p:cNvSpPr txBox="1"/>
          <p:nvPr/>
        </p:nvSpPr>
        <p:spPr>
          <a:xfrm>
            <a:off x="5486089" y="1825798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3"/>
          <p:cNvSpPr txBox="1"/>
          <p:nvPr/>
        </p:nvSpPr>
        <p:spPr>
          <a:xfrm>
            <a:off x="5670459" y="4380300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="" xmlns:a16="http://schemas.microsoft.com/office/drawing/2014/main" id="{AB44F01F-64FB-403D-8BC3-EE4DB1671F6A}"/>
              </a:ext>
            </a:extLst>
          </p:cNvPr>
          <p:cNvSpPr/>
          <p:nvPr/>
        </p:nvSpPr>
        <p:spPr>
          <a:xfrm>
            <a:off x="10093027" y="5714891"/>
            <a:ext cx="1998345" cy="114310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2195" y="53998"/>
            <a:ext cx="195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tre 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441" y="921636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441" y="3414952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48130" y="3414952"/>
            <a:ext cx="660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núi ngủ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nâng vầng trăng lên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Sao,sao treo đầy cành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7788" y="921636"/>
            <a:ext cx="537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 gà lên tiếng gáy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 sao ngoài lũy tre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 chuyền dần về sáng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 măng đợi nắng về.</a:t>
            </a:r>
          </a:p>
        </p:txBody>
      </p:sp>
    </p:spTree>
    <p:extLst>
      <p:ext uri="{BB962C8B-B14F-4D97-AF65-F5344CB8AC3E}">
        <p14:creationId xmlns:p14="http://schemas.microsoft.com/office/powerpoint/2010/main" val="20015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435</Words>
  <Application>Microsoft Office PowerPoint</Application>
  <PresentationFormat>Custom</PresentationFormat>
  <Paragraphs>92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2_Office Theme</vt:lpstr>
      <vt:lpstr>3_Office Theme</vt:lpstr>
      <vt:lpstr>2_Office 主题​​</vt:lpstr>
      <vt:lpstr>4_Office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Nguyễn Hải</dc:creator>
  <cp:lastModifiedBy>ACER</cp:lastModifiedBy>
  <cp:revision>59</cp:revision>
  <dcterms:created xsi:type="dcterms:W3CDTF">2021-05-27T08:02:03Z</dcterms:created>
  <dcterms:modified xsi:type="dcterms:W3CDTF">2023-04-01T11:56:02Z</dcterms:modified>
</cp:coreProperties>
</file>