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73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  BÀI 29</a:t>
            </a:r>
          </a:p>
          <a:p>
            <a:pPr algn="ctr">
              <a:lnSpc>
                <a:spcPct val="114000"/>
              </a:lnSpc>
            </a:pPr>
            <a:r>
              <a:rPr lang="vi-VN" sz="5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14000"/>
              </a:lnSpc>
            </a:pPr>
            <a:r>
              <a:rPr lang="vi-VN" sz="5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5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14000"/>
              </a:lnSpc>
            </a:pPr>
            <a:r>
              <a:rPr lang="en-US" sz="5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5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Tiết</a:t>
            </a:r>
            <a:r>
              <a:rPr lang="en-US" sz="5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210651" y="264442"/>
            <a:ext cx="2052766" cy="916816"/>
            <a:chOff x="1597047" y="40860"/>
            <a:chExt cx="2052766" cy="916816"/>
          </a:xfrm>
        </p:grpSpPr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97047" y="40860"/>
              <a:ext cx="2052766" cy="916816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382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68</cp:revision>
  <dcterms:created xsi:type="dcterms:W3CDTF">2021-06-02T01:34:28Z</dcterms:created>
  <dcterms:modified xsi:type="dcterms:W3CDTF">2021-12-20T13:11:28Z</dcterms:modified>
</cp:coreProperties>
</file>