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7" r:id="rId3"/>
    <p:sldMasterId id="2147483680" r:id="rId4"/>
  </p:sldMasterIdLst>
  <p:notesMasterIdLst>
    <p:notesMasterId r:id="rId26"/>
  </p:notesMasterIdLst>
  <p:sldIdLst>
    <p:sldId id="281" r:id="rId5"/>
    <p:sldId id="263" r:id="rId6"/>
    <p:sldId id="262" r:id="rId7"/>
    <p:sldId id="319" r:id="rId8"/>
    <p:sldId id="287" r:id="rId9"/>
    <p:sldId id="297" r:id="rId10"/>
    <p:sldId id="298" r:id="rId11"/>
    <p:sldId id="296" r:id="rId12"/>
    <p:sldId id="282" r:id="rId13"/>
    <p:sldId id="258" r:id="rId14"/>
    <p:sldId id="288" r:id="rId15"/>
    <p:sldId id="289" r:id="rId16"/>
    <p:sldId id="290" r:id="rId17"/>
    <p:sldId id="291" r:id="rId18"/>
    <p:sldId id="292" r:id="rId19"/>
    <p:sldId id="293" r:id="rId20"/>
    <p:sldId id="283" r:id="rId21"/>
    <p:sldId id="279" r:id="rId22"/>
    <p:sldId id="320" r:id="rId23"/>
    <p:sldId id="284" r:id="rId24"/>
    <p:sldId id="318" r:id="rId25"/>
  </p:sldIdLst>
  <p:sldSz cx="12192000" cy="6858000"/>
  <p:notesSz cx="6858000" cy="9144000"/>
  <p:embeddedFontLst>
    <p:embeddedFont>
      <p:font typeface="#9Slide05 Bodega Script" panose="020B0604020202020204" charset="0"/>
      <p:regular r:id="rId27"/>
    </p:embeddedFont>
    <p:embeddedFont>
      <p:font typeface="SVN-Ready" panose="020B0604020202020204" charset="0"/>
      <p:regular r:id="rId28"/>
    </p:embeddedFont>
    <p:embeddedFont>
      <p:font typeface="等线" panose="020B0604020202020204" charset="-122"/>
      <p:regular r:id="rId29"/>
    </p:embeddedFont>
    <p:embeddedFont>
      <p:font typeface="SVN-Newton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#9Slide07 SVNZiclets" panose="02000603000000000000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#9Slide07 HoneyCream" panose="020B0604020202020204" charset="0"/>
      <p:regular r:id="rId38"/>
    </p:embeddedFont>
    <p:embeddedFont>
      <p:font typeface="Vogue-ExtraBold" panose="020B0500000000000000" charset="0"/>
      <p:regular r:id="rId39"/>
    </p:embeddedFont>
    <p:embeddedFont>
      <p:font typeface="SVN-Dancing Script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83"/>
    <a:srgbClr val="FED2D2"/>
    <a:srgbClr val="FD6262"/>
    <a:srgbClr val="EE003E"/>
    <a:srgbClr val="F2F2F2"/>
    <a:srgbClr val="FF4D84"/>
    <a:srgbClr val="FE94A6"/>
    <a:srgbClr val="FF5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3257B-DEE2-492A-9AC1-52C0E28559D3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24F0B-F10B-4AB4-94CC-C1863B7D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24F0B-F10B-4AB4-94CC-C1863B7D72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2410-1AF3-896D-01B4-1C35A0510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3D265-0CFB-911B-7115-74B346E84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79536-0FB3-06E9-FD91-B639BEA0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378BA-A99E-69B9-D4AA-FDDE299C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29F01-6C29-0F36-3DDA-4AA0A464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4116B-29F4-0327-D0C3-9E4D40CB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744E3-9BC3-E97C-3751-BFC5C019E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0FFE-CC6B-7E7D-EF47-C424F567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6AFBE-CA54-0211-95A7-91D27562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5E8FA-9B48-E260-5BD6-B20D11B3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FD339-360C-60DA-26C2-2E2072305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D0E5C-101F-0755-B9EF-B1A92B450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78293-4C72-DC03-4297-6426C536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179F8-1AE7-E695-61DF-D47AD155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F164C-58F9-D487-03DE-4B48769E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2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900B84-D3FD-491A-B1B8-3787EA2D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14"/>
          <a:stretch/>
        </p:blipFill>
        <p:spPr>
          <a:xfrm>
            <a:off x="0" y="6095999"/>
            <a:ext cx="12192000" cy="76200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F147058C-3F7D-3BC1-1F59-B378D61ABEC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6B3149-4E43-DF58-D275-DF1E5AA96B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70B18-4F1A-6793-5492-EEE20BF610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32AB1-0423-0F0F-FB0A-C1E4CA1099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FC374-A644-1108-FF8E-5FB7A23B73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9F8F3-7196-50C7-C3ED-F9CC170893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58A63A-1D1E-B15A-A5CA-05C70A865AE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FCAC7B-F701-6AAB-80A6-FE62337C0CA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C0F53-46AD-8C04-A768-806132DF03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76065-DC47-23B8-76A2-506A7275EF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4C4631-0537-60D0-98BD-3103B3C1A78B}"/>
              </a:ext>
            </a:extLst>
          </p:cNvPr>
          <p:cNvSpPr/>
          <p:nvPr userDrawn="1"/>
        </p:nvSpPr>
        <p:spPr>
          <a:xfrm>
            <a:off x="0" y="0"/>
            <a:ext cx="12192000" cy="6532229"/>
          </a:xfrm>
          <a:prstGeom prst="rect">
            <a:avLst/>
          </a:prstGeom>
          <a:solidFill>
            <a:srgbClr val="FE9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7">
            <a:extLst>
              <a:ext uri="{FF2B5EF4-FFF2-40B4-BE49-F238E27FC236}">
                <a16:creationId xmlns:a16="http://schemas.microsoft.com/office/drawing/2014/main" id="{07A2BB63-8BA5-4679-BA6D-02724CE62813}"/>
              </a:ext>
            </a:extLst>
          </p:cNvPr>
          <p:cNvSpPr/>
          <p:nvPr userDrawn="1"/>
        </p:nvSpPr>
        <p:spPr>
          <a:xfrm>
            <a:off x="0" y="6206457"/>
            <a:ext cx="12192000" cy="651544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544">
                <a:moveTo>
                  <a:pt x="0" y="78953"/>
                </a:moveTo>
                <a:cubicBezTo>
                  <a:pt x="755650" y="-259896"/>
                  <a:pt x="2620963" y="601769"/>
                  <a:pt x="3835400" y="599652"/>
                </a:cubicBezTo>
                <a:cubicBezTo>
                  <a:pt x="5049837" y="597535"/>
                  <a:pt x="6289675" y="85832"/>
                  <a:pt x="7286625" y="66253"/>
                </a:cubicBezTo>
                <a:cubicBezTo>
                  <a:pt x="8912225" y="146157"/>
                  <a:pt x="8923337" y="418678"/>
                  <a:pt x="9740900" y="456778"/>
                </a:cubicBezTo>
                <a:cubicBezTo>
                  <a:pt x="10558463" y="494878"/>
                  <a:pt x="10968038" y="-231850"/>
                  <a:pt x="12192000" y="294853"/>
                </a:cubicBezTo>
                <a:lnTo>
                  <a:pt x="12192000" y="651544"/>
                </a:lnTo>
                <a:lnTo>
                  <a:pt x="0" y="651544"/>
                </a:lnTo>
                <a:lnTo>
                  <a:pt x="0" y="78953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28">
            <a:extLst>
              <a:ext uri="{FF2B5EF4-FFF2-40B4-BE49-F238E27FC236}">
                <a16:creationId xmlns:a16="http://schemas.microsoft.com/office/drawing/2014/main" id="{25065DF6-9176-4024-97BE-14F47F061B1D}"/>
              </a:ext>
            </a:extLst>
          </p:cNvPr>
          <p:cNvSpPr/>
          <p:nvPr userDrawn="1"/>
        </p:nvSpPr>
        <p:spPr>
          <a:xfrm>
            <a:off x="-12700" y="6132724"/>
            <a:ext cx="12204700" cy="725277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25E907-927D-CF4A-C306-E6C1B4194397}"/>
              </a:ext>
            </a:extLst>
          </p:cNvPr>
          <p:cNvSpPr/>
          <p:nvPr userDrawn="1"/>
        </p:nvSpPr>
        <p:spPr>
          <a:xfrm>
            <a:off x="417443" y="325771"/>
            <a:ext cx="11517106" cy="63693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4D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598146-3B61-E214-9E68-DB4B7B39D1C7}"/>
              </a:ext>
            </a:extLst>
          </p:cNvPr>
          <p:cNvGrpSpPr/>
          <p:nvPr userDrawn="1"/>
        </p:nvGrpSpPr>
        <p:grpSpPr>
          <a:xfrm>
            <a:off x="146326" y="6054902"/>
            <a:ext cx="12315825" cy="762002"/>
            <a:chOff x="0" y="6095999"/>
            <a:chExt cx="12315825" cy="762002"/>
          </a:xfrm>
        </p:grpSpPr>
        <p:sp>
          <p:nvSpPr>
            <p:cNvPr id="2" name="矩形 28">
              <a:extLst>
                <a:ext uri="{FF2B5EF4-FFF2-40B4-BE49-F238E27FC236}">
                  <a16:creationId xmlns:a16="http://schemas.microsoft.com/office/drawing/2014/main" id="{415D3F19-A77B-B644-7C94-4857962A919C}"/>
                </a:ext>
              </a:extLst>
            </p:cNvPr>
            <p:cNvSpPr/>
            <p:nvPr userDrawn="1"/>
          </p:nvSpPr>
          <p:spPr>
            <a:xfrm>
              <a:off x="111125" y="6132724"/>
              <a:ext cx="12204700" cy="725277"/>
            </a:xfrm>
            <a:custGeom>
              <a:avLst/>
              <a:gdLst>
                <a:gd name="connsiteX0" fmla="*/ 0 w 12192000"/>
                <a:gd name="connsiteY0" fmla="*/ 0 h 673100"/>
                <a:gd name="connsiteX1" fmla="*/ 12192000 w 12192000"/>
                <a:gd name="connsiteY1" fmla="*/ 0 h 673100"/>
                <a:gd name="connsiteX2" fmla="*/ 12192000 w 12192000"/>
                <a:gd name="connsiteY2" fmla="*/ 673100 h 673100"/>
                <a:gd name="connsiteX3" fmla="*/ 0 w 12192000"/>
                <a:gd name="connsiteY3" fmla="*/ 673100 h 673100"/>
                <a:gd name="connsiteX4" fmla="*/ 0 w 12192000"/>
                <a:gd name="connsiteY4" fmla="*/ 0 h 673100"/>
                <a:gd name="connsiteX0" fmla="*/ 0 w 12192000"/>
                <a:gd name="connsiteY0" fmla="*/ 12700 h 685800"/>
                <a:gd name="connsiteX1" fmla="*/ 8483600 w 12192000"/>
                <a:gd name="connsiteY1" fmla="*/ 0 h 685800"/>
                <a:gd name="connsiteX2" fmla="*/ 12192000 w 12192000"/>
                <a:gd name="connsiteY2" fmla="*/ 12700 h 685800"/>
                <a:gd name="connsiteX3" fmla="*/ 12192000 w 12192000"/>
                <a:gd name="connsiteY3" fmla="*/ 685800 h 685800"/>
                <a:gd name="connsiteX4" fmla="*/ 0 w 12192000"/>
                <a:gd name="connsiteY4" fmla="*/ 685800 h 685800"/>
                <a:gd name="connsiteX5" fmla="*/ 0 w 12192000"/>
                <a:gd name="connsiteY5" fmla="*/ 12700 h 685800"/>
                <a:gd name="connsiteX0" fmla="*/ 0 w 12192000"/>
                <a:gd name="connsiteY0" fmla="*/ 54315 h 727415"/>
                <a:gd name="connsiteX1" fmla="*/ 8483600 w 12192000"/>
                <a:gd name="connsiteY1" fmla="*/ 41615 h 727415"/>
                <a:gd name="connsiteX2" fmla="*/ 12192000 w 12192000"/>
                <a:gd name="connsiteY2" fmla="*/ 54315 h 727415"/>
                <a:gd name="connsiteX3" fmla="*/ 12192000 w 12192000"/>
                <a:gd name="connsiteY3" fmla="*/ 727415 h 727415"/>
                <a:gd name="connsiteX4" fmla="*/ 0 w 12192000"/>
                <a:gd name="connsiteY4" fmla="*/ 727415 h 727415"/>
                <a:gd name="connsiteX5" fmla="*/ 0 w 12192000"/>
                <a:gd name="connsiteY5" fmla="*/ 54315 h 727415"/>
                <a:gd name="connsiteX0" fmla="*/ 0 w 12192000"/>
                <a:gd name="connsiteY0" fmla="*/ 11510 h 684610"/>
                <a:gd name="connsiteX1" fmla="*/ 8496300 w 12192000"/>
                <a:gd name="connsiteY1" fmla="*/ 671910 h 684610"/>
                <a:gd name="connsiteX2" fmla="*/ 12192000 w 12192000"/>
                <a:gd name="connsiteY2" fmla="*/ 11510 h 684610"/>
                <a:gd name="connsiteX3" fmla="*/ 12192000 w 12192000"/>
                <a:gd name="connsiteY3" fmla="*/ 684610 h 684610"/>
                <a:gd name="connsiteX4" fmla="*/ 0 w 12192000"/>
                <a:gd name="connsiteY4" fmla="*/ 684610 h 684610"/>
                <a:gd name="connsiteX5" fmla="*/ 0 w 12192000"/>
                <a:gd name="connsiteY5" fmla="*/ 11510 h 684610"/>
                <a:gd name="connsiteX0" fmla="*/ 0 w 12192000"/>
                <a:gd name="connsiteY0" fmla="*/ 51896 h 724996"/>
                <a:gd name="connsiteX1" fmla="*/ 8496300 w 12192000"/>
                <a:gd name="connsiteY1" fmla="*/ 712296 h 724996"/>
                <a:gd name="connsiteX2" fmla="*/ 12192000 w 12192000"/>
                <a:gd name="connsiteY2" fmla="*/ 51896 h 724996"/>
                <a:gd name="connsiteX3" fmla="*/ 12192000 w 12192000"/>
                <a:gd name="connsiteY3" fmla="*/ 724996 h 724996"/>
                <a:gd name="connsiteX4" fmla="*/ 0 w 12192000"/>
                <a:gd name="connsiteY4" fmla="*/ 724996 h 724996"/>
                <a:gd name="connsiteX5" fmla="*/ 0 w 12192000"/>
                <a:gd name="connsiteY5" fmla="*/ 51896 h 724996"/>
                <a:gd name="connsiteX0" fmla="*/ 0 w 12192000"/>
                <a:gd name="connsiteY0" fmla="*/ 53030 h 726130"/>
                <a:gd name="connsiteX1" fmla="*/ 2540000 w 12192000"/>
                <a:gd name="connsiteY1" fmla="*/ 205430 h 726130"/>
                <a:gd name="connsiteX2" fmla="*/ 8496300 w 12192000"/>
                <a:gd name="connsiteY2" fmla="*/ 713430 h 726130"/>
                <a:gd name="connsiteX3" fmla="*/ 12192000 w 12192000"/>
                <a:gd name="connsiteY3" fmla="*/ 53030 h 726130"/>
                <a:gd name="connsiteX4" fmla="*/ 12192000 w 12192000"/>
                <a:gd name="connsiteY4" fmla="*/ 726130 h 726130"/>
                <a:gd name="connsiteX5" fmla="*/ 0 w 12192000"/>
                <a:gd name="connsiteY5" fmla="*/ 726130 h 726130"/>
                <a:gd name="connsiteX6" fmla="*/ 0 w 12192000"/>
                <a:gd name="connsiteY6" fmla="*/ 53030 h 726130"/>
                <a:gd name="connsiteX0" fmla="*/ 0 w 12192000"/>
                <a:gd name="connsiteY0" fmla="*/ 53030 h 726130"/>
                <a:gd name="connsiteX1" fmla="*/ 2540000 w 12192000"/>
                <a:gd name="connsiteY1" fmla="*/ 205430 h 726130"/>
                <a:gd name="connsiteX2" fmla="*/ 8496300 w 12192000"/>
                <a:gd name="connsiteY2" fmla="*/ 713430 h 726130"/>
                <a:gd name="connsiteX3" fmla="*/ 12192000 w 12192000"/>
                <a:gd name="connsiteY3" fmla="*/ 53030 h 726130"/>
                <a:gd name="connsiteX4" fmla="*/ 12192000 w 12192000"/>
                <a:gd name="connsiteY4" fmla="*/ 726130 h 726130"/>
                <a:gd name="connsiteX5" fmla="*/ 0 w 12192000"/>
                <a:gd name="connsiteY5" fmla="*/ 726130 h 726130"/>
                <a:gd name="connsiteX6" fmla="*/ 0 w 12192000"/>
                <a:gd name="connsiteY6" fmla="*/ 53030 h 726130"/>
                <a:gd name="connsiteX0" fmla="*/ 0 w 12192000"/>
                <a:gd name="connsiteY0" fmla="*/ 55653 h 739014"/>
                <a:gd name="connsiteX1" fmla="*/ 2616200 w 12192000"/>
                <a:gd name="connsiteY1" fmla="*/ 538253 h 739014"/>
                <a:gd name="connsiteX2" fmla="*/ 8496300 w 12192000"/>
                <a:gd name="connsiteY2" fmla="*/ 716053 h 739014"/>
                <a:gd name="connsiteX3" fmla="*/ 12192000 w 12192000"/>
                <a:gd name="connsiteY3" fmla="*/ 55653 h 739014"/>
                <a:gd name="connsiteX4" fmla="*/ 12192000 w 12192000"/>
                <a:gd name="connsiteY4" fmla="*/ 728753 h 739014"/>
                <a:gd name="connsiteX5" fmla="*/ 0 w 12192000"/>
                <a:gd name="connsiteY5" fmla="*/ 728753 h 739014"/>
                <a:gd name="connsiteX6" fmla="*/ 0 w 12192000"/>
                <a:gd name="connsiteY6" fmla="*/ 55653 h 739014"/>
                <a:gd name="connsiteX0" fmla="*/ 0 w 12192000"/>
                <a:gd name="connsiteY0" fmla="*/ 56837 h 760353"/>
                <a:gd name="connsiteX1" fmla="*/ 2616200 w 12192000"/>
                <a:gd name="connsiteY1" fmla="*/ 539437 h 760353"/>
                <a:gd name="connsiteX2" fmla="*/ 4533900 w 12192000"/>
                <a:gd name="connsiteY2" fmla="*/ 679137 h 760353"/>
                <a:gd name="connsiteX3" fmla="*/ 8496300 w 12192000"/>
                <a:gd name="connsiteY3" fmla="*/ 717237 h 760353"/>
                <a:gd name="connsiteX4" fmla="*/ 12192000 w 12192000"/>
                <a:gd name="connsiteY4" fmla="*/ 56837 h 760353"/>
                <a:gd name="connsiteX5" fmla="*/ 12192000 w 12192000"/>
                <a:gd name="connsiteY5" fmla="*/ 729937 h 760353"/>
                <a:gd name="connsiteX6" fmla="*/ 0 w 12192000"/>
                <a:gd name="connsiteY6" fmla="*/ 729937 h 760353"/>
                <a:gd name="connsiteX7" fmla="*/ 0 w 12192000"/>
                <a:gd name="connsiteY7" fmla="*/ 56837 h 760353"/>
                <a:gd name="connsiteX0" fmla="*/ 0 w 12192000"/>
                <a:gd name="connsiteY0" fmla="*/ 52648 h 725748"/>
                <a:gd name="connsiteX1" fmla="*/ 2616200 w 12192000"/>
                <a:gd name="connsiteY1" fmla="*/ 535248 h 725748"/>
                <a:gd name="connsiteX2" fmla="*/ 4610100 w 12192000"/>
                <a:gd name="connsiteY2" fmla="*/ 154248 h 725748"/>
                <a:gd name="connsiteX3" fmla="*/ 8496300 w 12192000"/>
                <a:gd name="connsiteY3" fmla="*/ 713048 h 725748"/>
                <a:gd name="connsiteX4" fmla="*/ 12192000 w 12192000"/>
                <a:gd name="connsiteY4" fmla="*/ 52648 h 725748"/>
                <a:gd name="connsiteX5" fmla="*/ 12192000 w 12192000"/>
                <a:gd name="connsiteY5" fmla="*/ 725748 h 725748"/>
                <a:gd name="connsiteX6" fmla="*/ 0 w 12192000"/>
                <a:gd name="connsiteY6" fmla="*/ 725748 h 725748"/>
                <a:gd name="connsiteX7" fmla="*/ 0 w 12192000"/>
                <a:gd name="connsiteY7" fmla="*/ 52648 h 725748"/>
                <a:gd name="connsiteX0" fmla="*/ 0 w 12192000"/>
                <a:gd name="connsiteY0" fmla="*/ 52177 h 725277"/>
                <a:gd name="connsiteX1" fmla="*/ 2616200 w 12192000"/>
                <a:gd name="connsiteY1" fmla="*/ 534777 h 725277"/>
                <a:gd name="connsiteX2" fmla="*/ 5080000 w 12192000"/>
                <a:gd name="connsiteY2" fmla="*/ 90277 h 725277"/>
                <a:gd name="connsiteX3" fmla="*/ 8496300 w 12192000"/>
                <a:gd name="connsiteY3" fmla="*/ 712577 h 725277"/>
                <a:gd name="connsiteX4" fmla="*/ 12192000 w 12192000"/>
                <a:gd name="connsiteY4" fmla="*/ 52177 h 725277"/>
                <a:gd name="connsiteX5" fmla="*/ 12192000 w 12192000"/>
                <a:gd name="connsiteY5" fmla="*/ 725277 h 725277"/>
                <a:gd name="connsiteX6" fmla="*/ 0 w 12192000"/>
                <a:gd name="connsiteY6" fmla="*/ 725277 h 725277"/>
                <a:gd name="connsiteX7" fmla="*/ 0 w 12192000"/>
                <a:gd name="connsiteY7" fmla="*/ 52177 h 725277"/>
                <a:gd name="connsiteX0" fmla="*/ 0 w 12204700"/>
                <a:gd name="connsiteY0" fmla="*/ 306177 h 725277"/>
                <a:gd name="connsiteX1" fmla="*/ 2628900 w 12204700"/>
                <a:gd name="connsiteY1" fmla="*/ 534777 h 725277"/>
                <a:gd name="connsiteX2" fmla="*/ 5092700 w 12204700"/>
                <a:gd name="connsiteY2" fmla="*/ 90277 h 725277"/>
                <a:gd name="connsiteX3" fmla="*/ 8509000 w 12204700"/>
                <a:gd name="connsiteY3" fmla="*/ 712577 h 725277"/>
                <a:gd name="connsiteX4" fmla="*/ 12204700 w 12204700"/>
                <a:gd name="connsiteY4" fmla="*/ 52177 h 725277"/>
                <a:gd name="connsiteX5" fmla="*/ 12204700 w 12204700"/>
                <a:gd name="connsiteY5" fmla="*/ 725277 h 725277"/>
                <a:gd name="connsiteX6" fmla="*/ 12700 w 12204700"/>
                <a:gd name="connsiteY6" fmla="*/ 725277 h 725277"/>
                <a:gd name="connsiteX7" fmla="*/ 0 w 12204700"/>
                <a:gd name="connsiteY7" fmla="*/ 306177 h 725277"/>
                <a:gd name="connsiteX0" fmla="*/ 0 w 12204700"/>
                <a:gd name="connsiteY0" fmla="*/ 306177 h 725277"/>
                <a:gd name="connsiteX1" fmla="*/ 2628900 w 12204700"/>
                <a:gd name="connsiteY1" fmla="*/ 534777 h 725277"/>
                <a:gd name="connsiteX2" fmla="*/ 5092700 w 12204700"/>
                <a:gd name="connsiteY2" fmla="*/ 90277 h 725277"/>
                <a:gd name="connsiteX3" fmla="*/ 8509000 w 12204700"/>
                <a:gd name="connsiteY3" fmla="*/ 712577 h 725277"/>
                <a:gd name="connsiteX4" fmla="*/ 12204700 w 12204700"/>
                <a:gd name="connsiteY4" fmla="*/ 52177 h 725277"/>
                <a:gd name="connsiteX5" fmla="*/ 12204700 w 12204700"/>
                <a:gd name="connsiteY5" fmla="*/ 725277 h 725277"/>
                <a:gd name="connsiteX6" fmla="*/ 12700 w 12204700"/>
                <a:gd name="connsiteY6" fmla="*/ 725277 h 725277"/>
                <a:gd name="connsiteX7" fmla="*/ 0 w 12204700"/>
                <a:gd name="connsiteY7" fmla="*/ 306177 h 725277"/>
                <a:gd name="connsiteX0" fmla="*/ 0 w 12204700"/>
                <a:gd name="connsiteY0" fmla="*/ 306177 h 725277"/>
                <a:gd name="connsiteX1" fmla="*/ 2628900 w 12204700"/>
                <a:gd name="connsiteY1" fmla="*/ 534777 h 725277"/>
                <a:gd name="connsiteX2" fmla="*/ 5092700 w 12204700"/>
                <a:gd name="connsiteY2" fmla="*/ 90277 h 725277"/>
                <a:gd name="connsiteX3" fmla="*/ 8509000 w 12204700"/>
                <a:gd name="connsiteY3" fmla="*/ 712577 h 725277"/>
                <a:gd name="connsiteX4" fmla="*/ 12204700 w 12204700"/>
                <a:gd name="connsiteY4" fmla="*/ 52177 h 725277"/>
                <a:gd name="connsiteX5" fmla="*/ 12204700 w 12204700"/>
                <a:gd name="connsiteY5" fmla="*/ 725277 h 725277"/>
                <a:gd name="connsiteX6" fmla="*/ 12700 w 12204700"/>
                <a:gd name="connsiteY6" fmla="*/ 725277 h 725277"/>
                <a:gd name="connsiteX7" fmla="*/ 0 w 12204700"/>
                <a:gd name="connsiteY7" fmla="*/ 306177 h 72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04700" h="725277">
                  <a:moveTo>
                    <a:pt x="0" y="306177"/>
                  </a:moveTo>
                  <a:cubicBezTo>
                    <a:pt x="1248833" y="-250506"/>
                    <a:pt x="1780117" y="570760"/>
                    <a:pt x="2628900" y="534777"/>
                  </a:cubicBezTo>
                  <a:cubicBezTo>
                    <a:pt x="3477683" y="498794"/>
                    <a:pt x="4112683" y="60644"/>
                    <a:pt x="5092700" y="90277"/>
                  </a:cubicBezTo>
                  <a:cubicBezTo>
                    <a:pt x="6072717" y="119910"/>
                    <a:pt x="7323667" y="718927"/>
                    <a:pt x="8509000" y="712577"/>
                  </a:cubicBezTo>
                  <a:cubicBezTo>
                    <a:pt x="9694333" y="706227"/>
                    <a:pt x="11027833" y="-227223"/>
                    <a:pt x="12204700" y="52177"/>
                  </a:cubicBezTo>
                  <a:lnTo>
                    <a:pt x="12204700" y="725277"/>
                  </a:lnTo>
                  <a:lnTo>
                    <a:pt x="12700" y="725277"/>
                  </a:lnTo>
                  <a:lnTo>
                    <a:pt x="0" y="306177"/>
                  </a:lnTo>
                  <a:close/>
                </a:path>
              </a:pathLst>
            </a:custGeom>
            <a:solidFill>
              <a:srgbClr val="FCD2D4"/>
            </a:solidFill>
            <a:ln>
              <a:noFill/>
            </a:ln>
            <a:effectLst>
              <a:outerShdw blurRad="50800" dist="38100" dir="16200000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E3B9519F-4DC4-DA26-3F31-427E7AED23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1314"/>
            <a:stretch/>
          </p:blipFill>
          <p:spPr>
            <a:xfrm>
              <a:off x="0" y="6095999"/>
              <a:ext cx="12192000" cy="762001"/>
            </a:xfrm>
            <a:prstGeom prst="rect">
              <a:avLst/>
            </a:prstGeom>
          </p:spPr>
        </p:pic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DA2ACBED-18A9-8C13-0536-13FB3E381C6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56D6AA-14AD-CE0E-DA8D-91AE60FDEF2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084CD-2151-B151-9F72-10A798D80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DA1CB-6B93-F056-475C-B922A5317F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C66061-9ACD-5B6C-13B6-253B276317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E285FE-E0B5-E3A9-1001-19D8545AE4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2A9DF06-CD94-4201-58C4-E8D4CB03F30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A865D5-C1F0-1494-97F5-E77DCCFC805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1359AD-CDDF-8068-97F4-9B3D18CADD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CB7B99-840B-2AE4-FB45-DB888A4A44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169F-FD90-F821-4A98-69A6487C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74C6-1541-52CC-9A5F-C51ABD158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DF6AF-CAD1-2EC2-1214-8569DCDB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34DCC-0E08-E9E5-ADF5-6363C9A5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F9DFB-F784-DAC4-03C5-94AFD3D3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8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83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505B-E625-2610-BB0B-AFE58797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CABD-E04A-C141-0A45-1BF70ED22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115-9244-F404-C75B-9CCE336F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7A553-A3AC-5AD6-751B-6755AC36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18AC4-1221-A922-AAA8-5E48CF6C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EBEB-7F28-1008-084C-73DCCE35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5A243-7696-D647-3717-275399064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EF0ED-641E-646B-120F-0677D2605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A5770-C735-6041-698E-379E28EB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F2772-7F1C-685A-84B9-FB2F5203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97903-1CCA-0413-A54B-351AD99A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8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1BF8-C53C-3295-4646-F8B2BAA5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5C399-D406-769F-AE52-83D9195CE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90E15-03CE-5A80-A208-C3617730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10A3D-63A0-8E92-1C7F-6E2DB1D36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BBFE7-4859-B9B2-13D9-161136E40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72368-26F1-6E75-6035-16B99BE2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37427A-C468-9B6B-9E08-BD05AE2E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BF2E95-8E39-C357-6812-6EEDCA3E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AE7B-1A44-930F-E6ED-885EF72B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BCB6E-0598-47DA-29DE-0CCDF503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5B9AC-AD7A-AF41-1B6A-3FE005DC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72D91-2499-B996-4AD8-D8C364A4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4BAB6-CB8C-E6A5-A28F-69AD1183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3F11E-0B60-1E77-4C32-7699FD8B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7DB13-6987-8FF0-867A-21C788DD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D52E9-8931-B775-FCF4-D0D517AD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FCBFB-3E90-6E4D-9542-EA73A3C3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A7542-DD7E-F8B3-9D22-054FEBD58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B912F-1D13-7703-A38C-1A12F806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E3568-D6A9-C3DF-2ABB-369D9376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8907D-D464-B897-FB20-000D6B70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AAFF-46A1-327F-07D1-A4AA72C99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86981-080D-925D-4157-24A02A638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3A729-C0D9-AD57-C945-873286C0F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C3EEE-32A9-D19A-7EDD-7B7E5B7F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BB3A1-777C-EC5A-E524-886BA800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78100-6E37-3CCB-3C3A-B3FBC4E1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E4B7E4-4703-F97E-1922-2C9A5026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A2E06-6F76-1578-36C2-03CB3640E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81D6A-BCB8-FEF6-911D-F5240DF93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01ED-33D3-46AE-98ED-BAB29C71A79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A93F-94F1-BEC6-E1B6-71B5154C3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A26FD-E1BE-3174-F40E-77E18265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6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A28F9055-0F9D-58A5-8AB3-E34553B29BC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2AC298-CF17-8ACD-A706-5931060BCA7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68C75-F71F-D3AF-A495-AA0A2DF54E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36968-EFDC-3807-E8DC-3A32F7145A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596ED-2313-FFCE-E7CC-043126B6703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EB45C0-FA7B-473D-3A91-D191DFA9B22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F46040-82F0-D811-4D75-159A69890B6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66583-FEF5-37E1-C0C6-6F1C3868462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2B3C2-B150-EB69-0A31-866076981B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017A4-95E6-27F5-069B-C4F9A99E12E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5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7.emf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audio" Target="../media/audio4.wav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24.emf"/><Relationship Id="rId14" Type="http://schemas.openxmlformats.org/officeDocument/2006/relationships/image" Target="../media/image29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7.emf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audio" Target="../media/audio4.wav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24.emf"/><Relationship Id="rId14" Type="http://schemas.openxmlformats.org/officeDocument/2006/relationships/image" Target="../media/image29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7.emf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audio" Target="../media/audio4.wav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24.emf"/><Relationship Id="rId14" Type="http://schemas.openxmlformats.org/officeDocument/2006/relationships/image" Target="../media/image29.pn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12725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934456" y="174791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2B7E57-41DD-CEE3-E992-03CF07583575}"/>
              </a:ext>
            </a:extLst>
          </p:cNvPr>
          <p:cNvGrpSpPr/>
          <p:nvPr/>
        </p:nvGrpSpPr>
        <p:grpSpPr>
          <a:xfrm>
            <a:off x="4170897" y="714696"/>
            <a:ext cx="3237816" cy="910728"/>
            <a:chOff x="3141233" y="4013196"/>
            <a:chExt cx="3237816" cy="910728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8052113-0195-4FFA-9E98-E3F99488D829}"/>
                </a:ext>
              </a:extLst>
            </p:cNvPr>
            <p:cNvGrpSpPr/>
            <p:nvPr/>
          </p:nvGrpSpPr>
          <p:grpSpPr>
            <a:xfrm>
              <a:off x="3141233" y="4013196"/>
              <a:ext cx="3237816" cy="910728"/>
              <a:chOff x="3447142" y="4013196"/>
              <a:chExt cx="5297714" cy="910728"/>
            </a:xfrm>
          </p:grpSpPr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id="{B98BC54A-9238-4D36-9900-06545132DEE5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186E8287-2414-41A6-8A97-03356AA846B8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19ABB6C-EE90-4D15-B846-B9E29334F0E3}"/>
                </a:ext>
              </a:extLst>
            </p:cNvPr>
            <p:cNvSpPr txBox="1"/>
            <p:nvPr/>
          </p:nvSpPr>
          <p:spPr>
            <a:xfrm>
              <a:off x="3237700" y="408383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5" name="矩形 28">
            <a:extLst>
              <a:ext uri="{FF2B5EF4-FFF2-40B4-BE49-F238E27FC236}">
                <a16:creationId xmlns:a16="http://schemas.microsoft.com/office/drawing/2014/main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1B3F1-AC1B-D8BA-0010-C3BA89A76B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60" y="2285999"/>
            <a:ext cx="4313597" cy="4037621"/>
          </a:xfrm>
          <a:prstGeom prst="rect">
            <a:avLst/>
          </a:prstGeom>
        </p:spPr>
      </p:pic>
      <p:sp>
        <p:nvSpPr>
          <p:cNvPr id="74" name="矩形 27">
            <a:extLst>
              <a:ext uri="{FF2B5EF4-FFF2-40B4-BE49-F238E27FC236}">
                <a16:creationId xmlns:a16="http://schemas.microsoft.com/office/drawing/2014/main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233024" y="93485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id="{3886F9F2-5556-901A-9049-19DE00F3B4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6537598" y="94501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EFD33D-0218-58AF-8198-297651B0B5B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8C15AC-AC71-C597-B23E-5274218E444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30546-2523-AE36-28CE-3539BB67B1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D58263-5F18-B921-6E51-BA8248575D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3632C-BF09-6B90-C427-E525672A0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EAE4B6-3B22-A9ED-571A-615676B3C0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EB4080D-71CA-38CE-132D-57915775825E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996D52-D546-DE9A-BA35-880631F1769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B38C5E-F282-CC42-4AC0-238252B02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6F47B1-85CF-ABF7-BFEE-3FB8835F3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408F8A-815D-C915-E80D-C2F137A41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03" y="1862591"/>
            <a:ext cx="7279255" cy="3218967"/>
          </a:xfrm>
          <a:prstGeom prst="rect">
            <a:avLst/>
          </a:prstGeom>
        </p:spPr>
      </p:pic>
      <p:sp>
        <p:nvSpPr>
          <p:cNvPr id="20" name="文本框 26">
            <a:extLst>
              <a:ext uri="{FF2B5EF4-FFF2-40B4-BE49-F238E27FC236}">
                <a16:creationId xmlns:a16="http://schemas.microsoft.com/office/drawing/2014/main" id="{9F46B3C2-0DB0-2874-0189-A20AEF7AB4D3}"/>
              </a:ext>
            </a:extLst>
          </p:cNvPr>
          <p:cNvSpPr txBox="1"/>
          <p:nvPr/>
        </p:nvSpPr>
        <p:spPr>
          <a:xfrm>
            <a:off x="3964883" y="4931698"/>
            <a:ext cx="29967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60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Trang 67</a:t>
            </a: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srgbClr val="F15A6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2DBF84-C337-2206-861C-F3BE9D14A0DB}"/>
              </a:ext>
            </a:extLst>
          </p:cNvPr>
          <p:cNvSpPr txBox="1"/>
          <p:nvPr/>
        </p:nvSpPr>
        <p:spPr>
          <a:xfrm>
            <a:off x="2916310" y="569044"/>
            <a:ext cx="8672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Toa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tàu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cuối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8F0E92-61AA-1692-3229-CEE98A9C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/>
          <a:stretch/>
        </p:blipFill>
        <p:spPr>
          <a:xfrm>
            <a:off x="541454" y="1511749"/>
            <a:ext cx="11392044" cy="19660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54753-983B-F554-ACE2-CD0ED7222802}"/>
              </a:ext>
            </a:extLst>
          </p:cNvPr>
          <p:cNvGrpSpPr/>
          <p:nvPr/>
        </p:nvGrpSpPr>
        <p:grpSpPr>
          <a:xfrm>
            <a:off x="6995659" y="2337674"/>
            <a:ext cx="1631575" cy="595554"/>
            <a:chOff x="4686098" y="4469220"/>
            <a:chExt cx="2185759" cy="5955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ECEA45-306C-839C-0EF5-29376E8413CE}"/>
                </a:ext>
              </a:extLst>
            </p:cNvPr>
            <p:cNvSpPr txBox="1"/>
            <p:nvPr/>
          </p:nvSpPr>
          <p:spPr>
            <a:xfrm>
              <a:off x="4686098" y="4469220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27000">
                    <a:solidFill>
                      <a:srgbClr val="E65A5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80 000</a:t>
              </a:r>
              <a:endParaRPr kumimoji="0" lang="vi-VN" sz="3200" b="1" i="0" u="none" strike="noStrike" kern="0" cap="none" spc="0" normalizeH="0" baseline="0" noProof="0" dirty="0">
                <a:ln w="127000">
                  <a:solidFill>
                    <a:srgbClr val="E65A5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48F1FD-B580-A173-52EF-63FD8C36B9DC}"/>
                </a:ext>
              </a:extLst>
            </p:cNvPr>
            <p:cNvSpPr txBox="1"/>
            <p:nvPr/>
          </p:nvSpPr>
          <p:spPr>
            <a:xfrm>
              <a:off x="4686098" y="4479999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80 000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F5E76D-FA71-409B-9E42-CD1DB8F0E512}"/>
              </a:ext>
            </a:extLst>
          </p:cNvPr>
          <p:cNvGrpSpPr/>
          <p:nvPr/>
        </p:nvGrpSpPr>
        <p:grpSpPr>
          <a:xfrm>
            <a:off x="8627481" y="2337674"/>
            <a:ext cx="1631575" cy="590165"/>
            <a:chOff x="4686098" y="4463830"/>
            <a:chExt cx="2185759" cy="5901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E7AB18-6EA4-E2BB-9524-DCF11C295937}"/>
                </a:ext>
              </a:extLst>
            </p:cNvPr>
            <p:cNvSpPr txBox="1"/>
            <p:nvPr/>
          </p:nvSpPr>
          <p:spPr>
            <a:xfrm>
              <a:off x="4686098" y="4469220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27000">
                    <a:solidFill>
                      <a:srgbClr val="E65A5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90 000</a:t>
              </a:r>
              <a:endParaRPr kumimoji="0" lang="vi-VN" sz="3200" b="1" i="0" u="none" strike="noStrike" kern="0" cap="none" spc="0" normalizeH="0" baseline="0" noProof="0" dirty="0">
                <a:ln w="127000">
                  <a:solidFill>
                    <a:srgbClr val="E65A5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2515E-2200-6D5B-B416-7861E0A92ED7}"/>
                </a:ext>
              </a:extLst>
            </p:cNvPr>
            <p:cNvSpPr txBox="1"/>
            <p:nvPr/>
          </p:nvSpPr>
          <p:spPr>
            <a:xfrm>
              <a:off x="4686098" y="4463830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90 000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2455AD-673C-30AE-E07C-5BAE3CB26D3C}"/>
              </a:ext>
            </a:extLst>
          </p:cNvPr>
          <p:cNvGrpSpPr/>
          <p:nvPr/>
        </p:nvGrpSpPr>
        <p:grpSpPr>
          <a:xfrm>
            <a:off x="10259549" y="2356537"/>
            <a:ext cx="2058096" cy="576691"/>
            <a:chOff x="4686098" y="4469220"/>
            <a:chExt cx="2185759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E5F39E-DCA5-B700-19C1-1B87501B34D0}"/>
                </a:ext>
              </a:extLst>
            </p:cNvPr>
            <p:cNvSpPr txBox="1"/>
            <p:nvPr/>
          </p:nvSpPr>
          <p:spPr>
            <a:xfrm>
              <a:off x="4686098" y="4469220"/>
              <a:ext cx="2185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27000">
                    <a:solidFill>
                      <a:srgbClr val="E65A5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100 000</a:t>
              </a:r>
              <a:endParaRPr kumimoji="0" lang="vi-VN" sz="2800" b="1" i="0" u="none" strike="noStrike" kern="0" cap="none" spc="0" normalizeH="0" baseline="0" noProof="0" dirty="0">
                <a:ln w="127000">
                  <a:solidFill>
                    <a:srgbClr val="E65A5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7ED237-0705-2755-DFA7-5A9EDE8F7AB8}"/>
                </a:ext>
              </a:extLst>
            </p:cNvPr>
            <p:cNvSpPr txBox="1"/>
            <p:nvPr/>
          </p:nvSpPr>
          <p:spPr>
            <a:xfrm>
              <a:off x="4686098" y="4469220"/>
              <a:ext cx="1777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100 000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A002F2A-EC99-D38E-9004-06506D08B4C4}"/>
              </a:ext>
            </a:extLst>
          </p:cNvPr>
          <p:cNvSpPr txBox="1"/>
          <p:nvPr/>
        </p:nvSpPr>
        <p:spPr>
          <a:xfrm>
            <a:off x="1784280" y="4013284"/>
            <a:ext cx="8672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Vậy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toa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tàu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cuối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100 000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003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E7D70B-9586-2E65-8F20-46F8EA4CC425}"/>
              </a:ext>
            </a:extLst>
          </p:cNvPr>
          <p:cNvSpPr/>
          <p:nvPr/>
        </p:nvSpPr>
        <p:spPr>
          <a:xfrm>
            <a:off x="10091651" y="1935492"/>
            <a:ext cx="1841354" cy="1542339"/>
          </a:xfrm>
          <a:prstGeom prst="ellipse">
            <a:avLst/>
          </a:prstGeom>
          <a:noFill/>
          <a:ln w="57150">
            <a:solidFill>
              <a:srgbClr val="E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45921-6CE5-1095-2F6F-D7225813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97" y="396227"/>
            <a:ext cx="214597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2DBF84-C337-2206-861C-F3BE9D14A0DB}"/>
              </a:ext>
            </a:extLst>
          </p:cNvPr>
          <p:cNvSpPr txBox="1"/>
          <p:nvPr/>
        </p:nvSpPr>
        <p:spPr>
          <a:xfrm>
            <a:off x="2625663" y="424233"/>
            <a:ext cx="8672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rửa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xe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rửa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tô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CC949-7199-3F68-B6BE-D750E900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795"/>
          <a:stretch/>
        </p:blipFill>
        <p:spPr>
          <a:xfrm>
            <a:off x="1221459" y="2363225"/>
            <a:ext cx="10077179" cy="3667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BDC973-E3B1-4374-1FDF-BDE2D9B25E5D}"/>
              </a:ext>
            </a:extLst>
          </p:cNvPr>
          <p:cNvCxnSpPr/>
          <p:nvPr/>
        </p:nvCxnSpPr>
        <p:spPr>
          <a:xfrm>
            <a:off x="2942705" y="4196881"/>
            <a:ext cx="2709950" cy="907134"/>
          </a:xfrm>
          <a:prstGeom prst="straightConnector1">
            <a:avLst/>
          </a:prstGeom>
          <a:ln w="57150">
            <a:solidFill>
              <a:srgbClr val="EE00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BB222D-D8CF-F476-3F23-277B4E613629}"/>
              </a:ext>
            </a:extLst>
          </p:cNvPr>
          <p:cNvCxnSpPr>
            <a:cxnSpLocks/>
          </p:cNvCxnSpPr>
          <p:nvPr/>
        </p:nvCxnSpPr>
        <p:spPr>
          <a:xfrm flipH="1">
            <a:off x="4073236" y="4196881"/>
            <a:ext cx="2186812" cy="907134"/>
          </a:xfrm>
          <a:prstGeom prst="straightConnector1">
            <a:avLst/>
          </a:prstGeom>
          <a:ln w="57150">
            <a:solidFill>
              <a:srgbClr val="EE00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A05291-CEF8-2744-2602-2B9326485BB6}"/>
              </a:ext>
            </a:extLst>
          </p:cNvPr>
          <p:cNvCxnSpPr>
            <a:cxnSpLocks/>
          </p:cNvCxnSpPr>
          <p:nvPr/>
        </p:nvCxnSpPr>
        <p:spPr>
          <a:xfrm>
            <a:off x="9260378" y="3707476"/>
            <a:ext cx="0" cy="942972"/>
          </a:xfrm>
          <a:prstGeom prst="straightConnector1">
            <a:avLst/>
          </a:prstGeom>
          <a:ln w="57150">
            <a:solidFill>
              <a:srgbClr val="EE00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B880022-7004-5551-48AB-4F001C9A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1" y="619999"/>
            <a:ext cx="22618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99F9D-C21D-AFA8-C2BE-2782C827D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4948" r="7682"/>
          <a:stretch/>
        </p:blipFill>
        <p:spPr>
          <a:xfrm>
            <a:off x="1548938" y="2205649"/>
            <a:ext cx="9094123" cy="4012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8CA62-59F5-75E1-67A9-F338B406128A}"/>
              </a:ext>
            </a:extLst>
          </p:cNvPr>
          <p:cNvSpPr txBox="1"/>
          <p:nvPr/>
        </p:nvSpPr>
        <p:spPr>
          <a:xfrm>
            <a:off x="2625663" y="424233"/>
            <a:ext cx="8732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Biết rằng bài hát có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74 381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lượt nghe. Nam và Việt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làm tròn số đến hàng nghìn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ai đã làm tròn đúng?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103C4-F25D-55F6-08BE-32C83510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9" y="539612"/>
            <a:ext cx="224352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400AC3-3FF7-173B-3DA7-EC50F54A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023" y="670321"/>
            <a:ext cx="6943946" cy="5517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0292D-305B-DFBC-AF42-ADADEC8EA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" r="23659"/>
          <a:stretch/>
        </p:blipFill>
        <p:spPr>
          <a:xfrm>
            <a:off x="593770" y="3569109"/>
            <a:ext cx="4372413" cy="25244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C413A2-1011-BD81-5BDE-9C37B234EF4D}"/>
              </a:ext>
            </a:extLst>
          </p:cNvPr>
          <p:cNvSpPr txBox="1"/>
          <p:nvPr/>
        </p:nvSpPr>
        <p:spPr>
          <a:xfrm>
            <a:off x="1209368" y="570115"/>
            <a:ext cx="3333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àm tròn số đến hàng nghìn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5BCE0E-E5D9-EA31-1BEE-5BAED526CEAC}"/>
              </a:ext>
            </a:extLst>
          </p:cNvPr>
          <p:cNvSpPr txBox="1"/>
          <p:nvPr/>
        </p:nvSpPr>
        <p:spPr>
          <a:xfrm>
            <a:off x="384712" y="1647333"/>
            <a:ext cx="2231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74 381</a:t>
            </a:r>
            <a:endParaRPr lang="en-US" sz="2400" dirty="0">
              <a:solidFill>
                <a:srgbClr val="EE003E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E72E8D2-BA83-4650-E324-24D59A63DC4C}"/>
              </a:ext>
            </a:extLst>
          </p:cNvPr>
          <p:cNvSpPr/>
          <p:nvPr/>
        </p:nvSpPr>
        <p:spPr>
          <a:xfrm>
            <a:off x="2546459" y="1894402"/>
            <a:ext cx="467033" cy="2753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4AE39E-2CFF-C272-07CF-E5D3250439CC}"/>
              </a:ext>
            </a:extLst>
          </p:cNvPr>
          <p:cNvSpPr txBox="1"/>
          <p:nvPr/>
        </p:nvSpPr>
        <p:spPr>
          <a:xfrm>
            <a:off x="2963155" y="1715246"/>
            <a:ext cx="2231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74 000</a:t>
            </a:r>
            <a:endParaRPr lang="en-US" sz="2400" dirty="0">
              <a:solidFill>
                <a:srgbClr val="EE003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BBC7F1-E755-3EAE-40E9-127DC9672186}"/>
              </a:ext>
            </a:extLst>
          </p:cNvPr>
          <p:cNvSpPr txBox="1"/>
          <p:nvPr/>
        </p:nvSpPr>
        <p:spPr>
          <a:xfrm>
            <a:off x="879891" y="2484687"/>
            <a:ext cx="3780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32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2A8B4-CE6F-C289-0F56-5BAA0DEF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1220508" y="1624562"/>
            <a:ext cx="10137648" cy="396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4BF8A-ABE7-9F30-6627-CAA514E9C2D7}"/>
              </a:ext>
            </a:extLst>
          </p:cNvPr>
          <p:cNvSpPr txBox="1"/>
          <p:nvPr/>
        </p:nvSpPr>
        <p:spPr>
          <a:xfrm>
            <a:off x="2625663" y="424233"/>
            <a:ext cx="873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20 080,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52 080, 92 000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con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5B682-95D2-3C54-6441-4BF5EB9316A1}"/>
              </a:ext>
            </a:extLst>
          </p:cNvPr>
          <p:cNvGrpSpPr/>
          <p:nvPr/>
        </p:nvGrpSpPr>
        <p:grpSpPr>
          <a:xfrm>
            <a:off x="3108960" y="5593483"/>
            <a:ext cx="5593734" cy="760506"/>
            <a:chOff x="4974336" y="5593483"/>
            <a:chExt cx="5593734" cy="760506"/>
          </a:xfrm>
        </p:grpSpPr>
        <p:sp>
          <p:nvSpPr>
            <p:cNvPr id="9" name="矩形: 圆角 9">
              <a:extLst>
                <a:ext uri="{FF2B5EF4-FFF2-40B4-BE49-F238E27FC236}">
                  <a16:creationId xmlns:a16="http://schemas.microsoft.com/office/drawing/2014/main" id="{2E3C69AA-6684-FA69-F0BD-867AE0AB6750}"/>
                </a:ext>
              </a:extLst>
            </p:cNvPr>
            <p:cNvSpPr/>
            <p:nvPr/>
          </p:nvSpPr>
          <p:spPr>
            <a:xfrm>
              <a:off x="4974336" y="5593483"/>
              <a:ext cx="5593734" cy="760506"/>
            </a:xfrm>
            <a:prstGeom prst="roundRect">
              <a:avLst>
                <a:gd name="adj" fmla="val 50000"/>
              </a:avLst>
            </a:prstGeom>
            <a:solidFill>
              <a:srgbClr val="FD626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B13F4C-6AAA-32AF-DF9C-4D98271988A2}"/>
                </a:ext>
              </a:extLst>
            </p:cNvPr>
            <p:cNvSpPr txBox="1"/>
            <p:nvPr/>
          </p:nvSpPr>
          <p:spPr>
            <a:xfrm>
              <a:off x="5303520" y="5643334"/>
              <a:ext cx="505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Mỗi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B99FBC-3DB1-430D-9CAF-D403CE3C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44" y="398081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2A8B4-CE6F-C289-0F56-5BAA0DEF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893362" y="1500962"/>
            <a:ext cx="11039175" cy="4321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4BF8A-ABE7-9F30-6627-CAA514E9C2D7}"/>
              </a:ext>
            </a:extLst>
          </p:cNvPr>
          <p:cNvSpPr txBox="1"/>
          <p:nvPr/>
        </p:nvSpPr>
        <p:spPr>
          <a:xfrm>
            <a:off x="2625663" y="424233"/>
            <a:ext cx="873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20 080,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52 080, 92 000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con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5B682-95D2-3C54-6441-4BF5EB9316A1}"/>
              </a:ext>
            </a:extLst>
          </p:cNvPr>
          <p:cNvGrpSpPr/>
          <p:nvPr/>
        </p:nvGrpSpPr>
        <p:grpSpPr>
          <a:xfrm>
            <a:off x="3171714" y="5699233"/>
            <a:ext cx="5382087" cy="646332"/>
            <a:chOff x="4974336" y="4907385"/>
            <a:chExt cx="5382087" cy="646332"/>
          </a:xfrm>
        </p:grpSpPr>
        <p:sp>
          <p:nvSpPr>
            <p:cNvPr id="9" name="矩形: 圆角 9">
              <a:extLst>
                <a:ext uri="{FF2B5EF4-FFF2-40B4-BE49-F238E27FC236}">
                  <a16:creationId xmlns:a16="http://schemas.microsoft.com/office/drawing/2014/main" id="{2E3C69AA-6684-FA69-F0BD-867AE0AB6750}"/>
                </a:ext>
              </a:extLst>
            </p:cNvPr>
            <p:cNvSpPr/>
            <p:nvPr/>
          </p:nvSpPr>
          <p:spPr>
            <a:xfrm>
              <a:off x="4974336" y="4907385"/>
              <a:ext cx="5382087" cy="646331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B13F4C-6AAA-32AF-DF9C-4D98271988A2}"/>
                </a:ext>
              </a:extLst>
            </p:cNvPr>
            <p:cNvSpPr txBox="1"/>
            <p:nvPr/>
          </p:nvSpPr>
          <p:spPr>
            <a:xfrm>
              <a:off x="5138927" y="4907386"/>
              <a:ext cx="505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52 080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ADBC0F-C516-3E20-4EFC-9259E87F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6" y="389917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2A8B4-CE6F-C289-0F56-5BAA0DEF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516663" y="2271511"/>
            <a:ext cx="5913050" cy="2314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4BF8A-ABE7-9F30-6627-CAA514E9C2D7}"/>
              </a:ext>
            </a:extLst>
          </p:cNvPr>
          <p:cNvSpPr txBox="1"/>
          <p:nvPr/>
        </p:nvSpPr>
        <p:spPr>
          <a:xfrm>
            <a:off x="2625663" y="424233"/>
            <a:ext cx="873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20 080,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52 080, 92 000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con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5B682-95D2-3C54-6441-4BF5EB9316A1}"/>
              </a:ext>
            </a:extLst>
          </p:cNvPr>
          <p:cNvGrpSpPr/>
          <p:nvPr/>
        </p:nvGrpSpPr>
        <p:grpSpPr>
          <a:xfrm>
            <a:off x="609357" y="4654041"/>
            <a:ext cx="5382087" cy="646332"/>
            <a:chOff x="4974336" y="4907385"/>
            <a:chExt cx="5382087" cy="646332"/>
          </a:xfrm>
        </p:grpSpPr>
        <p:sp>
          <p:nvSpPr>
            <p:cNvPr id="9" name="矩形: 圆角 9">
              <a:extLst>
                <a:ext uri="{FF2B5EF4-FFF2-40B4-BE49-F238E27FC236}">
                  <a16:creationId xmlns:a16="http://schemas.microsoft.com/office/drawing/2014/main" id="{2E3C69AA-6684-FA69-F0BD-867AE0AB6750}"/>
                </a:ext>
              </a:extLst>
            </p:cNvPr>
            <p:cNvSpPr/>
            <p:nvPr/>
          </p:nvSpPr>
          <p:spPr>
            <a:xfrm>
              <a:off x="4974336" y="4907385"/>
              <a:ext cx="5382087" cy="646331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B13F4C-6AAA-32AF-DF9C-4D98271988A2}"/>
                </a:ext>
              </a:extLst>
            </p:cNvPr>
            <p:cNvSpPr txBox="1"/>
            <p:nvPr/>
          </p:nvSpPr>
          <p:spPr>
            <a:xfrm>
              <a:off x="5138927" y="4907386"/>
              <a:ext cx="505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52 080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D95D5F1-A61C-6EC9-4228-EB38BEF1DE9E}"/>
              </a:ext>
            </a:extLst>
          </p:cNvPr>
          <p:cNvGrpSpPr/>
          <p:nvPr/>
        </p:nvGrpSpPr>
        <p:grpSpPr>
          <a:xfrm>
            <a:off x="6507808" y="1836243"/>
            <a:ext cx="5388281" cy="4345100"/>
            <a:chOff x="4421562" y="4941323"/>
            <a:chExt cx="6605854" cy="886723"/>
          </a:xfrm>
        </p:grpSpPr>
        <p:sp>
          <p:nvSpPr>
            <p:cNvPr id="8" name="矩形: 圆角 9">
              <a:extLst>
                <a:ext uri="{FF2B5EF4-FFF2-40B4-BE49-F238E27FC236}">
                  <a16:creationId xmlns:a16="http://schemas.microsoft.com/office/drawing/2014/main" id="{619F124A-F3E5-5513-407E-AF2ED067DA3E}"/>
                </a:ext>
              </a:extLst>
            </p:cNvPr>
            <p:cNvSpPr/>
            <p:nvPr/>
          </p:nvSpPr>
          <p:spPr>
            <a:xfrm>
              <a:off x="4421562" y="4941323"/>
              <a:ext cx="6510112" cy="886723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AE7668-E7B5-7412-4778-D4A4150E3B80}"/>
                </a:ext>
              </a:extLst>
            </p:cNvPr>
            <p:cNvSpPr txBox="1"/>
            <p:nvPr/>
          </p:nvSpPr>
          <p:spPr>
            <a:xfrm>
              <a:off x="4623348" y="4964334"/>
              <a:ext cx="6404068" cy="82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Nam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92 000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nghìn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giống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nghìn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-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Việt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20 080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giống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8AF2585-42F3-A0D8-DCBF-D1B8DFB8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57" y="472790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5B317A-6342-3420-4FAE-0942691F9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611" y="2154242"/>
            <a:ext cx="952277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1A2F32-827A-58B8-8AD5-270092C11B1D}"/>
              </a:ext>
            </a:extLst>
          </p:cNvPr>
          <p:cNvGrpSpPr/>
          <p:nvPr/>
        </p:nvGrpSpPr>
        <p:grpSpPr>
          <a:xfrm>
            <a:off x="2016369" y="2111363"/>
            <a:ext cx="8159262" cy="2635273"/>
            <a:chOff x="4421562" y="4941323"/>
            <a:chExt cx="6510112" cy="886723"/>
          </a:xfrm>
        </p:grpSpPr>
        <p:sp>
          <p:nvSpPr>
            <p:cNvPr id="4" name="矩形: 圆角 9">
              <a:extLst>
                <a:ext uri="{FF2B5EF4-FFF2-40B4-BE49-F238E27FC236}">
                  <a16:creationId xmlns:a16="http://schemas.microsoft.com/office/drawing/2014/main" id="{1DCDD8E2-045C-54A4-3886-2EAC17D295DC}"/>
                </a:ext>
              </a:extLst>
            </p:cNvPr>
            <p:cNvSpPr/>
            <p:nvPr/>
          </p:nvSpPr>
          <p:spPr>
            <a:xfrm>
              <a:off x="4421562" y="4941323"/>
              <a:ext cx="6510112" cy="886723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656EA6-AA0A-67B2-8F7B-C64DBB509505}"/>
                </a:ext>
              </a:extLst>
            </p:cNvPr>
            <p:cNvSpPr txBox="1"/>
            <p:nvPr/>
          </p:nvSpPr>
          <p:spPr>
            <a:xfrm>
              <a:off x="4589679" y="5002590"/>
              <a:ext cx="6141827" cy="71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lên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con,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so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sánh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Xem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giống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khác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nhau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ở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nào</a:t>
              </a:r>
              <a:r>
                <a:rPr lang="en-US" sz="3200" b="1" kern="0" dirty="0"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78E86E-7201-86D6-4AC9-FFE43C87A5AA}"/>
              </a:ext>
            </a:extLst>
          </p:cNvPr>
          <p:cNvGrpSpPr/>
          <p:nvPr/>
        </p:nvGrpSpPr>
        <p:grpSpPr>
          <a:xfrm>
            <a:off x="1404852" y="813144"/>
            <a:ext cx="9522973" cy="1113127"/>
            <a:chOff x="3465694" y="2007812"/>
            <a:chExt cx="5818777" cy="20810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950308-D2DB-B523-2A80-40A688BE8835}"/>
                </a:ext>
              </a:extLst>
            </p:cNvPr>
            <p:cNvSpPr txBox="1"/>
            <p:nvPr/>
          </p:nvSpPr>
          <p:spPr>
            <a:xfrm>
              <a:off x="3465694" y="2007812"/>
              <a:ext cx="5818777" cy="207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srgbClr val="EE003E"/>
                    </a:outerShdw>
                  </a:effectLst>
                  <a:latin typeface="#9Slide07 SVNZiclets" panose="02000603000000000000" pitchFamily="2" charset="0"/>
                </a:rPr>
                <a:t>TÌM ĐIỂM CHUNG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17D762-D070-2907-D8BC-8FC32EF9E44E}"/>
                </a:ext>
              </a:extLst>
            </p:cNvPr>
            <p:cNvSpPr txBox="1"/>
            <p:nvPr/>
          </p:nvSpPr>
          <p:spPr>
            <a:xfrm>
              <a:off x="3735130" y="2017405"/>
              <a:ext cx="5282113" cy="207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gradFill>
                    <a:gsLst>
                      <a:gs pos="32000">
                        <a:srgbClr val="FF4D84"/>
                      </a:gs>
                      <a:gs pos="71000">
                        <a:srgbClr val="FD6262"/>
                      </a:gs>
                    </a:gsLst>
                    <a:lin ang="5400000" scaled="1"/>
                  </a:gradFill>
                  <a:latin typeface="#9Slide07 SVNZiclets" panose="02000603000000000000" pitchFamily="2" charset="0"/>
                </a:rPr>
                <a:t>TÌM ĐIỂM CHUNG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9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0D326-F3AE-7CC5-B8E6-85A4A3F2C38F}"/>
              </a:ext>
            </a:extLst>
          </p:cNvPr>
          <p:cNvGrpSpPr/>
          <p:nvPr/>
        </p:nvGrpSpPr>
        <p:grpSpPr>
          <a:xfrm>
            <a:off x="4202944" y="2679670"/>
            <a:ext cx="6438260" cy="1048268"/>
            <a:chOff x="4202944" y="2679670"/>
            <a:chExt cx="6438260" cy="10482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17E4C74-55F3-78BC-744A-883F6D0E74D9}"/>
                </a:ext>
              </a:extLst>
            </p:cNvPr>
            <p:cNvSpPr/>
            <p:nvPr/>
          </p:nvSpPr>
          <p:spPr>
            <a:xfrm>
              <a:off x="4202944" y="2679670"/>
              <a:ext cx="6438260" cy="10482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4D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5ABC4B-99CA-2C4F-4BA4-854E38B849E9}"/>
                </a:ext>
              </a:extLst>
            </p:cNvPr>
            <p:cNvSpPr txBox="1"/>
            <p:nvPr/>
          </p:nvSpPr>
          <p:spPr>
            <a:xfrm>
              <a:off x="4692580" y="2856344"/>
              <a:ext cx="58666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thành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tập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4870B-3B15-B7CB-4735-DF69665E8F27}"/>
              </a:ext>
            </a:extLst>
          </p:cNvPr>
          <p:cNvGrpSpPr/>
          <p:nvPr/>
        </p:nvGrpSpPr>
        <p:grpSpPr>
          <a:xfrm>
            <a:off x="2401260" y="3911973"/>
            <a:ext cx="6438260" cy="1048268"/>
            <a:chOff x="2401260" y="3911973"/>
            <a:chExt cx="6438260" cy="104826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3779CE1-928B-E45F-9950-642FAD74D58B}"/>
                </a:ext>
              </a:extLst>
            </p:cNvPr>
            <p:cNvSpPr/>
            <p:nvPr/>
          </p:nvSpPr>
          <p:spPr>
            <a:xfrm>
              <a:off x="2401260" y="3911973"/>
              <a:ext cx="6438260" cy="10482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4D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EC651A-E39D-EDB7-92E4-52B1454C899C}"/>
                </a:ext>
              </a:extLst>
            </p:cNvPr>
            <p:cNvSpPr txBox="1"/>
            <p:nvPr/>
          </p:nvSpPr>
          <p:spPr>
            <a:xfrm>
              <a:off x="3663114" y="4088647"/>
              <a:ext cx="4380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Chuẩn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mới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437AB7-DC73-2978-A0B5-1E74FD89D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276" y="980369"/>
            <a:ext cx="579779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C6926-C2CE-4956-C057-940CCBF2D62F}"/>
              </a:ext>
            </a:extLst>
          </p:cNvPr>
          <p:cNvGrpSpPr/>
          <p:nvPr/>
        </p:nvGrpSpPr>
        <p:grpSpPr>
          <a:xfrm>
            <a:off x="2827443" y="585536"/>
            <a:ext cx="6669297" cy="1148774"/>
            <a:chOff x="3124943" y="457662"/>
            <a:chExt cx="6669297" cy="114877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8B8B3B6-692B-4AD6-8C0A-62F4A35F9619}"/>
                </a:ext>
              </a:extLst>
            </p:cNvPr>
            <p:cNvGrpSpPr/>
            <p:nvPr/>
          </p:nvGrpSpPr>
          <p:grpSpPr>
            <a:xfrm>
              <a:off x="3124943" y="457662"/>
              <a:ext cx="6669297" cy="1148774"/>
              <a:chOff x="3447142" y="4013196"/>
              <a:chExt cx="5297714" cy="910728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F4E3A95E-BF0E-4A3B-993F-0C736DE5D6E0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E41B7A31-B396-4189-9A7D-9C8D61D66EDD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66BA25B-ECD4-4F39-9DFA-40EA72D5592D}"/>
                </a:ext>
              </a:extLst>
            </p:cNvPr>
            <p:cNvSpPr txBox="1"/>
            <p:nvPr/>
          </p:nvSpPr>
          <p:spPr>
            <a:xfrm>
              <a:off x="4007775" y="625391"/>
              <a:ext cx="471928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2796243" y="4346182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522462" y="2801539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891DA0-EE99-ECDD-1A52-94E2C388B1E0}"/>
              </a:ext>
            </a:extLst>
          </p:cNvPr>
          <p:cNvSpPr txBox="1"/>
          <p:nvPr/>
        </p:nvSpPr>
        <p:spPr>
          <a:xfrm>
            <a:off x="1451888" y="1862183"/>
            <a:ext cx="9665953" cy="378565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Đọc, viết được các số trong phạm vi 100 000.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Củng cố về cấu tạo thập phân của một số trong phạm vi 100 000.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So sánh và sắp xếp được thứ tự các số trong phạm vi 100 000.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Củng cố về làm tròn số đến hàng chục, hàng trăm, hàng nghìn, hàng mười nghìn.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Thực hiện được thao tác tư duy ở mức độ đơn giản.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Giải quyết được các bài tập liên quan.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Sử dụng được ngôn ngữ toán học kết hợp với ngôn ng</a:t>
            </a:r>
            <a:r>
              <a:rPr lang="en-US" sz="2400" b="1" kern="0" noProof="0" dirty="0">
                <a:solidFill>
                  <a:prstClr val="black"/>
                </a:solidFill>
                <a:latin typeface="Cambria" panose="02040503050406030204" pitchFamily="18" charset="0"/>
              </a:rPr>
              <a:t>ữ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thông thường để biểu đạt, giải thích các nội dung toán học ở những tình huống đơn giản nhằm phát triển năng lực giao tiếp.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B781CBB-689E-41BB-B611-2CFCE337D091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6C0167-9BCE-0149-6BE6-D7D1E4763BA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D4C805-463E-3EA5-989D-978E2453B4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6D5BF-5C77-F911-A8C9-80D09F2DCD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8200E8-599A-982C-D185-872096637C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5D0BED-0FA8-866A-A0C6-F131BD73ED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B1BB724-8B8F-67F5-F8C1-0B06A7C768C8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600B737-486F-7C32-1B20-B63E5E9151E8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8A81EF-83EE-F498-7F06-5646CE645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4BDC1E-AE8E-D930-CFA9-C9A6D34CE5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-12725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934456" y="174791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2B7E57-41DD-CEE3-E992-03CF07583575}"/>
              </a:ext>
            </a:extLst>
          </p:cNvPr>
          <p:cNvGrpSpPr/>
          <p:nvPr/>
        </p:nvGrpSpPr>
        <p:grpSpPr>
          <a:xfrm>
            <a:off x="4170897" y="714696"/>
            <a:ext cx="3237816" cy="910728"/>
            <a:chOff x="3141233" y="4013196"/>
            <a:chExt cx="3237816" cy="910728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8052113-0195-4FFA-9E98-E3F99488D829}"/>
                </a:ext>
              </a:extLst>
            </p:cNvPr>
            <p:cNvGrpSpPr/>
            <p:nvPr/>
          </p:nvGrpSpPr>
          <p:grpSpPr>
            <a:xfrm>
              <a:off x="3141233" y="4013196"/>
              <a:ext cx="3237816" cy="910728"/>
              <a:chOff x="3447142" y="4013196"/>
              <a:chExt cx="5297714" cy="910728"/>
            </a:xfrm>
          </p:grpSpPr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id="{B98BC54A-9238-4D36-9900-06545132DEE5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186E8287-2414-41A6-8A97-03356AA846B8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19ABB6C-EE90-4D15-B846-B9E29334F0E3}"/>
                </a:ext>
              </a:extLst>
            </p:cNvPr>
            <p:cNvSpPr txBox="1"/>
            <p:nvPr/>
          </p:nvSpPr>
          <p:spPr>
            <a:xfrm>
              <a:off x="3237700" y="408383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5" name="矩形 28">
            <a:extLst>
              <a:ext uri="{FF2B5EF4-FFF2-40B4-BE49-F238E27FC236}">
                <a16:creationId xmlns:a16="http://schemas.microsoft.com/office/drawing/2014/main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19839948欢快综艺轻快愉悦背景音乐">
            <a:hlinkClick r:id="" action="ppaction://media"/>
            <a:extLst>
              <a:ext uri="{FF2B5EF4-FFF2-40B4-BE49-F238E27FC236}">
                <a16:creationId xmlns:a16="http://schemas.microsoft.com/office/drawing/2014/main" id="{362BD5EE-8156-4C94-950E-04A625CD7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713" y="-80244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1B3F1-AC1B-D8BA-0010-C3BA89A76B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60" y="2285999"/>
            <a:ext cx="4313597" cy="4037621"/>
          </a:xfrm>
          <a:prstGeom prst="rect">
            <a:avLst/>
          </a:prstGeom>
        </p:spPr>
      </p:pic>
      <p:sp>
        <p:nvSpPr>
          <p:cNvPr id="74" name="矩形 27">
            <a:extLst>
              <a:ext uri="{FF2B5EF4-FFF2-40B4-BE49-F238E27FC236}">
                <a16:creationId xmlns:a16="http://schemas.microsoft.com/office/drawing/2014/main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233024" y="93485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id="{3886F9F2-5556-901A-9049-19DE00F3B4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6537598" y="94501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62BA7-7E2A-E624-7C75-590CD8B3F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816" y="1844804"/>
            <a:ext cx="9083827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1D628-69A9-E2E4-E063-976BB38DC280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C0B83C-BAEF-3825-1621-196D850A9E8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ADD57A-3372-2FCF-2282-C4BAEA6CC0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6E807-2D1C-CAB8-E311-A289DC1A93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21BF15-12E3-8524-6864-66DD08B63C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E2C2F-5999-6230-9DCF-173BA472AB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73EE7CB-6E1F-6622-7956-0D9A2EBAB476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86E12DD-AB77-F690-E4E1-CA35B74167C0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4511DC-9EBD-911D-2A29-6299D9F02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E7D0D1-C1BA-9449-9B35-3F960D21D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E70320-9848-8B59-72E4-5E1441762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224" y="888743"/>
            <a:ext cx="5822185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1537" y="263735"/>
            <a:ext cx="9486901" cy="3182815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6692" y="1111226"/>
              <a:ext cx="9029103" cy="1278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thiếu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dãy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19 997, 19 998, 19 999, ........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4936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19 995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72821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10 000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64935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19 996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2817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20 000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35005" y="295035"/>
            <a:ext cx="9486901" cy="3182815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63903" y="707301"/>
              <a:ext cx="9029103" cy="25978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làm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tròn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nghìn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65 780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4937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66 000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72820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66 700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64935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65 000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2816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64 000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411004" y="981191"/>
              <a:ext cx="7303470" cy="1562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Mười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hai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nghìn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tám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trăm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chín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mươi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7032" y="3989903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12 980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24918" y="3989903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12 890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17032" y="5635627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19 280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24913" y="5635627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13 289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8111315" cy="2743200"/>
            <a:chOff x="4114800" y="685800"/>
            <a:chExt cx="8111315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380762" y="1226403"/>
              <a:ext cx="7845353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828E0-AE04-856B-01D5-1B4DBA683CC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5941F7-C2D8-B892-F26B-353B39F67C8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B48B7-BDD7-C655-8BB2-5CE98C4DA3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E9CC6-45AA-93AA-A5F2-64CCBF830F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D74175-794E-DC6F-7284-3A8203E67A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4C0E86-6BE8-F434-866E-8E9FCFFA5B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CE219ED-056D-F471-76DD-EA85183E15AC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6E6E46-0947-B0E8-0974-400383890C4E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C9EA3-61CB-BF96-D7AF-D0360A2B1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BA3FD1-82D6-4167-1380-C47567D25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19F13C-A288-7821-675D-9507B39E5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015" y="1993405"/>
            <a:ext cx="952277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818</Words>
  <Application>Microsoft Office PowerPoint</Application>
  <PresentationFormat>Widescreen</PresentationFormat>
  <Paragraphs>102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#9Slide02 Tieu de dai</vt:lpstr>
      <vt:lpstr>#9Slide05 Bodega Script</vt:lpstr>
      <vt:lpstr>SVN-Ready</vt:lpstr>
      <vt:lpstr>等线</vt:lpstr>
      <vt:lpstr>SVN-Newton</vt:lpstr>
      <vt:lpstr>Cambria</vt:lpstr>
      <vt:lpstr>#9Slide07 SVNZiclets</vt:lpstr>
      <vt:lpstr>#9Slide02 Noi dung dai</vt:lpstr>
      <vt:lpstr>Calibri Light</vt:lpstr>
      <vt:lpstr>#9Slide07 HoneyCream</vt:lpstr>
      <vt:lpstr>Times New Roman</vt:lpstr>
      <vt:lpstr>Arial</vt:lpstr>
      <vt:lpstr>Vogue-ExtraBold</vt:lpstr>
      <vt:lpstr>SVN-Dancing Script</vt:lpstr>
      <vt:lpstr>iCiel Cadena</vt:lpstr>
      <vt:lpstr>Calibri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Windows User</cp:lastModifiedBy>
  <cp:revision>16</cp:revision>
  <dcterms:created xsi:type="dcterms:W3CDTF">2023-02-25T02:32:42Z</dcterms:created>
  <dcterms:modified xsi:type="dcterms:W3CDTF">2023-03-24T07:33:48Z</dcterms:modified>
</cp:coreProperties>
</file>