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6" r:id="rId12"/>
    <p:sldId id="268" r:id="rId13"/>
    <p:sldId id="269" r:id="rId14"/>
    <p:sldId id="270" r:id="rId15"/>
    <p:sldId id="277" r:id="rId16"/>
    <p:sldId id="271" r:id="rId17"/>
    <p:sldId id="274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6DA58-8C06-408B-AE19-4208BDC3343D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B503F-7398-4902-9C7D-BEDD205359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26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796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9151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78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0498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59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502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524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13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978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411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6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png"/><Relationship Id="rId18" Type="http://schemas.openxmlformats.org/officeDocument/2006/relationships/image" Target="../media/image16.png"/><Relationship Id="rId3" Type="http://schemas.openxmlformats.org/officeDocument/2006/relationships/image" Target="../media/image4.png"/><Relationship Id="rId21" Type="http://schemas.openxmlformats.org/officeDocument/2006/relationships/image" Target="../media/image20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1.png"/><Relationship Id="rId2" Type="http://schemas.openxmlformats.org/officeDocument/2006/relationships/image" Target="../media/image3.png"/><Relationship Id="rId16" Type="http://schemas.openxmlformats.org/officeDocument/2006/relationships/image" Target="../media/image14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8.png"/><Relationship Id="rId22" Type="http://schemas.openxmlformats.org/officeDocument/2006/relationships/image" Target="../media/image2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5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84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0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0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233984" y="383980"/>
            <a:ext cx="11827633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210884" y="440806"/>
            <a:ext cx="11748034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264966" y="591997"/>
            <a:ext cx="11765669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6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67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477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1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91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75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62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43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4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CD69B7-008D-44E6-8BDA-1DD073C05F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2023/3/24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40B06-A065-487E-950A-C3F20562004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4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68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3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8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54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5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6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BC9E0-4C5D-4FF5-B9E8-29FA547F620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8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BC9E0-4C5D-4FF5-B9E8-29FA547F6205}" type="datetimeFigureOut">
              <a:rPr lang="en-US" smtClean="0"/>
              <a:t>3/24/2023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479F-8DF5-473F-9C28-DFF7BF0B1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43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E5BCAFE-A2CD-461F-A738-010805FB04C7}"/>
              </a:ext>
            </a:extLst>
          </p:cNvPr>
          <p:cNvSpPr txBox="1"/>
          <p:nvPr userDrawn="1"/>
        </p:nvSpPr>
        <p:spPr>
          <a:xfrm>
            <a:off x="10967999" y="-16243"/>
            <a:ext cx="154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B84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B84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FB84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13DD10-C52F-4C96-9857-D19EEF8D0E0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2991" y="-1831891"/>
            <a:ext cx="1876630" cy="33265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B0B058-697F-4EC3-8AFD-527973ECA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40186"/>
          <a:stretch/>
        </p:blipFill>
        <p:spPr>
          <a:xfrm>
            <a:off x="2161564" y="9941169"/>
            <a:ext cx="7868872" cy="1981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9E57AD-D5E8-47C3-A868-1E9CBD7EC7B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8690" y="3988616"/>
            <a:ext cx="1876630" cy="33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05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791450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2" y="946256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6108D78E-8090-455C-81F2-F57D8860EAC5}"/>
              </a:ext>
            </a:extLst>
          </p:cNvPr>
          <p:cNvSpPr txBox="1">
            <a:spLocks/>
          </p:cNvSpPr>
          <p:nvPr userDrawn="1"/>
        </p:nvSpPr>
        <p:spPr>
          <a:xfrm>
            <a:off x="10260676" y="-80913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By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</a:rPr>
              <a:t>Hồng Linh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-19326756"/>
            <a:ext cx="3627531" cy="47616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100" y="23671816"/>
            <a:ext cx="3627531" cy="476167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6"/>
            <a:ext cx="3627531" cy="476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5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3.png"/><Relationship Id="rId18" Type="http://schemas.openxmlformats.org/officeDocument/2006/relationships/image" Target="../media/image12.png"/><Relationship Id="rId3" Type="http://schemas.openxmlformats.org/officeDocument/2006/relationships/image" Target="../media/image18.png"/><Relationship Id="rId21" Type="http://schemas.openxmlformats.org/officeDocument/2006/relationships/image" Target="../media/image22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23" Type="http://schemas.openxmlformats.org/officeDocument/2006/relationships/image" Target="../media/image16.png"/><Relationship Id="rId10" Type="http://schemas.openxmlformats.org/officeDocument/2006/relationships/image" Target="../media/image8.png"/><Relationship Id="rId19" Type="http://schemas.openxmlformats.org/officeDocument/2006/relationships/image" Target="../media/image19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Relationship Id="rId14" Type="http://schemas.openxmlformats.org/officeDocument/2006/relationships/image" Target="../media/image15.png"/><Relationship Id="rId2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18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4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image" Target="../media/image21.png"/><Relationship Id="rId3" Type="http://schemas.openxmlformats.org/officeDocument/2006/relationships/image" Target="../media/image18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28.png"/><Relationship Id="rId24" Type="http://schemas.openxmlformats.org/officeDocument/2006/relationships/image" Target="../media/image16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23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Relationship Id="rId14" Type="http://schemas.openxmlformats.org/officeDocument/2006/relationships/image" Target="../media/image23.png"/><Relationship Id="rId22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openxmlformats.org/officeDocument/2006/relationships/image" Target="../media/image22.png"/><Relationship Id="rId3" Type="http://schemas.openxmlformats.org/officeDocument/2006/relationships/image" Target="../media/image18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23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20.png"/><Relationship Id="rId19" Type="http://schemas.openxmlformats.org/officeDocument/2006/relationships/image" Target="../media/image13.png"/><Relationship Id="rId4" Type="http://schemas.openxmlformats.org/officeDocument/2006/relationships/image" Target="../media/image17.png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18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3.png"/><Relationship Id="rId3" Type="http://schemas.openxmlformats.org/officeDocument/2006/relationships/image" Target="../media/image18.png"/><Relationship Id="rId21" Type="http://schemas.openxmlformats.org/officeDocument/2006/relationships/image" Target="../media/image21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188324" y="1737366"/>
            <a:ext cx="56172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 smtClean="0">
                <a:ln w="38100">
                  <a:solidFill>
                    <a:srgbClr val="15195F"/>
                  </a:solidFill>
                </a:ln>
                <a:solidFill>
                  <a:srgbClr val="FF7D7D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rPr>
              <a:t>LUYỆN TẬP</a:t>
            </a:r>
            <a:endParaRPr kumimoji="0" lang="zh-CN" altLang="en-US" sz="8000" b="1" i="0" u="none" strike="noStrike" kern="1200" cap="none" spc="0" normalizeH="0" baseline="0" noProof="0" dirty="0">
              <a:ln w="38100">
                <a:solidFill>
                  <a:srgbClr val="15195F"/>
                </a:solidFill>
              </a:ln>
              <a:solidFill>
                <a:srgbClr val="FF7D7D"/>
              </a:solidFill>
              <a:effectLst/>
              <a:uLnTx/>
              <a:uFillTx/>
              <a:latin typeface="UTM Colossalis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0" name="文本框 47">
            <a:extLst>
              <a:ext uri="{FF2B5EF4-FFF2-40B4-BE49-F238E27FC236}">
                <a16:creationId xmlns:a16="http://schemas.microsoft.com/office/drawing/2014/main" id="{E609E5FE-6E13-4BA0-BE63-E16C87D0F680}"/>
              </a:ext>
            </a:extLst>
          </p:cNvPr>
          <p:cNvSpPr txBox="1"/>
          <p:nvPr/>
        </p:nvSpPr>
        <p:spPr>
          <a:xfrm>
            <a:off x="3394907" y="2929424"/>
            <a:ext cx="497924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smtClean="0">
                <a:ln w="28575">
                  <a:solidFill>
                    <a:srgbClr val="FF7373"/>
                  </a:solidFill>
                </a:ln>
                <a:solidFill>
                  <a:srgbClr val="231B3B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rPr>
              <a:t>CHUNG</a:t>
            </a:r>
            <a:endParaRPr kumimoji="0" lang="zh-CN" altLang="en-US" sz="11500" b="1" i="0" u="none" strike="noStrike" kern="1200" cap="none" spc="0" normalizeH="0" baseline="0" noProof="0" dirty="0">
              <a:ln w="28575">
                <a:solidFill>
                  <a:srgbClr val="FF7373"/>
                </a:solidFill>
              </a:ln>
              <a:solidFill>
                <a:srgbClr val="231B3B"/>
              </a:solidFill>
              <a:effectLst/>
              <a:uLnTx/>
              <a:uFillTx/>
              <a:latin typeface="UTM Colossalis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3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068582A-B643-412F-9240-266B91A1725E}"/>
              </a:ext>
            </a:extLst>
          </p:cNvPr>
          <p:cNvSpPr txBox="1"/>
          <p:nvPr/>
        </p:nvSpPr>
        <p:spPr>
          <a:xfrm>
            <a:off x="10967999" y="-16243"/>
            <a:ext cx="1547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B84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Măng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B84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non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FFFB84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7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0" grpId="0"/>
      <p:bldP spid="2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7D71F81-F3B1-4B1B-987D-D8EB7A517016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3581633" y="1297432"/>
            <a:chExt cx="4459732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94174" y="1892723"/>
              <a:ext cx="3959478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8800" b="1" dirty="0" smtClean="0">
                  <a:solidFill>
                    <a:prstClr val="black"/>
                  </a:solidFill>
                  <a:latin typeface="UTM Colossalis" panose="02040603050506020204" pitchFamily="18" charset="0"/>
                  <a:ea typeface="思源黑体 CN Normal" panose="020B0400000000000000" pitchFamily="34" charset="-122"/>
                </a:rPr>
                <a:t>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91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63911" y="1026762"/>
            <a:ext cx="3436130" cy="595745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1B3B"/>
                </a:solidFill>
                <a:effectLst/>
                <a:uLnTx/>
                <a:uFillTx/>
                <a:latin typeface="#9Slide07 SVNBillo" panose="00000400000000000000" pitchFamily="2" charset="0"/>
                <a:cs typeface="Arial" panose="020B0604020202020204" pitchFamily="34" charset="0"/>
              </a:rPr>
              <a:t>TRÒ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231B3B"/>
                </a:solidFill>
                <a:effectLst/>
                <a:uLnTx/>
                <a:uFillTx/>
                <a:latin typeface="#9Slide07 SVNBillo" panose="00000400000000000000" pitchFamily="2" charset="0"/>
                <a:cs typeface="Arial" panose="020B0604020202020204" pitchFamily="34" charset="0"/>
              </a:rPr>
              <a:t> CHƠI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#9Slide07 SVNBillo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B7764024-935A-4760-B479-6A75466BDF23}"/>
              </a:ext>
            </a:extLst>
          </p:cNvPr>
          <p:cNvSpPr/>
          <p:nvPr/>
        </p:nvSpPr>
        <p:spPr>
          <a:xfrm>
            <a:off x="2969194" y="2033225"/>
            <a:ext cx="7575344" cy="3331660"/>
          </a:xfrm>
          <a:prstGeom prst="roundRect">
            <a:avLst>
              <a:gd name="adj" fmla="val 3955"/>
            </a:avLst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VN-Yahoo" panose="02040603050506020204" pitchFamily="18" charset="0"/>
              </a:rPr>
              <a:t>THẢ</a:t>
            </a:r>
            <a:r>
              <a:rPr kumimoji="0" lang="en-US" sz="7200" b="0" i="0" u="none" strike="noStrike" kern="1200" cap="none" spc="0" normalizeH="0" noProof="0" dirty="0" smtClean="0">
                <a:ln w="1905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SVN-Yahoo" panose="02040603050506020204" pitchFamily="18" charset="0"/>
              </a:rPr>
              <a:t> BÓNG VÀO RỔ</a:t>
            </a:r>
            <a:endParaRPr kumimoji="0" lang="id-ID" sz="7200" b="0" i="0" u="none" strike="noStrike" kern="1200" cap="none" spc="0" normalizeH="0" baseline="0" noProof="0" dirty="0">
              <a:ln w="1905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SVN-Yahoo" panose="02040603050506020204" pitchFamily="18" charset="0"/>
            </a:endParaRPr>
          </a:p>
        </p:txBody>
      </p:sp>
      <p:pic>
        <p:nvPicPr>
          <p:cNvPr id="1026" name="Picture 2" descr="Over 100 Free Basketball Vectors - Pixabay - Pixa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45" y="1796849"/>
            <a:ext cx="3455726" cy="1727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sketball Hoop Vector Images – Browse 23,765 Stock Photos, Vectors, and  Video | Adobe 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444" r="443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06" t="-337" r="53661" b="9379"/>
          <a:stretch/>
        </p:blipFill>
        <p:spPr bwMode="auto">
          <a:xfrm>
            <a:off x="8938209" y="268388"/>
            <a:ext cx="3212658" cy="311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2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2572607-094A-4302-9694-C62BEDDB0B35}"/>
              </a:ext>
            </a:extLst>
          </p:cNvPr>
          <p:cNvGrpSpPr/>
          <p:nvPr/>
        </p:nvGrpSpPr>
        <p:grpSpPr>
          <a:xfrm>
            <a:off x="505083" y="1070525"/>
            <a:ext cx="3916446" cy="931896"/>
            <a:chOff x="2592344" y="3491632"/>
            <a:chExt cx="6546150" cy="199227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73FBE50-FAE7-4810-80E3-20E4C6599ECA}"/>
                </a:ext>
              </a:extLst>
            </p:cNvPr>
            <p:cNvGrpSpPr/>
            <p:nvPr/>
          </p:nvGrpSpPr>
          <p:grpSpPr>
            <a:xfrm>
              <a:off x="2592344" y="3491632"/>
              <a:ext cx="6546150" cy="1992279"/>
              <a:chOff x="1791937" y="3500143"/>
              <a:chExt cx="6546150" cy="1992279"/>
            </a:xfrm>
          </p:grpSpPr>
          <p:sp>
            <p:nvSpPr>
              <p:cNvPr id="19" name="Rounded Rectangle 7">
                <a:extLst>
                  <a:ext uri="{FF2B5EF4-FFF2-40B4-BE49-F238E27FC236}">
                    <a16:creationId xmlns:a16="http://schemas.microsoft.com/office/drawing/2014/main" id="{7EBA07F4-3006-45DA-8637-D78443F5589A}"/>
                  </a:ext>
                </a:extLst>
              </p:cNvPr>
              <p:cNvSpPr/>
              <p:nvPr/>
            </p:nvSpPr>
            <p:spPr>
              <a:xfrm>
                <a:off x="2786062" y="3500143"/>
                <a:ext cx="5552025" cy="1925665"/>
              </a:xfrm>
              <a:prstGeom prst="roundRect">
                <a:avLst>
                  <a:gd name="adj" fmla="val 395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" name="图片 1">
                <a:extLst>
                  <a:ext uri="{FF2B5EF4-FFF2-40B4-BE49-F238E27FC236}">
                    <a16:creationId xmlns:a16="http://schemas.microsoft.com/office/drawing/2014/main" id="{18C559F8-5711-4BF0-816D-178DF28E1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791937" y="3500143"/>
                <a:ext cx="1039450" cy="1992279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3808B3-B091-456F-92D8-55A51B68F3CC}"/>
                </a:ext>
              </a:extLst>
            </p:cNvPr>
            <p:cNvSpPr txBox="1"/>
            <p:nvPr/>
          </p:nvSpPr>
          <p:spPr>
            <a:xfrm>
              <a:off x="3586468" y="3640728"/>
              <a:ext cx="5288122" cy="1776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noProof="0" dirty="0" smtClean="0">
                  <a:solidFill>
                    <a:prstClr val="black"/>
                  </a:solidFill>
                  <a:latin typeface="UTM Colossalis" panose="02040603050506020204" pitchFamily="18" charset="0"/>
                </a:rPr>
                <a:t>CHUẨN BỊ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84841" y="2041002"/>
            <a:ext cx="4269117" cy="2691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xắc</a:t>
            </a:r>
            <a:endParaRPr lang="en-US" sz="60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57250" indent="-8572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5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6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0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endParaRPr lang="en-US"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Xúc Xắc Màu Đỏ Hai Trò - Miễn Phí vector hình ảnh trên Pixaba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9" t="21262"/>
          <a:stretch/>
        </p:blipFill>
        <p:spPr bwMode="auto">
          <a:xfrm>
            <a:off x="5613453" y="2137505"/>
            <a:ext cx="1063536" cy="106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ò Chơi Cờ Vua PNG &amp; Trò Chơi Cờ Vua Transparent Clipart Miễn phí Tải về -  Cờ Vua nữ Hoàng bàn Cờ - Chuyến bay, trò chơi cờ vua đen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46" y="3386531"/>
            <a:ext cx="788950" cy="15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2572607-094A-4302-9694-C62BEDDB0B35}"/>
              </a:ext>
            </a:extLst>
          </p:cNvPr>
          <p:cNvGrpSpPr/>
          <p:nvPr/>
        </p:nvGrpSpPr>
        <p:grpSpPr>
          <a:xfrm>
            <a:off x="319888" y="769267"/>
            <a:ext cx="4066917" cy="931896"/>
            <a:chOff x="2592344" y="3491632"/>
            <a:chExt cx="6797655" cy="199227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73FBE50-FAE7-4810-80E3-20E4C6599ECA}"/>
                </a:ext>
              </a:extLst>
            </p:cNvPr>
            <p:cNvGrpSpPr/>
            <p:nvPr/>
          </p:nvGrpSpPr>
          <p:grpSpPr>
            <a:xfrm>
              <a:off x="2592344" y="3491632"/>
              <a:ext cx="6546150" cy="1992279"/>
              <a:chOff x="1791937" y="3500143"/>
              <a:chExt cx="6546150" cy="1992279"/>
            </a:xfrm>
          </p:grpSpPr>
          <p:sp>
            <p:nvSpPr>
              <p:cNvPr id="19" name="Rounded Rectangle 7">
                <a:extLst>
                  <a:ext uri="{FF2B5EF4-FFF2-40B4-BE49-F238E27FC236}">
                    <a16:creationId xmlns:a16="http://schemas.microsoft.com/office/drawing/2014/main" id="{7EBA07F4-3006-45DA-8637-D78443F5589A}"/>
                  </a:ext>
                </a:extLst>
              </p:cNvPr>
              <p:cNvSpPr/>
              <p:nvPr/>
            </p:nvSpPr>
            <p:spPr>
              <a:xfrm>
                <a:off x="2786062" y="3500143"/>
                <a:ext cx="5552025" cy="1925665"/>
              </a:xfrm>
              <a:prstGeom prst="roundRect">
                <a:avLst>
                  <a:gd name="adj" fmla="val 3955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7" name="图片 1">
                <a:extLst>
                  <a:ext uri="{FF2B5EF4-FFF2-40B4-BE49-F238E27FC236}">
                    <a16:creationId xmlns:a16="http://schemas.microsoft.com/office/drawing/2014/main" id="{18C559F8-5711-4BF0-816D-178DF28E1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791937" y="3500143"/>
                <a:ext cx="1039450" cy="1992279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3808B3-B091-456F-92D8-55A51B68F3CC}"/>
                </a:ext>
              </a:extLst>
            </p:cNvPr>
            <p:cNvSpPr txBox="1"/>
            <p:nvPr/>
          </p:nvSpPr>
          <p:spPr>
            <a:xfrm>
              <a:off x="3586468" y="3640728"/>
              <a:ext cx="5803531" cy="177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noProof="0" dirty="0" smtClean="0">
                  <a:solidFill>
                    <a:prstClr val="black"/>
                  </a:solidFill>
                  <a:latin typeface="UTM Colossalis" panose="02040603050506020204" pitchFamily="18" charset="0"/>
                </a:rPr>
                <a:t>CÁCH CHƠI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17631" y="1770903"/>
            <a:ext cx="103824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endParaRPr lang="en-US" sz="3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gieo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chấm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xắc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37 542).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bóng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857250" indent="-857250" algn="just">
              <a:buFont typeface="Wingdings" panose="05000000000000000000" pitchFamily="2" charset="2"/>
              <a:buChar char="§"/>
            </a:pP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kết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thúc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hết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cờ</a:t>
            </a:r>
            <a:r>
              <a:rPr lang="en-US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2050" name="Picture 2" descr="Xúc Xắc Màu Đỏ Hai Trò - Miễn Phí vector hình ảnh trên Pixabay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9" t="21262"/>
          <a:stretch/>
        </p:blipFill>
        <p:spPr bwMode="auto">
          <a:xfrm>
            <a:off x="10972532" y="239257"/>
            <a:ext cx="1063536" cy="106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rò Chơi Cờ Vua PNG &amp; Trò Chơi Cờ Vua Transparent Clipart Miễn phí Tải về -  Cờ Vua nữ Hoàng bàn Cờ - Chuyến bay, trò chơi cờ vua đen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050" y="4949113"/>
            <a:ext cx="788950" cy="151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60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1101" y="839007"/>
            <a:ext cx="5228159" cy="5039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2572607-094A-4302-9694-C62BEDDB0B35}"/>
              </a:ext>
            </a:extLst>
          </p:cNvPr>
          <p:cNvGrpSpPr/>
          <p:nvPr/>
        </p:nvGrpSpPr>
        <p:grpSpPr>
          <a:xfrm>
            <a:off x="840749" y="2540193"/>
            <a:ext cx="4066917" cy="931896"/>
            <a:chOff x="2592344" y="3491632"/>
            <a:chExt cx="6797655" cy="199227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73FBE50-FAE7-4810-80E3-20E4C6599ECA}"/>
                </a:ext>
              </a:extLst>
            </p:cNvPr>
            <p:cNvGrpSpPr/>
            <p:nvPr/>
          </p:nvGrpSpPr>
          <p:grpSpPr>
            <a:xfrm>
              <a:off x="2592344" y="3491632"/>
              <a:ext cx="6546150" cy="1992279"/>
              <a:chOff x="1791937" y="3500143"/>
              <a:chExt cx="6546150" cy="1992279"/>
            </a:xfrm>
          </p:grpSpPr>
          <p:sp>
            <p:nvSpPr>
              <p:cNvPr id="35" name="Rounded Rectangle 7">
                <a:extLst>
                  <a:ext uri="{FF2B5EF4-FFF2-40B4-BE49-F238E27FC236}">
                    <a16:creationId xmlns:a16="http://schemas.microsoft.com/office/drawing/2014/main" id="{7EBA07F4-3006-45DA-8637-D78443F5589A}"/>
                  </a:ext>
                </a:extLst>
              </p:cNvPr>
              <p:cNvSpPr/>
              <p:nvPr/>
            </p:nvSpPr>
            <p:spPr>
              <a:xfrm>
                <a:off x="2786062" y="3500143"/>
                <a:ext cx="5552025" cy="1925665"/>
              </a:xfrm>
              <a:prstGeom prst="roundRect">
                <a:avLst>
                  <a:gd name="adj" fmla="val 3955"/>
                </a:avLst>
              </a:prstGeom>
              <a:solidFill>
                <a:srgbClr val="92D050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6" name="图片 1">
                <a:extLst>
                  <a:ext uri="{FF2B5EF4-FFF2-40B4-BE49-F238E27FC236}">
                    <a16:creationId xmlns:a16="http://schemas.microsoft.com/office/drawing/2014/main" id="{18C559F8-5711-4BF0-816D-178DF28E1B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1791937" y="3500143"/>
                <a:ext cx="1039450" cy="1992279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13808B3-B091-456F-92D8-55A51B68F3CC}"/>
                </a:ext>
              </a:extLst>
            </p:cNvPr>
            <p:cNvSpPr txBox="1"/>
            <p:nvPr/>
          </p:nvSpPr>
          <p:spPr>
            <a:xfrm>
              <a:off x="3586468" y="3640728"/>
              <a:ext cx="5803531" cy="1776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noProof="0" dirty="0" smtClean="0">
                  <a:solidFill>
                    <a:prstClr val="black"/>
                  </a:solidFill>
                  <a:latin typeface="UTM Colossalis" panose="02040603050506020204" pitchFamily="18" charset="0"/>
                </a:rPr>
                <a:t>BÀN CỜ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4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:a16="http://schemas.microsoft.com/office/drawing/2014/main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74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4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7">
            <a:extLst>
              <a:ext uri="{FF2B5EF4-FFF2-40B4-BE49-F238E27FC236}">
                <a16:creationId xmlns:a16="http://schemas.microsoft.com/office/drawing/2014/main" id="{D64EF57B-927A-4CEA-922D-AEF9FE78F0A2}"/>
              </a:ext>
            </a:extLst>
          </p:cNvPr>
          <p:cNvSpPr txBox="1"/>
          <p:nvPr/>
        </p:nvSpPr>
        <p:spPr>
          <a:xfrm>
            <a:off x="3768823" y="764909"/>
            <a:ext cx="5327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 w="38100">
                  <a:noFill/>
                </a:ln>
                <a:solidFill>
                  <a:srgbClr val="FF7D7D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rPr>
              <a:t>YÊU CẦU CẦN ĐẠT</a:t>
            </a:r>
            <a:endParaRPr kumimoji="0" lang="zh-CN" altLang="en-US" sz="4800" b="1" i="0" u="none" strike="noStrike" kern="1200" cap="none" spc="0" normalizeH="0" baseline="0" noProof="0" dirty="0">
              <a:ln w="38100">
                <a:noFill/>
              </a:ln>
              <a:solidFill>
                <a:srgbClr val="FF7D7D"/>
              </a:solidFill>
              <a:effectLst/>
              <a:uLnTx/>
              <a:uFillTx/>
              <a:latin typeface="UTM Colossalis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06EA05-7883-45D9-A9CF-5C2E78A51517}"/>
              </a:ext>
            </a:extLst>
          </p:cNvPr>
          <p:cNvSpPr txBox="1"/>
          <p:nvPr/>
        </p:nvSpPr>
        <p:spPr>
          <a:xfrm>
            <a:off x="1306286" y="1323808"/>
            <a:ext cx="9971313" cy="4188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1.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kumimoji="0" lang="nl-NL" sz="2800" b="1" i="0" u="none" strike="noStrike" kern="1200" cap="none" spc="0" normalizeH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lực đặc thù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Đọc, viết được các số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 trong phạm vi 100 000.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Củng cố về cấu tạo th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ập phân của một số trong phạm vi 1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00 000.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- So sánh và sắp xếp được thứ tự các số trong phạm vi 100 0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00.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Củng cố về làm tròn s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ố đến hàng chục, hàng trăm, hàng n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ghìn, hàng mười nghìn.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Thực hiện được thao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tác tư duy ở mức độ đơn giản.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Giải quyết được các b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ài tập liên quan.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- Sử dụng được ngôn n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gữ toán học kết hợp với ngôn ngu t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hông thường để biểu đạt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giải thích các nội dun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g toán học ở những tình huống đơn gi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</a:rPr>
              <a:t>ản nhằm phát triển năng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 lực giao tiếp.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2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lực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chung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lvl="0" algn="just">
              <a:defRPr/>
            </a:pPr>
            <a:r>
              <a:rPr lang="nl-NL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nl-NL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Năng lực tự học, NL giải quyết vấn đề và sáng tạo, NL tư duy - lập luận logic.</a:t>
            </a:r>
            <a:endParaRPr lang="vi-VN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Phẩm chất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HS có phẩm chất học tập tích cực</a:t>
            </a:r>
            <a:r>
              <a:rPr kumimoji="0" lang="nl-NL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2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320" y="3714537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4" y="-70147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F1DB902B-3A1F-4F0E-86FE-4D44C5AB9D98}"/>
              </a:ext>
            </a:extLst>
          </p:cNvPr>
          <p:cNvSpPr/>
          <p:nvPr/>
        </p:nvSpPr>
        <p:spPr>
          <a:xfrm>
            <a:off x="1141501" y="2184400"/>
            <a:ext cx="9982412" cy="251718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447" y="2597247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FC388B94-39CA-4E49-849E-BCA2851DC251}"/>
              </a:ext>
            </a:extLst>
          </p:cNvPr>
          <p:cNvGrpSpPr/>
          <p:nvPr/>
        </p:nvGrpSpPr>
        <p:grpSpPr>
          <a:xfrm>
            <a:off x="3094613" y="2606859"/>
            <a:ext cx="1607833" cy="1607833"/>
            <a:chOff x="2318442" y="2625083"/>
            <a:chExt cx="1607833" cy="160783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6A77D88-A198-4618-A383-D84405BBADF6}"/>
                </a:ext>
              </a:extLst>
            </p:cNvPr>
            <p:cNvGrpSpPr/>
            <p:nvPr/>
          </p:nvGrpSpPr>
          <p:grpSpPr>
            <a:xfrm>
              <a:off x="2318442" y="2625083"/>
              <a:ext cx="1607833" cy="1607833"/>
              <a:chOff x="2513461" y="2545830"/>
              <a:chExt cx="1759981" cy="1759981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9A1E9A12-5A81-41BA-BE3D-F521A895FBE7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835411FF-83A8-43C4-ADE0-C49FC14C4E26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61155A1-2C05-4674-BCB7-CC764D9E18B9}"/>
                </a:ext>
              </a:extLst>
            </p:cNvPr>
            <p:cNvSpPr txBox="1"/>
            <p:nvPr/>
          </p:nvSpPr>
          <p:spPr>
            <a:xfrm>
              <a:off x="2328867" y="2817431"/>
              <a:ext cx="14314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KHỞI ĐỘNG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7FEC0D9-7B40-4587-9F38-22F4C4DF1322}"/>
              </a:ext>
            </a:extLst>
          </p:cNvPr>
          <p:cNvGrpSpPr/>
          <p:nvPr/>
        </p:nvGrpSpPr>
        <p:grpSpPr>
          <a:xfrm>
            <a:off x="5198078" y="2606859"/>
            <a:ext cx="1607833" cy="1607833"/>
            <a:chOff x="4421907" y="2625083"/>
            <a:chExt cx="1607833" cy="1607833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4C14DA00-1857-4FFF-A60C-75E50F47A5B3}"/>
                </a:ext>
              </a:extLst>
            </p:cNvPr>
            <p:cNvGrpSpPr/>
            <p:nvPr/>
          </p:nvGrpSpPr>
          <p:grpSpPr>
            <a:xfrm>
              <a:off x="4421907" y="2625083"/>
              <a:ext cx="1607833" cy="1607833"/>
              <a:chOff x="2513461" y="2545830"/>
              <a:chExt cx="1759981" cy="1759981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84E8A3F0-29EF-4CBF-B436-13DED528513E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07B75DFC-9AD3-4A8E-8326-FDD7E945E12A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55753C85-BEF7-470A-B1D2-EAA01D63091B}"/>
                </a:ext>
              </a:extLst>
            </p:cNvPr>
            <p:cNvSpPr txBox="1"/>
            <p:nvPr/>
          </p:nvSpPr>
          <p:spPr>
            <a:xfrm>
              <a:off x="4474487" y="2870559"/>
              <a:ext cx="1475084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dirty="0" smtClean="0">
                  <a:solidFill>
                    <a:prstClr val="black"/>
                  </a:solidFill>
                  <a:latin typeface="UTM Colossalis" panose="02040603050506020204" pitchFamily="18" charset="0"/>
                  <a:ea typeface="思源黑体 CN Normal" panose="020B0400000000000000" pitchFamily="34" charset="-122"/>
                </a:rPr>
                <a:t>LUYỆN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TẬP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6608D44-1A75-4247-A06F-8AA4B2CD6705}"/>
              </a:ext>
            </a:extLst>
          </p:cNvPr>
          <p:cNvGrpSpPr/>
          <p:nvPr/>
        </p:nvGrpSpPr>
        <p:grpSpPr>
          <a:xfrm>
            <a:off x="7301543" y="2606859"/>
            <a:ext cx="1607833" cy="1607833"/>
            <a:chOff x="6525372" y="2625083"/>
            <a:chExt cx="1607833" cy="1607833"/>
          </a:xfrm>
        </p:grpSpPr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45E44836-89F3-4FFD-824B-1FF28E56B2E6}"/>
                </a:ext>
              </a:extLst>
            </p:cNvPr>
            <p:cNvGrpSpPr/>
            <p:nvPr/>
          </p:nvGrpSpPr>
          <p:grpSpPr>
            <a:xfrm>
              <a:off x="6525372" y="2625083"/>
              <a:ext cx="1607833" cy="1607833"/>
              <a:chOff x="2513461" y="2545830"/>
              <a:chExt cx="1759981" cy="1759981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C298CBD3-67E2-4A61-AC0B-351B526EB5BD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FDB006F-CD44-4E6F-99D7-BFBDA4C5EFC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59" name="文本框 58">
              <a:extLst>
                <a:ext uri="{FF2B5EF4-FFF2-40B4-BE49-F238E27FC236}">
                  <a16:creationId xmlns:a16="http://schemas.microsoft.com/office/drawing/2014/main" id="{0F884977-58BD-4F64-91AE-D9245C4DAFBE}"/>
                </a:ext>
              </a:extLst>
            </p:cNvPr>
            <p:cNvSpPr txBox="1"/>
            <p:nvPr/>
          </p:nvSpPr>
          <p:spPr>
            <a:xfrm>
              <a:off x="6567800" y="2890391"/>
              <a:ext cx="147608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dirty="0" smtClean="0">
                  <a:solidFill>
                    <a:prstClr val="black"/>
                  </a:solidFill>
                  <a:latin typeface="UTM Colossalis" panose="02040603050506020204" pitchFamily="18" charset="0"/>
                  <a:ea typeface="思源黑体 CN Normal" panose="020B0400000000000000" pitchFamily="34" charset="-122"/>
                </a:rPr>
                <a:t>DỤNG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779730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8" name="组合 1">
            <a:extLst>
              <a:ext uri="{FF2B5EF4-FFF2-40B4-BE49-F238E27FC236}">
                <a16:creationId xmlns:a16="http://schemas.microsoft.com/office/drawing/2014/main" id="{627AE62B-941A-40A6-9A1B-539101BBDD8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318442" y="2625083"/>
            <a:chExt cx="1607833" cy="1607833"/>
          </a:xfrm>
        </p:grpSpPr>
        <p:grpSp>
          <p:nvGrpSpPr>
            <p:cNvPr id="30" name="组合 4">
              <a:extLst>
                <a:ext uri="{FF2B5EF4-FFF2-40B4-BE49-F238E27FC236}">
                  <a16:creationId xmlns:a16="http://schemas.microsoft.com/office/drawing/2014/main" id="{A6278CA1-DB59-49D0-BC34-A582E0AED123}"/>
                </a:ext>
              </a:extLst>
            </p:cNvPr>
            <p:cNvGrpSpPr/>
            <p:nvPr/>
          </p:nvGrpSpPr>
          <p:grpSpPr>
            <a:xfrm>
              <a:off x="2318442" y="2625083"/>
              <a:ext cx="1607833" cy="1607833"/>
              <a:chOff x="2513461" y="2545830"/>
              <a:chExt cx="1759981" cy="1759981"/>
            </a:xfrm>
          </p:grpSpPr>
          <p:sp>
            <p:nvSpPr>
              <p:cNvPr id="34" name="矩形 33">
                <a:extLst>
                  <a:ext uri="{FF2B5EF4-FFF2-40B4-BE49-F238E27FC236}">
                    <a16:creationId xmlns:a16="http://schemas.microsoft.com/office/drawing/2014/main" id="{DD19EEA0-53BD-4D03-BCC2-B8AB54E4AE77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36" name="矩形 3">
                <a:extLst>
                  <a:ext uri="{FF2B5EF4-FFF2-40B4-BE49-F238E27FC236}">
                    <a16:creationId xmlns:a16="http://schemas.microsoft.com/office/drawing/2014/main" id="{CDC8FFFC-27C5-4C11-B3A9-5CA5C954FD14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7373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32" name="文本框 7">
              <a:extLst>
                <a:ext uri="{FF2B5EF4-FFF2-40B4-BE49-F238E27FC236}">
                  <a16:creationId xmlns:a16="http://schemas.microsoft.com/office/drawing/2014/main" id="{014E9EE7-BF91-45C5-824C-F844ACC6A64B}"/>
                </a:ext>
              </a:extLst>
            </p:cNvPr>
            <p:cNvSpPr txBox="1"/>
            <p:nvPr/>
          </p:nvSpPr>
          <p:spPr>
            <a:xfrm>
              <a:off x="2328867" y="2817431"/>
              <a:ext cx="1431449" cy="1071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KHỞI ĐỘNG</a:t>
              </a:r>
              <a:endParaRPr kumimoji="0" lang="zh-CN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71583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43">
            <a:extLst>
              <a:ext uri="{FF2B5EF4-FFF2-40B4-BE49-F238E27FC236}">
                <a16:creationId xmlns:a16="http://schemas.microsoft.com/office/drawing/2014/main" id="{9296DA9E-EBB0-4114-A7C2-38C45B373D20}"/>
              </a:ext>
            </a:extLst>
          </p:cNvPr>
          <p:cNvSpPr/>
          <p:nvPr/>
        </p:nvSpPr>
        <p:spPr>
          <a:xfrm>
            <a:off x="1823462" y="923718"/>
            <a:ext cx="8380081" cy="1079246"/>
          </a:xfrm>
          <a:prstGeom prst="rect">
            <a:avLst/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Câu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 1:</a:t>
            </a:r>
            <a:r>
              <a:rPr kumimoji="0" lang="en-US" altLang="zh-CN" sz="3200" b="1" i="0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Đọc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số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sau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B0604020202020204" charset="-122"/>
                <a:cs typeface="Arial" panose="020B0604020202020204" pitchFamily="34" charset="0"/>
              </a:rPr>
              <a:t>85 769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D9B62B-205C-4288-9EDC-457E5E2B51B4}"/>
              </a:ext>
            </a:extLst>
          </p:cNvPr>
          <p:cNvGrpSpPr/>
          <p:nvPr/>
        </p:nvGrpSpPr>
        <p:grpSpPr>
          <a:xfrm>
            <a:off x="1823462" y="1996784"/>
            <a:ext cx="3385941" cy="1828254"/>
            <a:chOff x="1823462" y="1996784"/>
            <a:chExt cx="3385941" cy="18282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F334D9-82C3-4DAB-9059-3FD5B23ED237}"/>
                </a:ext>
              </a:extLst>
            </p:cNvPr>
            <p:cNvGrpSpPr/>
            <p:nvPr/>
          </p:nvGrpSpPr>
          <p:grpSpPr>
            <a:xfrm>
              <a:off x="1823462" y="1996784"/>
              <a:ext cx="3385941" cy="1828254"/>
              <a:chOff x="1823462" y="1996784"/>
              <a:chExt cx="3385941" cy="1828254"/>
            </a:xfrm>
          </p:grpSpPr>
          <p:grpSp>
            <p:nvGrpSpPr>
              <p:cNvPr id="22" name="组合 37">
                <a:extLst>
                  <a:ext uri="{FF2B5EF4-FFF2-40B4-BE49-F238E27FC236}">
                    <a16:creationId xmlns:a16="http://schemas.microsoft.com/office/drawing/2014/main" id="{06FED744-F7E6-4B5F-8173-A00D3A0277B1}"/>
                  </a:ext>
                </a:extLst>
              </p:cNvPr>
              <p:cNvGrpSpPr/>
              <p:nvPr/>
            </p:nvGrpSpPr>
            <p:grpSpPr>
              <a:xfrm>
                <a:off x="1823462" y="2262772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23" name="图片 38">
                  <a:extLst>
                    <a:ext uri="{FF2B5EF4-FFF2-40B4-BE49-F238E27FC236}">
                      <a16:creationId xmlns:a16="http://schemas.microsoft.com/office/drawing/2014/main" id="{465261BB-E774-4E96-9F11-635A6195F5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24" name="矩形 40">
                  <a:extLst>
                    <a:ext uri="{FF2B5EF4-FFF2-40B4-BE49-F238E27FC236}">
                      <a16:creationId xmlns:a16="http://schemas.microsoft.com/office/drawing/2014/main" id="{C9A913F1-E190-4DB0-B534-DAB411B889AC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6ED8ED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1781F35-A421-4075-A61A-487883D63786}"/>
                  </a:ext>
                </a:extLst>
              </p:cNvPr>
              <p:cNvSpPr txBox="1"/>
              <p:nvPr/>
            </p:nvSpPr>
            <p:spPr>
              <a:xfrm>
                <a:off x="3075810" y="1996784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F0F2C01-6C3D-4C3D-AE98-44B0BB6C059C}"/>
                </a:ext>
              </a:extLst>
            </p:cNvPr>
            <p:cNvSpPr txBox="1"/>
            <p:nvPr/>
          </p:nvSpPr>
          <p:spPr>
            <a:xfrm>
              <a:off x="1933012" y="2745775"/>
              <a:ext cx="29721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Tám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nghìn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bảy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sáu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chục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lẻ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chín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F50FA1-ABDC-41C8-A2AC-923782EAF2E3}"/>
              </a:ext>
            </a:extLst>
          </p:cNvPr>
          <p:cNvGrpSpPr/>
          <p:nvPr/>
        </p:nvGrpSpPr>
        <p:grpSpPr>
          <a:xfrm>
            <a:off x="6493790" y="1996784"/>
            <a:ext cx="3385941" cy="1828254"/>
            <a:chOff x="6493790" y="1996784"/>
            <a:chExt cx="3385941" cy="18282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0D2BA30-3894-4F8B-9687-9F40ABED39D3}"/>
                </a:ext>
              </a:extLst>
            </p:cNvPr>
            <p:cNvGrpSpPr/>
            <p:nvPr/>
          </p:nvGrpSpPr>
          <p:grpSpPr>
            <a:xfrm>
              <a:off x="6493790" y="1996784"/>
              <a:ext cx="3385941" cy="1828254"/>
              <a:chOff x="6493790" y="1996784"/>
              <a:chExt cx="3385941" cy="1828254"/>
            </a:xfrm>
          </p:grpSpPr>
          <p:grpSp>
            <p:nvGrpSpPr>
              <p:cNvPr id="26" name="组合 37">
                <a:extLst>
                  <a:ext uri="{FF2B5EF4-FFF2-40B4-BE49-F238E27FC236}">
                    <a16:creationId xmlns:a16="http://schemas.microsoft.com/office/drawing/2014/main" id="{AB30C81B-C0D0-424D-884F-EB06B757DD5B}"/>
                  </a:ext>
                </a:extLst>
              </p:cNvPr>
              <p:cNvGrpSpPr/>
              <p:nvPr/>
            </p:nvGrpSpPr>
            <p:grpSpPr>
              <a:xfrm>
                <a:off x="6493790" y="2262772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31" name="图片 38">
                  <a:extLst>
                    <a:ext uri="{FF2B5EF4-FFF2-40B4-BE49-F238E27FC236}">
                      <a16:creationId xmlns:a16="http://schemas.microsoft.com/office/drawing/2014/main" id="{E656F38D-0C4B-4BB4-BB9A-792E7111C2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48" name="矩形 40">
                  <a:extLst>
                    <a:ext uri="{FF2B5EF4-FFF2-40B4-BE49-F238E27FC236}">
                      <a16:creationId xmlns:a16="http://schemas.microsoft.com/office/drawing/2014/main" id="{F48F70B5-5B0E-4F64-B3CA-6BDE484C73B7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C3C3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6ECF74-4816-4DA1-AF74-0D6E161C25B9}"/>
                  </a:ext>
                </a:extLst>
              </p:cNvPr>
              <p:cNvSpPr txBox="1"/>
              <p:nvPr/>
            </p:nvSpPr>
            <p:spPr>
              <a:xfrm>
                <a:off x="7768786" y="1996784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131B7E4-31E7-4C1C-B04D-3E4B2C39E2E1}"/>
                </a:ext>
              </a:extLst>
            </p:cNvPr>
            <p:cNvSpPr txBox="1"/>
            <p:nvPr/>
          </p:nvSpPr>
          <p:spPr>
            <a:xfrm>
              <a:off x="6698995" y="2755547"/>
              <a:ext cx="27669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Tám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nghìn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bảy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sáu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mươi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chín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2AE13C-9607-4F13-8B16-BBA90BB1F049}"/>
              </a:ext>
            </a:extLst>
          </p:cNvPr>
          <p:cNvGrpSpPr/>
          <p:nvPr/>
        </p:nvGrpSpPr>
        <p:grpSpPr>
          <a:xfrm>
            <a:off x="1783150" y="4026950"/>
            <a:ext cx="3464669" cy="1802702"/>
            <a:chOff x="1783150" y="4026950"/>
            <a:chExt cx="3464669" cy="18027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58A0B8D-8ACB-4F8C-8CB9-3F3F311C1214}"/>
                </a:ext>
              </a:extLst>
            </p:cNvPr>
            <p:cNvGrpSpPr/>
            <p:nvPr/>
          </p:nvGrpSpPr>
          <p:grpSpPr>
            <a:xfrm>
              <a:off x="1785044" y="4026950"/>
              <a:ext cx="3462775" cy="1802702"/>
              <a:chOff x="1823462" y="4104219"/>
              <a:chExt cx="3462775" cy="1802702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AAC05518-EAC7-4DB8-BBB1-6DBCB9CDE9FA}"/>
                  </a:ext>
                </a:extLst>
              </p:cNvPr>
              <p:cNvGrpSpPr/>
              <p:nvPr/>
            </p:nvGrpSpPr>
            <p:grpSpPr>
              <a:xfrm>
                <a:off x="1823462" y="4344655"/>
                <a:ext cx="3462775" cy="1562266"/>
                <a:chOff x="1826486" y="1473661"/>
                <a:chExt cx="3408447" cy="1825016"/>
              </a:xfrm>
            </p:grpSpPr>
            <p:pic>
              <p:nvPicPr>
                <p:cNvPr id="39" name="图片 38">
                  <a:extLst>
                    <a:ext uri="{FF2B5EF4-FFF2-40B4-BE49-F238E27FC236}">
                      <a16:creationId xmlns:a16="http://schemas.microsoft.com/office/drawing/2014/main" id="{6CAC2C89-3028-4412-866F-C2CA9CB78F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21ECA3E4-AB1D-4AAE-B922-656AD1FB9679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7373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F957488-8F68-4495-95C2-493CF176E84B}"/>
                  </a:ext>
                </a:extLst>
              </p:cNvPr>
              <p:cNvSpPr txBox="1"/>
              <p:nvPr/>
            </p:nvSpPr>
            <p:spPr>
              <a:xfrm>
                <a:off x="3111860" y="4104219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914EB3-164F-499B-8668-F52355B16322}"/>
                </a:ext>
              </a:extLst>
            </p:cNvPr>
            <p:cNvSpPr txBox="1"/>
            <p:nvPr/>
          </p:nvSpPr>
          <p:spPr>
            <a:xfrm>
              <a:off x="1783150" y="4744602"/>
              <a:ext cx="3177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Tám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mươi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nghìn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bảy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sáu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mươi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chín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85C696-BDE6-4BCC-B8DE-3C00A5571A0F}"/>
              </a:ext>
            </a:extLst>
          </p:cNvPr>
          <p:cNvGrpSpPr/>
          <p:nvPr/>
        </p:nvGrpSpPr>
        <p:grpSpPr>
          <a:xfrm>
            <a:off x="6248870" y="3940649"/>
            <a:ext cx="3385941" cy="1824934"/>
            <a:chOff x="6248870" y="3940649"/>
            <a:chExt cx="3385941" cy="182493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704FD4A-09EA-4F61-B462-0A30F60FC6FF}"/>
                </a:ext>
              </a:extLst>
            </p:cNvPr>
            <p:cNvGrpSpPr/>
            <p:nvPr/>
          </p:nvGrpSpPr>
          <p:grpSpPr>
            <a:xfrm>
              <a:off x="6248870" y="3940649"/>
              <a:ext cx="3385941" cy="1824934"/>
              <a:chOff x="6493790" y="4109349"/>
              <a:chExt cx="3385941" cy="1824934"/>
            </a:xfrm>
          </p:grpSpPr>
          <p:grpSp>
            <p:nvGrpSpPr>
              <p:cNvPr id="49" name="组合 37">
                <a:extLst>
                  <a:ext uri="{FF2B5EF4-FFF2-40B4-BE49-F238E27FC236}">
                    <a16:creationId xmlns:a16="http://schemas.microsoft.com/office/drawing/2014/main" id="{CD54C90B-17C7-46FB-9318-75BDC67D8D9C}"/>
                  </a:ext>
                </a:extLst>
              </p:cNvPr>
              <p:cNvGrpSpPr/>
              <p:nvPr/>
            </p:nvGrpSpPr>
            <p:grpSpPr>
              <a:xfrm>
                <a:off x="6493790" y="4372017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50" name="图片 38">
                  <a:extLst>
                    <a:ext uri="{FF2B5EF4-FFF2-40B4-BE49-F238E27FC236}">
                      <a16:creationId xmlns:a16="http://schemas.microsoft.com/office/drawing/2014/main" id="{43FFA1C3-2680-41B5-9E22-0602B31A0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51" name="矩形 40">
                  <a:extLst>
                    <a:ext uri="{FF2B5EF4-FFF2-40B4-BE49-F238E27FC236}">
                      <a16:creationId xmlns:a16="http://schemas.microsoft.com/office/drawing/2014/main" id="{A9553D10-905C-46CC-A0FF-EBAC38635DAD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EA28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DFE66DD-F3CD-4BC0-A757-CEDFFEF257C1}"/>
                  </a:ext>
                </a:extLst>
              </p:cNvPr>
              <p:cNvSpPr txBox="1"/>
              <p:nvPr/>
            </p:nvSpPr>
            <p:spPr>
              <a:xfrm>
                <a:off x="7850447" y="4109349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69CFB53-D1F3-4C2F-8425-BB4B44AC9EB6}"/>
                </a:ext>
              </a:extLst>
            </p:cNvPr>
            <p:cNvSpPr txBox="1"/>
            <p:nvPr/>
          </p:nvSpPr>
          <p:spPr>
            <a:xfrm>
              <a:off x="6248870" y="4704739"/>
              <a:ext cx="3177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Tám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mươi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bảy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nghìn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trăm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sáu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mươi</a:t>
              </a:r>
              <a:r>
                <a:rPr kumimoji="0" lang="en-US" sz="2000" b="1" i="0" u="none" strike="noStrike" kern="120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chín</a:t>
              </a:r>
              <a:endParaRPr kumimoji="0" lang="vi-V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2" name="图片 39">
            <a:extLst>
              <a:ext uri="{FF2B5EF4-FFF2-40B4-BE49-F238E27FC236}">
                <a16:creationId xmlns:a16="http://schemas.microsoft.com/office/drawing/2014/main" id="{55660719-9C78-4D78-9FEF-223A96724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25" y="1670366"/>
            <a:ext cx="5143411" cy="43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98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矩形 43">
            <a:extLst>
              <a:ext uri="{FF2B5EF4-FFF2-40B4-BE49-F238E27FC236}">
                <a16:creationId xmlns:a16="http://schemas.microsoft.com/office/drawing/2014/main" id="{9296DA9E-EBB0-4114-A7C2-38C45B373D20}"/>
              </a:ext>
            </a:extLst>
          </p:cNvPr>
          <p:cNvSpPr/>
          <p:nvPr/>
        </p:nvSpPr>
        <p:spPr>
          <a:xfrm>
            <a:off x="1823462" y="923718"/>
            <a:ext cx="8380081" cy="1079246"/>
          </a:xfrm>
          <a:prstGeom prst="rect">
            <a:avLst/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sng" strike="noStrike" kern="1200" cap="none" spc="0" normalizeH="0" baseline="0" noProof="0" dirty="0" err="1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Câu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2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 </a:t>
            </a:r>
            <a:r>
              <a:rPr kumimoji="0" lang="en-US" altLang="zh-CN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Số</a:t>
            </a:r>
            <a:r>
              <a:rPr kumimoji="0" lang="en-US" altLang="zh-CN" sz="3200" b="1" i="0" u="none" strike="noStrike" kern="1200" cap="none" spc="0" normalizeH="0" noProof="0" dirty="0" smtClean="0">
                <a:ln>
                  <a:noFill/>
                </a:ln>
                <a:solidFill>
                  <a:srgbClr val="15195F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hai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mươi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lăm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nghìn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không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trăm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bảy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mươi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chín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đơn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1" i="1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vị</a:t>
            </a:r>
            <a:r>
              <a:rPr kumimoji="0" lang="en-US" altLang="zh-CN" sz="32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viết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3200" b="1" dirty="0" err="1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là</a:t>
            </a:r>
            <a:r>
              <a:rPr lang="en-US" altLang="zh-CN" sz="3200" b="1" dirty="0" smtClean="0">
                <a:solidFill>
                  <a:srgbClr val="15195F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15195F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D9B62B-205C-4288-9EDC-457E5E2B51B4}"/>
              </a:ext>
            </a:extLst>
          </p:cNvPr>
          <p:cNvGrpSpPr/>
          <p:nvPr/>
        </p:nvGrpSpPr>
        <p:grpSpPr>
          <a:xfrm>
            <a:off x="1823462" y="1996784"/>
            <a:ext cx="3385941" cy="1828254"/>
            <a:chOff x="1823462" y="1996784"/>
            <a:chExt cx="3385941" cy="18282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0F334D9-82C3-4DAB-9059-3FD5B23ED237}"/>
                </a:ext>
              </a:extLst>
            </p:cNvPr>
            <p:cNvGrpSpPr/>
            <p:nvPr/>
          </p:nvGrpSpPr>
          <p:grpSpPr>
            <a:xfrm>
              <a:off x="1823462" y="1996784"/>
              <a:ext cx="3385941" cy="1828254"/>
              <a:chOff x="1823462" y="1996784"/>
              <a:chExt cx="3385941" cy="1828254"/>
            </a:xfrm>
          </p:grpSpPr>
          <p:grpSp>
            <p:nvGrpSpPr>
              <p:cNvPr id="22" name="组合 37">
                <a:extLst>
                  <a:ext uri="{FF2B5EF4-FFF2-40B4-BE49-F238E27FC236}">
                    <a16:creationId xmlns:a16="http://schemas.microsoft.com/office/drawing/2014/main" id="{06FED744-F7E6-4B5F-8173-A00D3A0277B1}"/>
                  </a:ext>
                </a:extLst>
              </p:cNvPr>
              <p:cNvGrpSpPr/>
              <p:nvPr/>
            </p:nvGrpSpPr>
            <p:grpSpPr>
              <a:xfrm>
                <a:off x="1823462" y="2262772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23" name="图片 38">
                  <a:extLst>
                    <a:ext uri="{FF2B5EF4-FFF2-40B4-BE49-F238E27FC236}">
                      <a16:creationId xmlns:a16="http://schemas.microsoft.com/office/drawing/2014/main" id="{465261BB-E774-4E96-9F11-635A6195F57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24" name="矩形 40">
                  <a:extLst>
                    <a:ext uri="{FF2B5EF4-FFF2-40B4-BE49-F238E27FC236}">
                      <a16:creationId xmlns:a16="http://schemas.microsoft.com/office/drawing/2014/main" id="{C9A913F1-E190-4DB0-B534-DAB411B889AC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6ED8ED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1781F35-A421-4075-A61A-487883D63786}"/>
                  </a:ext>
                </a:extLst>
              </p:cNvPr>
              <p:cNvSpPr txBox="1"/>
              <p:nvPr/>
            </p:nvSpPr>
            <p:spPr>
              <a:xfrm>
                <a:off x="3075810" y="1996784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F0F2C01-6C3D-4C3D-AE98-44B0BB6C059C}"/>
                </a:ext>
              </a:extLst>
            </p:cNvPr>
            <p:cNvSpPr txBox="1"/>
            <p:nvPr/>
          </p:nvSpPr>
          <p:spPr>
            <a:xfrm>
              <a:off x="1883734" y="2736538"/>
              <a:ext cx="30124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25 709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F50FA1-ABDC-41C8-A2AC-923782EAF2E3}"/>
              </a:ext>
            </a:extLst>
          </p:cNvPr>
          <p:cNvGrpSpPr/>
          <p:nvPr/>
        </p:nvGrpSpPr>
        <p:grpSpPr>
          <a:xfrm>
            <a:off x="1823462" y="3940910"/>
            <a:ext cx="3385941" cy="1828254"/>
            <a:chOff x="6493790" y="1996784"/>
            <a:chExt cx="3385941" cy="18282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0D2BA30-3894-4F8B-9687-9F40ABED39D3}"/>
                </a:ext>
              </a:extLst>
            </p:cNvPr>
            <p:cNvGrpSpPr/>
            <p:nvPr/>
          </p:nvGrpSpPr>
          <p:grpSpPr>
            <a:xfrm>
              <a:off x="6493790" y="1996784"/>
              <a:ext cx="3385941" cy="1828254"/>
              <a:chOff x="6493790" y="1996784"/>
              <a:chExt cx="3385941" cy="1828254"/>
            </a:xfrm>
          </p:grpSpPr>
          <p:grpSp>
            <p:nvGrpSpPr>
              <p:cNvPr id="26" name="组合 37">
                <a:extLst>
                  <a:ext uri="{FF2B5EF4-FFF2-40B4-BE49-F238E27FC236}">
                    <a16:creationId xmlns:a16="http://schemas.microsoft.com/office/drawing/2014/main" id="{AB30C81B-C0D0-424D-884F-EB06B757DD5B}"/>
                  </a:ext>
                </a:extLst>
              </p:cNvPr>
              <p:cNvGrpSpPr/>
              <p:nvPr/>
            </p:nvGrpSpPr>
            <p:grpSpPr>
              <a:xfrm>
                <a:off x="6493790" y="2262772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31" name="图片 38">
                  <a:extLst>
                    <a:ext uri="{FF2B5EF4-FFF2-40B4-BE49-F238E27FC236}">
                      <a16:creationId xmlns:a16="http://schemas.microsoft.com/office/drawing/2014/main" id="{E656F38D-0C4B-4BB4-BB9A-792E7111C2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48" name="矩形 40">
                  <a:extLst>
                    <a:ext uri="{FF2B5EF4-FFF2-40B4-BE49-F238E27FC236}">
                      <a16:creationId xmlns:a16="http://schemas.microsoft.com/office/drawing/2014/main" id="{F48F70B5-5B0E-4F64-B3CA-6BDE484C73B7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C3C3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046ECF74-4816-4DA1-AF74-0D6E161C25B9}"/>
                  </a:ext>
                </a:extLst>
              </p:cNvPr>
              <p:cNvSpPr txBox="1"/>
              <p:nvPr/>
            </p:nvSpPr>
            <p:spPr>
              <a:xfrm>
                <a:off x="7768786" y="1996784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4131B7E4-31E7-4C1C-B04D-3E4B2C39E2E1}"/>
                </a:ext>
              </a:extLst>
            </p:cNvPr>
            <p:cNvSpPr txBox="1"/>
            <p:nvPr/>
          </p:nvSpPr>
          <p:spPr>
            <a:xfrm>
              <a:off x="6698994" y="2755547"/>
              <a:ext cx="29721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2 709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2AE13C-9607-4F13-8B16-BBA90BB1F049}"/>
              </a:ext>
            </a:extLst>
          </p:cNvPr>
          <p:cNvGrpSpPr/>
          <p:nvPr/>
        </p:nvGrpSpPr>
        <p:grpSpPr>
          <a:xfrm>
            <a:off x="6248870" y="2084343"/>
            <a:ext cx="3530088" cy="1802702"/>
            <a:chOff x="1717731" y="4026950"/>
            <a:chExt cx="3530088" cy="180270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58A0B8D-8ACB-4F8C-8CB9-3F3F311C1214}"/>
                </a:ext>
              </a:extLst>
            </p:cNvPr>
            <p:cNvGrpSpPr/>
            <p:nvPr/>
          </p:nvGrpSpPr>
          <p:grpSpPr>
            <a:xfrm>
              <a:off x="1785044" y="4026950"/>
              <a:ext cx="3462775" cy="1802702"/>
              <a:chOff x="1823462" y="4104219"/>
              <a:chExt cx="3462775" cy="1802702"/>
            </a:xfrm>
          </p:grpSpPr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AAC05518-EAC7-4DB8-BBB1-6DBCB9CDE9FA}"/>
                  </a:ext>
                </a:extLst>
              </p:cNvPr>
              <p:cNvGrpSpPr/>
              <p:nvPr/>
            </p:nvGrpSpPr>
            <p:grpSpPr>
              <a:xfrm>
                <a:off x="1823462" y="4344655"/>
                <a:ext cx="3462775" cy="1562266"/>
                <a:chOff x="1826486" y="1473661"/>
                <a:chExt cx="3408447" cy="1825016"/>
              </a:xfrm>
            </p:grpSpPr>
            <p:pic>
              <p:nvPicPr>
                <p:cNvPr id="39" name="图片 38">
                  <a:extLst>
                    <a:ext uri="{FF2B5EF4-FFF2-40B4-BE49-F238E27FC236}">
                      <a16:creationId xmlns:a16="http://schemas.microsoft.com/office/drawing/2014/main" id="{6CAC2C89-3028-4412-866F-C2CA9CB78F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id="{21ECA3E4-AB1D-4AAE-B922-656AD1FB9679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7373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F957488-8F68-4495-95C2-493CF176E84B}"/>
                  </a:ext>
                </a:extLst>
              </p:cNvPr>
              <p:cNvSpPr txBox="1"/>
              <p:nvPr/>
            </p:nvSpPr>
            <p:spPr>
              <a:xfrm>
                <a:off x="3111860" y="4104219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2914EB3-164F-499B-8668-F52355B16322}"/>
                </a:ext>
              </a:extLst>
            </p:cNvPr>
            <p:cNvSpPr txBox="1"/>
            <p:nvPr/>
          </p:nvSpPr>
          <p:spPr>
            <a:xfrm>
              <a:off x="1717731" y="4735995"/>
              <a:ext cx="33840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25 079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85C696-BDE6-4BCC-B8DE-3C00A5571A0F}"/>
              </a:ext>
            </a:extLst>
          </p:cNvPr>
          <p:cNvGrpSpPr/>
          <p:nvPr/>
        </p:nvGrpSpPr>
        <p:grpSpPr>
          <a:xfrm>
            <a:off x="6248870" y="3940649"/>
            <a:ext cx="3385941" cy="1824934"/>
            <a:chOff x="6248870" y="3940649"/>
            <a:chExt cx="3385941" cy="182493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704FD4A-09EA-4F61-B462-0A30F60FC6FF}"/>
                </a:ext>
              </a:extLst>
            </p:cNvPr>
            <p:cNvGrpSpPr/>
            <p:nvPr/>
          </p:nvGrpSpPr>
          <p:grpSpPr>
            <a:xfrm>
              <a:off x="6248870" y="3940649"/>
              <a:ext cx="3385941" cy="1824934"/>
              <a:chOff x="6493790" y="4109349"/>
              <a:chExt cx="3385941" cy="1824934"/>
            </a:xfrm>
          </p:grpSpPr>
          <p:grpSp>
            <p:nvGrpSpPr>
              <p:cNvPr id="49" name="组合 37">
                <a:extLst>
                  <a:ext uri="{FF2B5EF4-FFF2-40B4-BE49-F238E27FC236}">
                    <a16:creationId xmlns:a16="http://schemas.microsoft.com/office/drawing/2014/main" id="{CD54C90B-17C7-46FB-9318-75BDC67D8D9C}"/>
                  </a:ext>
                </a:extLst>
              </p:cNvPr>
              <p:cNvGrpSpPr/>
              <p:nvPr/>
            </p:nvGrpSpPr>
            <p:grpSpPr>
              <a:xfrm>
                <a:off x="6493790" y="4372017"/>
                <a:ext cx="3385941" cy="1562266"/>
                <a:chOff x="1826486" y="1473661"/>
                <a:chExt cx="3408447" cy="1825016"/>
              </a:xfrm>
            </p:grpSpPr>
            <p:pic>
              <p:nvPicPr>
                <p:cNvPr id="50" name="图片 38">
                  <a:extLst>
                    <a:ext uri="{FF2B5EF4-FFF2-40B4-BE49-F238E27FC236}">
                      <a16:creationId xmlns:a16="http://schemas.microsoft.com/office/drawing/2014/main" id="{43FFA1C3-2680-41B5-9E22-0602B31A04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890" b="8727"/>
                <a:stretch/>
              </p:blipFill>
              <p:spPr>
                <a:xfrm>
                  <a:off x="1826486" y="1473661"/>
                  <a:ext cx="3408447" cy="1825016"/>
                </a:xfrm>
                <a:prstGeom prst="rect">
                  <a:avLst/>
                </a:prstGeom>
              </p:spPr>
            </p:pic>
            <p:sp>
              <p:nvSpPr>
                <p:cNvPr id="51" name="矩形 40">
                  <a:extLst>
                    <a:ext uri="{FF2B5EF4-FFF2-40B4-BE49-F238E27FC236}">
                      <a16:creationId xmlns:a16="http://schemas.microsoft.com/office/drawing/2014/main" id="{A9553D10-905C-46CC-A0FF-EBAC38635DAD}"/>
                    </a:ext>
                  </a:extLst>
                </p:cNvPr>
                <p:cNvSpPr/>
                <p:nvPr/>
              </p:nvSpPr>
              <p:spPr>
                <a:xfrm>
                  <a:off x="1826486" y="1473661"/>
                  <a:ext cx="3198441" cy="440597"/>
                </a:xfrm>
                <a:prstGeom prst="rect">
                  <a:avLst/>
                </a:prstGeom>
                <a:solidFill>
                  <a:srgbClr val="FFEA28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ADFE66DD-F3CD-4BC0-A757-CEDFFEF257C1}"/>
                  </a:ext>
                </a:extLst>
              </p:cNvPr>
              <p:cNvSpPr txBox="1"/>
              <p:nvPr/>
            </p:nvSpPr>
            <p:spPr>
              <a:xfrm>
                <a:off x="7850447" y="4109349"/>
                <a:ext cx="67262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</a:t>
                </a:r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69CFB53-D1F3-4C2F-8425-BB4B44AC9EB6}"/>
                </a:ext>
              </a:extLst>
            </p:cNvPr>
            <p:cNvSpPr txBox="1"/>
            <p:nvPr/>
          </p:nvSpPr>
          <p:spPr>
            <a:xfrm>
              <a:off x="6248870" y="4704739"/>
              <a:ext cx="317732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25 790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32" name="图片 39">
            <a:extLst>
              <a:ext uri="{FF2B5EF4-FFF2-40B4-BE49-F238E27FC236}">
                <a16:creationId xmlns:a16="http://schemas.microsoft.com/office/drawing/2014/main" id="{55660719-9C78-4D78-9FEF-223A96724E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190277" y="1456239"/>
            <a:ext cx="5840546" cy="43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4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A0CEBD7-0105-4D6F-B0F8-D0D74D4FED83}"/>
              </a:ext>
            </a:extLst>
          </p:cNvPr>
          <p:cNvGrpSpPr/>
          <p:nvPr/>
        </p:nvGrpSpPr>
        <p:grpSpPr>
          <a:xfrm>
            <a:off x="3352833" y="1297432"/>
            <a:ext cx="4688532" cy="4459732"/>
            <a:chOff x="3352833" y="1297432"/>
            <a:chExt cx="4688532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352833" y="1698213"/>
              <a:ext cx="452569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LUYỆN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9600" b="1" dirty="0" smtClean="0">
                  <a:solidFill>
                    <a:prstClr val="black"/>
                  </a:solidFill>
                  <a:latin typeface="UTM Colossalis" panose="02040603050506020204" pitchFamily="18" charset="0"/>
                  <a:ea typeface="思源黑体 CN Normal" panose="020B0400000000000000" pitchFamily="34" charset="-122"/>
                </a:rPr>
                <a:t>TẬP</a:t>
              </a:r>
              <a:endParaRPr kumimoji="0" lang="zh-CN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47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6C22B690-B309-4EF4-802B-94402B5DCCEC}"/>
              </a:ext>
            </a:extLst>
          </p:cNvPr>
          <p:cNvGrpSpPr/>
          <p:nvPr/>
        </p:nvGrpSpPr>
        <p:grpSpPr>
          <a:xfrm>
            <a:off x="876392" y="839088"/>
            <a:ext cx="1318167" cy="1319712"/>
            <a:chOff x="1031136" y="1120442"/>
            <a:chExt cx="1318167" cy="1319712"/>
          </a:xfrm>
        </p:grpSpPr>
        <p:sp>
          <p:nvSpPr>
            <p:cNvPr id="16" name="Freeform 254">
              <a:extLst>
                <a:ext uri="{FF2B5EF4-FFF2-40B4-BE49-F238E27FC236}">
                  <a16:creationId xmlns:a16="http://schemas.microsoft.com/office/drawing/2014/main" id="{10D5FFD4-8C94-45A9-AB7C-A53ADE07C77C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1030364" y="1121214"/>
              <a:ext cx="1319712" cy="1318167"/>
            </a:xfrm>
            <a:custGeom>
              <a:avLst/>
              <a:gdLst>
                <a:gd name="T0" fmla="*/ 30 w 360"/>
                <a:gd name="T1" fmla="*/ 152 h 360"/>
                <a:gd name="T2" fmla="*/ 18 w 360"/>
                <a:gd name="T3" fmla="*/ 137 h 360"/>
                <a:gd name="T4" fmla="*/ 37 w 360"/>
                <a:gd name="T5" fmla="*/ 124 h 360"/>
                <a:gd name="T6" fmla="*/ 38 w 360"/>
                <a:gd name="T7" fmla="*/ 106 h 360"/>
                <a:gd name="T8" fmla="*/ 54 w 360"/>
                <a:gd name="T9" fmla="*/ 93 h 360"/>
                <a:gd name="T10" fmla="*/ 59 w 360"/>
                <a:gd name="T11" fmla="*/ 75 h 360"/>
                <a:gd name="T12" fmla="*/ 78 w 360"/>
                <a:gd name="T13" fmla="*/ 66 h 360"/>
                <a:gd name="T14" fmla="*/ 84 w 360"/>
                <a:gd name="T15" fmla="*/ 43 h 360"/>
                <a:gd name="T16" fmla="*/ 112 w 360"/>
                <a:gd name="T17" fmla="*/ 44 h 360"/>
                <a:gd name="T18" fmla="*/ 118 w 360"/>
                <a:gd name="T19" fmla="*/ 32 h 360"/>
                <a:gd name="T20" fmla="*/ 135 w 360"/>
                <a:gd name="T21" fmla="*/ 26 h 360"/>
                <a:gd name="T22" fmla="*/ 154 w 360"/>
                <a:gd name="T23" fmla="*/ 24 h 360"/>
                <a:gd name="T24" fmla="*/ 172 w 360"/>
                <a:gd name="T25" fmla="*/ 20 h 360"/>
                <a:gd name="T26" fmla="*/ 191 w 360"/>
                <a:gd name="T27" fmla="*/ 21 h 360"/>
                <a:gd name="T28" fmla="*/ 210 w 360"/>
                <a:gd name="T29" fmla="*/ 30 h 360"/>
                <a:gd name="T30" fmla="*/ 232 w 360"/>
                <a:gd name="T31" fmla="*/ 21 h 360"/>
                <a:gd name="T32" fmla="*/ 244 w 360"/>
                <a:gd name="T33" fmla="*/ 38 h 360"/>
                <a:gd name="T34" fmla="*/ 261 w 360"/>
                <a:gd name="T35" fmla="*/ 43 h 360"/>
                <a:gd name="T36" fmla="*/ 274 w 360"/>
                <a:gd name="T37" fmla="*/ 59 h 360"/>
                <a:gd name="T38" fmla="*/ 284 w 360"/>
                <a:gd name="T39" fmla="*/ 69 h 360"/>
                <a:gd name="T40" fmla="*/ 303 w 360"/>
                <a:gd name="T41" fmla="*/ 78 h 360"/>
                <a:gd name="T42" fmla="*/ 303 w 360"/>
                <a:gd name="T43" fmla="*/ 92 h 360"/>
                <a:gd name="T44" fmla="*/ 329 w 360"/>
                <a:gd name="T45" fmla="*/ 105 h 360"/>
                <a:gd name="T46" fmla="*/ 320 w 360"/>
                <a:gd name="T47" fmla="*/ 123 h 360"/>
                <a:gd name="T48" fmla="*/ 353 w 360"/>
                <a:gd name="T49" fmla="*/ 134 h 360"/>
                <a:gd name="T50" fmla="*/ 328 w 360"/>
                <a:gd name="T51" fmla="*/ 157 h 360"/>
                <a:gd name="T52" fmla="*/ 360 w 360"/>
                <a:gd name="T53" fmla="*/ 174 h 360"/>
                <a:gd name="T54" fmla="*/ 331 w 360"/>
                <a:gd name="T55" fmla="*/ 190 h 360"/>
                <a:gd name="T56" fmla="*/ 357 w 360"/>
                <a:gd name="T57" fmla="*/ 210 h 360"/>
                <a:gd name="T58" fmla="*/ 325 w 360"/>
                <a:gd name="T59" fmla="*/ 225 h 360"/>
                <a:gd name="T60" fmla="*/ 335 w 360"/>
                <a:gd name="T61" fmla="*/ 242 h 360"/>
                <a:gd name="T62" fmla="*/ 314 w 360"/>
                <a:gd name="T63" fmla="*/ 252 h 360"/>
                <a:gd name="T64" fmla="*/ 312 w 360"/>
                <a:gd name="T65" fmla="*/ 270 h 360"/>
                <a:gd name="T66" fmla="*/ 294 w 360"/>
                <a:gd name="T67" fmla="*/ 281 h 360"/>
                <a:gd name="T68" fmla="*/ 287 w 360"/>
                <a:gd name="T69" fmla="*/ 298 h 360"/>
                <a:gd name="T70" fmla="*/ 267 w 360"/>
                <a:gd name="T71" fmla="*/ 305 h 360"/>
                <a:gd name="T72" fmla="*/ 256 w 360"/>
                <a:gd name="T73" fmla="*/ 313 h 360"/>
                <a:gd name="T74" fmla="*/ 242 w 360"/>
                <a:gd name="T75" fmla="*/ 328 h 360"/>
                <a:gd name="T76" fmla="*/ 223 w 360"/>
                <a:gd name="T77" fmla="*/ 328 h 360"/>
                <a:gd name="T78" fmla="*/ 209 w 360"/>
                <a:gd name="T79" fmla="*/ 345 h 360"/>
                <a:gd name="T80" fmla="*/ 188 w 360"/>
                <a:gd name="T81" fmla="*/ 333 h 360"/>
                <a:gd name="T82" fmla="*/ 169 w 360"/>
                <a:gd name="T83" fmla="*/ 340 h 360"/>
                <a:gd name="T84" fmla="*/ 149 w 360"/>
                <a:gd name="T85" fmla="*/ 337 h 360"/>
                <a:gd name="T86" fmla="*/ 132 w 360"/>
                <a:gd name="T87" fmla="*/ 325 h 360"/>
                <a:gd name="T88" fmla="*/ 109 w 360"/>
                <a:gd name="T89" fmla="*/ 332 h 360"/>
                <a:gd name="T90" fmla="*/ 98 w 360"/>
                <a:gd name="T91" fmla="*/ 318 h 360"/>
                <a:gd name="T92" fmla="*/ 88 w 360"/>
                <a:gd name="T93" fmla="*/ 303 h 360"/>
                <a:gd name="T94" fmla="*/ 68 w 360"/>
                <a:gd name="T95" fmla="*/ 296 h 360"/>
                <a:gd name="T96" fmla="*/ 67 w 360"/>
                <a:gd name="T97" fmla="*/ 282 h 360"/>
                <a:gd name="T98" fmla="*/ 40 w 360"/>
                <a:gd name="T99" fmla="*/ 272 h 360"/>
                <a:gd name="T100" fmla="*/ 43 w 360"/>
                <a:gd name="T101" fmla="*/ 249 h 360"/>
                <a:gd name="T102" fmla="*/ 28 w 360"/>
                <a:gd name="T103" fmla="*/ 234 h 360"/>
                <a:gd name="T104" fmla="*/ 31 w 360"/>
                <a:gd name="T105" fmla="*/ 215 h 360"/>
                <a:gd name="T106" fmla="*/ 13 w 360"/>
                <a:gd name="T107" fmla="*/ 200 h 360"/>
                <a:gd name="T108" fmla="*/ 28 w 360"/>
                <a:gd name="T109" fmla="*/ 185 h 360"/>
                <a:gd name="T110" fmla="*/ 287 w 360"/>
                <a:gd name="T111" fmla="*/ 19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0" h="360">
                  <a:moveTo>
                    <a:pt x="0" y="166"/>
                  </a:moveTo>
                  <a:cubicBezTo>
                    <a:pt x="0" y="165"/>
                    <a:pt x="0" y="164"/>
                    <a:pt x="0" y="164"/>
                  </a:cubicBezTo>
                  <a:cubicBezTo>
                    <a:pt x="1" y="163"/>
                    <a:pt x="6" y="162"/>
                    <a:pt x="13" y="161"/>
                  </a:cubicBezTo>
                  <a:cubicBezTo>
                    <a:pt x="16" y="161"/>
                    <a:pt x="18" y="160"/>
                    <a:pt x="20" y="160"/>
                  </a:cubicBezTo>
                  <a:cubicBezTo>
                    <a:pt x="27" y="159"/>
                    <a:pt x="28" y="159"/>
                    <a:pt x="28" y="158"/>
                  </a:cubicBezTo>
                  <a:cubicBezTo>
                    <a:pt x="29" y="157"/>
                    <a:pt x="30" y="156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1" y="151"/>
                    <a:pt x="31" y="150"/>
                    <a:pt x="31" y="148"/>
                  </a:cubicBezTo>
                  <a:cubicBezTo>
                    <a:pt x="31" y="147"/>
                    <a:pt x="31" y="146"/>
                    <a:pt x="31" y="145"/>
                  </a:cubicBezTo>
                  <a:cubicBezTo>
                    <a:pt x="30" y="144"/>
                    <a:pt x="29" y="143"/>
                    <a:pt x="24" y="141"/>
                  </a:cubicBezTo>
                  <a:cubicBezTo>
                    <a:pt x="22" y="139"/>
                    <a:pt x="20" y="138"/>
                    <a:pt x="18" y="137"/>
                  </a:cubicBezTo>
                  <a:cubicBezTo>
                    <a:pt x="12" y="133"/>
                    <a:pt x="8" y="130"/>
                    <a:pt x="7" y="129"/>
                  </a:cubicBezTo>
                  <a:cubicBezTo>
                    <a:pt x="7" y="129"/>
                    <a:pt x="7" y="129"/>
                    <a:pt x="7" y="128"/>
                  </a:cubicBezTo>
                  <a:cubicBezTo>
                    <a:pt x="7" y="126"/>
                    <a:pt x="8" y="123"/>
                    <a:pt x="9" y="123"/>
                  </a:cubicBezTo>
                  <a:cubicBezTo>
                    <a:pt x="10" y="123"/>
                    <a:pt x="15" y="122"/>
                    <a:pt x="22" y="123"/>
                  </a:cubicBezTo>
                  <a:cubicBezTo>
                    <a:pt x="25" y="123"/>
                    <a:pt x="27" y="124"/>
                    <a:pt x="29" y="124"/>
                  </a:cubicBezTo>
                  <a:cubicBezTo>
                    <a:pt x="36" y="124"/>
                    <a:pt x="36" y="124"/>
                    <a:pt x="37" y="124"/>
                  </a:cubicBezTo>
                  <a:cubicBezTo>
                    <a:pt x="38" y="123"/>
                    <a:pt x="39" y="122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2" y="116"/>
                    <a:pt x="43" y="114"/>
                    <a:pt x="43" y="113"/>
                  </a:cubicBezTo>
                  <a:cubicBezTo>
                    <a:pt x="43" y="113"/>
                    <a:pt x="43" y="112"/>
                    <a:pt x="43" y="111"/>
                  </a:cubicBezTo>
                  <a:cubicBezTo>
                    <a:pt x="42" y="111"/>
                    <a:pt x="42" y="110"/>
                    <a:pt x="38" y="106"/>
                  </a:cubicBezTo>
                  <a:cubicBezTo>
                    <a:pt x="36" y="104"/>
                    <a:pt x="34" y="103"/>
                    <a:pt x="32" y="101"/>
                  </a:cubicBezTo>
                  <a:cubicBezTo>
                    <a:pt x="27" y="95"/>
                    <a:pt x="24" y="92"/>
                    <a:pt x="23" y="91"/>
                  </a:cubicBezTo>
                  <a:cubicBezTo>
                    <a:pt x="24" y="89"/>
                    <a:pt x="26" y="86"/>
                    <a:pt x="27" y="85"/>
                  </a:cubicBezTo>
                  <a:cubicBezTo>
                    <a:pt x="28" y="85"/>
                    <a:pt x="32" y="86"/>
                    <a:pt x="40" y="88"/>
                  </a:cubicBezTo>
                  <a:cubicBezTo>
                    <a:pt x="42" y="89"/>
                    <a:pt x="44" y="90"/>
                    <a:pt x="46" y="91"/>
                  </a:cubicBezTo>
                  <a:cubicBezTo>
                    <a:pt x="52" y="93"/>
                    <a:pt x="53" y="93"/>
                    <a:pt x="54" y="93"/>
                  </a:cubicBezTo>
                  <a:cubicBezTo>
                    <a:pt x="55" y="92"/>
                    <a:pt x="56" y="92"/>
                    <a:pt x="58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2" y="84"/>
                    <a:pt x="62" y="83"/>
                    <a:pt x="62" y="8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1"/>
                    <a:pt x="62" y="80"/>
                    <a:pt x="59" y="75"/>
                  </a:cubicBezTo>
                  <a:cubicBezTo>
                    <a:pt x="57" y="73"/>
                    <a:pt x="56" y="71"/>
                    <a:pt x="54" y="69"/>
                  </a:cubicBezTo>
                  <a:cubicBezTo>
                    <a:pt x="51" y="63"/>
                    <a:pt x="49" y="58"/>
                    <a:pt x="48" y="57"/>
                  </a:cubicBezTo>
                  <a:cubicBezTo>
                    <a:pt x="49" y="56"/>
                    <a:pt x="52" y="53"/>
                    <a:pt x="53" y="52"/>
                  </a:cubicBezTo>
                  <a:cubicBezTo>
                    <a:pt x="54" y="53"/>
                    <a:pt x="58" y="55"/>
                    <a:pt x="64" y="59"/>
                  </a:cubicBezTo>
                  <a:cubicBezTo>
                    <a:pt x="67" y="60"/>
                    <a:pt x="69" y="61"/>
                    <a:pt x="70" y="62"/>
                  </a:cubicBezTo>
                  <a:cubicBezTo>
                    <a:pt x="76" y="66"/>
                    <a:pt x="77" y="66"/>
                    <a:pt x="78" y="66"/>
                  </a:cubicBezTo>
                  <a:cubicBezTo>
                    <a:pt x="79" y="66"/>
                    <a:pt x="80" y="65"/>
                    <a:pt x="83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7" y="60"/>
                    <a:pt x="88" y="59"/>
                    <a:pt x="88" y="57"/>
                  </a:cubicBezTo>
                  <a:cubicBezTo>
                    <a:pt x="88" y="56"/>
                    <a:pt x="88" y="56"/>
                    <a:pt x="86" y="50"/>
                  </a:cubicBezTo>
                  <a:cubicBezTo>
                    <a:pt x="85" y="48"/>
                    <a:pt x="84" y="46"/>
                    <a:pt x="84" y="43"/>
                  </a:cubicBezTo>
                  <a:cubicBezTo>
                    <a:pt x="81" y="36"/>
                    <a:pt x="80" y="31"/>
                    <a:pt x="80" y="30"/>
                  </a:cubicBezTo>
                  <a:cubicBezTo>
                    <a:pt x="81" y="29"/>
                    <a:pt x="84" y="27"/>
                    <a:pt x="86" y="27"/>
                  </a:cubicBezTo>
                  <a:cubicBezTo>
                    <a:pt x="87" y="27"/>
                    <a:pt x="90" y="30"/>
                    <a:pt x="96" y="35"/>
                  </a:cubicBezTo>
                  <a:cubicBezTo>
                    <a:pt x="97" y="37"/>
                    <a:pt x="99" y="39"/>
                    <a:pt x="100" y="40"/>
                  </a:cubicBezTo>
                  <a:cubicBezTo>
                    <a:pt x="105" y="45"/>
                    <a:pt x="106" y="45"/>
                    <a:pt x="107" y="46"/>
                  </a:cubicBezTo>
                  <a:cubicBezTo>
                    <a:pt x="108" y="46"/>
                    <a:pt x="109" y="46"/>
                    <a:pt x="112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8" y="42"/>
                    <a:pt x="118" y="40"/>
                    <a:pt x="119" y="40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8"/>
                    <a:pt x="119" y="36"/>
                    <a:pt x="118" y="32"/>
                  </a:cubicBezTo>
                  <a:cubicBezTo>
                    <a:pt x="118" y="30"/>
                    <a:pt x="118" y="27"/>
                    <a:pt x="118" y="24"/>
                  </a:cubicBezTo>
                  <a:cubicBezTo>
                    <a:pt x="117" y="19"/>
                    <a:pt x="117" y="13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8" y="10"/>
                    <a:pt x="122" y="9"/>
                    <a:pt x="124" y="9"/>
                  </a:cubicBezTo>
                  <a:cubicBezTo>
                    <a:pt x="124" y="10"/>
                    <a:pt x="127" y="14"/>
                    <a:pt x="131" y="20"/>
                  </a:cubicBezTo>
                  <a:cubicBezTo>
                    <a:pt x="132" y="22"/>
                    <a:pt x="134" y="24"/>
                    <a:pt x="135" y="26"/>
                  </a:cubicBezTo>
                  <a:cubicBezTo>
                    <a:pt x="138" y="31"/>
                    <a:pt x="139" y="32"/>
                    <a:pt x="140" y="32"/>
                  </a:cubicBezTo>
                  <a:cubicBezTo>
                    <a:pt x="140" y="33"/>
                    <a:pt x="142" y="33"/>
                    <a:pt x="146" y="32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50" y="31"/>
                    <a:pt x="152" y="30"/>
                    <a:pt x="153" y="29"/>
                  </a:cubicBezTo>
                  <a:cubicBezTo>
                    <a:pt x="153" y="29"/>
                    <a:pt x="153" y="28"/>
                    <a:pt x="154" y="24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18"/>
                    <a:pt x="155" y="16"/>
                    <a:pt x="155" y="14"/>
                  </a:cubicBezTo>
                  <a:cubicBezTo>
                    <a:pt x="156" y="7"/>
                    <a:pt x="157" y="3"/>
                    <a:pt x="158" y="1"/>
                  </a:cubicBezTo>
                  <a:cubicBezTo>
                    <a:pt x="159" y="1"/>
                    <a:pt x="163" y="0"/>
                    <a:pt x="164" y="1"/>
                  </a:cubicBezTo>
                  <a:cubicBezTo>
                    <a:pt x="165" y="2"/>
                    <a:pt x="167" y="6"/>
                    <a:pt x="169" y="13"/>
                  </a:cubicBezTo>
                  <a:cubicBezTo>
                    <a:pt x="170" y="15"/>
                    <a:pt x="171" y="18"/>
                    <a:pt x="172" y="20"/>
                  </a:cubicBezTo>
                  <a:cubicBezTo>
                    <a:pt x="173" y="26"/>
                    <a:pt x="174" y="27"/>
                    <a:pt x="175" y="27"/>
                  </a:cubicBezTo>
                  <a:cubicBezTo>
                    <a:pt x="175" y="28"/>
                    <a:pt x="177" y="28"/>
                    <a:pt x="181" y="28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87" y="29"/>
                    <a:pt x="188" y="28"/>
                    <a:pt x="188" y="27"/>
                  </a:cubicBezTo>
                  <a:cubicBezTo>
                    <a:pt x="189" y="27"/>
                    <a:pt x="189" y="26"/>
                    <a:pt x="191" y="21"/>
                  </a:cubicBezTo>
                  <a:cubicBezTo>
                    <a:pt x="192" y="18"/>
                    <a:pt x="193" y="16"/>
                    <a:pt x="194" y="13"/>
                  </a:cubicBezTo>
                  <a:cubicBezTo>
                    <a:pt x="197" y="7"/>
                    <a:pt x="199" y="2"/>
                    <a:pt x="200" y="1"/>
                  </a:cubicBezTo>
                  <a:cubicBezTo>
                    <a:pt x="201" y="1"/>
                    <a:pt x="205" y="1"/>
                    <a:pt x="206" y="2"/>
                  </a:cubicBezTo>
                  <a:cubicBezTo>
                    <a:pt x="207" y="3"/>
                    <a:pt x="207" y="8"/>
                    <a:pt x="208" y="15"/>
                  </a:cubicBezTo>
                  <a:cubicBezTo>
                    <a:pt x="208" y="18"/>
                    <a:pt x="209" y="20"/>
                    <a:pt x="209" y="22"/>
                  </a:cubicBezTo>
                  <a:cubicBezTo>
                    <a:pt x="209" y="29"/>
                    <a:pt x="209" y="30"/>
                    <a:pt x="210" y="30"/>
                  </a:cubicBezTo>
                  <a:cubicBezTo>
                    <a:pt x="211" y="31"/>
                    <a:pt x="212" y="32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21" y="34"/>
                    <a:pt x="222" y="34"/>
                    <a:pt x="223" y="33"/>
                  </a:cubicBezTo>
                  <a:cubicBezTo>
                    <a:pt x="224" y="33"/>
                    <a:pt x="225" y="32"/>
                    <a:pt x="228" y="28"/>
                  </a:cubicBezTo>
                  <a:cubicBezTo>
                    <a:pt x="229" y="26"/>
                    <a:pt x="230" y="23"/>
                    <a:pt x="232" y="21"/>
                  </a:cubicBezTo>
                  <a:cubicBezTo>
                    <a:pt x="236" y="15"/>
                    <a:pt x="239" y="12"/>
                    <a:pt x="240" y="11"/>
                  </a:cubicBezTo>
                  <a:cubicBezTo>
                    <a:pt x="242" y="11"/>
                    <a:pt x="246" y="12"/>
                    <a:pt x="247" y="13"/>
                  </a:cubicBezTo>
                  <a:cubicBezTo>
                    <a:pt x="247" y="14"/>
                    <a:pt x="247" y="18"/>
                    <a:pt x="246" y="24"/>
                  </a:cubicBezTo>
                  <a:cubicBezTo>
                    <a:pt x="246" y="25"/>
                    <a:pt x="245" y="26"/>
                    <a:pt x="245" y="26"/>
                  </a:cubicBezTo>
                  <a:cubicBezTo>
                    <a:pt x="245" y="29"/>
                    <a:pt x="245" y="31"/>
                    <a:pt x="244" y="33"/>
                  </a:cubicBezTo>
                  <a:cubicBezTo>
                    <a:pt x="244" y="35"/>
                    <a:pt x="244" y="37"/>
                    <a:pt x="244" y="38"/>
                  </a:cubicBezTo>
                  <a:cubicBezTo>
                    <a:pt x="243" y="40"/>
                    <a:pt x="243" y="41"/>
                    <a:pt x="244" y="41"/>
                  </a:cubicBezTo>
                  <a:cubicBezTo>
                    <a:pt x="244" y="42"/>
                    <a:pt x="245" y="43"/>
                    <a:pt x="249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3" y="48"/>
                    <a:pt x="255" y="48"/>
                    <a:pt x="256" y="47"/>
                  </a:cubicBezTo>
                  <a:cubicBezTo>
                    <a:pt x="257" y="47"/>
                    <a:pt x="257" y="47"/>
                    <a:pt x="261" y="43"/>
                  </a:cubicBezTo>
                  <a:cubicBezTo>
                    <a:pt x="263" y="41"/>
                    <a:pt x="265" y="39"/>
                    <a:pt x="267" y="38"/>
                  </a:cubicBezTo>
                  <a:cubicBezTo>
                    <a:pt x="273" y="33"/>
                    <a:pt x="276" y="30"/>
                    <a:pt x="278" y="29"/>
                  </a:cubicBezTo>
                  <a:cubicBezTo>
                    <a:pt x="279" y="30"/>
                    <a:pt x="283" y="32"/>
                    <a:pt x="283" y="33"/>
                  </a:cubicBezTo>
                  <a:cubicBezTo>
                    <a:pt x="283" y="35"/>
                    <a:pt x="281" y="40"/>
                    <a:pt x="279" y="46"/>
                  </a:cubicBezTo>
                  <a:cubicBezTo>
                    <a:pt x="278" y="48"/>
                    <a:pt x="277" y="50"/>
                    <a:pt x="276" y="52"/>
                  </a:cubicBezTo>
                  <a:cubicBezTo>
                    <a:pt x="275" y="56"/>
                    <a:pt x="274" y="58"/>
                    <a:pt x="274" y="59"/>
                  </a:cubicBezTo>
                  <a:cubicBezTo>
                    <a:pt x="274" y="59"/>
                    <a:pt x="274" y="59"/>
                    <a:pt x="274" y="59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61"/>
                    <a:pt x="275" y="62"/>
                    <a:pt x="278" y="64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2" y="68"/>
                    <a:pt x="283" y="69"/>
                    <a:pt x="284" y="69"/>
                  </a:cubicBezTo>
                  <a:cubicBezTo>
                    <a:pt x="285" y="69"/>
                    <a:pt x="286" y="68"/>
                    <a:pt x="291" y="65"/>
                  </a:cubicBezTo>
                  <a:cubicBezTo>
                    <a:pt x="293" y="64"/>
                    <a:pt x="295" y="63"/>
                    <a:pt x="298" y="62"/>
                  </a:cubicBezTo>
                  <a:cubicBezTo>
                    <a:pt x="304" y="58"/>
                    <a:pt x="308" y="56"/>
                    <a:pt x="310" y="56"/>
                  </a:cubicBezTo>
                  <a:cubicBezTo>
                    <a:pt x="311" y="57"/>
                    <a:pt x="314" y="60"/>
                    <a:pt x="314" y="61"/>
                  </a:cubicBezTo>
                  <a:cubicBezTo>
                    <a:pt x="314" y="62"/>
                    <a:pt x="312" y="66"/>
                    <a:pt x="307" y="72"/>
                  </a:cubicBezTo>
                  <a:cubicBezTo>
                    <a:pt x="306" y="74"/>
                    <a:pt x="305" y="76"/>
                    <a:pt x="303" y="78"/>
                  </a:cubicBezTo>
                  <a:cubicBezTo>
                    <a:pt x="300" y="83"/>
                    <a:pt x="299" y="84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6"/>
                    <a:pt x="300" y="88"/>
                    <a:pt x="302" y="90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5" y="95"/>
                    <a:pt x="306" y="96"/>
                    <a:pt x="307" y="96"/>
                  </a:cubicBezTo>
                  <a:cubicBezTo>
                    <a:pt x="308" y="96"/>
                    <a:pt x="309" y="96"/>
                    <a:pt x="314" y="94"/>
                  </a:cubicBezTo>
                  <a:cubicBezTo>
                    <a:pt x="317" y="94"/>
                    <a:pt x="319" y="93"/>
                    <a:pt x="322" y="92"/>
                  </a:cubicBezTo>
                  <a:cubicBezTo>
                    <a:pt x="329" y="90"/>
                    <a:pt x="334" y="89"/>
                    <a:pt x="335" y="89"/>
                  </a:cubicBezTo>
                  <a:cubicBezTo>
                    <a:pt x="336" y="90"/>
                    <a:pt x="338" y="94"/>
                    <a:pt x="338" y="95"/>
                  </a:cubicBezTo>
                  <a:cubicBezTo>
                    <a:pt x="337" y="96"/>
                    <a:pt x="335" y="99"/>
                    <a:pt x="329" y="105"/>
                  </a:cubicBezTo>
                  <a:cubicBezTo>
                    <a:pt x="327" y="106"/>
                    <a:pt x="325" y="108"/>
                    <a:pt x="324" y="109"/>
                  </a:cubicBezTo>
                  <a:cubicBezTo>
                    <a:pt x="319" y="113"/>
                    <a:pt x="318" y="114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8" y="117"/>
                    <a:pt x="318" y="118"/>
                    <a:pt x="319" y="121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1" y="126"/>
                    <a:pt x="322" y="127"/>
                    <a:pt x="323" y="128"/>
                  </a:cubicBezTo>
                  <a:cubicBezTo>
                    <a:pt x="324" y="128"/>
                    <a:pt x="325" y="128"/>
                    <a:pt x="331" y="128"/>
                  </a:cubicBezTo>
                  <a:cubicBezTo>
                    <a:pt x="333" y="128"/>
                    <a:pt x="336" y="127"/>
                    <a:pt x="338" y="127"/>
                  </a:cubicBezTo>
                  <a:cubicBezTo>
                    <a:pt x="346" y="127"/>
                    <a:pt x="350" y="127"/>
                    <a:pt x="352" y="128"/>
                  </a:cubicBezTo>
                  <a:cubicBezTo>
                    <a:pt x="352" y="129"/>
                    <a:pt x="354" y="132"/>
                    <a:pt x="353" y="134"/>
                  </a:cubicBezTo>
                  <a:cubicBezTo>
                    <a:pt x="353" y="134"/>
                    <a:pt x="353" y="134"/>
                    <a:pt x="353" y="134"/>
                  </a:cubicBezTo>
                  <a:cubicBezTo>
                    <a:pt x="352" y="135"/>
                    <a:pt x="349" y="138"/>
                    <a:pt x="342" y="141"/>
                  </a:cubicBezTo>
                  <a:cubicBezTo>
                    <a:pt x="340" y="142"/>
                    <a:pt x="338" y="143"/>
                    <a:pt x="336" y="144"/>
                  </a:cubicBezTo>
                  <a:cubicBezTo>
                    <a:pt x="330" y="147"/>
                    <a:pt x="329" y="148"/>
                    <a:pt x="329" y="149"/>
                  </a:cubicBezTo>
                  <a:cubicBezTo>
                    <a:pt x="329" y="149"/>
                    <a:pt x="329" y="149"/>
                    <a:pt x="329" y="150"/>
                  </a:cubicBezTo>
                  <a:cubicBezTo>
                    <a:pt x="329" y="151"/>
                    <a:pt x="329" y="153"/>
                    <a:pt x="329" y="155"/>
                  </a:cubicBezTo>
                  <a:cubicBezTo>
                    <a:pt x="328" y="157"/>
                    <a:pt x="328" y="157"/>
                    <a:pt x="328" y="157"/>
                  </a:cubicBezTo>
                  <a:cubicBezTo>
                    <a:pt x="329" y="157"/>
                    <a:pt x="329" y="157"/>
                    <a:pt x="329" y="157"/>
                  </a:cubicBezTo>
                  <a:cubicBezTo>
                    <a:pt x="330" y="160"/>
                    <a:pt x="331" y="162"/>
                    <a:pt x="331" y="162"/>
                  </a:cubicBezTo>
                  <a:cubicBezTo>
                    <a:pt x="332" y="163"/>
                    <a:pt x="333" y="163"/>
                    <a:pt x="339" y="164"/>
                  </a:cubicBezTo>
                  <a:cubicBezTo>
                    <a:pt x="341" y="164"/>
                    <a:pt x="343" y="165"/>
                    <a:pt x="346" y="165"/>
                  </a:cubicBezTo>
                  <a:cubicBezTo>
                    <a:pt x="353" y="167"/>
                    <a:pt x="358" y="168"/>
                    <a:pt x="359" y="169"/>
                  </a:cubicBezTo>
                  <a:cubicBezTo>
                    <a:pt x="359" y="170"/>
                    <a:pt x="360" y="172"/>
                    <a:pt x="360" y="174"/>
                  </a:cubicBezTo>
                  <a:cubicBezTo>
                    <a:pt x="359" y="175"/>
                    <a:pt x="359" y="175"/>
                    <a:pt x="359" y="175"/>
                  </a:cubicBezTo>
                  <a:cubicBezTo>
                    <a:pt x="358" y="176"/>
                    <a:pt x="354" y="178"/>
                    <a:pt x="347" y="180"/>
                  </a:cubicBezTo>
                  <a:cubicBezTo>
                    <a:pt x="344" y="180"/>
                    <a:pt x="342" y="181"/>
                    <a:pt x="340" y="181"/>
                  </a:cubicBezTo>
                  <a:cubicBezTo>
                    <a:pt x="334" y="183"/>
                    <a:pt x="333" y="183"/>
                    <a:pt x="332" y="184"/>
                  </a:cubicBezTo>
                  <a:cubicBezTo>
                    <a:pt x="332" y="185"/>
                    <a:pt x="331" y="186"/>
                    <a:pt x="331" y="187"/>
                  </a:cubicBezTo>
                  <a:cubicBezTo>
                    <a:pt x="331" y="188"/>
                    <a:pt x="331" y="189"/>
                    <a:pt x="331" y="190"/>
                  </a:cubicBezTo>
                  <a:cubicBezTo>
                    <a:pt x="329" y="192"/>
                    <a:pt x="329" y="192"/>
                    <a:pt x="329" y="192"/>
                  </a:cubicBezTo>
                  <a:cubicBezTo>
                    <a:pt x="331" y="192"/>
                    <a:pt x="331" y="192"/>
                    <a:pt x="331" y="192"/>
                  </a:cubicBezTo>
                  <a:cubicBezTo>
                    <a:pt x="330" y="195"/>
                    <a:pt x="331" y="197"/>
                    <a:pt x="331" y="198"/>
                  </a:cubicBezTo>
                  <a:cubicBezTo>
                    <a:pt x="332" y="198"/>
                    <a:pt x="333" y="199"/>
                    <a:pt x="338" y="201"/>
                  </a:cubicBezTo>
                  <a:cubicBezTo>
                    <a:pt x="340" y="202"/>
                    <a:pt x="343" y="203"/>
                    <a:pt x="345" y="204"/>
                  </a:cubicBezTo>
                  <a:cubicBezTo>
                    <a:pt x="352" y="207"/>
                    <a:pt x="356" y="210"/>
                    <a:pt x="357" y="210"/>
                  </a:cubicBezTo>
                  <a:cubicBezTo>
                    <a:pt x="357" y="211"/>
                    <a:pt x="357" y="212"/>
                    <a:pt x="357" y="213"/>
                  </a:cubicBezTo>
                  <a:cubicBezTo>
                    <a:pt x="356" y="215"/>
                    <a:pt x="356" y="217"/>
                    <a:pt x="355" y="217"/>
                  </a:cubicBezTo>
                  <a:cubicBezTo>
                    <a:pt x="354" y="217"/>
                    <a:pt x="350" y="218"/>
                    <a:pt x="342" y="218"/>
                  </a:cubicBezTo>
                  <a:cubicBezTo>
                    <a:pt x="340" y="218"/>
                    <a:pt x="337" y="218"/>
                    <a:pt x="335" y="218"/>
                  </a:cubicBezTo>
                  <a:cubicBezTo>
                    <a:pt x="329" y="218"/>
                    <a:pt x="328" y="219"/>
                    <a:pt x="327" y="219"/>
                  </a:cubicBezTo>
                  <a:cubicBezTo>
                    <a:pt x="326" y="220"/>
                    <a:pt x="325" y="221"/>
                    <a:pt x="325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7"/>
                    <a:pt x="323" y="229"/>
                    <a:pt x="323" y="230"/>
                  </a:cubicBezTo>
                  <a:cubicBezTo>
                    <a:pt x="323" y="231"/>
                    <a:pt x="323" y="232"/>
                    <a:pt x="323" y="232"/>
                  </a:cubicBezTo>
                  <a:cubicBezTo>
                    <a:pt x="324" y="233"/>
                    <a:pt x="324" y="234"/>
                    <a:pt x="329" y="237"/>
                  </a:cubicBezTo>
                  <a:cubicBezTo>
                    <a:pt x="331" y="238"/>
                    <a:pt x="333" y="240"/>
                    <a:pt x="335" y="242"/>
                  </a:cubicBezTo>
                  <a:cubicBezTo>
                    <a:pt x="341" y="246"/>
                    <a:pt x="344" y="249"/>
                    <a:pt x="345" y="250"/>
                  </a:cubicBezTo>
                  <a:cubicBezTo>
                    <a:pt x="345" y="251"/>
                    <a:pt x="345" y="251"/>
                    <a:pt x="345" y="251"/>
                  </a:cubicBezTo>
                  <a:cubicBezTo>
                    <a:pt x="345" y="253"/>
                    <a:pt x="343" y="256"/>
                    <a:pt x="342" y="257"/>
                  </a:cubicBezTo>
                  <a:cubicBezTo>
                    <a:pt x="341" y="257"/>
                    <a:pt x="336" y="256"/>
                    <a:pt x="329" y="255"/>
                  </a:cubicBezTo>
                  <a:cubicBezTo>
                    <a:pt x="327" y="254"/>
                    <a:pt x="324" y="254"/>
                    <a:pt x="322" y="253"/>
                  </a:cubicBezTo>
                  <a:cubicBezTo>
                    <a:pt x="316" y="252"/>
                    <a:pt x="315" y="252"/>
                    <a:pt x="314" y="252"/>
                  </a:cubicBezTo>
                  <a:cubicBezTo>
                    <a:pt x="313" y="253"/>
                    <a:pt x="312" y="254"/>
                    <a:pt x="310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8" y="260"/>
                    <a:pt x="307" y="261"/>
                    <a:pt x="307" y="263"/>
                  </a:cubicBezTo>
                  <a:cubicBezTo>
                    <a:pt x="307" y="263"/>
                    <a:pt x="307" y="264"/>
                    <a:pt x="307" y="264"/>
                  </a:cubicBezTo>
                  <a:cubicBezTo>
                    <a:pt x="308" y="265"/>
                    <a:pt x="308" y="266"/>
                    <a:pt x="312" y="270"/>
                  </a:cubicBezTo>
                  <a:cubicBezTo>
                    <a:pt x="313" y="272"/>
                    <a:pt x="315" y="274"/>
                    <a:pt x="317" y="276"/>
                  </a:cubicBezTo>
                  <a:cubicBezTo>
                    <a:pt x="321" y="282"/>
                    <a:pt x="324" y="286"/>
                    <a:pt x="324" y="287"/>
                  </a:cubicBezTo>
                  <a:cubicBezTo>
                    <a:pt x="324" y="288"/>
                    <a:pt x="321" y="292"/>
                    <a:pt x="320" y="292"/>
                  </a:cubicBezTo>
                  <a:cubicBezTo>
                    <a:pt x="319" y="292"/>
                    <a:pt x="315" y="290"/>
                    <a:pt x="308" y="287"/>
                  </a:cubicBezTo>
                  <a:cubicBezTo>
                    <a:pt x="306" y="286"/>
                    <a:pt x="303" y="285"/>
                    <a:pt x="302" y="284"/>
                  </a:cubicBezTo>
                  <a:cubicBezTo>
                    <a:pt x="296" y="281"/>
                    <a:pt x="295" y="281"/>
                    <a:pt x="294" y="281"/>
                  </a:cubicBezTo>
                  <a:cubicBezTo>
                    <a:pt x="293" y="281"/>
                    <a:pt x="292" y="282"/>
                    <a:pt x="289" y="285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85" y="289"/>
                    <a:pt x="285" y="290"/>
                    <a:pt x="285" y="291"/>
                  </a:cubicBezTo>
                  <a:cubicBezTo>
                    <a:pt x="284" y="291"/>
                    <a:pt x="284" y="291"/>
                    <a:pt x="284" y="291"/>
                  </a:cubicBezTo>
                  <a:cubicBezTo>
                    <a:pt x="285" y="292"/>
                    <a:pt x="285" y="293"/>
                    <a:pt x="287" y="298"/>
                  </a:cubicBezTo>
                  <a:cubicBezTo>
                    <a:pt x="288" y="300"/>
                    <a:pt x="290" y="302"/>
                    <a:pt x="291" y="305"/>
                  </a:cubicBezTo>
                  <a:cubicBezTo>
                    <a:pt x="294" y="311"/>
                    <a:pt x="295" y="316"/>
                    <a:pt x="296" y="317"/>
                  </a:cubicBezTo>
                  <a:cubicBezTo>
                    <a:pt x="295" y="319"/>
                    <a:pt x="292" y="321"/>
                    <a:pt x="290" y="321"/>
                  </a:cubicBezTo>
                  <a:cubicBezTo>
                    <a:pt x="289" y="321"/>
                    <a:pt x="285" y="318"/>
                    <a:pt x="280" y="314"/>
                  </a:cubicBezTo>
                  <a:cubicBezTo>
                    <a:pt x="278" y="312"/>
                    <a:pt x="276" y="311"/>
                    <a:pt x="274" y="310"/>
                  </a:cubicBezTo>
                  <a:cubicBezTo>
                    <a:pt x="269" y="305"/>
                    <a:pt x="268" y="305"/>
                    <a:pt x="267" y="305"/>
                  </a:cubicBezTo>
                  <a:cubicBezTo>
                    <a:pt x="266" y="305"/>
                    <a:pt x="265" y="305"/>
                    <a:pt x="262" y="307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0" y="308"/>
                    <a:pt x="260" y="308"/>
                    <a:pt x="260" y="308"/>
                  </a:cubicBezTo>
                  <a:cubicBezTo>
                    <a:pt x="257" y="310"/>
                    <a:pt x="256" y="311"/>
                    <a:pt x="256" y="312"/>
                  </a:cubicBezTo>
                  <a:cubicBezTo>
                    <a:pt x="256" y="312"/>
                    <a:pt x="256" y="312"/>
                    <a:pt x="256" y="312"/>
                  </a:cubicBezTo>
                  <a:cubicBezTo>
                    <a:pt x="256" y="313"/>
                    <a:pt x="256" y="313"/>
                    <a:pt x="256" y="313"/>
                  </a:cubicBezTo>
                  <a:cubicBezTo>
                    <a:pt x="256" y="313"/>
                    <a:pt x="256" y="315"/>
                    <a:pt x="257" y="320"/>
                  </a:cubicBezTo>
                  <a:cubicBezTo>
                    <a:pt x="258" y="322"/>
                    <a:pt x="258" y="325"/>
                    <a:pt x="259" y="327"/>
                  </a:cubicBezTo>
                  <a:cubicBezTo>
                    <a:pt x="260" y="334"/>
                    <a:pt x="261" y="339"/>
                    <a:pt x="261" y="340"/>
                  </a:cubicBezTo>
                  <a:cubicBezTo>
                    <a:pt x="260" y="341"/>
                    <a:pt x="256" y="343"/>
                    <a:pt x="255" y="343"/>
                  </a:cubicBezTo>
                  <a:cubicBezTo>
                    <a:pt x="254" y="343"/>
                    <a:pt x="251" y="339"/>
                    <a:pt x="246" y="333"/>
                  </a:cubicBezTo>
                  <a:cubicBezTo>
                    <a:pt x="244" y="331"/>
                    <a:pt x="243" y="330"/>
                    <a:pt x="242" y="328"/>
                  </a:cubicBezTo>
                  <a:cubicBezTo>
                    <a:pt x="238" y="323"/>
                    <a:pt x="237" y="322"/>
                    <a:pt x="236" y="322"/>
                  </a:cubicBezTo>
                  <a:cubicBezTo>
                    <a:pt x="235" y="322"/>
                    <a:pt x="234" y="322"/>
                    <a:pt x="230" y="323"/>
                  </a:cubicBezTo>
                  <a:cubicBezTo>
                    <a:pt x="229" y="323"/>
                    <a:pt x="229" y="323"/>
                    <a:pt x="229" y="323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26" y="324"/>
                    <a:pt x="224" y="325"/>
                    <a:pt x="223" y="326"/>
                  </a:cubicBezTo>
                  <a:cubicBezTo>
                    <a:pt x="223" y="327"/>
                    <a:pt x="223" y="327"/>
                    <a:pt x="223" y="328"/>
                  </a:cubicBezTo>
                  <a:cubicBezTo>
                    <a:pt x="223" y="329"/>
                    <a:pt x="223" y="331"/>
                    <a:pt x="223" y="334"/>
                  </a:cubicBezTo>
                  <a:cubicBezTo>
                    <a:pt x="223" y="336"/>
                    <a:pt x="223" y="339"/>
                    <a:pt x="223" y="342"/>
                  </a:cubicBezTo>
                  <a:cubicBezTo>
                    <a:pt x="223" y="346"/>
                    <a:pt x="222" y="350"/>
                    <a:pt x="222" y="353"/>
                  </a:cubicBezTo>
                  <a:cubicBezTo>
                    <a:pt x="222" y="354"/>
                    <a:pt x="222" y="355"/>
                    <a:pt x="222" y="355"/>
                  </a:cubicBezTo>
                  <a:cubicBezTo>
                    <a:pt x="220" y="356"/>
                    <a:pt x="216" y="357"/>
                    <a:pt x="215" y="356"/>
                  </a:cubicBezTo>
                  <a:cubicBezTo>
                    <a:pt x="214" y="355"/>
                    <a:pt x="212" y="351"/>
                    <a:pt x="209" y="345"/>
                  </a:cubicBezTo>
                  <a:cubicBezTo>
                    <a:pt x="208" y="342"/>
                    <a:pt x="207" y="340"/>
                    <a:pt x="206" y="338"/>
                  </a:cubicBezTo>
                  <a:cubicBezTo>
                    <a:pt x="203" y="332"/>
                    <a:pt x="203" y="332"/>
                    <a:pt x="202" y="331"/>
                  </a:cubicBezTo>
                  <a:cubicBezTo>
                    <a:pt x="201" y="331"/>
                    <a:pt x="200" y="330"/>
                    <a:pt x="196" y="331"/>
                  </a:cubicBezTo>
                  <a:cubicBezTo>
                    <a:pt x="194" y="329"/>
                    <a:pt x="194" y="329"/>
                    <a:pt x="194" y="329"/>
                  </a:cubicBezTo>
                  <a:cubicBezTo>
                    <a:pt x="194" y="331"/>
                    <a:pt x="194" y="331"/>
                    <a:pt x="194" y="331"/>
                  </a:cubicBezTo>
                  <a:cubicBezTo>
                    <a:pt x="191" y="331"/>
                    <a:pt x="189" y="332"/>
                    <a:pt x="188" y="333"/>
                  </a:cubicBezTo>
                  <a:cubicBezTo>
                    <a:pt x="188" y="333"/>
                    <a:pt x="188" y="334"/>
                    <a:pt x="186" y="340"/>
                  </a:cubicBezTo>
                  <a:cubicBezTo>
                    <a:pt x="186" y="342"/>
                    <a:pt x="185" y="345"/>
                    <a:pt x="184" y="347"/>
                  </a:cubicBezTo>
                  <a:cubicBezTo>
                    <a:pt x="182" y="354"/>
                    <a:pt x="181" y="359"/>
                    <a:pt x="180" y="360"/>
                  </a:cubicBezTo>
                  <a:cubicBezTo>
                    <a:pt x="179" y="360"/>
                    <a:pt x="175" y="360"/>
                    <a:pt x="174" y="360"/>
                  </a:cubicBezTo>
                  <a:cubicBezTo>
                    <a:pt x="173" y="359"/>
                    <a:pt x="172" y="354"/>
                    <a:pt x="170" y="347"/>
                  </a:cubicBezTo>
                  <a:cubicBezTo>
                    <a:pt x="170" y="345"/>
                    <a:pt x="169" y="342"/>
                    <a:pt x="169" y="340"/>
                  </a:cubicBezTo>
                  <a:cubicBezTo>
                    <a:pt x="167" y="334"/>
                    <a:pt x="167" y="333"/>
                    <a:pt x="167" y="332"/>
                  </a:cubicBezTo>
                  <a:cubicBezTo>
                    <a:pt x="166" y="332"/>
                    <a:pt x="165" y="331"/>
                    <a:pt x="161" y="331"/>
                  </a:cubicBezTo>
                  <a:cubicBezTo>
                    <a:pt x="160" y="330"/>
                    <a:pt x="160" y="330"/>
                    <a:pt x="160" y="330"/>
                  </a:cubicBezTo>
                  <a:cubicBezTo>
                    <a:pt x="159" y="330"/>
                    <a:pt x="159" y="330"/>
                    <a:pt x="159" y="330"/>
                  </a:cubicBezTo>
                  <a:cubicBezTo>
                    <a:pt x="155" y="329"/>
                    <a:pt x="154" y="330"/>
                    <a:pt x="153" y="331"/>
                  </a:cubicBezTo>
                  <a:cubicBezTo>
                    <a:pt x="152" y="331"/>
                    <a:pt x="152" y="332"/>
                    <a:pt x="149" y="337"/>
                  </a:cubicBezTo>
                  <a:cubicBezTo>
                    <a:pt x="148" y="339"/>
                    <a:pt x="147" y="341"/>
                    <a:pt x="146" y="344"/>
                  </a:cubicBezTo>
                  <a:cubicBezTo>
                    <a:pt x="142" y="350"/>
                    <a:pt x="140" y="354"/>
                    <a:pt x="139" y="355"/>
                  </a:cubicBezTo>
                  <a:cubicBezTo>
                    <a:pt x="137" y="355"/>
                    <a:pt x="133" y="354"/>
                    <a:pt x="132" y="354"/>
                  </a:cubicBezTo>
                  <a:cubicBezTo>
                    <a:pt x="132" y="352"/>
                    <a:pt x="132" y="348"/>
                    <a:pt x="132" y="340"/>
                  </a:cubicBezTo>
                  <a:cubicBezTo>
                    <a:pt x="132" y="338"/>
                    <a:pt x="132" y="335"/>
                    <a:pt x="132" y="333"/>
                  </a:cubicBezTo>
                  <a:cubicBezTo>
                    <a:pt x="132" y="327"/>
                    <a:pt x="132" y="326"/>
                    <a:pt x="132" y="325"/>
                  </a:cubicBezTo>
                  <a:cubicBezTo>
                    <a:pt x="131" y="324"/>
                    <a:pt x="129" y="323"/>
                    <a:pt x="126" y="322"/>
                  </a:cubicBezTo>
                  <a:cubicBezTo>
                    <a:pt x="126" y="321"/>
                    <a:pt x="126" y="321"/>
                    <a:pt x="126" y="321"/>
                  </a:cubicBezTo>
                  <a:cubicBezTo>
                    <a:pt x="125" y="322"/>
                    <a:pt x="125" y="322"/>
                    <a:pt x="125" y="322"/>
                  </a:cubicBezTo>
                  <a:cubicBezTo>
                    <a:pt x="121" y="320"/>
                    <a:pt x="120" y="320"/>
                    <a:pt x="119" y="320"/>
                  </a:cubicBezTo>
                  <a:cubicBezTo>
                    <a:pt x="118" y="321"/>
                    <a:pt x="117" y="322"/>
                    <a:pt x="114" y="326"/>
                  </a:cubicBezTo>
                  <a:cubicBezTo>
                    <a:pt x="112" y="328"/>
                    <a:pt x="111" y="330"/>
                    <a:pt x="109" y="332"/>
                  </a:cubicBezTo>
                  <a:cubicBezTo>
                    <a:pt x="104" y="337"/>
                    <a:pt x="100" y="340"/>
                    <a:pt x="99" y="341"/>
                  </a:cubicBezTo>
                  <a:cubicBezTo>
                    <a:pt x="98" y="341"/>
                    <a:pt x="94" y="339"/>
                    <a:pt x="93" y="338"/>
                  </a:cubicBezTo>
                  <a:cubicBezTo>
                    <a:pt x="93" y="338"/>
                    <a:pt x="94" y="337"/>
                    <a:pt x="94" y="337"/>
                  </a:cubicBezTo>
                  <a:cubicBezTo>
                    <a:pt x="94" y="337"/>
                    <a:pt x="94" y="337"/>
                    <a:pt x="94" y="337"/>
                  </a:cubicBezTo>
                  <a:cubicBezTo>
                    <a:pt x="94" y="334"/>
                    <a:pt x="95" y="330"/>
                    <a:pt x="96" y="325"/>
                  </a:cubicBezTo>
                  <a:cubicBezTo>
                    <a:pt x="97" y="323"/>
                    <a:pt x="97" y="320"/>
                    <a:pt x="98" y="318"/>
                  </a:cubicBezTo>
                  <a:cubicBezTo>
                    <a:pt x="99" y="315"/>
                    <a:pt x="100" y="313"/>
                    <a:pt x="100" y="312"/>
                  </a:cubicBezTo>
                  <a:cubicBezTo>
                    <a:pt x="100" y="311"/>
                    <a:pt x="100" y="311"/>
                    <a:pt x="100" y="310"/>
                  </a:cubicBezTo>
                  <a:cubicBezTo>
                    <a:pt x="99" y="309"/>
                    <a:pt x="98" y="308"/>
                    <a:pt x="95" y="306"/>
                  </a:cubicBezTo>
                  <a:cubicBezTo>
                    <a:pt x="94" y="304"/>
                    <a:pt x="94" y="304"/>
                    <a:pt x="94" y="304"/>
                  </a:cubicBezTo>
                  <a:cubicBezTo>
                    <a:pt x="93" y="305"/>
                    <a:pt x="93" y="305"/>
                    <a:pt x="93" y="305"/>
                  </a:cubicBezTo>
                  <a:cubicBezTo>
                    <a:pt x="91" y="303"/>
                    <a:pt x="90" y="303"/>
                    <a:pt x="88" y="303"/>
                  </a:cubicBezTo>
                  <a:cubicBezTo>
                    <a:pt x="87" y="303"/>
                    <a:pt x="87" y="303"/>
                    <a:pt x="82" y="307"/>
                  </a:cubicBezTo>
                  <a:cubicBezTo>
                    <a:pt x="80" y="308"/>
                    <a:pt x="78" y="310"/>
                    <a:pt x="76" y="311"/>
                  </a:cubicBezTo>
                  <a:cubicBezTo>
                    <a:pt x="70" y="315"/>
                    <a:pt x="66" y="318"/>
                    <a:pt x="64" y="318"/>
                  </a:cubicBezTo>
                  <a:cubicBezTo>
                    <a:pt x="63" y="318"/>
                    <a:pt x="60" y="315"/>
                    <a:pt x="59" y="314"/>
                  </a:cubicBezTo>
                  <a:cubicBezTo>
                    <a:pt x="60" y="313"/>
                    <a:pt x="62" y="308"/>
                    <a:pt x="65" y="302"/>
                  </a:cubicBezTo>
                  <a:cubicBezTo>
                    <a:pt x="66" y="300"/>
                    <a:pt x="67" y="298"/>
                    <a:pt x="68" y="296"/>
                  </a:cubicBezTo>
                  <a:cubicBezTo>
                    <a:pt x="71" y="291"/>
                    <a:pt x="72" y="290"/>
                    <a:pt x="72" y="289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2" y="288"/>
                    <a:pt x="72" y="288"/>
                    <a:pt x="72" y="288"/>
                  </a:cubicBezTo>
                  <a:cubicBezTo>
                    <a:pt x="72" y="287"/>
                    <a:pt x="71" y="286"/>
                    <a:pt x="68" y="283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7" y="282"/>
                    <a:pt x="67" y="282"/>
                    <a:pt x="67" y="282"/>
                  </a:cubicBezTo>
                  <a:cubicBezTo>
                    <a:pt x="65" y="279"/>
                    <a:pt x="63" y="278"/>
                    <a:pt x="62" y="278"/>
                  </a:cubicBezTo>
                  <a:cubicBezTo>
                    <a:pt x="61" y="278"/>
                    <a:pt x="61" y="279"/>
                    <a:pt x="55" y="281"/>
                  </a:cubicBezTo>
                  <a:cubicBezTo>
                    <a:pt x="53" y="282"/>
                    <a:pt x="51" y="283"/>
                    <a:pt x="48" y="284"/>
                  </a:cubicBezTo>
                  <a:cubicBezTo>
                    <a:pt x="42" y="286"/>
                    <a:pt x="37" y="288"/>
                    <a:pt x="36" y="288"/>
                  </a:cubicBezTo>
                  <a:cubicBezTo>
                    <a:pt x="34" y="287"/>
                    <a:pt x="32" y="284"/>
                    <a:pt x="32" y="283"/>
                  </a:cubicBezTo>
                  <a:cubicBezTo>
                    <a:pt x="32" y="281"/>
                    <a:pt x="35" y="278"/>
                    <a:pt x="40" y="272"/>
                  </a:cubicBezTo>
                  <a:cubicBezTo>
                    <a:pt x="42" y="270"/>
                    <a:pt x="43" y="269"/>
                    <a:pt x="45" y="267"/>
                  </a:cubicBezTo>
                  <a:cubicBezTo>
                    <a:pt x="49" y="262"/>
                    <a:pt x="49" y="262"/>
                    <a:pt x="50" y="260"/>
                  </a:cubicBezTo>
                  <a:cubicBezTo>
                    <a:pt x="50" y="260"/>
                    <a:pt x="50" y="258"/>
                    <a:pt x="47" y="255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5" y="250"/>
                    <a:pt x="44" y="249"/>
                    <a:pt x="43" y="249"/>
                  </a:cubicBezTo>
                  <a:cubicBezTo>
                    <a:pt x="42" y="248"/>
                    <a:pt x="41" y="249"/>
                    <a:pt x="36" y="249"/>
                  </a:cubicBezTo>
                  <a:cubicBezTo>
                    <a:pt x="33" y="250"/>
                    <a:pt x="31" y="250"/>
                    <a:pt x="28" y="251"/>
                  </a:cubicBezTo>
                  <a:cubicBezTo>
                    <a:pt x="21" y="252"/>
                    <a:pt x="16" y="252"/>
                    <a:pt x="15" y="252"/>
                  </a:cubicBezTo>
                  <a:cubicBezTo>
                    <a:pt x="14" y="251"/>
                    <a:pt x="12" y="247"/>
                    <a:pt x="12" y="246"/>
                  </a:cubicBezTo>
                  <a:cubicBezTo>
                    <a:pt x="13" y="245"/>
                    <a:pt x="16" y="242"/>
                    <a:pt x="22" y="237"/>
                  </a:cubicBezTo>
                  <a:cubicBezTo>
                    <a:pt x="24" y="236"/>
                    <a:pt x="26" y="235"/>
                    <a:pt x="28" y="234"/>
                  </a:cubicBezTo>
                  <a:cubicBezTo>
                    <a:pt x="33" y="230"/>
                    <a:pt x="34" y="229"/>
                    <a:pt x="35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6"/>
                    <a:pt x="35" y="225"/>
                    <a:pt x="34" y="222"/>
                  </a:cubicBezTo>
                  <a:cubicBezTo>
                    <a:pt x="34" y="221"/>
                    <a:pt x="34" y="221"/>
                    <a:pt x="34" y="221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2" y="217"/>
                    <a:pt x="31" y="216"/>
                    <a:pt x="31" y="215"/>
                  </a:cubicBezTo>
                  <a:cubicBezTo>
                    <a:pt x="30" y="215"/>
                    <a:pt x="29" y="215"/>
                    <a:pt x="23" y="214"/>
                  </a:cubicBezTo>
                  <a:cubicBezTo>
                    <a:pt x="21" y="214"/>
                    <a:pt x="18" y="214"/>
                    <a:pt x="16" y="214"/>
                  </a:cubicBezTo>
                  <a:cubicBezTo>
                    <a:pt x="8" y="213"/>
                    <a:pt x="4" y="212"/>
                    <a:pt x="3" y="212"/>
                  </a:cubicBezTo>
                  <a:cubicBezTo>
                    <a:pt x="2" y="211"/>
                    <a:pt x="1" y="208"/>
                    <a:pt x="1" y="206"/>
                  </a:cubicBezTo>
                  <a:cubicBezTo>
                    <a:pt x="1" y="206"/>
                    <a:pt x="1" y="205"/>
                    <a:pt x="1" y="205"/>
                  </a:cubicBezTo>
                  <a:cubicBezTo>
                    <a:pt x="2" y="205"/>
                    <a:pt x="7" y="202"/>
                    <a:pt x="13" y="200"/>
                  </a:cubicBezTo>
                  <a:cubicBezTo>
                    <a:pt x="16" y="199"/>
                    <a:pt x="18" y="198"/>
                    <a:pt x="20" y="197"/>
                  </a:cubicBezTo>
                  <a:cubicBezTo>
                    <a:pt x="26" y="195"/>
                    <a:pt x="27" y="195"/>
                    <a:pt x="27" y="194"/>
                  </a:cubicBezTo>
                  <a:cubicBezTo>
                    <a:pt x="28" y="193"/>
                    <a:pt x="28" y="193"/>
                    <a:pt x="28" y="192"/>
                  </a:cubicBezTo>
                  <a:cubicBezTo>
                    <a:pt x="28" y="190"/>
                    <a:pt x="28" y="189"/>
                    <a:pt x="28" y="188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27" y="181"/>
                    <a:pt x="26" y="180"/>
                  </a:cubicBezTo>
                  <a:cubicBezTo>
                    <a:pt x="26" y="179"/>
                    <a:pt x="25" y="179"/>
                    <a:pt x="20" y="177"/>
                  </a:cubicBezTo>
                  <a:cubicBezTo>
                    <a:pt x="17" y="177"/>
                    <a:pt x="15" y="176"/>
                    <a:pt x="12" y="175"/>
                  </a:cubicBezTo>
                  <a:cubicBezTo>
                    <a:pt x="5" y="173"/>
                    <a:pt x="1" y="171"/>
                    <a:pt x="0" y="170"/>
                  </a:cubicBezTo>
                  <a:cubicBezTo>
                    <a:pt x="0" y="170"/>
                    <a:pt x="0" y="168"/>
                    <a:pt x="0" y="166"/>
                  </a:cubicBezTo>
                  <a:close/>
                  <a:moveTo>
                    <a:pt x="287" y="193"/>
                  </a:moveTo>
                  <a:cubicBezTo>
                    <a:pt x="295" y="134"/>
                    <a:pt x="253" y="79"/>
                    <a:pt x="193" y="72"/>
                  </a:cubicBezTo>
                  <a:cubicBezTo>
                    <a:pt x="134" y="64"/>
                    <a:pt x="80" y="106"/>
                    <a:pt x="72" y="165"/>
                  </a:cubicBezTo>
                  <a:cubicBezTo>
                    <a:pt x="64" y="225"/>
                    <a:pt x="106" y="279"/>
                    <a:pt x="166" y="287"/>
                  </a:cubicBezTo>
                  <a:cubicBezTo>
                    <a:pt x="225" y="295"/>
                    <a:pt x="280" y="253"/>
                    <a:pt x="287" y="193"/>
                  </a:cubicBezTo>
                  <a:close/>
                </a:path>
              </a:pathLst>
            </a:custGeom>
            <a:solidFill>
              <a:srgbClr val="FF7373"/>
            </a:solidFill>
            <a:ln w="28575">
              <a:solidFill>
                <a:schemeClr val="tx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A78965-BD47-4A0A-ACDF-D40E97006796}"/>
                </a:ext>
              </a:extLst>
            </p:cNvPr>
            <p:cNvSpPr txBox="1"/>
            <p:nvPr/>
          </p:nvSpPr>
          <p:spPr>
            <a:xfrm>
              <a:off x="1282257" y="1364798"/>
              <a:ext cx="815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1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7003CEA-3C22-49FC-AFC3-A5714EB94D79}"/>
              </a:ext>
            </a:extLst>
          </p:cNvPr>
          <p:cNvSpPr txBox="1"/>
          <p:nvPr/>
        </p:nvSpPr>
        <p:spPr>
          <a:xfrm>
            <a:off x="2322576" y="975392"/>
            <a:ext cx="8811775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Quan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sát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rồi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chọn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trả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đúng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3B690BC-097E-4BD4-85F7-5875BF60FDA9}"/>
              </a:ext>
            </a:extLst>
          </p:cNvPr>
          <p:cNvGrpSpPr/>
          <p:nvPr/>
        </p:nvGrpSpPr>
        <p:grpSpPr>
          <a:xfrm>
            <a:off x="534061" y="2109668"/>
            <a:ext cx="10936981" cy="1860378"/>
            <a:chOff x="-278117" y="2809709"/>
            <a:chExt cx="10936981" cy="186037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48" name="图片 38">
                <a:extLst>
                  <a:ext uri="{FF2B5EF4-FFF2-40B4-BE49-F238E27FC236}">
                    <a16:creationId xmlns:a16="http://schemas.microsoft.com/office/drawing/2014/main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50" name="矩形 40">
                <a:extLst>
                  <a:ext uri="{FF2B5EF4-FFF2-40B4-BE49-F238E27FC236}">
                    <a16:creationId xmlns:a16="http://schemas.microsoft.com/office/drawing/2014/main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788715"/>
                <a:ext cx="7928142" cy="659350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51" name="TextBox 86">
              <a:extLst>
                <a:ext uri="{FF2B5EF4-FFF2-40B4-BE49-F238E27FC236}">
                  <a16:creationId xmlns:a16="http://schemas.microsoft.com/office/drawing/2014/main" id="{7CA37E61-DDE8-4B72-B479-90CE14981609}"/>
                </a:ext>
              </a:extLst>
            </p:cNvPr>
            <p:cNvSpPr txBox="1"/>
            <p:nvPr/>
          </p:nvSpPr>
          <p:spPr>
            <a:xfrm flipH="1">
              <a:off x="-278117" y="3579794"/>
              <a:ext cx="8119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A. 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trong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tròn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và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trong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vuông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3B690BC-097E-4BD4-85F7-5875BF60FDA9}"/>
              </a:ext>
            </a:extLst>
          </p:cNvPr>
          <p:cNvGrpSpPr/>
          <p:nvPr/>
        </p:nvGrpSpPr>
        <p:grpSpPr>
          <a:xfrm>
            <a:off x="876392" y="2838363"/>
            <a:ext cx="10594650" cy="1860378"/>
            <a:chOff x="64214" y="2809709"/>
            <a:chExt cx="10594650" cy="186037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29" name="图片 38">
                <a:extLst>
                  <a:ext uri="{FF2B5EF4-FFF2-40B4-BE49-F238E27FC236}">
                    <a16:creationId xmlns:a16="http://schemas.microsoft.com/office/drawing/2014/main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30" name="矩形 40">
                <a:extLst>
                  <a:ext uri="{FF2B5EF4-FFF2-40B4-BE49-F238E27FC236}">
                    <a16:creationId xmlns:a16="http://schemas.microsoft.com/office/drawing/2014/main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788715"/>
                <a:ext cx="7928142" cy="659350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28" name="TextBox 86">
              <a:extLst>
                <a:ext uri="{FF2B5EF4-FFF2-40B4-BE49-F238E27FC236}">
                  <a16:creationId xmlns:a16="http://schemas.microsoft.com/office/drawing/2014/main" id="{7CA37E61-DDE8-4B72-B479-90CE14981609}"/>
                </a:ext>
              </a:extLst>
            </p:cNvPr>
            <p:cNvSpPr txBox="1"/>
            <p:nvPr/>
          </p:nvSpPr>
          <p:spPr>
            <a:xfrm flipH="1">
              <a:off x="64214" y="3572106"/>
              <a:ext cx="8119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B. 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trong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vuông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nhưng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ngoài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tròn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B690BC-097E-4BD4-85F7-5875BF60FDA9}"/>
              </a:ext>
            </a:extLst>
          </p:cNvPr>
          <p:cNvGrpSpPr/>
          <p:nvPr/>
        </p:nvGrpSpPr>
        <p:grpSpPr>
          <a:xfrm>
            <a:off x="876392" y="3567058"/>
            <a:ext cx="10594650" cy="1860378"/>
            <a:chOff x="64214" y="2809709"/>
            <a:chExt cx="10594650" cy="1860378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34" name="图片 38">
                <a:extLst>
                  <a:ext uri="{FF2B5EF4-FFF2-40B4-BE49-F238E27FC236}">
                    <a16:creationId xmlns:a16="http://schemas.microsoft.com/office/drawing/2014/main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35" name="矩形 40">
                <a:extLst>
                  <a:ext uri="{FF2B5EF4-FFF2-40B4-BE49-F238E27FC236}">
                    <a16:creationId xmlns:a16="http://schemas.microsoft.com/office/drawing/2014/main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788715"/>
                <a:ext cx="7928142" cy="659350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33" name="TextBox 86">
              <a:extLst>
                <a:ext uri="{FF2B5EF4-FFF2-40B4-BE49-F238E27FC236}">
                  <a16:creationId xmlns:a16="http://schemas.microsoft.com/office/drawing/2014/main" id="{7CA37E61-DDE8-4B72-B479-90CE14981609}"/>
                </a:ext>
              </a:extLst>
            </p:cNvPr>
            <p:cNvSpPr txBox="1"/>
            <p:nvPr/>
          </p:nvSpPr>
          <p:spPr>
            <a:xfrm flipH="1">
              <a:off x="64214" y="3564418"/>
              <a:ext cx="81198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C. 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trong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tròn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nhưng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ở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ngoài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hình</a:t>
              </a:r>
              <a:r>
                <a:rPr lang="en-US" altLang="zh-CN" sz="2800" noProof="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 </a:t>
              </a:r>
              <a:r>
                <a:rPr lang="en-US" altLang="zh-CN" sz="2800" noProof="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vuông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0241280" y="2403157"/>
            <a:ext cx="1645920" cy="164592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5 738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613992" y="3410755"/>
            <a:ext cx="1645920" cy="1645920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80468" y="3660309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35 300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922213" y="4298631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35 268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210525" y="2978640"/>
            <a:ext cx="1002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30 829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7003CEA-3C22-49FC-AFC3-A5714EB94D79}"/>
              </a:ext>
            </a:extLst>
          </p:cNvPr>
          <p:cNvSpPr txBox="1"/>
          <p:nvPr/>
        </p:nvSpPr>
        <p:spPr>
          <a:xfrm>
            <a:off x="1013347" y="1945583"/>
            <a:ext cx="8811775" cy="820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lớn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nằm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ở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vị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trí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vi-VN" sz="36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7003CEA-3C22-49FC-AFC3-A5714EB94D79}"/>
              </a:ext>
            </a:extLst>
          </p:cNvPr>
          <p:cNvSpPr txBox="1"/>
          <p:nvPr/>
        </p:nvSpPr>
        <p:spPr>
          <a:xfrm>
            <a:off x="2072059" y="5017131"/>
            <a:ext cx="6694350" cy="820609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35 300 &gt; 35 268 &gt; 30 829 &gt; 5 738</a:t>
            </a:r>
            <a:endParaRPr kumimoji="0" lang="vi-VN" sz="360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99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6C22B690-B309-4EF4-802B-94402B5DCCEC}"/>
              </a:ext>
            </a:extLst>
          </p:cNvPr>
          <p:cNvGrpSpPr/>
          <p:nvPr/>
        </p:nvGrpSpPr>
        <p:grpSpPr>
          <a:xfrm>
            <a:off x="-125023" y="-132878"/>
            <a:ext cx="1318167" cy="1319712"/>
            <a:chOff x="1031136" y="1120442"/>
            <a:chExt cx="1318167" cy="1319712"/>
          </a:xfrm>
        </p:grpSpPr>
        <p:sp>
          <p:nvSpPr>
            <p:cNvPr id="16" name="Freeform 254">
              <a:extLst>
                <a:ext uri="{FF2B5EF4-FFF2-40B4-BE49-F238E27FC236}">
                  <a16:creationId xmlns:a16="http://schemas.microsoft.com/office/drawing/2014/main" id="{10D5FFD4-8C94-45A9-AB7C-A53ADE07C77C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1030364" y="1121214"/>
              <a:ext cx="1319712" cy="1318167"/>
            </a:xfrm>
            <a:custGeom>
              <a:avLst/>
              <a:gdLst>
                <a:gd name="T0" fmla="*/ 30 w 360"/>
                <a:gd name="T1" fmla="*/ 152 h 360"/>
                <a:gd name="T2" fmla="*/ 18 w 360"/>
                <a:gd name="T3" fmla="*/ 137 h 360"/>
                <a:gd name="T4" fmla="*/ 37 w 360"/>
                <a:gd name="T5" fmla="*/ 124 h 360"/>
                <a:gd name="T6" fmla="*/ 38 w 360"/>
                <a:gd name="T7" fmla="*/ 106 h 360"/>
                <a:gd name="T8" fmla="*/ 54 w 360"/>
                <a:gd name="T9" fmla="*/ 93 h 360"/>
                <a:gd name="T10" fmla="*/ 59 w 360"/>
                <a:gd name="T11" fmla="*/ 75 h 360"/>
                <a:gd name="T12" fmla="*/ 78 w 360"/>
                <a:gd name="T13" fmla="*/ 66 h 360"/>
                <a:gd name="T14" fmla="*/ 84 w 360"/>
                <a:gd name="T15" fmla="*/ 43 h 360"/>
                <a:gd name="T16" fmla="*/ 112 w 360"/>
                <a:gd name="T17" fmla="*/ 44 h 360"/>
                <a:gd name="T18" fmla="*/ 118 w 360"/>
                <a:gd name="T19" fmla="*/ 32 h 360"/>
                <a:gd name="T20" fmla="*/ 135 w 360"/>
                <a:gd name="T21" fmla="*/ 26 h 360"/>
                <a:gd name="T22" fmla="*/ 154 w 360"/>
                <a:gd name="T23" fmla="*/ 24 h 360"/>
                <a:gd name="T24" fmla="*/ 172 w 360"/>
                <a:gd name="T25" fmla="*/ 20 h 360"/>
                <a:gd name="T26" fmla="*/ 191 w 360"/>
                <a:gd name="T27" fmla="*/ 21 h 360"/>
                <a:gd name="T28" fmla="*/ 210 w 360"/>
                <a:gd name="T29" fmla="*/ 30 h 360"/>
                <a:gd name="T30" fmla="*/ 232 w 360"/>
                <a:gd name="T31" fmla="*/ 21 h 360"/>
                <a:gd name="T32" fmla="*/ 244 w 360"/>
                <a:gd name="T33" fmla="*/ 38 h 360"/>
                <a:gd name="T34" fmla="*/ 261 w 360"/>
                <a:gd name="T35" fmla="*/ 43 h 360"/>
                <a:gd name="T36" fmla="*/ 274 w 360"/>
                <a:gd name="T37" fmla="*/ 59 h 360"/>
                <a:gd name="T38" fmla="*/ 284 w 360"/>
                <a:gd name="T39" fmla="*/ 69 h 360"/>
                <a:gd name="T40" fmla="*/ 303 w 360"/>
                <a:gd name="T41" fmla="*/ 78 h 360"/>
                <a:gd name="T42" fmla="*/ 303 w 360"/>
                <a:gd name="T43" fmla="*/ 92 h 360"/>
                <a:gd name="T44" fmla="*/ 329 w 360"/>
                <a:gd name="T45" fmla="*/ 105 h 360"/>
                <a:gd name="T46" fmla="*/ 320 w 360"/>
                <a:gd name="T47" fmla="*/ 123 h 360"/>
                <a:gd name="T48" fmla="*/ 353 w 360"/>
                <a:gd name="T49" fmla="*/ 134 h 360"/>
                <a:gd name="T50" fmla="*/ 328 w 360"/>
                <a:gd name="T51" fmla="*/ 157 h 360"/>
                <a:gd name="T52" fmla="*/ 360 w 360"/>
                <a:gd name="T53" fmla="*/ 174 h 360"/>
                <a:gd name="T54" fmla="*/ 331 w 360"/>
                <a:gd name="T55" fmla="*/ 190 h 360"/>
                <a:gd name="T56" fmla="*/ 357 w 360"/>
                <a:gd name="T57" fmla="*/ 210 h 360"/>
                <a:gd name="T58" fmla="*/ 325 w 360"/>
                <a:gd name="T59" fmla="*/ 225 h 360"/>
                <a:gd name="T60" fmla="*/ 335 w 360"/>
                <a:gd name="T61" fmla="*/ 242 h 360"/>
                <a:gd name="T62" fmla="*/ 314 w 360"/>
                <a:gd name="T63" fmla="*/ 252 h 360"/>
                <a:gd name="T64" fmla="*/ 312 w 360"/>
                <a:gd name="T65" fmla="*/ 270 h 360"/>
                <a:gd name="T66" fmla="*/ 294 w 360"/>
                <a:gd name="T67" fmla="*/ 281 h 360"/>
                <a:gd name="T68" fmla="*/ 287 w 360"/>
                <a:gd name="T69" fmla="*/ 298 h 360"/>
                <a:gd name="T70" fmla="*/ 267 w 360"/>
                <a:gd name="T71" fmla="*/ 305 h 360"/>
                <a:gd name="T72" fmla="*/ 256 w 360"/>
                <a:gd name="T73" fmla="*/ 313 h 360"/>
                <a:gd name="T74" fmla="*/ 242 w 360"/>
                <a:gd name="T75" fmla="*/ 328 h 360"/>
                <a:gd name="T76" fmla="*/ 223 w 360"/>
                <a:gd name="T77" fmla="*/ 328 h 360"/>
                <a:gd name="T78" fmla="*/ 209 w 360"/>
                <a:gd name="T79" fmla="*/ 345 h 360"/>
                <a:gd name="T80" fmla="*/ 188 w 360"/>
                <a:gd name="T81" fmla="*/ 333 h 360"/>
                <a:gd name="T82" fmla="*/ 169 w 360"/>
                <a:gd name="T83" fmla="*/ 340 h 360"/>
                <a:gd name="T84" fmla="*/ 149 w 360"/>
                <a:gd name="T85" fmla="*/ 337 h 360"/>
                <a:gd name="T86" fmla="*/ 132 w 360"/>
                <a:gd name="T87" fmla="*/ 325 h 360"/>
                <a:gd name="T88" fmla="*/ 109 w 360"/>
                <a:gd name="T89" fmla="*/ 332 h 360"/>
                <a:gd name="T90" fmla="*/ 98 w 360"/>
                <a:gd name="T91" fmla="*/ 318 h 360"/>
                <a:gd name="T92" fmla="*/ 88 w 360"/>
                <a:gd name="T93" fmla="*/ 303 h 360"/>
                <a:gd name="T94" fmla="*/ 68 w 360"/>
                <a:gd name="T95" fmla="*/ 296 h 360"/>
                <a:gd name="T96" fmla="*/ 67 w 360"/>
                <a:gd name="T97" fmla="*/ 282 h 360"/>
                <a:gd name="T98" fmla="*/ 40 w 360"/>
                <a:gd name="T99" fmla="*/ 272 h 360"/>
                <a:gd name="T100" fmla="*/ 43 w 360"/>
                <a:gd name="T101" fmla="*/ 249 h 360"/>
                <a:gd name="T102" fmla="*/ 28 w 360"/>
                <a:gd name="T103" fmla="*/ 234 h 360"/>
                <a:gd name="T104" fmla="*/ 31 w 360"/>
                <a:gd name="T105" fmla="*/ 215 h 360"/>
                <a:gd name="T106" fmla="*/ 13 w 360"/>
                <a:gd name="T107" fmla="*/ 200 h 360"/>
                <a:gd name="T108" fmla="*/ 28 w 360"/>
                <a:gd name="T109" fmla="*/ 185 h 360"/>
                <a:gd name="T110" fmla="*/ 287 w 360"/>
                <a:gd name="T111" fmla="*/ 193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60" h="360">
                  <a:moveTo>
                    <a:pt x="0" y="166"/>
                  </a:moveTo>
                  <a:cubicBezTo>
                    <a:pt x="0" y="165"/>
                    <a:pt x="0" y="164"/>
                    <a:pt x="0" y="164"/>
                  </a:cubicBezTo>
                  <a:cubicBezTo>
                    <a:pt x="1" y="163"/>
                    <a:pt x="6" y="162"/>
                    <a:pt x="13" y="161"/>
                  </a:cubicBezTo>
                  <a:cubicBezTo>
                    <a:pt x="16" y="161"/>
                    <a:pt x="18" y="160"/>
                    <a:pt x="20" y="160"/>
                  </a:cubicBezTo>
                  <a:cubicBezTo>
                    <a:pt x="27" y="159"/>
                    <a:pt x="28" y="159"/>
                    <a:pt x="28" y="158"/>
                  </a:cubicBezTo>
                  <a:cubicBezTo>
                    <a:pt x="29" y="157"/>
                    <a:pt x="30" y="156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1" y="151"/>
                    <a:pt x="31" y="150"/>
                    <a:pt x="31" y="148"/>
                  </a:cubicBezTo>
                  <a:cubicBezTo>
                    <a:pt x="31" y="147"/>
                    <a:pt x="31" y="146"/>
                    <a:pt x="31" y="145"/>
                  </a:cubicBezTo>
                  <a:cubicBezTo>
                    <a:pt x="30" y="144"/>
                    <a:pt x="29" y="143"/>
                    <a:pt x="24" y="141"/>
                  </a:cubicBezTo>
                  <a:cubicBezTo>
                    <a:pt x="22" y="139"/>
                    <a:pt x="20" y="138"/>
                    <a:pt x="18" y="137"/>
                  </a:cubicBezTo>
                  <a:cubicBezTo>
                    <a:pt x="12" y="133"/>
                    <a:pt x="8" y="130"/>
                    <a:pt x="7" y="129"/>
                  </a:cubicBezTo>
                  <a:cubicBezTo>
                    <a:pt x="7" y="129"/>
                    <a:pt x="7" y="129"/>
                    <a:pt x="7" y="128"/>
                  </a:cubicBezTo>
                  <a:cubicBezTo>
                    <a:pt x="7" y="126"/>
                    <a:pt x="8" y="123"/>
                    <a:pt x="9" y="123"/>
                  </a:cubicBezTo>
                  <a:cubicBezTo>
                    <a:pt x="10" y="123"/>
                    <a:pt x="15" y="122"/>
                    <a:pt x="22" y="123"/>
                  </a:cubicBezTo>
                  <a:cubicBezTo>
                    <a:pt x="25" y="123"/>
                    <a:pt x="27" y="124"/>
                    <a:pt x="29" y="124"/>
                  </a:cubicBezTo>
                  <a:cubicBezTo>
                    <a:pt x="36" y="124"/>
                    <a:pt x="36" y="124"/>
                    <a:pt x="37" y="124"/>
                  </a:cubicBezTo>
                  <a:cubicBezTo>
                    <a:pt x="38" y="123"/>
                    <a:pt x="39" y="122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2" y="116"/>
                    <a:pt x="43" y="114"/>
                    <a:pt x="43" y="113"/>
                  </a:cubicBezTo>
                  <a:cubicBezTo>
                    <a:pt x="43" y="113"/>
                    <a:pt x="43" y="112"/>
                    <a:pt x="43" y="111"/>
                  </a:cubicBezTo>
                  <a:cubicBezTo>
                    <a:pt x="42" y="111"/>
                    <a:pt x="42" y="110"/>
                    <a:pt x="38" y="106"/>
                  </a:cubicBezTo>
                  <a:cubicBezTo>
                    <a:pt x="36" y="104"/>
                    <a:pt x="34" y="103"/>
                    <a:pt x="32" y="101"/>
                  </a:cubicBezTo>
                  <a:cubicBezTo>
                    <a:pt x="27" y="95"/>
                    <a:pt x="24" y="92"/>
                    <a:pt x="23" y="91"/>
                  </a:cubicBezTo>
                  <a:cubicBezTo>
                    <a:pt x="24" y="89"/>
                    <a:pt x="26" y="86"/>
                    <a:pt x="27" y="85"/>
                  </a:cubicBezTo>
                  <a:cubicBezTo>
                    <a:pt x="28" y="85"/>
                    <a:pt x="32" y="86"/>
                    <a:pt x="40" y="88"/>
                  </a:cubicBezTo>
                  <a:cubicBezTo>
                    <a:pt x="42" y="89"/>
                    <a:pt x="44" y="90"/>
                    <a:pt x="46" y="91"/>
                  </a:cubicBezTo>
                  <a:cubicBezTo>
                    <a:pt x="52" y="93"/>
                    <a:pt x="53" y="93"/>
                    <a:pt x="54" y="93"/>
                  </a:cubicBezTo>
                  <a:cubicBezTo>
                    <a:pt x="55" y="92"/>
                    <a:pt x="56" y="92"/>
                    <a:pt x="58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2" y="84"/>
                    <a:pt x="62" y="83"/>
                    <a:pt x="62" y="8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1"/>
                    <a:pt x="62" y="80"/>
                    <a:pt x="59" y="75"/>
                  </a:cubicBezTo>
                  <a:cubicBezTo>
                    <a:pt x="57" y="73"/>
                    <a:pt x="56" y="71"/>
                    <a:pt x="54" y="69"/>
                  </a:cubicBezTo>
                  <a:cubicBezTo>
                    <a:pt x="51" y="63"/>
                    <a:pt x="49" y="58"/>
                    <a:pt x="48" y="57"/>
                  </a:cubicBezTo>
                  <a:cubicBezTo>
                    <a:pt x="49" y="56"/>
                    <a:pt x="52" y="53"/>
                    <a:pt x="53" y="52"/>
                  </a:cubicBezTo>
                  <a:cubicBezTo>
                    <a:pt x="54" y="53"/>
                    <a:pt x="58" y="55"/>
                    <a:pt x="64" y="59"/>
                  </a:cubicBezTo>
                  <a:cubicBezTo>
                    <a:pt x="67" y="60"/>
                    <a:pt x="69" y="61"/>
                    <a:pt x="70" y="62"/>
                  </a:cubicBezTo>
                  <a:cubicBezTo>
                    <a:pt x="76" y="66"/>
                    <a:pt x="77" y="66"/>
                    <a:pt x="78" y="66"/>
                  </a:cubicBezTo>
                  <a:cubicBezTo>
                    <a:pt x="79" y="66"/>
                    <a:pt x="80" y="65"/>
                    <a:pt x="83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7" y="60"/>
                    <a:pt x="88" y="59"/>
                    <a:pt x="88" y="57"/>
                  </a:cubicBezTo>
                  <a:cubicBezTo>
                    <a:pt x="88" y="56"/>
                    <a:pt x="88" y="56"/>
                    <a:pt x="86" y="50"/>
                  </a:cubicBezTo>
                  <a:cubicBezTo>
                    <a:pt x="85" y="48"/>
                    <a:pt x="84" y="46"/>
                    <a:pt x="84" y="43"/>
                  </a:cubicBezTo>
                  <a:cubicBezTo>
                    <a:pt x="81" y="36"/>
                    <a:pt x="80" y="31"/>
                    <a:pt x="80" y="30"/>
                  </a:cubicBezTo>
                  <a:cubicBezTo>
                    <a:pt x="81" y="29"/>
                    <a:pt x="84" y="27"/>
                    <a:pt x="86" y="27"/>
                  </a:cubicBezTo>
                  <a:cubicBezTo>
                    <a:pt x="87" y="27"/>
                    <a:pt x="90" y="30"/>
                    <a:pt x="96" y="35"/>
                  </a:cubicBezTo>
                  <a:cubicBezTo>
                    <a:pt x="97" y="37"/>
                    <a:pt x="99" y="39"/>
                    <a:pt x="100" y="40"/>
                  </a:cubicBezTo>
                  <a:cubicBezTo>
                    <a:pt x="105" y="45"/>
                    <a:pt x="106" y="45"/>
                    <a:pt x="107" y="46"/>
                  </a:cubicBezTo>
                  <a:cubicBezTo>
                    <a:pt x="108" y="46"/>
                    <a:pt x="109" y="46"/>
                    <a:pt x="112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8" y="42"/>
                    <a:pt x="118" y="40"/>
                    <a:pt x="119" y="40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8"/>
                    <a:pt x="119" y="36"/>
                    <a:pt x="118" y="32"/>
                  </a:cubicBezTo>
                  <a:cubicBezTo>
                    <a:pt x="118" y="30"/>
                    <a:pt x="118" y="27"/>
                    <a:pt x="118" y="24"/>
                  </a:cubicBezTo>
                  <a:cubicBezTo>
                    <a:pt x="117" y="19"/>
                    <a:pt x="117" y="13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8" y="10"/>
                    <a:pt x="122" y="9"/>
                    <a:pt x="124" y="9"/>
                  </a:cubicBezTo>
                  <a:cubicBezTo>
                    <a:pt x="124" y="10"/>
                    <a:pt x="127" y="14"/>
                    <a:pt x="131" y="20"/>
                  </a:cubicBezTo>
                  <a:cubicBezTo>
                    <a:pt x="132" y="22"/>
                    <a:pt x="134" y="24"/>
                    <a:pt x="135" y="26"/>
                  </a:cubicBezTo>
                  <a:cubicBezTo>
                    <a:pt x="138" y="31"/>
                    <a:pt x="139" y="32"/>
                    <a:pt x="140" y="32"/>
                  </a:cubicBezTo>
                  <a:cubicBezTo>
                    <a:pt x="140" y="33"/>
                    <a:pt x="142" y="33"/>
                    <a:pt x="146" y="32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50" y="31"/>
                    <a:pt x="152" y="30"/>
                    <a:pt x="153" y="29"/>
                  </a:cubicBezTo>
                  <a:cubicBezTo>
                    <a:pt x="153" y="29"/>
                    <a:pt x="153" y="28"/>
                    <a:pt x="154" y="24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18"/>
                    <a:pt x="155" y="16"/>
                    <a:pt x="155" y="14"/>
                  </a:cubicBezTo>
                  <a:cubicBezTo>
                    <a:pt x="156" y="7"/>
                    <a:pt x="157" y="3"/>
                    <a:pt x="158" y="1"/>
                  </a:cubicBezTo>
                  <a:cubicBezTo>
                    <a:pt x="159" y="1"/>
                    <a:pt x="163" y="0"/>
                    <a:pt x="164" y="1"/>
                  </a:cubicBezTo>
                  <a:cubicBezTo>
                    <a:pt x="165" y="2"/>
                    <a:pt x="167" y="6"/>
                    <a:pt x="169" y="13"/>
                  </a:cubicBezTo>
                  <a:cubicBezTo>
                    <a:pt x="170" y="15"/>
                    <a:pt x="171" y="18"/>
                    <a:pt x="172" y="20"/>
                  </a:cubicBezTo>
                  <a:cubicBezTo>
                    <a:pt x="173" y="26"/>
                    <a:pt x="174" y="27"/>
                    <a:pt x="175" y="27"/>
                  </a:cubicBezTo>
                  <a:cubicBezTo>
                    <a:pt x="175" y="28"/>
                    <a:pt x="177" y="28"/>
                    <a:pt x="181" y="28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87" y="29"/>
                    <a:pt x="188" y="28"/>
                    <a:pt x="188" y="27"/>
                  </a:cubicBezTo>
                  <a:cubicBezTo>
                    <a:pt x="189" y="27"/>
                    <a:pt x="189" y="26"/>
                    <a:pt x="191" y="21"/>
                  </a:cubicBezTo>
                  <a:cubicBezTo>
                    <a:pt x="192" y="18"/>
                    <a:pt x="193" y="16"/>
                    <a:pt x="194" y="13"/>
                  </a:cubicBezTo>
                  <a:cubicBezTo>
                    <a:pt x="197" y="7"/>
                    <a:pt x="199" y="2"/>
                    <a:pt x="200" y="1"/>
                  </a:cubicBezTo>
                  <a:cubicBezTo>
                    <a:pt x="201" y="1"/>
                    <a:pt x="205" y="1"/>
                    <a:pt x="206" y="2"/>
                  </a:cubicBezTo>
                  <a:cubicBezTo>
                    <a:pt x="207" y="3"/>
                    <a:pt x="207" y="8"/>
                    <a:pt x="208" y="15"/>
                  </a:cubicBezTo>
                  <a:cubicBezTo>
                    <a:pt x="208" y="18"/>
                    <a:pt x="209" y="20"/>
                    <a:pt x="209" y="22"/>
                  </a:cubicBezTo>
                  <a:cubicBezTo>
                    <a:pt x="209" y="29"/>
                    <a:pt x="209" y="30"/>
                    <a:pt x="210" y="30"/>
                  </a:cubicBezTo>
                  <a:cubicBezTo>
                    <a:pt x="211" y="31"/>
                    <a:pt x="212" y="32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21" y="34"/>
                    <a:pt x="222" y="34"/>
                    <a:pt x="223" y="33"/>
                  </a:cubicBezTo>
                  <a:cubicBezTo>
                    <a:pt x="224" y="33"/>
                    <a:pt x="225" y="32"/>
                    <a:pt x="228" y="28"/>
                  </a:cubicBezTo>
                  <a:cubicBezTo>
                    <a:pt x="229" y="26"/>
                    <a:pt x="230" y="23"/>
                    <a:pt x="232" y="21"/>
                  </a:cubicBezTo>
                  <a:cubicBezTo>
                    <a:pt x="236" y="15"/>
                    <a:pt x="239" y="12"/>
                    <a:pt x="240" y="11"/>
                  </a:cubicBezTo>
                  <a:cubicBezTo>
                    <a:pt x="242" y="11"/>
                    <a:pt x="246" y="12"/>
                    <a:pt x="247" y="13"/>
                  </a:cubicBezTo>
                  <a:cubicBezTo>
                    <a:pt x="247" y="14"/>
                    <a:pt x="247" y="18"/>
                    <a:pt x="246" y="24"/>
                  </a:cubicBezTo>
                  <a:cubicBezTo>
                    <a:pt x="246" y="25"/>
                    <a:pt x="245" y="26"/>
                    <a:pt x="245" y="26"/>
                  </a:cubicBezTo>
                  <a:cubicBezTo>
                    <a:pt x="245" y="29"/>
                    <a:pt x="245" y="31"/>
                    <a:pt x="244" y="33"/>
                  </a:cubicBezTo>
                  <a:cubicBezTo>
                    <a:pt x="244" y="35"/>
                    <a:pt x="244" y="37"/>
                    <a:pt x="244" y="38"/>
                  </a:cubicBezTo>
                  <a:cubicBezTo>
                    <a:pt x="243" y="40"/>
                    <a:pt x="243" y="41"/>
                    <a:pt x="244" y="41"/>
                  </a:cubicBezTo>
                  <a:cubicBezTo>
                    <a:pt x="244" y="42"/>
                    <a:pt x="245" y="43"/>
                    <a:pt x="249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3" y="48"/>
                    <a:pt x="255" y="48"/>
                    <a:pt x="256" y="47"/>
                  </a:cubicBezTo>
                  <a:cubicBezTo>
                    <a:pt x="257" y="47"/>
                    <a:pt x="257" y="47"/>
                    <a:pt x="261" y="43"/>
                  </a:cubicBezTo>
                  <a:cubicBezTo>
                    <a:pt x="263" y="41"/>
                    <a:pt x="265" y="39"/>
                    <a:pt x="267" y="38"/>
                  </a:cubicBezTo>
                  <a:cubicBezTo>
                    <a:pt x="273" y="33"/>
                    <a:pt x="276" y="30"/>
                    <a:pt x="278" y="29"/>
                  </a:cubicBezTo>
                  <a:cubicBezTo>
                    <a:pt x="279" y="30"/>
                    <a:pt x="283" y="32"/>
                    <a:pt x="283" y="33"/>
                  </a:cubicBezTo>
                  <a:cubicBezTo>
                    <a:pt x="283" y="35"/>
                    <a:pt x="281" y="40"/>
                    <a:pt x="279" y="46"/>
                  </a:cubicBezTo>
                  <a:cubicBezTo>
                    <a:pt x="278" y="48"/>
                    <a:pt x="277" y="50"/>
                    <a:pt x="276" y="52"/>
                  </a:cubicBezTo>
                  <a:cubicBezTo>
                    <a:pt x="275" y="56"/>
                    <a:pt x="274" y="58"/>
                    <a:pt x="274" y="59"/>
                  </a:cubicBezTo>
                  <a:cubicBezTo>
                    <a:pt x="274" y="59"/>
                    <a:pt x="274" y="59"/>
                    <a:pt x="274" y="59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61"/>
                    <a:pt x="275" y="62"/>
                    <a:pt x="278" y="64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2" y="68"/>
                    <a:pt x="283" y="69"/>
                    <a:pt x="284" y="69"/>
                  </a:cubicBezTo>
                  <a:cubicBezTo>
                    <a:pt x="285" y="69"/>
                    <a:pt x="286" y="68"/>
                    <a:pt x="291" y="65"/>
                  </a:cubicBezTo>
                  <a:cubicBezTo>
                    <a:pt x="293" y="64"/>
                    <a:pt x="295" y="63"/>
                    <a:pt x="298" y="62"/>
                  </a:cubicBezTo>
                  <a:cubicBezTo>
                    <a:pt x="304" y="58"/>
                    <a:pt x="308" y="56"/>
                    <a:pt x="310" y="56"/>
                  </a:cubicBezTo>
                  <a:cubicBezTo>
                    <a:pt x="311" y="57"/>
                    <a:pt x="314" y="60"/>
                    <a:pt x="314" y="61"/>
                  </a:cubicBezTo>
                  <a:cubicBezTo>
                    <a:pt x="314" y="62"/>
                    <a:pt x="312" y="66"/>
                    <a:pt x="307" y="72"/>
                  </a:cubicBezTo>
                  <a:cubicBezTo>
                    <a:pt x="306" y="74"/>
                    <a:pt x="305" y="76"/>
                    <a:pt x="303" y="78"/>
                  </a:cubicBezTo>
                  <a:cubicBezTo>
                    <a:pt x="300" y="83"/>
                    <a:pt x="299" y="84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6"/>
                    <a:pt x="300" y="88"/>
                    <a:pt x="302" y="90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5" y="95"/>
                    <a:pt x="306" y="96"/>
                    <a:pt x="307" y="96"/>
                  </a:cubicBezTo>
                  <a:cubicBezTo>
                    <a:pt x="308" y="96"/>
                    <a:pt x="309" y="96"/>
                    <a:pt x="314" y="94"/>
                  </a:cubicBezTo>
                  <a:cubicBezTo>
                    <a:pt x="317" y="94"/>
                    <a:pt x="319" y="93"/>
                    <a:pt x="322" y="92"/>
                  </a:cubicBezTo>
                  <a:cubicBezTo>
                    <a:pt x="329" y="90"/>
                    <a:pt x="334" y="89"/>
                    <a:pt x="335" y="89"/>
                  </a:cubicBezTo>
                  <a:cubicBezTo>
                    <a:pt x="336" y="90"/>
                    <a:pt x="338" y="94"/>
                    <a:pt x="338" y="95"/>
                  </a:cubicBezTo>
                  <a:cubicBezTo>
                    <a:pt x="337" y="96"/>
                    <a:pt x="335" y="99"/>
                    <a:pt x="329" y="105"/>
                  </a:cubicBezTo>
                  <a:cubicBezTo>
                    <a:pt x="327" y="106"/>
                    <a:pt x="325" y="108"/>
                    <a:pt x="324" y="109"/>
                  </a:cubicBezTo>
                  <a:cubicBezTo>
                    <a:pt x="319" y="113"/>
                    <a:pt x="318" y="114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8" y="117"/>
                    <a:pt x="318" y="118"/>
                    <a:pt x="319" y="121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1" y="126"/>
                    <a:pt x="322" y="127"/>
                    <a:pt x="323" y="128"/>
                  </a:cubicBezTo>
                  <a:cubicBezTo>
                    <a:pt x="324" y="128"/>
                    <a:pt x="325" y="128"/>
                    <a:pt x="331" y="128"/>
                  </a:cubicBezTo>
                  <a:cubicBezTo>
                    <a:pt x="333" y="128"/>
                    <a:pt x="336" y="127"/>
                    <a:pt x="338" y="127"/>
                  </a:cubicBezTo>
                  <a:cubicBezTo>
                    <a:pt x="346" y="127"/>
                    <a:pt x="350" y="127"/>
                    <a:pt x="352" y="128"/>
                  </a:cubicBezTo>
                  <a:cubicBezTo>
                    <a:pt x="352" y="129"/>
                    <a:pt x="354" y="132"/>
                    <a:pt x="353" y="134"/>
                  </a:cubicBezTo>
                  <a:cubicBezTo>
                    <a:pt x="353" y="134"/>
                    <a:pt x="353" y="134"/>
                    <a:pt x="353" y="134"/>
                  </a:cubicBezTo>
                  <a:cubicBezTo>
                    <a:pt x="352" y="135"/>
                    <a:pt x="349" y="138"/>
                    <a:pt x="342" y="141"/>
                  </a:cubicBezTo>
                  <a:cubicBezTo>
                    <a:pt x="340" y="142"/>
                    <a:pt x="338" y="143"/>
                    <a:pt x="336" y="144"/>
                  </a:cubicBezTo>
                  <a:cubicBezTo>
                    <a:pt x="330" y="147"/>
                    <a:pt x="329" y="148"/>
                    <a:pt x="329" y="149"/>
                  </a:cubicBezTo>
                  <a:cubicBezTo>
                    <a:pt x="329" y="149"/>
                    <a:pt x="329" y="149"/>
                    <a:pt x="329" y="150"/>
                  </a:cubicBezTo>
                  <a:cubicBezTo>
                    <a:pt x="329" y="151"/>
                    <a:pt x="329" y="153"/>
                    <a:pt x="329" y="155"/>
                  </a:cubicBezTo>
                  <a:cubicBezTo>
                    <a:pt x="328" y="157"/>
                    <a:pt x="328" y="157"/>
                    <a:pt x="328" y="157"/>
                  </a:cubicBezTo>
                  <a:cubicBezTo>
                    <a:pt x="329" y="157"/>
                    <a:pt x="329" y="157"/>
                    <a:pt x="329" y="157"/>
                  </a:cubicBezTo>
                  <a:cubicBezTo>
                    <a:pt x="330" y="160"/>
                    <a:pt x="331" y="162"/>
                    <a:pt x="331" y="162"/>
                  </a:cubicBezTo>
                  <a:cubicBezTo>
                    <a:pt x="332" y="163"/>
                    <a:pt x="333" y="163"/>
                    <a:pt x="339" y="164"/>
                  </a:cubicBezTo>
                  <a:cubicBezTo>
                    <a:pt x="341" y="164"/>
                    <a:pt x="343" y="165"/>
                    <a:pt x="346" y="165"/>
                  </a:cubicBezTo>
                  <a:cubicBezTo>
                    <a:pt x="353" y="167"/>
                    <a:pt x="358" y="168"/>
                    <a:pt x="359" y="169"/>
                  </a:cubicBezTo>
                  <a:cubicBezTo>
                    <a:pt x="359" y="170"/>
                    <a:pt x="360" y="172"/>
                    <a:pt x="360" y="174"/>
                  </a:cubicBezTo>
                  <a:cubicBezTo>
                    <a:pt x="359" y="175"/>
                    <a:pt x="359" y="175"/>
                    <a:pt x="359" y="175"/>
                  </a:cubicBezTo>
                  <a:cubicBezTo>
                    <a:pt x="358" y="176"/>
                    <a:pt x="354" y="178"/>
                    <a:pt x="347" y="180"/>
                  </a:cubicBezTo>
                  <a:cubicBezTo>
                    <a:pt x="344" y="180"/>
                    <a:pt x="342" y="181"/>
                    <a:pt x="340" y="181"/>
                  </a:cubicBezTo>
                  <a:cubicBezTo>
                    <a:pt x="334" y="183"/>
                    <a:pt x="333" y="183"/>
                    <a:pt x="332" y="184"/>
                  </a:cubicBezTo>
                  <a:cubicBezTo>
                    <a:pt x="332" y="185"/>
                    <a:pt x="331" y="186"/>
                    <a:pt x="331" y="187"/>
                  </a:cubicBezTo>
                  <a:cubicBezTo>
                    <a:pt x="331" y="188"/>
                    <a:pt x="331" y="189"/>
                    <a:pt x="331" y="190"/>
                  </a:cubicBezTo>
                  <a:cubicBezTo>
                    <a:pt x="329" y="192"/>
                    <a:pt x="329" y="192"/>
                    <a:pt x="329" y="192"/>
                  </a:cubicBezTo>
                  <a:cubicBezTo>
                    <a:pt x="331" y="192"/>
                    <a:pt x="331" y="192"/>
                    <a:pt x="331" y="192"/>
                  </a:cubicBezTo>
                  <a:cubicBezTo>
                    <a:pt x="330" y="195"/>
                    <a:pt x="331" y="197"/>
                    <a:pt x="331" y="198"/>
                  </a:cubicBezTo>
                  <a:cubicBezTo>
                    <a:pt x="332" y="198"/>
                    <a:pt x="333" y="199"/>
                    <a:pt x="338" y="201"/>
                  </a:cubicBezTo>
                  <a:cubicBezTo>
                    <a:pt x="340" y="202"/>
                    <a:pt x="343" y="203"/>
                    <a:pt x="345" y="204"/>
                  </a:cubicBezTo>
                  <a:cubicBezTo>
                    <a:pt x="352" y="207"/>
                    <a:pt x="356" y="210"/>
                    <a:pt x="357" y="210"/>
                  </a:cubicBezTo>
                  <a:cubicBezTo>
                    <a:pt x="357" y="211"/>
                    <a:pt x="357" y="212"/>
                    <a:pt x="357" y="213"/>
                  </a:cubicBezTo>
                  <a:cubicBezTo>
                    <a:pt x="356" y="215"/>
                    <a:pt x="356" y="217"/>
                    <a:pt x="355" y="217"/>
                  </a:cubicBezTo>
                  <a:cubicBezTo>
                    <a:pt x="354" y="217"/>
                    <a:pt x="350" y="218"/>
                    <a:pt x="342" y="218"/>
                  </a:cubicBezTo>
                  <a:cubicBezTo>
                    <a:pt x="340" y="218"/>
                    <a:pt x="337" y="218"/>
                    <a:pt x="335" y="218"/>
                  </a:cubicBezTo>
                  <a:cubicBezTo>
                    <a:pt x="329" y="218"/>
                    <a:pt x="328" y="219"/>
                    <a:pt x="327" y="219"/>
                  </a:cubicBezTo>
                  <a:cubicBezTo>
                    <a:pt x="326" y="220"/>
                    <a:pt x="325" y="221"/>
                    <a:pt x="325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7"/>
                    <a:pt x="323" y="229"/>
                    <a:pt x="323" y="230"/>
                  </a:cubicBezTo>
                  <a:cubicBezTo>
                    <a:pt x="323" y="231"/>
                    <a:pt x="323" y="232"/>
                    <a:pt x="323" y="232"/>
                  </a:cubicBezTo>
                  <a:cubicBezTo>
                    <a:pt x="324" y="233"/>
                    <a:pt x="324" y="234"/>
                    <a:pt x="329" y="237"/>
                  </a:cubicBezTo>
                  <a:cubicBezTo>
                    <a:pt x="331" y="238"/>
                    <a:pt x="333" y="240"/>
                    <a:pt x="335" y="242"/>
                  </a:cubicBezTo>
                  <a:cubicBezTo>
                    <a:pt x="341" y="246"/>
                    <a:pt x="344" y="249"/>
                    <a:pt x="345" y="250"/>
                  </a:cubicBezTo>
                  <a:cubicBezTo>
                    <a:pt x="345" y="251"/>
                    <a:pt x="345" y="251"/>
                    <a:pt x="345" y="251"/>
                  </a:cubicBezTo>
                  <a:cubicBezTo>
                    <a:pt x="345" y="253"/>
                    <a:pt x="343" y="256"/>
                    <a:pt x="342" y="257"/>
                  </a:cubicBezTo>
                  <a:cubicBezTo>
                    <a:pt x="341" y="257"/>
                    <a:pt x="336" y="256"/>
                    <a:pt x="329" y="255"/>
                  </a:cubicBezTo>
                  <a:cubicBezTo>
                    <a:pt x="327" y="254"/>
                    <a:pt x="324" y="254"/>
                    <a:pt x="322" y="253"/>
                  </a:cubicBezTo>
                  <a:cubicBezTo>
                    <a:pt x="316" y="252"/>
                    <a:pt x="315" y="252"/>
                    <a:pt x="314" y="252"/>
                  </a:cubicBezTo>
                  <a:cubicBezTo>
                    <a:pt x="313" y="253"/>
                    <a:pt x="312" y="254"/>
                    <a:pt x="310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8" y="260"/>
                    <a:pt x="307" y="261"/>
                    <a:pt x="307" y="263"/>
                  </a:cubicBezTo>
                  <a:cubicBezTo>
                    <a:pt x="307" y="263"/>
                    <a:pt x="307" y="264"/>
                    <a:pt x="307" y="264"/>
                  </a:cubicBezTo>
                  <a:cubicBezTo>
                    <a:pt x="308" y="265"/>
                    <a:pt x="308" y="266"/>
                    <a:pt x="312" y="270"/>
                  </a:cubicBezTo>
                  <a:cubicBezTo>
                    <a:pt x="313" y="272"/>
                    <a:pt x="315" y="274"/>
                    <a:pt x="317" y="276"/>
                  </a:cubicBezTo>
                  <a:cubicBezTo>
                    <a:pt x="321" y="282"/>
                    <a:pt x="324" y="286"/>
                    <a:pt x="324" y="287"/>
                  </a:cubicBezTo>
                  <a:cubicBezTo>
                    <a:pt x="324" y="288"/>
                    <a:pt x="321" y="292"/>
                    <a:pt x="320" y="292"/>
                  </a:cubicBezTo>
                  <a:cubicBezTo>
                    <a:pt x="319" y="292"/>
                    <a:pt x="315" y="290"/>
                    <a:pt x="308" y="287"/>
                  </a:cubicBezTo>
                  <a:cubicBezTo>
                    <a:pt x="306" y="286"/>
                    <a:pt x="303" y="285"/>
                    <a:pt x="302" y="284"/>
                  </a:cubicBezTo>
                  <a:cubicBezTo>
                    <a:pt x="296" y="281"/>
                    <a:pt x="295" y="281"/>
                    <a:pt x="294" y="281"/>
                  </a:cubicBezTo>
                  <a:cubicBezTo>
                    <a:pt x="293" y="281"/>
                    <a:pt x="292" y="282"/>
                    <a:pt x="289" y="285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85" y="289"/>
                    <a:pt x="285" y="290"/>
                    <a:pt x="285" y="291"/>
                  </a:cubicBezTo>
                  <a:cubicBezTo>
                    <a:pt x="284" y="291"/>
                    <a:pt x="284" y="291"/>
                    <a:pt x="284" y="291"/>
                  </a:cubicBezTo>
                  <a:cubicBezTo>
                    <a:pt x="285" y="292"/>
                    <a:pt x="285" y="293"/>
                    <a:pt x="287" y="298"/>
                  </a:cubicBezTo>
                  <a:cubicBezTo>
                    <a:pt x="288" y="300"/>
                    <a:pt x="290" y="302"/>
                    <a:pt x="291" y="305"/>
                  </a:cubicBezTo>
                  <a:cubicBezTo>
                    <a:pt x="294" y="311"/>
                    <a:pt x="295" y="316"/>
                    <a:pt x="296" y="317"/>
                  </a:cubicBezTo>
                  <a:cubicBezTo>
                    <a:pt x="295" y="319"/>
                    <a:pt x="292" y="321"/>
                    <a:pt x="290" y="321"/>
                  </a:cubicBezTo>
                  <a:cubicBezTo>
                    <a:pt x="289" y="321"/>
                    <a:pt x="285" y="318"/>
                    <a:pt x="280" y="314"/>
                  </a:cubicBezTo>
                  <a:cubicBezTo>
                    <a:pt x="278" y="312"/>
                    <a:pt x="276" y="311"/>
                    <a:pt x="274" y="310"/>
                  </a:cubicBezTo>
                  <a:cubicBezTo>
                    <a:pt x="269" y="305"/>
                    <a:pt x="268" y="305"/>
                    <a:pt x="267" y="305"/>
                  </a:cubicBezTo>
                  <a:cubicBezTo>
                    <a:pt x="266" y="305"/>
                    <a:pt x="265" y="305"/>
                    <a:pt x="262" y="307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0" y="308"/>
                    <a:pt x="260" y="308"/>
                    <a:pt x="260" y="308"/>
                  </a:cubicBezTo>
                  <a:cubicBezTo>
                    <a:pt x="257" y="310"/>
                    <a:pt x="256" y="311"/>
                    <a:pt x="256" y="312"/>
                  </a:cubicBezTo>
                  <a:cubicBezTo>
                    <a:pt x="256" y="312"/>
                    <a:pt x="256" y="312"/>
                    <a:pt x="256" y="312"/>
                  </a:cubicBezTo>
                  <a:cubicBezTo>
                    <a:pt x="256" y="313"/>
                    <a:pt x="256" y="313"/>
                    <a:pt x="256" y="313"/>
                  </a:cubicBezTo>
                  <a:cubicBezTo>
                    <a:pt x="256" y="313"/>
                    <a:pt x="256" y="315"/>
                    <a:pt x="257" y="320"/>
                  </a:cubicBezTo>
                  <a:cubicBezTo>
                    <a:pt x="258" y="322"/>
                    <a:pt x="258" y="325"/>
                    <a:pt x="259" y="327"/>
                  </a:cubicBezTo>
                  <a:cubicBezTo>
                    <a:pt x="260" y="334"/>
                    <a:pt x="261" y="339"/>
                    <a:pt x="261" y="340"/>
                  </a:cubicBezTo>
                  <a:cubicBezTo>
                    <a:pt x="260" y="341"/>
                    <a:pt x="256" y="343"/>
                    <a:pt x="255" y="343"/>
                  </a:cubicBezTo>
                  <a:cubicBezTo>
                    <a:pt x="254" y="343"/>
                    <a:pt x="251" y="339"/>
                    <a:pt x="246" y="333"/>
                  </a:cubicBezTo>
                  <a:cubicBezTo>
                    <a:pt x="244" y="331"/>
                    <a:pt x="243" y="330"/>
                    <a:pt x="242" y="328"/>
                  </a:cubicBezTo>
                  <a:cubicBezTo>
                    <a:pt x="238" y="323"/>
                    <a:pt x="237" y="322"/>
                    <a:pt x="236" y="322"/>
                  </a:cubicBezTo>
                  <a:cubicBezTo>
                    <a:pt x="235" y="322"/>
                    <a:pt x="234" y="322"/>
                    <a:pt x="230" y="323"/>
                  </a:cubicBezTo>
                  <a:cubicBezTo>
                    <a:pt x="229" y="323"/>
                    <a:pt x="229" y="323"/>
                    <a:pt x="229" y="323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26" y="324"/>
                    <a:pt x="224" y="325"/>
                    <a:pt x="223" y="326"/>
                  </a:cubicBezTo>
                  <a:cubicBezTo>
                    <a:pt x="223" y="327"/>
                    <a:pt x="223" y="327"/>
                    <a:pt x="223" y="328"/>
                  </a:cubicBezTo>
                  <a:cubicBezTo>
                    <a:pt x="223" y="329"/>
                    <a:pt x="223" y="331"/>
                    <a:pt x="223" y="334"/>
                  </a:cubicBezTo>
                  <a:cubicBezTo>
                    <a:pt x="223" y="336"/>
                    <a:pt x="223" y="339"/>
                    <a:pt x="223" y="342"/>
                  </a:cubicBezTo>
                  <a:cubicBezTo>
                    <a:pt x="223" y="346"/>
                    <a:pt x="222" y="350"/>
                    <a:pt x="222" y="353"/>
                  </a:cubicBezTo>
                  <a:cubicBezTo>
                    <a:pt x="222" y="354"/>
                    <a:pt x="222" y="355"/>
                    <a:pt x="222" y="355"/>
                  </a:cubicBezTo>
                  <a:cubicBezTo>
                    <a:pt x="220" y="356"/>
                    <a:pt x="216" y="357"/>
                    <a:pt x="215" y="356"/>
                  </a:cubicBezTo>
                  <a:cubicBezTo>
                    <a:pt x="214" y="355"/>
                    <a:pt x="212" y="351"/>
                    <a:pt x="209" y="345"/>
                  </a:cubicBezTo>
                  <a:cubicBezTo>
                    <a:pt x="208" y="342"/>
                    <a:pt x="207" y="340"/>
                    <a:pt x="206" y="338"/>
                  </a:cubicBezTo>
                  <a:cubicBezTo>
                    <a:pt x="203" y="332"/>
                    <a:pt x="203" y="332"/>
                    <a:pt x="202" y="331"/>
                  </a:cubicBezTo>
                  <a:cubicBezTo>
                    <a:pt x="201" y="331"/>
                    <a:pt x="200" y="330"/>
                    <a:pt x="196" y="331"/>
                  </a:cubicBezTo>
                  <a:cubicBezTo>
                    <a:pt x="194" y="329"/>
                    <a:pt x="194" y="329"/>
                    <a:pt x="194" y="329"/>
                  </a:cubicBezTo>
                  <a:cubicBezTo>
                    <a:pt x="194" y="331"/>
                    <a:pt x="194" y="331"/>
                    <a:pt x="194" y="331"/>
                  </a:cubicBezTo>
                  <a:cubicBezTo>
                    <a:pt x="191" y="331"/>
                    <a:pt x="189" y="332"/>
                    <a:pt x="188" y="333"/>
                  </a:cubicBezTo>
                  <a:cubicBezTo>
                    <a:pt x="188" y="333"/>
                    <a:pt x="188" y="334"/>
                    <a:pt x="186" y="340"/>
                  </a:cubicBezTo>
                  <a:cubicBezTo>
                    <a:pt x="186" y="342"/>
                    <a:pt x="185" y="345"/>
                    <a:pt x="184" y="347"/>
                  </a:cubicBezTo>
                  <a:cubicBezTo>
                    <a:pt x="182" y="354"/>
                    <a:pt x="181" y="359"/>
                    <a:pt x="180" y="360"/>
                  </a:cubicBezTo>
                  <a:cubicBezTo>
                    <a:pt x="179" y="360"/>
                    <a:pt x="175" y="360"/>
                    <a:pt x="174" y="360"/>
                  </a:cubicBezTo>
                  <a:cubicBezTo>
                    <a:pt x="173" y="359"/>
                    <a:pt x="172" y="354"/>
                    <a:pt x="170" y="347"/>
                  </a:cubicBezTo>
                  <a:cubicBezTo>
                    <a:pt x="170" y="345"/>
                    <a:pt x="169" y="342"/>
                    <a:pt x="169" y="340"/>
                  </a:cubicBezTo>
                  <a:cubicBezTo>
                    <a:pt x="167" y="334"/>
                    <a:pt x="167" y="333"/>
                    <a:pt x="167" y="332"/>
                  </a:cubicBezTo>
                  <a:cubicBezTo>
                    <a:pt x="166" y="332"/>
                    <a:pt x="165" y="331"/>
                    <a:pt x="161" y="331"/>
                  </a:cubicBezTo>
                  <a:cubicBezTo>
                    <a:pt x="160" y="330"/>
                    <a:pt x="160" y="330"/>
                    <a:pt x="160" y="330"/>
                  </a:cubicBezTo>
                  <a:cubicBezTo>
                    <a:pt x="159" y="330"/>
                    <a:pt x="159" y="330"/>
                    <a:pt x="159" y="330"/>
                  </a:cubicBezTo>
                  <a:cubicBezTo>
                    <a:pt x="155" y="329"/>
                    <a:pt x="154" y="330"/>
                    <a:pt x="153" y="331"/>
                  </a:cubicBezTo>
                  <a:cubicBezTo>
                    <a:pt x="152" y="331"/>
                    <a:pt x="152" y="332"/>
                    <a:pt x="149" y="337"/>
                  </a:cubicBezTo>
                  <a:cubicBezTo>
                    <a:pt x="148" y="339"/>
                    <a:pt x="147" y="341"/>
                    <a:pt x="146" y="344"/>
                  </a:cubicBezTo>
                  <a:cubicBezTo>
                    <a:pt x="142" y="350"/>
                    <a:pt x="140" y="354"/>
                    <a:pt x="139" y="355"/>
                  </a:cubicBezTo>
                  <a:cubicBezTo>
                    <a:pt x="137" y="355"/>
                    <a:pt x="133" y="354"/>
                    <a:pt x="132" y="354"/>
                  </a:cubicBezTo>
                  <a:cubicBezTo>
                    <a:pt x="132" y="352"/>
                    <a:pt x="132" y="348"/>
                    <a:pt x="132" y="340"/>
                  </a:cubicBezTo>
                  <a:cubicBezTo>
                    <a:pt x="132" y="338"/>
                    <a:pt x="132" y="335"/>
                    <a:pt x="132" y="333"/>
                  </a:cubicBezTo>
                  <a:cubicBezTo>
                    <a:pt x="132" y="327"/>
                    <a:pt x="132" y="326"/>
                    <a:pt x="132" y="325"/>
                  </a:cubicBezTo>
                  <a:cubicBezTo>
                    <a:pt x="131" y="324"/>
                    <a:pt x="129" y="323"/>
                    <a:pt x="126" y="322"/>
                  </a:cubicBezTo>
                  <a:cubicBezTo>
                    <a:pt x="126" y="321"/>
                    <a:pt x="126" y="321"/>
                    <a:pt x="126" y="321"/>
                  </a:cubicBezTo>
                  <a:cubicBezTo>
                    <a:pt x="125" y="322"/>
                    <a:pt x="125" y="322"/>
                    <a:pt x="125" y="322"/>
                  </a:cubicBezTo>
                  <a:cubicBezTo>
                    <a:pt x="121" y="320"/>
                    <a:pt x="120" y="320"/>
                    <a:pt x="119" y="320"/>
                  </a:cubicBezTo>
                  <a:cubicBezTo>
                    <a:pt x="118" y="321"/>
                    <a:pt x="117" y="322"/>
                    <a:pt x="114" y="326"/>
                  </a:cubicBezTo>
                  <a:cubicBezTo>
                    <a:pt x="112" y="328"/>
                    <a:pt x="111" y="330"/>
                    <a:pt x="109" y="332"/>
                  </a:cubicBezTo>
                  <a:cubicBezTo>
                    <a:pt x="104" y="337"/>
                    <a:pt x="100" y="340"/>
                    <a:pt x="99" y="341"/>
                  </a:cubicBezTo>
                  <a:cubicBezTo>
                    <a:pt x="98" y="341"/>
                    <a:pt x="94" y="339"/>
                    <a:pt x="93" y="338"/>
                  </a:cubicBezTo>
                  <a:cubicBezTo>
                    <a:pt x="93" y="338"/>
                    <a:pt x="94" y="337"/>
                    <a:pt x="94" y="337"/>
                  </a:cubicBezTo>
                  <a:cubicBezTo>
                    <a:pt x="94" y="337"/>
                    <a:pt x="94" y="337"/>
                    <a:pt x="94" y="337"/>
                  </a:cubicBezTo>
                  <a:cubicBezTo>
                    <a:pt x="94" y="334"/>
                    <a:pt x="95" y="330"/>
                    <a:pt x="96" y="325"/>
                  </a:cubicBezTo>
                  <a:cubicBezTo>
                    <a:pt x="97" y="323"/>
                    <a:pt x="97" y="320"/>
                    <a:pt x="98" y="318"/>
                  </a:cubicBezTo>
                  <a:cubicBezTo>
                    <a:pt x="99" y="315"/>
                    <a:pt x="100" y="313"/>
                    <a:pt x="100" y="312"/>
                  </a:cubicBezTo>
                  <a:cubicBezTo>
                    <a:pt x="100" y="311"/>
                    <a:pt x="100" y="311"/>
                    <a:pt x="100" y="310"/>
                  </a:cubicBezTo>
                  <a:cubicBezTo>
                    <a:pt x="99" y="309"/>
                    <a:pt x="98" y="308"/>
                    <a:pt x="95" y="306"/>
                  </a:cubicBezTo>
                  <a:cubicBezTo>
                    <a:pt x="94" y="304"/>
                    <a:pt x="94" y="304"/>
                    <a:pt x="94" y="304"/>
                  </a:cubicBezTo>
                  <a:cubicBezTo>
                    <a:pt x="93" y="305"/>
                    <a:pt x="93" y="305"/>
                    <a:pt x="93" y="305"/>
                  </a:cubicBezTo>
                  <a:cubicBezTo>
                    <a:pt x="91" y="303"/>
                    <a:pt x="90" y="303"/>
                    <a:pt x="88" y="303"/>
                  </a:cubicBezTo>
                  <a:cubicBezTo>
                    <a:pt x="87" y="303"/>
                    <a:pt x="87" y="303"/>
                    <a:pt x="82" y="307"/>
                  </a:cubicBezTo>
                  <a:cubicBezTo>
                    <a:pt x="80" y="308"/>
                    <a:pt x="78" y="310"/>
                    <a:pt x="76" y="311"/>
                  </a:cubicBezTo>
                  <a:cubicBezTo>
                    <a:pt x="70" y="315"/>
                    <a:pt x="66" y="318"/>
                    <a:pt x="64" y="318"/>
                  </a:cubicBezTo>
                  <a:cubicBezTo>
                    <a:pt x="63" y="318"/>
                    <a:pt x="60" y="315"/>
                    <a:pt x="59" y="314"/>
                  </a:cubicBezTo>
                  <a:cubicBezTo>
                    <a:pt x="60" y="313"/>
                    <a:pt x="62" y="308"/>
                    <a:pt x="65" y="302"/>
                  </a:cubicBezTo>
                  <a:cubicBezTo>
                    <a:pt x="66" y="300"/>
                    <a:pt x="67" y="298"/>
                    <a:pt x="68" y="296"/>
                  </a:cubicBezTo>
                  <a:cubicBezTo>
                    <a:pt x="71" y="291"/>
                    <a:pt x="72" y="290"/>
                    <a:pt x="72" y="289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2" y="288"/>
                    <a:pt x="72" y="288"/>
                    <a:pt x="72" y="288"/>
                  </a:cubicBezTo>
                  <a:cubicBezTo>
                    <a:pt x="72" y="287"/>
                    <a:pt x="71" y="286"/>
                    <a:pt x="68" y="283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7" y="282"/>
                    <a:pt x="67" y="282"/>
                    <a:pt x="67" y="282"/>
                  </a:cubicBezTo>
                  <a:cubicBezTo>
                    <a:pt x="65" y="279"/>
                    <a:pt x="63" y="278"/>
                    <a:pt x="62" y="278"/>
                  </a:cubicBezTo>
                  <a:cubicBezTo>
                    <a:pt x="61" y="278"/>
                    <a:pt x="61" y="279"/>
                    <a:pt x="55" y="281"/>
                  </a:cubicBezTo>
                  <a:cubicBezTo>
                    <a:pt x="53" y="282"/>
                    <a:pt x="51" y="283"/>
                    <a:pt x="48" y="284"/>
                  </a:cubicBezTo>
                  <a:cubicBezTo>
                    <a:pt x="42" y="286"/>
                    <a:pt x="37" y="288"/>
                    <a:pt x="36" y="288"/>
                  </a:cubicBezTo>
                  <a:cubicBezTo>
                    <a:pt x="34" y="287"/>
                    <a:pt x="32" y="284"/>
                    <a:pt x="32" y="283"/>
                  </a:cubicBezTo>
                  <a:cubicBezTo>
                    <a:pt x="32" y="281"/>
                    <a:pt x="35" y="278"/>
                    <a:pt x="40" y="272"/>
                  </a:cubicBezTo>
                  <a:cubicBezTo>
                    <a:pt x="42" y="270"/>
                    <a:pt x="43" y="269"/>
                    <a:pt x="45" y="267"/>
                  </a:cubicBezTo>
                  <a:cubicBezTo>
                    <a:pt x="49" y="262"/>
                    <a:pt x="49" y="262"/>
                    <a:pt x="50" y="260"/>
                  </a:cubicBezTo>
                  <a:cubicBezTo>
                    <a:pt x="50" y="260"/>
                    <a:pt x="50" y="258"/>
                    <a:pt x="47" y="255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5" y="250"/>
                    <a:pt x="44" y="249"/>
                    <a:pt x="43" y="249"/>
                  </a:cubicBezTo>
                  <a:cubicBezTo>
                    <a:pt x="42" y="248"/>
                    <a:pt x="41" y="249"/>
                    <a:pt x="36" y="249"/>
                  </a:cubicBezTo>
                  <a:cubicBezTo>
                    <a:pt x="33" y="250"/>
                    <a:pt x="31" y="250"/>
                    <a:pt x="28" y="251"/>
                  </a:cubicBezTo>
                  <a:cubicBezTo>
                    <a:pt x="21" y="252"/>
                    <a:pt x="16" y="252"/>
                    <a:pt x="15" y="252"/>
                  </a:cubicBezTo>
                  <a:cubicBezTo>
                    <a:pt x="14" y="251"/>
                    <a:pt x="12" y="247"/>
                    <a:pt x="12" y="246"/>
                  </a:cubicBezTo>
                  <a:cubicBezTo>
                    <a:pt x="13" y="245"/>
                    <a:pt x="16" y="242"/>
                    <a:pt x="22" y="237"/>
                  </a:cubicBezTo>
                  <a:cubicBezTo>
                    <a:pt x="24" y="236"/>
                    <a:pt x="26" y="235"/>
                    <a:pt x="28" y="234"/>
                  </a:cubicBezTo>
                  <a:cubicBezTo>
                    <a:pt x="33" y="230"/>
                    <a:pt x="34" y="229"/>
                    <a:pt x="35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6"/>
                    <a:pt x="35" y="225"/>
                    <a:pt x="34" y="222"/>
                  </a:cubicBezTo>
                  <a:cubicBezTo>
                    <a:pt x="34" y="221"/>
                    <a:pt x="34" y="221"/>
                    <a:pt x="34" y="221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2" y="217"/>
                    <a:pt x="31" y="216"/>
                    <a:pt x="31" y="215"/>
                  </a:cubicBezTo>
                  <a:cubicBezTo>
                    <a:pt x="30" y="215"/>
                    <a:pt x="29" y="215"/>
                    <a:pt x="23" y="214"/>
                  </a:cubicBezTo>
                  <a:cubicBezTo>
                    <a:pt x="21" y="214"/>
                    <a:pt x="18" y="214"/>
                    <a:pt x="16" y="214"/>
                  </a:cubicBezTo>
                  <a:cubicBezTo>
                    <a:pt x="8" y="213"/>
                    <a:pt x="4" y="212"/>
                    <a:pt x="3" y="212"/>
                  </a:cubicBezTo>
                  <a:cubicBezTo>
                    <a:pt x="2" y="211"/>
                    <a:pt x="1" y="208"/>
                    <a:pt x="1" y="206"/>
                  </a:cubicBezTo>
                  <a:cubicBezTo>
                    <a:pt x="1" y="206"/>
                    <a:pt x="1" y="205"/>
                    <a:pt x="1" y="205"/>
                  </a:cubicBezTo>
                  <a:cubicBezTo>
                    <a:pt x="2" y="205"/>
                    <a:pt x="7" y="202"/>
                    <a:pt x="13" y="200"/>
                  </a:cubicBezTo>
                  <a:cubicBezTo>
                    <a:pt x="16" y="199"/>
                    <a:pt x="18" y="198"/>
                    <a:pt x="20" y="197"/>
                  </a:cubicBezTo>
                  <a:cubicBezTo>
                    <a:pt x="26" y="195"/>
                    <a:pt x="27" y="195"/>
                    <a:pt x="27" y="194"/>
                  </a:cubicBezTo>
                  <a:cubicBezTo>
                    <a:pt x="28" y="193"/>
                    <a:pt x="28" y="193"/>
                    <a:pt x="28" y="192"/>
                  </a:cubicBezTo>
                  <a:cubicBezTo>
                    <a:pt x="28" y="190"/>
                    <a:pt x="28" y="189"/>
                    <a:pt x="28" y="188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27" y="181"/>
                    <a:pt x="26" y="180"/>
                  </a:cubicBezTo>
                  <a:cubicBezTo>
                    <a:pt x="26" y="179"/>
                    <a:pt x="25" y="179"/>
                    <a:pt x="20" y="177"/>
                  </a:cubicBezTo>
                  <a:cubicBezTo>
                    <a:pt x="17" y="177"/>
                    <a:pt x="15" y="176"/>
                    <a:pt x="12" y="175"/>
                  </a:cubicBezTo>
                  <a:cubicBezTo>
                    <a:pt x="5" y="173"/>
                    <a:pt x="1" y="171"/>
                    <a:pt x="0" y="170"/>
                  </a:cubicBezTo>
                  <a:cubicBezTo>
                    <a:pt x="0" y="170"/>
                    <a:pt x="0" y="168"/>
                    <a:pt x="0" y="166"/>
                  </a:cubicBezTo>
                  <a:close/>
                  <a:moveTo>
                    <a:pt x="287" y="193"/>
                  </a:moveTo>
                  <a:cubicBezTo>
                    <a:pt x="295" y="134"/>
                    <a:pt x="253" y="79"/>
                    <a:pt x="193" y="72"/>
                  </a:cubicBezTo>
                  <a:cubicBezTo>
                    <a:pt x="134" y="64"/>
                    <a:pt x="80" y="106"/>
                    <a:pt x="72" y="165"/>
                  </a:cubicBezTo>
                  <a:cubicBezTo>
                    <a:pt x="64" y="225"/>
                    <a:pt x="106" y="279"/>
                    <a:pt x="166" y="287"/>
                  </a:cubicBezTo>
                  <a:cubicBezTo>
                    <a:pt x="225" y="295"/>
                    <a:pt x="280" y="253"/>
                    <a:pt x="287" y="193"/>
                  </a:cubicBezTo>
                  <a:close/>
                </a:path>
              </a:pathLst>
            </a:custGeom>
            <a:solidFill>
              <a:srgbClr val="FF7373"/>
            </a:solidFill>
            <a:ln w="28575">
              <a:solidFill>
                <a:schemeClr val="tx1"/>
              </a:solidFill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900" b="0" i="0" u="none" strike="noStrike" kern="1200" cap="none" spc="0" normalizeH="0" baseline="0" noProof="0">
                <a:ln>
                  <a:noFill/>
                </a:ln>
                <a:solidFill>
                  <a:srgbClr val="10CF9B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3A78965-BD47-4A0A-ACDF-D40E97006796}"/>
                </a:ext>
              </a:extLst>
            </p:cNvPr>
            <p:cNvSpPr txBox="1"/>
            <p:nvPr/>
          </p:nvSpPr>
          <p:spPr>
            <a:xfrm>
              <a:off x="1282257" y="1364798"/>
              <a:ext cx="8159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77003CEA-3C22-49FC-AFC3-A5714EB94D79}"/>
              </a:ext>
            </a:extLst>
          </p:cNvPr>
          <p:cNvSpPr txBox="1"/>
          <p:nvPr/>
        </p:nvSpPr>
        <p:spPr>
          <a:xfrm>
            <a:off x="987275" y="775022"/>
            <a:ext cx="10259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Dựa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chọn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trả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đúng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3B690BC-097E-4BD4-85F7-5875BF60FDA9}"/>
              </a:ext>
            </a:extLst>
          </p:cNvPr>
          <p:cNvGrpSpPr/>
          <p:nvPr/>
        </p:nvGrpSpPr>
        <p:grpSpPr>
          <a:xfrm>
            <a:off x="1315548" y="1947773"/>
            <a:ext cx="10402919" cy="1860378"/>
            <a:chOff x="255945" y="2809709"/>
            <a:chExt cx="10402919" cy="186037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48" name="图片 38">
                <a:extLst>
                  <a:ext uri="{FF2B5EF4-FFF2-40B4-BE49-F238E27FC236}">
                    <a16:creationId xmlns:a16="http://schemas.microsoft.com/office/drawing/2014/main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50" name="矩形 40">
                <a:extLst>
                  <a:ext uri="{FF2B5EF4-FFF2-40B4-BE49-F238E27FC236}">
                    <a16:creationId xmlns:a16="http://schemas.microsoft.com/office/drawing/2014/main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501979"/>
                <a:ext cx="3156636" cy="946087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51" name="TextBox 86">
              <a:extLst>
                <a:ext uri="{FF2B5EF4-FFF2-40B4-BE49-F238E27FC236}">
                  <a16:creationId xmlns:a16="http://schemas.microsoft.com/office/drawing/2014/main" id="{7CA37E61-DDE8-4B72-B479-90CE14981609}"/>
                </a:ext>
              </a:extLst>
            </p:cNvPr>
            <p:cNvSpPr txBox="1"/>
            <p:nvPr/>
          </p:nvSpPr>
          <p:spPr>
            <a:xfrm flipH="1">
              <a:off x="337622" y="3478288"/>
              <a:ext cx="4269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A. 26 000 con </a:t>
              </a:r>
              <a:r>
                <a:rPr lang="en-US" sz="28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ong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7003CEA-3C22-49FC-AFC3-A5714EB94D79}"/>
              </a:ext>
            </a:extLst>
          </p:cNvPr>
          <p:cNvSpPr txBox="1"/>
          <p:nvPr/>
        </p:nvSpPr>
        <p:spPr>
          <a:xfrm>
            <a:off x="942024" y="1436255"/>
            <a:ext cx="957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Làm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đàn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ong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3600" i="1" u="none" strike="noStrike" kern="1200" cap="none" spc="0" normalizeH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khoảng</a:t>
            </a:r>
            <a:r>
              <a:rPr kumimoji="0" lang="en-US" sz="3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endParaRPr kumimoji="0" lang="vi-VN" sz="360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3B690BC-097E-4BD4-85F7-5875BF60FDA9}"/>
              </a:ext>
            </a:extLst>
          </p:cNvPr>
          <p:cNvGrpSpPr/>
          <p:nvPr/>
        </p:nvGrpSpPr>
        <p:grpSpPr>
          <a:xfrm>
            <a:off x="4720434" y="1955461"/>
            <a:ext cx="10402919" cy="1860378"/>
            <a:chOff x="255945" y="2809709"/>
            <a:chExt cx="10402919" cy="186037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43" name="矩形 40">
                <a:extLst>
                  <a:ext uri="{FF2B5EF4-FFF2-40B4-BE49-F238E27FC236}">
                    <a16:creationId xmlns:a16="http://schemas.microsoft.com/office/drawing/2014/main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501979"/>
                <a:ext cx="3156636" cy="946087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38" name="TextBox 86">
              <a:extLst>
                <a:ext uri="{FF2B5EF4-FFF2-40B4-BE49-F238E27FC236}">
                  <a16:creationId xmlns:a16="http://schemas.microsoft.com/office/drawing/2014/main" id="{7CA37E61-DDE8-4B72-B479-90CE14981609}"/>
                </a:ext>
              </a:extLst>
            </p:cNvPr>
            <p:cNvSpPr txBox="1"/>
            <p:nvPr/>
          </p:nvSpPr>
          <p:spPr>
            <a:xfrm flipH="1">
              <a:off x="337622" y="3478288"/>
              <a:ext cx="4269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A. 27 000 con </a:t>
              </a:r>
              <a:r>
                <a:rPr lang="en-US" sz="28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ong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3B690BC-097E-4BD4-85F7-5875BF60FDA9}"/>
              </a:ext>
            </a:extLst>
          </p:cNvPr>
          <p:cNvGrpSpPr/>
          <p:nvPr/>
        </p:nvGrpSpPr>
        <p:grpSpPr>
          <a:xfrm>
            <a:off x="8125320" y="1958323"/>
            <a:ext cx="10402919" cy="1860378"/>
            <a:chOff x="255945" y="2809709"/>
            <a:chExt cx="10402919" cy="18603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92F8D51-926C-4151-BE15-EB46B3F5080B}"/>
                </a:ext>
              </a:extLst>
            </p:cNvPr>
            <p:cNvGrpSpPr/>
            <p:nvPr/>
          </p:nvGrpSpPr>
          <p:grpSpPr>
            <a:xfrm>
              <a:off x="255945" y="2809709"/>
              <a:ext cx="10402919" cy="1860378"/>
              <a:chOff x="-69953" y="2808855"/>
              <a:chExt cx="10402919" cy="2415382"/>
            </a:xfrm>
          </p:grpSpPr>
          <p:pic>
            <p:nvPicPr>
              <p:cNvPr id="52" name="图片 38">
                <a:extLst>
                  <a:ext uri="{FF2B5EF4-FFF2-40B4-BE49-F238E27FC236}">
                    <a16:creationId xmlns:a16="http://schemas.microsoft.com/office/drawing/2014/main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56" name="矩形 40">
                <a:extLst>
                  <a:ext uri="{FF2B5EF4-FFF2-40B4-BE49-F238E27FC236}">
                    <a16:creationId xmlns:a16="http://schemas.microsoft.com/office/drawing/2014/main" id="{89A02CD6-4300-453F-A7D1-2B7FCFA2C48A}"/>
                  </a:ext>
                </a:extLst>
              </p:cNvPr>
              <p:cNvSpPr/>
              <p:nvPr/>
            </p:nvSpPr>
            <p:spPr>
              <a:xfrm>
                <a:off x="-69953" y="3501979"/>
                <a:ext cx="3156636" cy="946087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46" name="TextBox 86">
              <a:extLst>
                <a:ext uri="{FF2B5EF4-FFF2-40B4-BE49-F238E27FC236}">
                  <a16:creationId xmlns:a16="http://schemas.microsoft.com/office/drawing/2014/main" id="{7CA37E61-DDE8-4B72-B479-90CE14981609}"/>
                </a:ext>
              </a:extLst>
            </p:cNvPr>
            <p:cNvSpPr txBox="1"/>
            <p:nvPr/>
          </p:nvSpPr>
          <p:spPr>
            <a:xfrm flipH="1">
              <a:off x="337622" y="3478288"/>
              <a:ext cx="4269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A. 25 000 con </a:t>
              </a:r>
              <a:r>
                <a:rPr lang="en-US" sz="28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ong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7003CEA-3C22-49FC-AFC3-A5714EB94D79}"/>
              </a:ext>
            </a:extLst>
          </p:cNvPr>
          <p:cNvSpPr txBox="1"/>
          <p:nvPr/>
        </p:nvSpPr>
        <p:spPr>
          <a:xfrm>
            <a:off x="987275" y="3374161"/>
            <a:ext cx="10371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tròn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lượng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trăm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đến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hàng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chục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nghìn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3B690BC-097E-4BD4-85F7-5875BF60FDA9}"/>
              </a:ext>
            </a:extLst>
          </p:cNvPr>
          <p:cNvGrpSpPr/>
          <p:nvPr/>
        </p:nvGrpSpPr>
        <p:grpSpPr>
          <a:xfrm>
            <a:off x="987275" y="4064918"/>
            <a:ext cx="13524635" cy="1860378"/>
            <a:chOff x="-2865771" y="2809709"/>
            <a:chExt cx="13524635" cy="1860378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92F8D51-926C-4151-BE15-EB46B3F5080B}"/>
                </a:ext>
              </a:extLst>
            </p:cNvPr>
            <p:cNvGrpSpPr/>
            <p:nvPr/>
          </p:nvGrpSpPr>
          <p:grpSpPr>
            <a:xfrm>
              <a:off x="-2865771" y="2809709"/>
              <a:ext cx="13524635" cy="1860378"/>
              <a:chOff x="-3191669" y="2808855"/>
              <a:chExt cx="13524635" cy="2415382"/>
            </a:xfrm>
          </p:grpSpPr>
          <p:pic>
            <p:nvPicPr>
              <p:cNvPr id="61" name="图片 38">
                <a:extLst>
                  <a:ext uri="{FF2B5EF4-FFF2-40B4-BE49-F238E27FC236}">
                    <a16:creationId xmlns:a16="http://schemas.microsoft.com/office/drawing/2014/main" id="{274E0B3F-25DA-4E12-B975-025E3ED844E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284" r="4890" b="8727"/>
              <a:stretch/>
            </p:blipFill>
            <p:spPr>
              <a:xfrm>
                <a:off x="10247397" y="2808855"/>
                <a:ext cx="85569" cy="2415382"/>
              </a:xfrm>
              <a:prstGeom prst="rect">
                <a:avLst/>
              </a:prstGeom>
            </p:spPr>
          </p:pic>
          <p:sp>
            <p:nvSpPr>
              <p:cNvPr id="62" name="矩形 40">
                <a:extLst>
                  <a:ext uri="{FF2B5EF4-FFF2-40B4-BE49-F238E27FC236}">
                    <a16:creationId xmlns:a16="http://schemas.microsoft.com/office/drawing/2014/main" id="{89A02CD6-4300-453F-A7D1-2B7FCFA2C48A}"/>
                  </a:ext>
                </a:extLst>
              </p:cNvPr>
              <p:cNvSpPr/>
              <p:nvPr/>
            </p:nvSpPr>
            <p:spPr>
              <a:xfrm>
                <a:off x="-3191669" y="3874574"/>
                <a:ext cx="3156636" cy="946087"/>
              </a:xfrm>
              <a:prstGeom prst="rect">
                <a:avLst/>
              </a:prstGeom>
              <a:solidFill>
                <a:srgbClr val="FFC3C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60" name="TextBox 86">
              <a:extLst>
                <a:ext uri="{FF2B5EF4-FFF2-40B4-BE49-F238E27FC236}">
                  <a16:creationId xmlns:a16="http://schemas.microsoft.com/office/drawing/2014/main" id="{7CA37E61-DDE8-4B72-B479-90CE14981609}"/>
                </a:ext>
              </a:extLst>
            </p:cNvPr>
            <p:cNvSpPr txBox="1"/>
            <p:nvPr/>
          </p:nvSpPr>
          <p:spPr>
            <a:xfrm flipH="1">
              <a:off x="-2633623" y="3765268"/>
              <a:ext cx="42694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26 800 con </a:t>
              </a:r>
              <a:r>
                <a:rPr lang="en-US" sz="2800" dirty="0" err="1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Colossalis" panose="02040603050506020204" pitchFamily="18" charset="0"/>
                  <a:ea typeface="思源黑体 CN Medium" panose="020B0600000000000000" pitchFamily="34" charset="-122"/>
                </a:rPr>
                <a:t>ong</a:t>
              </a:r>
              <a:endParaRPr kumimoji="0" lang="en-US" sz="2800" b="0" i="0" u="none" strike="noStrike" kern="1200" cap="none" spc="0" normalizeH="0" baseline="0" noProof="0" dirty="0">
                <a:ln w="3175"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9182" y="3971984"/>
            <a:ext cx="4230606" cy="2061976"/>
          </a:xfrm>
          <a:prstGeom prst="rect">
            <a:avLst/>
          </a:prstGeom>
        </p:spPr>
      </p:pic>
      <p:sp>
        <p:nvSpPr>
          <p:cNvPr id="29" name="矩形 40">
            <a:extLst>
              <a:ext uri="{FF2B5EF4-FFF2-40B4-BE49-F238E27FC236}">
                <a16:creationId xmlns:a16="http://schemas.microsoft.com/office/drawing/2014/main" id="{89A02CD6-4300-453F-A7D1-2B7FCFA2C48A}"/>
              </a:ext>
            </a:extLst>
          </p:cNvPr>
          <p:cNvSpPr/>
          <p:nvPr/>
        </p:nvSpPr>
        <p:spPr>
          <a:xfrm>
            <a:off x="4422546" y="4897018"/>
            <a:ext cx="3156636" cy="728696"/>
          </a:xfrm>
          <a:prstGeom prst="rect">
            <a:avLst/>
          </a:prstGeom>
          <a:solidFill>
            <a:srgbClr val="FFC3C3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0" name="TextBox 86">
            <a:extLst>
              <a:ext uri="{FF2B5EF4-FFF2-40B4-BE49-F238E27FC236}">
                <a16:creationId xmlns:a16="http://schemas.microsoft.com/office/drawing/2014/main" id="{7CA37E61-DDE8-4B72-B479-90CE14981609}"/>
              </a:ext>
            </a:extLst>
          </p:cNvPr>
          <p:cNvSpPr txBox="1"/>
          <p:nvPr/>
        </p:nvSpPr>
        <p:spPr>
          <a:xfrm flipH="1">
            <a:off x="4654694" y="5031738"/>
            <a:ext cx="4269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UTM Colossalis" panose="02040603050506020204" pitchFamily="18" charset="0"/>
                <a:ea typeface="思源黑体 CN Medium" panose="020B0600000000000000" pitchFamily="34" charset="-122"/>
              </a:rPr>
              <a:t>30 000 con </a:t>
            </a:r>
            <a:r>
              <a:rPr lang="en-US" sz="28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UTM Colossalis" panose="02040603050506020204" pitchFamily="18" charset="0"/>
                <a:ea typeface="思源黑体 CN Medium" panose="020B0600000000000000" pitchFamily="34" charset="-122"/>
              </a:rPr>
              <a:t>ong</a:t>
            </a:r>
            <a:endParaRPr kumimoji="0" lang="en-US" sz="2800" b="0" i="0" u="none" strike="noStrike" kern="1200" cap="none" spc="0" normalizeH="0" baseline="0" noProof="0" dirty="0">
              <a:ln w="3175"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UTM Colossalis" panose="02040603050506020204" pitchFamily="18" charset="0"/>
              <a:ea typeface="思源黑体 CN Medium" panose="020B06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081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53" grpId="0"/>
      <p:bldP spid="57" grpId="0"/>
      <p:bldP spid="29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529</Words>
  <Application>Microsoft Office PowerPoint</Application>
  <PresentationFormat>Widescreen</PresentationFormat>
  <Paragraphs>89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等线</vt:lpstr>
      <vt:lpstr>#9Slide07 Altus</vt:lpstr>
      <vt:lpstr>#9Slide07 HoneyCream</vt:lpstr>
      <vt:lpstr>#9Slide07 SVNBillo</vt:lpstr>
      <vt:lpstr>Arial</vt:lpstr>
      <vt:lpstr>Calibri</vt:lpstr>
      <vt:lpstr>Calibri Light</vt:lpstr>
      <vt:lpstr>Cambria</vt:lpstr>
      <vt:lpstr>等线 Light</vt:lpstr>
      <vt:lpstr>SVN-Mutlu</vt:lpstr>
      <vt:lpstr>SVN-Newton</vt:lpstr>
      <vt:lpstr>SVN-Yahoo</vt:lpstr>
      <vt:lpstr>Times New Roman</vt:lpstr>
      <vt:lpstr>UTM Colossalis</vt:lpstr>
      <vt:lpstr>UTM Pierre</vt:lpstr>
      <vt:lpstr>Wingdings</vt:lpstr>
      <vt:lpstr>思源黑体 CN Medium</vt:lpstr>
      <vt:lpstr>思源黑体 CN Normal</vt:lpstr>
      <vt:lpstr>Office Theme</vt:lpstr>
      <vt:lpstr>Office 主题​​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Hồng Linh</dc:creator>
  <cp:lastModifiedBy>Windows User</cp:lastModifiedBy>
  <cp:revision>8</cp:revision>
  <dcterms:created xsi:type="dcterms:W3CDTF">2023-03-06T02:59:50Z</dcterms:created>
  <dcterms:modified xsi:type="dcterms:W3CDTF">2023-03-24T07:33:01Z</dcterms:modified>
</cp:coreProperties>
</file>