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Default Extension="svg" ContentType="image/sv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87" r:id="rId2"/>
    <p:sldMasterId id="2147483692" r:id="rId3"/>
    <p:sldMasterId id="2147483695" r:id="rId4"/>
    <p:sldMasterId id="2147483707" r:id="rId5"/>
  </p:sldMasterIdLst>
  <p:notesMasterIdLst>
    <p:notesMasterId r:id="rId29"/>
  </p:notesMasterIdLst>
  <p:sldIdLst>
    <p:sldId id="4385" r:id="rId6"/>
    <p:sldId id="4365" r:id="rId7"/>
    <p:sldId id="4370" r:id="rId8"/>
    <p:sldId id="4368" r:id="rId9"/>
    <p:sldId id="4386" r:id="rId10"/>
    <p:sldId id="4369" r:id="rId11"/>
    <p:sldId id="8567" r:id="rId12"/>
    <p:sldId id="257" r:id="rId13"/>
    <p:sldId id="8577" r:id="rId14"/>
    <p:sldId id="8561" r:id="rId15"/>
    <p:sldId id="8571" r:id="rId16"/>
    <p:sldId id="8572" r:id="rId17"/>
    <p:sldId id="8576" r:id="rId18"/>
    <p:sldId id="8578" r:id="rId19"/>
    <p:sldId id="8573" r:id="rId20"/>
    <p:sldId id="293" r:id="rId21"/>
    <p:sldId id="8565" r:id="rId22"/>
    <p:sldId id="284" r:id="rId23"/>
    <p:sldId id="296" r:id="rId24"/>
    <p:sldId id="8574" r:id="rId25"/>
    <p:sldId id="8575" r:id="rId26"/>
    <p:sldId id="286" r:id="rId27"/>
    <p:sldId id="855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-78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B39B9-773F-4999-87A3-D7D147D585BF}" type="datetimeFigureOut">
              <a:rPr lang="en-US" smtClean="0"/>
              <a:pPr/>
              <a:t>24/03/2023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1B2300-7BDA-46CF-ABD6-CF059A986F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43646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95A67-2869-4D78-A886-AF0B81BA4D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40997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934A-4BFC-45DE-9B3B-B80087D7FF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4188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3416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5570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934A-4BFC-45DE-9B3B-B80087D7FF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1522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934A-4BFC-45DE-9B3B-B80087D7FF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896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934A-4BFC-45DE-9B3B-B80087D7FF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7617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934A-4BFC-45DE-9B3B-B80087D7FF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14679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934A-4BFC-45DE-9B3B-B80087D7FF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84344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934A-4BFC-45DE-9B3B-B80087D7FF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6341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8D9A6D8-9477-4105-B1F6-052FF92F33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04AC2DB-308D-4753-8C8F-39AEAA2AE5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82B26AC-ADEB-4A3D-87D3-6D6E4E58C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  <a:pPr/>
              <a:t>2023/3/24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C81C138-C986-4A82-BE06-808EC1B43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8989116-4AD8-4FFF-919E-5A8D17C5E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4274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08C91BF-0107-49A6-8C10-5411D70E7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CB36D46-30FA-4AA6-B8CA-897C1126AF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6EF4D0E-5577-4330-9C76-B4BF6B6FA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  <a:pPr/>
              <a:t>2023/3/24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1889DB5-0DDA-4867-B668-8F8F9F0D7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56B95C5-A5D8-490C-9253-A8F1BFC70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737594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4E47942A-90AC-43BD-B821-A50C9361A4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40B4118-D8D6-4343-8813-621AACA848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3922A64-8FC0-4869-B80A-DB812ED4B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  <a:pPr/>
              <a:t>2023/3/24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287A63E-CEBE-40F4-B82F-2F8EB79FC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73CBB22-6706-46E8-9C53-B717DDF5C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96081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55905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7934474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273674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5354985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6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1649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BB0ACB-03B5-48BD-9186-B463A0B9B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8CA6FFA-1F2D-4E59-9F03-5582A12660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4F825A9-39B3-421A-AA88-6D83D74C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pPr/>
              <a:t>24/03/2023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836F47-B750-48F1-A5AE-A645B147F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6367836-4DB5-4801-B9E6-FF72D868C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pPr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xmlns="" id="{62918E10-43DF-4D34-9191-B9E03534C0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5" b="-5"/>
          <a:stretch/>
        </p:blipFill>
        <p:spPr>
          <a:xfrm>
            <a:off x="12537831" y="5412067"/>
            <a:ext cx="1888566" cy="1888566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1015142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1DD1E9C-B97A-4AEE-9AEB-E0F10E1FB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B4675A8-8974-4A41-B4A9-B8F3663D71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A07F708-FC78-4685-A229-CD1C9ECBE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  <a:pPr/>
              <a:t>2023/3/24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5CCE027-D605-4E46-8FAE-C7A874044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0FC0DDA-7BB1-415D-B399-DEB46054E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374112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24E7BD-AD53-42B8-AA35-1E09909E81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21FA15F-D33E-4E19-B9DE-019EC3D82C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BEDE65-E2DB-4640-A11C-54917D8B1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pPr/>
              <a:t>24/03/2023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E4824B-D883-4A2F-82D2-364D08F22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D244AC0-7A3C-4F0B-AF8E-D1B379F3D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784763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1DD1E9C-B97A-4AEE-9AEB-E0F10E1FB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B4675A8-8974-4A41-B4A9-B8F3663D71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A07F708-FC78-4685-A229-CD1C9ECBE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  <a:pPr/>
              <a:t>2023/3/24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5CCE027-D605-4E46-8FAE-C7A874044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0FC0DDA-7BB1-415D-B399-DEB46054E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984458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763899-AD5E-4F91-8FD2-153802355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0291D1-0CEE-4570-AD35-BC9BD13DA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75E12E0-C495-4909-8E7C-88E369A94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pPr/>
              <a:t>24/03/2023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B36984-AA3E-4731-A5CF-5C891E3EE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D92661-6397-493B-80A5-7B084B1B3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6771026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E0FBEA-C81C-48C5-85C0-35F42273A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BDCC94F-0068-4330-90D1-441DD1A4CF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096AC8A-6FF0-42A9-BB16-50FE3733F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pPr/>
              <a:t>24/03/2023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979198-2408-486A-A97F-44880E149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701F72-1A95-4E65-A18C-32F72E172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7816557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469F61-35B1-497B-A485-CFEA03E57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1017EAE-B905-4850-B0BE-E7AA8F1509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BB8FA59-293A-4EF2-9E01-DE276A143F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547942-6266-49BF-9145-8E07794A6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pPr/>
              <a:t>24/03/2023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69B6F40-F20E-4D7C-9B1F-2ED8ACA56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ADF9E60-2C01-4715-A0A5-9DCD96BB1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7331094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C28E9A-F5E8-401B-BF6E-F75379BAC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E8AD644-166E-4E24-8B5A-94BF8B5D6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C702D7-75E8-44C3-B799-EAD7DAD70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56BA5A2-8A13-4805-BB9F-FDAED9A849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B7B8FD6-2944-4226-B2C9-C08C1AD08D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CFFE652-21B3-4C1F-829C-27AF505B2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pPr/>
              <a:t>24/03/2023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9384763-EF6C-4BF2-8193-09EF458D0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06CAF9D-A02C-4227-B610-09A1339E4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7300996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4BBAD0-7973-4E35-85F9-32DC85833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BAD389A-7553-436B-904A-993CD5650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pPr/>
              <a:t>24/03/2023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CDD9C29-B49B-416A-9C67-AE9C472D9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3240161-52FA-438E-909A-50275592F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8807348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791E2F1-992D-4A0D-9228-7184D886E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pPr/>
              <a:t>24/03/2023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0738F6D-537D-444F-A1F5-4EC762FBC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405F5C7-40A4-4420-9548-13B54D922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40276138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DBE9AF-C5CC-4B6E-A69F-E5E027FBB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0FBFA8F-9841-455A-A869-973E02950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635C568-AB84-4DEE-8305-7CEB448204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7AE72DD-86D2-4B94-ADAA-FC03A7741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pPr/>
              <a:t>24/03/2023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0F7EE6-4C41-4DAD-9703-42AE7008D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828B0B9-D229-487E-91E2-595930DDF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8263522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24C8A3-0E64-49B6-B392-4266E5A72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0076DEA-11D1-4065-95AC-B357AE4C7F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3C7CF6A-AA65-4826-80C1-8878E373CC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613F31-409D-4C11-82AE-9707AAF80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pPr/>
              <a:t>24/03/2023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3CA161F-9FA1-4556-ADBB-A2F2515E3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BEF5915-0E58-41BD-903C-F251E2F59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9134904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FA1AA3-DE60-4902-A1F3-630B4114E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1C3B7E4-A654-43AB-BC6E-8ECF98F99A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7DF7D2-C2FE-4D2E-BFC5-1277AAF50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pPr/>
              <a:t>24/03/2023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0E6105-C24C-40E8-B71E-058F4B8F4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F46531-E47E-4FA9-A665-689E3AEFC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7486447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ED53651-8EBF-4A1E-9C21-134DF4EC27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DC0A837-1DD0-4AC8-BF07-64D2E8D3E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1E9474-04EB-488A-96C0-5F239BB25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pPr/>
              <a:t>24/03/2023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15F4711-6A4D-4492-B608-0F482B13B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C26E8E-C500-4C86-9182-403D10379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91608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1C5B5FF-9EA9-4223-B1CC-7DE35BA6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F6FE18B-51AA-4004-8A87-CF7117880F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8E19DB3-624D-4EFA-9B51-E59A2194E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  <a:pPr/>
              <a:t>2023/3/24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D40ED5D-5528-4CA9-8361-31EE592A8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D2CAA95-8972-45A9-A0A3-50C2F5404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551339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24E7BD-AD53-42B8-AA35-1E09909E81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21FA15F-D33E-4E19-B9DE-019EC3D82C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BEDE65-E2DB-4640-A11C-54917D8B1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pPr/>
              <a:t>24/03/2023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E4824B-D883-4A2F-82D2-364D08F22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D244AC0-7A3C-4F0B-AF8E-D1B379F3D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42420378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763899-AD5E-4F91-8FD2-153802355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0291D1-0CEE-4570-AD35-BC9BD13DA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75E12E0-C495-4909-8E7C-88E369A94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pPr/>
              <a:t>24/03/2023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B36984-AA3E-4731-A5CF-5C891E3EE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D92661-6397-493B-80A5-7B084B1B3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pPr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xmlns="" id="{ABD9C292-2317-4EA7-BFC4-FA9C7CBFCA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5" b="-5"/>
          <a:stretch/>
        </p:blipFill>
        <p:spPr>
          <a:xfrm>
            <a:off x="-1647705" y="2476682"/>
            <a:ext cx="1524612" cy="1524612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28564380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E0FBEA-C81C-48C5-85C0-35F42273A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BDCC94F-0068-4330-90D1-441DD1A4CF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096AC8A-6FF0-42A9-BB16-50FE3733F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pPr/>
              <a:t>24/03/2023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979198-2408-486A-A97F-44880E149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701F72-1A95-4E65-A18C-32F72E172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6542671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469F61-35B1-497B-A485-CFEA03E57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1017EAE-B905-4850-B0BE-E7AA8F1509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BB8FA59-293A-4EF2-9E01-DE276A143F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547942-6266-49BF-9145-8E07794A6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pPr/>
              <a:t>24/03/2023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69B6F40-F20E-4D7C-9B1F-2ED8ACA56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ADF9E60-2C01-4715-A0A5-9DCD96BB1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7831015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C28E9A-F5E8-401B-BF6E-F75379BAC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E8AD644-166E-4E24-8B5A-94BF8B5D6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C702D7-75E8-44C3-B799-EAD7DAD70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56BA5A2-8A13-4805-BB9F-FDAED9A849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B7B8FD6-2944-4226-B2C9-C08C1AD08D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CFFE652-21B3-4C1F-829C-27AF505B2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pPr/>
              <a:t>24/03/2023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9384763-EF6C-4BF2-8193-09EF458D0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06CAF9D-A02C-4227-B610-09A1339E4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446696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4BBAD0-7973-4E35-85F9-32DC85833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BAD389A-7553-436B-904A-993CD5650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pPr/>
              <a:t>24/03/2023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CDD9C29-B49B-416A-9C67-AE9C472D9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3240161-52FA-438E-909A-50275592F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2664765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791E2F1-992D-4A0D-9228-7184D886E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pPr/>
              <a:t>24/03/2023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0738F6D-537D-444F-A1F5-4EC762FBC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405F5C7-40A4-4420-9548-13B54D922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9187602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DBE9AF-C5CC-4B6E-A69F-E5E027FBB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0FBFA8F-9841-455A-A869-973E02950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635C568-AB84-4DEE-8305-7CEB448204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7AE72DD-86D2-4B94-ADAA-FC03A7741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pPr/>
              <a:t>24/03/2023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0F7EE6-4C41-4DAD-9703-42AE7008D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828B0B9-D229-487E-91E2-595930DDF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6678063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24C8A3-0E64-49B6-B392-4266E5A72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0076DEA-11D1-4065-95AC-B357AE4C7F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3C7CF6A-AA65-4826-80C1-8878E373CC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613F31-409D-4C11-82AE-9707AAF80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pPr/>
              <a:t>24/03/2023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3CA161F-9FA1-4556-ADBB-A2F2515E3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BEF5915-0E58-41BD-903C-F251E2F59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42834928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FA1AA3-DE60-4902-A1F3-630B4114E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1C3B7E4-A654-43AB-BC6E-8ECF98F99A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7DF7D2-C2FE-4D2E-BFC5-1277AAF50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pPr/>
              <a:t>24/03/2023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0E6105-C24C-40E8-B71E-058F4B8F4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F46531-E47E-4FA9-A665-689E3AEFC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211983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DC1975D-D494-4CBB-90C7-32B588D81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F56ADA4-5C14-417C-A979-69B03E41B6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4BE5DB9-54E6-4C2C-AB15-06AD1F8230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88EBCCD-87B7-460E-95F0-2A9736B74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  <a:pPr/>
              <a:t>2023/3/24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D24B074-A3FC-4400-9A67-FC1286E02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73E6125-6A4A-4C15-9204-BA902362A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85806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ED53651-8EBF-4A1E-9C21-134DF4EC27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DC0A837-1DD0-4AC8-BF07-64D2E8D3E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1E9474-04EB-488A-96C0-5F239BB25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pPr/>
              <a:t>24/03/2023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15F4711-6A4D-4492-B608-0F482B13B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C26E8E-C500-4C86-9182-403D10379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794114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82E6277-1E00-4744-9ADA-07364AC2B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C83F28B-E295-4948-9383-BE7091A2C9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9A194AC-2E03-44C5-B6A8-5B86C7F904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AA704FF-7FFD-460C-94BD-6F971DD0B5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8519F04E-439C-43D5-AF42-464D5D57A3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D6EC7CD2-2F6F-4BE5-8B39-1DE04A244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  <a:pPr/>
              <a:t>2023/3/24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AB29A13F-30A3-4E3B-B854-1DC430BC7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9D5EE3B8-2EAB-4DC1-A312-EF2954EFD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95683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1893681-ABE5-4C01-8747-DA9EC424D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F213A20C-E10A-40BB-84E2-3CB13CA0F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  <a:pPr/>
              <a:t>2023/3/24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F8EA11A8-5FF7-4C30-AE3D-5A0A3348D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C23EE09F-C4E0-4690-9E89-12B506D4B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647041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FEEEA15-9B96-48F9-9C31-E57417F53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  <a:pPr/>
              <a:t>2023/3/24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DD966BC0-CD13-497A-92A7-0344DFD0D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4E6560-363D-4A6D-8806-BC34A2F67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46775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BC246FB-8869-445F-9A0A-F1F758B06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F2F995D-578E-4384-8439-37C67DF84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BF54308-66BA-4974-AECB-D6708E3CA5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F3F4F8F-6136-4547-BE2A-E34343CDD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  <a:pPr/>
              <a:t>2023/3/24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CF26B6E-D08C-46B3-AA13-199031EF1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7071426-9C72-43D0-B1CF-96BD4F3AF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423645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1E39FCE-019E-4B4D-A951-134A1958A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1DC6433B-295F-4064-9323-0C090A00E8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A40D615-800A-4A3F-91AC-744F9B29D1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EDBE59C-9E95-4033-8574-5D8729BF7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  <a:pPr/>
              <a:t>2023/3/24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9B3AB5D-0CD1-415B-AE6F-6757D1554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C19B142-A3FF-49C7-B511-8A0348CB5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07162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xmlns="" id="{90FBA853-17CE-4559-AF1A-984395AD016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EC6F5637-C55D-43D2-AE7A-4134896DF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5AE6F62-6529-44B8-BF5A-4578757C27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405C3E5-EEBC-43EB-B52C-EE84D0E8BC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873BF-D25C-4B19-88F0-CC98E94B8042}" type="datetimeFigureOut">
              <a:rPr lang="zh-CN" altLang="en-US" smtClean="0"/>
              <a:pPr/>
              <a:t>2023/3/24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DF09B99-43F8-4E55-AA6A-80FBDBF391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EA6B576-353B-4F19-AB7F-DE80650C0E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9B8C8-18BA-492C-9CDD-66C3DAE0BDE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F90CBC5B-C1D5-48BD-BC72-971913B500D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52575" y="295275"/>
            <a:ext cx="123825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0941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xmlns="" id="{27D8C2F3-0604-495A-B17D-F6FA57484772}"/>
              </a:ext>
            </a:extLst>
          </p:cNvPr>
          <p:cNvSpPr txBox="1"/>
          <p:nvPr userDrawn="1"/>
        </p:nvSpPr>
        <p:spPr>
          <a:xfrm>
            <a:off x="1" y="-1604537"/>
            <a:ext cx="12192000" cy="46153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99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xmlns="" val="2388083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9Slide.vn - 2019">
            <a:extLst>
              <a:ext uri="{FF2B5EF4-FFF2-40B4-BE49-F238E27FC236}">
                <a16:creationId xmlns:a16="http://schemas.microsoft.com/office/drawing/2014/main" xmlns="" id="{097B2AEB-A3FD-4F4A-93ED-8E4A0EB1D524}"/>
              </a:ext>
            </a:extLst>
          </p:cNvPr>
          <p:cNvSpPr txBox="1"/>
          <p:nvPr userDrawn="1"/>
        </p:nvSpPr>
        <p:spPr>
          <a:xfrm>
            <a:off x="1" y="-1604537"/>
            <a:ext cx="12192000" cy="46153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99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1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90" y="6356749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68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683" fontAlgn="base">
                <a:spcBef>
                  <a:spcPct val="0"/>
                </a:spcBef>
                <a:spcAft>
                  <a:spcPct val="0"/>
                </a:spcAft>
              </a:pPr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9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68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7" y="6356749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68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6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5486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719" r:id="rId3"/>
  </p:sldLayoutIdLst>
  <p:txStyles>
    <p:titleStyle>
      <a:lvl1pPr algn="l" defTabSz="866683" rtl="0" eaLnBrk="1" latinLnBrk="0" hangingPunct="1">
        <a:lnSpc>
          <a:spcPct val="90000"/>
        </a:lnSpc>
        <a:spcBef>
          <a:spcPct val="0"/>
        </a:spcBef>
        <a:buNone/>
        <a:defRPr sz="41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671" indent="-216671" algn="l" defTabSz="86668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4" kern="1200">
          <a:solidFill>
            <a:schemeClr val="tx1"/>
          </a:solidFill>
          <a:latin typeface="+mn-lt"/>
          <a:ea typeface="+mn-ea"/>
          <a:cs typeface="+mn-cs"/>
        </a:defRPr>
      </a:lvl1pPr>
      <a:lvl2pPr marL="650012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4" kern="1200">
          <a:solidFill>
            <a:schemeClr val="tx1"/>
          </a:solidFill>
          <a:latin typeface="+mn-lt"/>
          <a:ea typeface="+mn-ea"/>
          <a:cs typeface="+mn-cs"/>
        </a:defRPr>
      </a:lvl2pPr>
      <a:lvl3pPr marL="1083353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3pPr>
      <a:lvl4pPr marL="1516695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4pPr>
      <a:lvl5pPr marL="1950036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5pPr>
      <a:lvl6pPr marL="2383377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6pPr>
      <a:lvl7pPr marL="2816719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7pPr>
      <a:lvl8pPr marL="3250060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8pPr>
      <a:lvl9pPr marL="3683401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1pPr>
      <a:lvl2pPr marL="433341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2pPr>
      <a:lvl3pPr marL="866683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3pPr>
      <a:lvl4pPr marL="1300024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4pPr>
      <a:lvl5pPr marL="1733365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5pPr>
      <a:lvl6pPr marL="2166707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6pPr>
      <a:lvl7pPr marL="2600048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7pPr>
      <a:lvl8pPr marL="3033389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8pPr>
      <a:lvl9pPr marL="3466731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A5E4888-36E2-4C69-8C8C-FC1AAA888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9549FCE-C867-4C37-9B39-BE96F5461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588AE27-B855-4766-A3E1-EE6DA81B3A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DFAAE-A888-445D-8B84-CA7ABB1D50BF}" type="datetimeFigureOut">
              <a:rPr lang="vi-VN" smtClean="0"/>
              <a:pPr/>
              <a:t>24/03/2023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6093232-9A6E-46EB-B9A3-2E3EC7233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C9DD26-CA84-4C85-A04F-D6877EB98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5BFD3-B3CC-4722-945A-FB615871430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791309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A5E4888-36E2-4C69-8C8C-FC1AAA888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9549FCE-C867-4C37-9B39-BE96F5461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588AE27-B855-4766-A3E1-EE6DA81B3A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DFAAE-A888-445D-8B84-CA7ABB1D50BF}" type="datetimeFigureOut">
              <a:rPr lang="vi-VN" smtClean="0"/>
              <a:pPr/>
              <a:t>24/03/2023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6093232-9A6E-46EB-B9A3-2E3EC7233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C9DD26-CA84-4C85-A04F-D6877EB98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5BFD3-B3CC-4722-945A-FB615871430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66452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3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9.svg"/><Relationship Id="rId9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microsoft.com/office/2007/relationships/hdphoto" Target="../media/hdphoto2.wdp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18" Type="http://schemas.openxmlformats.org/officeDocument/2006/relationships/slide" Target="slide10.xml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21.png"/><Relationship Id="rId7" Type="http://schemas.openxmlformats.org/officeDocument/2006/relationships/image" Target="../media/image13.png"/><Relationship Id="rId12" Type="http://schemas.openxmlformats.org/officeDocument/2006/relationships/slide" Target="slide3.xml"/><Relationship Id="rId17" Type="http://schemas.openxmlformats.org/officeDocument/2006/relationships/slide" Target="slide8.xml"/><Relationship Id="rId25" Type="http://schemas.openxmlformats.org/officeDocument/2006/relationships/image" Target="../media/image24.pn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9.png"/><Relationship Id="rId20" Type="http://schemas.openxmlformats.org/officeDocument/2006/relationships/slide" Target="slide11.xml"/><Relationship Id="rId1" Type="http://schemas.openxmlformats.org/officeDocument/2006/relationships/video" Target="NULL" TargetMode="External"/><Relationship Id="rId6" Type="http://schemas.openxmlformats.org/officeDocument/2006/relationships/image" Target="../media/image13.svg"/><Relationship Id="rId11" Type="http://schemas.openxmlformats.org/officeDocument/2006/relationships/image" Target="../media/image16.gif"/><Relationship Id="rId24" Type="http://schemas.openxmlformats.org/officeDocument/2006/relationships/image" Target="../media/image23.png"/><Relationship Id="rId15" Type="http://schemas.openxmlformats.org/officeDocument/2006/relationships/image" Target="../media/image18.png"/><Relationship Id="rId23" Type="http://schemas.openxmlformats.org/officeDocument/2006/relationships/slide" Target="slide2.xml"/><Relationship Id="rId10" Type="http://schemas.openxmlformats.org/officeDocument/2006/relationships/image" Target="../media/image15.png"/><Relationship Id="rId19" Type="http://schemas.openxmlformats.org/officeDocument/2006/relationships/image" Target="../media/image20.png"/><Relationship Id="rId4" Type="http://schemas.openxmlformats.org/officeDocument/2006/relationships/image" Target="../media/image12.png"/><Relationship Id="rId9" Type="http://schemas.microsoft.com/office/2007/relationships/hdphoto" Target="../media/hdphoto1.wdp"/><Relationship Id="rId14" Type="http://schemas.microsoft.com/office/2007/relationships/media" Target="../media/media1.MP3"/><Relationship Id="rId22" Type="http://schemas.openxmlformats.org/officeDocument/2006/relationships/image" Target="../media/image22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18" Type="http://schemas.openxmlformats.org/officeDocument/2006/relationships/image" Target="../media/image22.gif"/><Relationship Id="rId3" Type="http://schemas.openxmlformats.org/officeDocument/2006/relationships/notesSlide" Target="../notesSlides/notesSlide3.xml"/><Relationship Id="rId21" Type="http://schemas.openxmlformats.org/officeDocument/2006/relationships/slide" Target="slide8.xml"/><Relationship Id="rId7" Type="http://schemas.openxmlformats.org/officeDocument/2006/relationships/image" Target="../media/image13.png"/><Relationship Id="rId12" Type="http://schemas.microsoft.com/office/2007/relationships/media" Target="../media/media1.MP3"/><Relationship Id="rId17" Type="http://schemas.openxmlformats.org/officeDocument/2006/relationships/image" Target="../media/image21.png"/><Relationship Id="rId2" Type="http://schemas.openxmlformats.org/officeDocument/2006/relationships/slideLayout" Target="../slideLayouts/slideLayout16.xml"/><Relationship Id="rId16" Type="http://schemas.openxmlformats.org/officeDocument/2006/relationships/slide" Target="slide6.xml"/><Relationship Id="rId20" Type="http://schemas.openxmlformats.org/officeDocument/2006/relationships/image" Target="../media/image19.png"/><Relationship Id="rId1" Type="http://schemas.openxmlformats.org/officeDocument/2006/relationships/video" Target="NULL" TargetMode="External"/><Relationship Id="rId6" Type="http://schemas.openxmlformats.org/officeDocument/2006/relationships/image" Target="../media/image13.svg"/><Relationship Id="rId11" Type="http://schemas.openxmlformats.org/officeDocument/2006/relationships/image" Target="../media/image16.gif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slide" Target="slide4.xml"/><Relationship Id="rId4" Type="http://schemas.openxmlformats.org/officeDocument/2006/relationships/image" Target="../media/image12.png"/><Relationship Id="rId9" Type="http://schemas.microsoft.com/office/2007/relationships/hdphoto" Target="../media/hdphoto1.wdp"/><Relationship Id="rId1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slide" Target="slide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9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895"/>
            <a:ext cx="12179302" cy="579540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" y="3247439"/>
            <a:ext cx="12179302" cy="3663631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2471397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418255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弧形 6"/>
          <p:cNvSpPr/>
          <p:nvPr/>
        </p:nvSpPr>
        <p:spPr>
          <a:xfrm>
            <a:off x="5117551" y="205133"/>
            <a:ext cx="1371549" cy="1371549"/>
          </a:xfrm>
          <a:prstGeom prst="arc">
            <a:avLst>
              <a:gd name="adj1" fmla="val 9386608"/>
              <a:gd name="adj2" fmla="val 1456947"/>
            </a:avLst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zh-CN" altLang="en-US" sz="1799" dirty="0">
              <a:solidFill>
                <a:srgbClr val="000000"/>
              </a:solidFill>
              <a:latin typeface="字魂105号-简雅黑" panose="00000500000000000000" charset="-122"/>
              <a:ea typeface="字魂105号-简雅黑" panose="00000500000000000000" charset="-122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3D0E5807-DAF1-FD89-3577-78E2CF04A71D}"/>
              </a:ext>
            </a:extLst>
          </p:cNvPr>
          <p:cNvGrpSpPr/>
          <p:nvPr/>
        </p:nvGrpSpPr>
        <p:grpSpPr>
          <a:xfrm>
            <a:off x="490213" y="3690230"/>
            <a:ext cx="3407203" cy="3309392"/>
            <a:chOff x="488751" y="3690298"/>
            <a:chExt cx="3408091" cy="33102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A44A647B-0F50-0835-2B9E-46F9E888C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C7DB5590-3303-5BC4-FBEE-3F15F7C2A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21" name="图片 5" descr="33">
            <a:extLst>
              <a:ext uri="{FF2B5EF4-FFF2-40B4-BE49-F238E27FC236}">
                <a16:creationId xmlns:a16="http://schemas.microsoft.com/office/drawing/2014/main" xmlns="" id="{D218F60B-6E22-85B8-3574-8A1727C64D3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51642" y="3445573"/>
            <a:ext cx="4186971" cy="34753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9528C36-9ED2-6934-D005-A6FF09E8DE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092" t="27821"/>
          <a:stretch/>
        </p:blipFill>
        <p:spPr>
          <a:xfrm>
            <a:off x="9942492" y="3596399"/>
            <a:ext cx="2016883" cy="33968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4CCC551-A0B9-99D0-8EF7-891044447E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589" t="37211" r="70260" b="836"/>
          <a:stretch/>
        </p:blipFill>
        <p:spPr>
          <a:xfrm flipH="1">
            <a:off x="7704093" y="4114507"/>
            <a:ext cx="2016883" cy="28615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D4D3C31-C35B-C8E9-0AD3-2F821F6C14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6023" y="328676"/>
            <a:ext cx="1353077" cy="13226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3389A76-2A53-AC56-2D95-9B31A81BF00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432" r="7434" b="24976"/>
          <a:stretch/>
        </p:blipFill>
        <p:spPr>
          <a:xfrm>
            <a:off x="1756358" y="1061703"/>
            <a:ext cx="8773854" cy="25103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F8F099B-D473-4046-9628-BF88B0F2E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xmlns="" id="{A09B5823-CC37-4E6E-B7BC-65BF89631BE1}"/>
              </a:ext>
            </a:extLst>
          </p:cNvPr>
          <p:cNvSpPr/>
          <p:nvPr/>
        </p:nvSpPr>
        <p:spPr>
          <a:xfrm>
            <a:off x="180975" y="449942"/>
            <a:ext cx="11488511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dirty="0">
                <a:solidFill>
                  <a:prstClr val="white"/>
                </a:solidFill>
                <a:latin typeface="等线" panose="020F0502020204030204"/>
              </a:rPr>
              <a:t>Bạn gái chạm tay vào cốc nước nóng, bạn ấy sẽ rụt tay lại. Do tủy sống điều khiển rụt tay lại.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D55371F-70D9-47DC-859E-AA2FA0A962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799" y="938212"/>
            <a:ext cx="3571875" cy="39954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Rounded Rectangular Callout 16">
            <a:extLst>
              <a:ext uri="{FF2B5EF4-FFF2-40B4-BE49-F238E27FC236}">
                <a16:creationId xmlns:a16="http://schemas.microsoft.com/office/drawing/2014/main" xmlns="" id="{C13B1F55-A578-4A6B-A309-FB66D0358EBA}"/>
              </a:ext>
            </a:extLst>
          </p:cNvPr>
          <p:cNvSpPr/>
          <p:nvPr/>
        </p:nvSpPr>
        <p:spPr>
          <a:xfrm flipH="1">
            <a:off x="5067297" y="561975"/>
            <a:ext cx="6457952" cy="2305050"/>
          </a:xfrm>
          <a:prstGeom prst="wedgeRoundRectCallout">
            <a:avLst>
              <a:gd name="adj1" fmla="val 62262"/>
              <a:gd name="adj2" fmla="val 16919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3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Hình 4 vẽ gì? Khi chạm tay vào cốc nước nóng, bạn gái phản ứng như nào</a:t>
            </a:r>
            <a:r>
              <a:rPr lang="vi-VN" sz="3300" b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? Cơ quan nào giúp bạn ấy phản ứng như vậy?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20" name="Rounded Rectangle 26">
            <a:extLst>
              <a:ext uri="{FF2B5EF4-FFF2-40B4-BE49-F238E27FC236}">
                <a16:creationId xmlns:a16="http://schemas.microsoft.com/office/drawing/2014/main" xmlns="" id="{69E4FBE7-791A-435F-ADD3-B83803ABC6BB}"/>
              </a:ext>
            </a:extLst>
          </p:cNvPr>
          <p:cNvSpPr/>
          <p:nvPr/>
        </p:nvSpPr>
        <p:spPr>
          <a:xfrm>
            <a:off x="4438649" y="3564835"/>
            <a:ext cx="7067552" cy="1992796"/>
          </a:xfrm>
          <a:prstGeom prst="roundRect">
            <a:avLst/>
          </a:prstGeom>
          <a:noFill/>
          <a:ln w="38100" cmpd="sng">
            <a:solidFill>
              <a:schemeClr val="accent6"/>
            </a:solidFill>
            <a:prstDash val="solid"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5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lvl="0" algn="just">
              <a:defRPr/>
            </a:pPr>
            <a:r>
              <a:rPr lang="nl-NL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gái chạm tay vào cốc nước nóng, bạn ấy sẽ rụt tay lại. </a:t>
            </a:r>
          </a:p>
          <a:p>
            <a:pPr lvl="0" algn="just">
              <a:defRPr/>
            </a:pPr>
            <a:r>
              <a:rPr lang="nl-NL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tủy sống điều khiển rụt tay lại.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1743074" y="0"/>
            <a:ext cx="1743074" cy="1657350"/>
            <a:chOff x="-1743074" y="0"/>
            <a:chExt cx="1743074" cy="1657350"/>
          </a:xfrm>
        </p:grpSpPr>
        <p:sp>
          <p:nvSpPr>
            <p:cNvPr id="9" name="Oval 8"/>
            <p:cNvSpPr/>
            <p:nvPr/>
          </p:nvSpPr>
          <p:spPr>
            <a:xfrm>
              <a:off x="-1743074" y="0"/>
              <a:ext cx="1743074" cy="165735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-1671637" y="500063"/>
              <a:ext cx="167163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Cơ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quan</a:t>
              </a:r>
              <a:endPara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24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thân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kinh</a:t>
              </a:r>
              <a:endPara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25965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F8F099B-D473-4046-9628-BF88B0F2E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xmlns="" id="{A09B5823-CC37-4E6E-B7BC-65BF89631BE1}"/>
              </a:ext>
            </a:extLst>
          </p:cNvPr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>
                <a:solidFill>
                  <a:prstClr val="white"/>
                </a:solidFill>
              </a:rPr>
              <a:t>Bạn nam ngã, bạn cạm thấy bị đau. Do tủy sống điều khiển. Bạn sẽ khóc nếu đau, là do não điều khiển.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D55371F-70D9-47DC-859E-AA2FA0A96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1" r="2671"/>
          <a:stretch/>
        </p:blipFill>
        <p:spPr>
          <a:xfrm>
            <a:off x="923924" y="1509712"/>
            <a:ext cx="3571875" cy="39954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Rounded Rectangular Callout 16">
            <a:extLst>
              <a:ext uri="{FF2B5EF4-FFF2-40B4-BE49-F238E27FC236}">
                <a16:creationId xmlns:a16="http://schemas.microsoft.com/office/drawing/2014/main" xmlns="" id="{C13B1F55-A578-4A6B-A309-FB66D0358EBA}"/>
              </a:ext>
            </a:extLst>
          </p:cNvPr>
          <p:cNvSpPr/>
          <p:nvPr/>
        </p:nvSpPr>
        <p:spPr>
          <a:xfrm flipH="1">
            <a:off x="5199820" y="724314"/>
            <a:ext cx="6190601" cy="2920916"/>
          </a:xfrm>
          <a:prstGeom prst="wedgeRoundRectCallout">
            <a:avLst>
              <a:gd name="adj1" fmla="val 66109"/>
              <a:gd name="adj2" fmla="val 21158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Hình 5 vẽ gì? Khi bị ngã bạn nam phản ứng như nào? Cơ quan nào giúp bạn ấy phản ứng?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7" name="Rounded Rectangle 26">
            <a:extLst>
              <a:ext uri="{FF2B5EF4-FFF2-40B4-BE49-F238E27FC236}">
                <a16:creationId xmlns:a16="http://schemas.microsoft.com/office/drawing/2014/main" xmlns="" id="{708A1123-40B1-4ECC-9A6A-68843827F539}"/>
              </a:ext>
            </a:extLst>
          </p:cNvPr>
          <p:cNvSpPr/>
          <p:nvPr/>
        </p:nvSpPr>
        <p:spPr>
          <a:xfrm>
            <a:off x="5026301" y="3854708"/>
            <a:ext cx="6383821" cy="2339028"/>
          </a:xfrm>
          <a:prstGeom prst="roundRect">
            <a:avLst/>
          </a:prstGeom>
          <a:noFill/>
          <a:ln w="38100" cmpd="sng">
            <a:solidFill>
              <a:schemeClr val="accent6"/>
            </a:solidFill>
            <a:prstDash val="solid"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5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just"/>
            <a:r>
              <a:rPr lang="nl-NL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nam ngã, </a:t>
            </a:r>
            <a:r>
              <a:rPr lang="nl-NL" sz="36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cảm </a:t>
            </a:r>
            <a:r>
              <a:rPr lang="nl-NL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 </a:t>
            </a:r>
            <a:r>
              <a:rPr lang="nl-NL" sz="36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 đau do </a:t>
            </a:r>
            <a:r>
              <a:rPr lang="nl-NL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tủy sống điều khiển. Bạn sẽ khóc nếu đau, là do não điều khiển.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1743074" y="0"/>
            <a:ext cx="1743074" cy="1657350"/>
            <a:chOff x="-1743074" y="0"/>
            <a:chExt cx="1743074" cy="1657350"/>
          </a:xfrm>
        </p:grpSpPr>
        <p:sp>
          <p:nvSpPr>
            <p:cNvPr id="10" name="Oval 9"/>
            <p:cNvSpPr/>
            <p:nvPr/>
          </p:nvSpPr>
          <p:spPr>
            <a:xfrm>
              <a:off x="-1743074" y="0"/>
              <a:ext cx="1743074" cy="165735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1671637" y="500063"/>
              <a:ext cx="167163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Cơ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quan</a:t>
              </a:r>
              <a:endPara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24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thân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kinh</a:t>
              </a:r>
              <a:endPara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65901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xmlns="" id="{BE859BFF-A963-4876-A528-775DC28842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8152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DF01293-6319-4683-89AD-51BA1C729999}"/>
              </a:ext>
            </a:extLst>
          </p:cNvPr>
          <p:cNvGrpSpPr/>
          <p:nvPr/>
        </p:nvGrpSpPr>
        <p:grpSpPr>
          <a:xfrm>
            <a:off x="1477350" y="893312"/>
            <a:ext cx="9129114" cy="5689659"/>
            <a:chOff x="1531443" y="152400"/>
            <a:chExt cx="9129114" cy="6773572"/>
          </a:xfrm>
        </p:grpSpPr>
        <p:pic>
          <p:nvPicPr>
            <p:cNvPr id="4" name="Picture 6">
              <a:extLst>
                <a:ext uri="{FF2B5EF4-FFF2-40B4-BE49-F238E27FC236}">
                  <a16:creationId xmlns:a16="http://schemas.microsoft.com/office/drawing/2014/main" xmlns="" id="{3660D2D9-13CC-4315-BB12-C7850C33C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531443" y="152400"/>
              <a:ext cx="9129114" cy="677357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85FE3297-535F-463D-A561-C8B09B9FB2DA}"/>
                </a:ext>
              </a:extLst>
            </p:cNvPr>
            <p:cNvSpPr txBox="1"/>
            <p:nvPr/>
          </p:nvSpPr>
          <p:spPr>
            <a:xfrm>
              <a:off x="3212971" y="1853689"/>
              <a:ext cx="6045693" cy="3774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</a:t>
              </a:r>
              <a:r>
                <a:rPr lang="vi-VN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ần có ý thức: không vứt đồ ăn, làm đổ nước ra sàn, để các vật nhọn, nguy hiểm vào đúng nơi quy định ...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3F64EA9-6378-4326-9BD5-BC4AEDC906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1031" y="3910523"/>
            <a:ext cx="2960577" cy="29474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EABA996-2EBA-43D0-A1D2-95AE575179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9458" y="31999"/>
            <a:ext cx="1797006" cy="172262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4AD6B47-A734-4E39-9A72-DB9443B27639}"/>
              </a:ext>
            </a:extLst>
          </p:cNvPr>
          <p:cNvGrpSpPr/>
          <p:nvPr/>
        </p:nvGrpSpPr>
        <p:grpSpPr>
          <a:xfrm>
            <a:off x="-25643" y="363710"/>
            <a:ext cx="3098796" cy="929640"/>
            <a:chOff x="-25643" y="363710"/>
            <a:chExt cx="3098796" cy="92964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xmlns="" id="{11173089-8A6B-4CBE-A556-B4395F5085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 l="23077"/>
            <a:stretch/>
          </p:blipFill>
          <p:spPr>
            <a:xfrm>
              <a:off x="-25643" y="363710"/>
              <a:ext cx="30987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3162672B-504F-4227-87DC-27655FC7F4D7}"/>
                </a:ext>
              </a:extLst>
            </p:cNvPr>
            <p:cNvSpPr txBox="1"/>
            <p:nvPr/>
          </p:nvSpPr>
          <p:spPr>
            <a:xfrm>
              <a:off x="201519" y="474587"/>
              <a:ext cx="23259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solidFill>
                    <a:srgbClr val="F1008B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US" sz="4000" dirty="0">
                  <a:solidFill>
                    <a:srgbClr val="F1008B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1008B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nhớ</a:t>
              </a:r>
              <a:endParaRPr lang="vi-VN" sz="4000" dirty="0">
                <a:solidFill>
                  <a:srgbClr val="F1008B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-1771650" y="71431"/>
            <a:ext cx="1743074" cy="1657350"/>
            <a:chOff x="-1743074" y="0"/>
            <a:chExt cx="1743074" cy="1657350"/>
          </a:xfrm>
        </p:grpSpPr>
        <p:sp>
          <p:nvSpPr>
            <p:cNvPr id="12" name="Oval 11"/>
            <p:cNvSpPr/>
            <p:nvPr/>
          </p:nvSpPr>
          <p:spPr>
            <a:xfrm>
              <a:off x="-1743074" y="0"/>
              <a:ext cx="1743074" cy="165735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-1671637" y="500063"/>
              <a:ext cx="167163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Cơ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quan</a:t>
              </a:r>
              <a:endPara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24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thân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kinh</a:t>
              </a:r>
              <a:endPara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80980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6">
            <a:extLst>
              <a:ext uri="{FF2B5EF4-FFF2-40B4-BE49-F238E27FC236}">
                <a16:creationId xmlns:a16="http://schemas.microsoft.com/office/drawing/2014/main" xmlns="" id="{F0F58E14-C7A2-13F9-8F72-16B307D9A7C6}"/>
              </a:ext>
            </a:extLst>
          </p:cNvPr>
          <p:cNvSpPr/>
          <p:nvPr/>
        </p:nvSpPr>
        <p:spPr>
          <a:xfrm>
            <a:off x="1196215" y="2005845"/>
            <a:ext cx="9799569" cy="2846309"/>
          </a:xfrm>
          <a:prstGeom prst="roundRect">
            <a:avLst/>
          </a:prstGeom>
          <a:noFill/>
          <a:ln w="38100" cmpd="sng">
            <a:solidFill>
              <a:schemeClr val="accent6"/>
            </a:solidFill>
            <a:prstDash val="solid"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5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Hãy sắp xếp thẻ chữ thích hợp vào sơ đồ cơ quan thần kinh và nêu chức năng của chúng?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461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F8F099B-D473-4046-9628-BF88B0F2E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xmlns="" id="{A09B5823-CC37-4E6E-B7BC-65BF89631BE1}"/>
              </a:ext>
            </a:extLst>
          </p:cNvPr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CF3F3C51-D035-4092-B1BD-9E2A37BAF6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61829" y="3127829"/>
            <a:ext cx="3730171" cy="3730171"/>
          </a:xfrm>
          <a:prstGeom prst="rect">
            <a:avLst/>
          </a:prstGeom>
        </p:spPr>
      </p:pic>
      <p:pic>
        <p:nvPicPr>
          <p:cNvPr id="29" name="图片 3">
            <a:extLst>
              <a:ext uri="{FF2B5EF4-FFF2-40B4-BE49-F238E27FC236}">
                <a16:creationId xmlns:a16="http://schemas.microsoft.com/office/drawing/2014/main" xmlns="" id="{E4BBC8C3-E88C-461E-B9E5-4F68BBFF7B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" y="3127829"/>
            <a:ext cx="3730171" cy="373017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5E760CD-B704-40B8-A9A5-095BC03323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14424" y="-2"/>
            <a:ext cx="2116319" cy="2404908"/>
          </a:xfrm>
          <a:prstGeom prst="rect">
            <a:avLst/>
          </a:prstGeom>
        </p:spPr>
      </p:pic>
      <p:pic>
        <p:nvPicPr>
          <p:cNvPr id="31" name="Picture 6" descr="View full size Sun Clip Art - Transparent Background Sun Clipart - Png  Download and download transparent clipart for free!… | Sun clip art, Apple clip  art, Cute sun">
            <a:extLst>
              <a:ext uri="{FF2B5EF4-FFF2-40B4-BE49-F238E27FC236}">
                <a16:creationId xmlns:a16="http://schemas.microsoft.com/office/drawing/2014/main" xmlns="" id="{7AC0501B-0E90-4EC9-A171-1347D2758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004" y="152150"/>
            <a:ext cx="1409374" cy="128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26">
            <a:extLst>
              <a:ext uri="{FF2B5EF4-FFF2-40B4-BE49-F238E27FC236}">
                <a16:creationId xmlns:a16="http://schemas.microsoft.com/office/drawing/2014/main" xmlns="" id="{25633909-1819-4013-8CCD-27AB98FAFD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6138" y="1355769"/>
            <a:ext cx="1911086" cy="1452425"/>
          </a:xfrm>
          <a:prstGeom prst="rect">
            <a:avLst/>
          </a:prstGeom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496052AD-0832-C1CA-8016-282EDEE6C0B2}"/>
              </a:ext>
            </a:extLst>
          </p:cNvPr>
          <p:cNvSpPr/>
          <p:nvPr/>
        </p:nvSpPr>
        <p:spPr>
          <a:xfrm>
            <a:off x="2380331" y="2525903"/>
            <a:ext cx="780553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odoni MT Black" panose="02070A03080606020203" pitchFamily="18" charset="0"/>
              </a:rPr>
              <a:t>LUYỆN TẬP</a:t>
            </a:r>
            <a:endParaRPr lang="vi-VN" sz="96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44701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xmlns="" id="{DBBF881C-8DC1-4DDE-9CE0-B546B685C8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86FAD28-5646-42B7-BEAB-26886F246AA9}"/>
              </a:ext>
            </a:extLst>
          </p:cNvPr>
          <p:cNvGrpSpPr/>
          <p:nvPr/>
        </p:nvGrpSpPr>
        <p:grpSpPr>
          <a:xfrm>
            <a:off x="2931548" y="-6032"/>
            <a:ext cx="7305040" cy="3393440"/>
            <a:chOff x="4886960" y="-6032"/>
            <a:chExt cx="7305040" cy="3393440"/>
          </a:xfrm>
        </p:grpSpPr>
        <p:sp>
          <p:nvSpPr>
            <p:cNvPr id="4" name="Flowchart: Document 3">
              <a:extLst>
                <a:ext uri="{FF2B5EF4-FFF2-40B4-BE49-F238E27FC236}">
                  <a16:creationId xmlns:a16="http://schemas.microsoft.com/office/drawing/2014/main" xmlns="" id="{C7817235-4A7B-41C5-9C72-C8775BE0E8E0}"/>
                </a:ext>
              </a:extLst>
            </p:cNvPr>
            <p:cNvSpPr/>
            <p:nvPr/>
          </p:nvSpPr>
          <p:spPr>
            <a:xfrm>
              <a:off x="4886960" y="-6032"/>
              <a:ext cx="7305040" cy="3393440"/>
            </a:xfrm>
            <a:prstGeom prst="flowChartDocumen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04C9B4D-A9B2-40B2-8C08-6DDBB01E5740}"/>
                </a:ext>
              </a:extLst>
            </p:cNvPr>
            <p:cNvSpPr/>
            <p:nvPr/>
          </p:nvSpPr>
          <p:spPr>
            <a:xfrm>
              <a:off x="4926517" y="394933"/>
              <a:ext cx="6979920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nl-NL" sz="36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Khi viết bài, em thường phối hợp các hoạt động nghe, nhìn, viết cùng một lúc là do sự điều khiển của cơ quan nào?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4CF5E10-ED15-4163-B7D9-83EA2BDBBA0C}"/>
              </a:ext>
            </a:extLst>
          </p:cNvPr>
          <p:cNvGrpSpPr/>
          <p:nvPr/>
        </p:nvGrpSpPr>
        <p:grpSpPr>
          <a:xfrm>
            <a:off x="648549" y="3470593"/>
            <a:ext cx="10470785" cy="3038568"/>
            <a:chOff x="648549" y="3470593"/>
            <a:chExt cx="10470785" cy="303856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767C52AA-6DAD-4B7D-8FE5-5BD0780F7740}"/>
                </a:ext>
              </a:extLst>
            </p:cNvPr>
            <p:cNvGrpSpPr/>
            <p:nvPr/>
          </p:nvGrpSpPr>
          <p:grpSpPr>
            <a:xfrm>
              <a:off x="648549" y="4738791"/>
              <a:ext cx="4131498" cy="1120669"/>
              <a:chOff x="986602" y="657156"/>
              <a:chExt cx="4131498" cy="1120669"/>
            </a:xfrm>
            <a:solidFill>
              <a:schemeClr val="accent1">
                <a:lumMod val="60000"/>
                <a:lumOff val="40000"/>
              </a:schemeClr>
            </a:solidFill>
          </p:grpSpPr>
          <p:pic>
            <p:nvPicPr>
              <p:cNvPr id="13" name="Picture 2">
                <a:extLst>
                  <a:ext uri="{FF2B5EF4-FFF2-40B4-BE49-F238E27FC236}">
                    <a16:creationId xmlns:a16="http://schemas.microsoft.com/office/drawing/2014/main" xmlns="" id="{AF5968A5-F0A9-428A-9A8A-D6B811E70F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xmlns="" val="0"/>
                  </a:ex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86602" y="657156"/>
                <a:ext cx="4131498" cy="1120669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9538D78F-A13B-44A5-9C6A-FDE50F2C644D}"/>
                  </a:ext>
                </a:extLst>
              </p:cNvPr>
              <p:cNvSpPr txBox="1"/>
              <p:nvPr/>
            </p:nvSpPr>
            <p:spPr>
              <a:xfrm>
                <a:off x="1176253" y="858098"/>
                <a:ext cx="3791987" cy="600164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3300" b="1" dirty="0" err="1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Thảo</a:t>
                </a:r>
                <a:r>
                  <a:rPr lang="en-US" sz="3300" b="1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300" b="1" dirty="0" err="1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luận</a:t>
                </a:r>
                <a:r>
                  <a:rPr lang="en-US" sz="3300" b="1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300" b="1" err="1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nhóm</a:t>
                </a:r>
                <a:r>
                  <a:rPr lang="en-US" sz="3300" b="1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</a:t>
                </a:r>
                <a:endParaRPr lang="vi-VN" sz="3300" b="1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30F934FF-E0CE-470B-9959-EDA9F5329FCE}"/>
                </a:ext>
              </a:extLst>
            </p:cNvPr>
            <p:cNvGrpSpPr/>
            <p:nvPr/>
          </p:nvGrpSpPr>
          <p:grpSpPr>
            <a:xfrm>
              <a:off x="5049520" y="3470593"/>
              <a:ext cx="6069814" cy="3038568"/>
              <a:chOff x="435126" y="3007428"/>
              <a:chExt cx="6069814" cy="3038568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xmlns="" id="{61747834-9B5B-4CEF-AA39-8F1F56239E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69674" y="3034701"/>
                <a:ext cx="1317442" cy="3011295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xmlns="" id="{7B2E213B-AFB4-4E42-874C-93820190DA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5126" y="3007428"/>
                <a:ext cx="1411545" cy="2992474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28BF0176-AB5F-480D-B984-37AE1753E7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00045" y="3040975"/>
                <a:ext cx="1304895" cy="3005021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xmlns="" id="{0A5B344D-B5BF-4E07-A2A3-E9CDAE325B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19027" y="3007428"/>
                <a:ext cx="1411545" cy="2992474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pic>
        <p:nvPicPr>
          <p:cNvPr id="15" name="Picture 4">
            <a:extLst>
              <a:ext uri="{FF2B5EF4-FFF2-40B4-BE49-F238E27FC236}">
                <a16:creationId xmlns:a16="http://schemas.microsoft.com/office/drawing/2014/main" xmlns="" id="{A4A6B2CC-FA01-452E-9E9D-503DADF6F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813526"/>
            <a:ext cx="1078104" cy="107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-1743074" y="-1"/>
            <a:ext cx="1743074" cy="1871663"/>
            <a:chOff x="-1743074" y="0"/>
            <a:chExt cx="1743074" cy="1657350"/>
          </a:xfrm>
        </p:grpSpPr>
        <p:sp>
          <p:nvSpPr>
            <p:cNvPr id="17" name="Oval 16"/>
            <p:cNvSpPr/>
            <p:nvPr/>
          </p:nvSpPr>
          <p:spPr>
            <a:xfrm>
              <a:off x="-1743074" y="0"/>
              <a:ext cx="1743074" cy="165735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-1671637" y="500063"/>
              <a:ext cx="167163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Cơ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quan</a:t>
              </a:r>
              <a:endPara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24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thân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kinh</a:t>
              </a:r>
              <a:endPara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91843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Content Placeholder 4">
            <a:extLst>
              <a:ext uri="{FF2B5EF4-FFF2-40B4-BE49-F238E27FC236}">
                <a16:creationId xmlns:a16="http://schemas.microsoft.com/office/drawing/2014/main" xmlns="" id="{5BA3CC00-C390-48FF-94C8-55DF1712A1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9920"/>
          </a:xfr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2C385AD8-B56F-4E00-B189-8316AADA51A7}"/>
              </a:ext>
            </a:extLst>
          </p:cNvPr>
          <p:cNvGrpSpPr/>
          <p:nvPr/>
        </p:nvGrpSpPr>
        <p:grpSpPr>
          <a:xfrm>
            <a:off x="4352948" y="588413"/>
            <a:ext cx="7348721" cy="1737941"/>
            <a:chOff x="3397908" y="630699"/>
            <a:chExt cx="7348721" cy="173794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94F69153-00CB-4575-8CEB-884B9D60C26D}"/>
                </a:ext>
              </a:extLst>
            </p:cNvPr>
            <p:cNvSpPr/>
            <p:nvPr/>
          </p:nvSpPr>
          <p:spPr>
            <a:xfrm>
              <a:off x="3397908" y="630699"/>
              <a:ext cx="7348721" cy="1737941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6356F307-3A5D-4BD4-9DD5-989327CEA690}"/>
                </a:ext>
              </a:extLst>
            </p:cNvPr>
            <p:cNvSpPr txBox="1"/>
            <p:nvPr/>
          </p:nvSpPr>
          <p:spPr>
            <a:xfrm>
              <a:off x="3593572" y="706647"/>
              <a:ext cx="6957392" cy="16619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600" b="0" i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Khi viết bài em thực hiện những hành động suy nghĩ, tai nghe, tay viết, mắt nhìn do não điều khiển.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1C6DACA-87F8-4106-A923-88091226E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256063"/>
            <a:ext cx="1661685" cy="369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F86D612-27D8-4EFF-B4BA-4BA4CD620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4832" y="3181211"/>
            <a:ext cx="1751507" cy="3764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8BAEB06-CB6F-43AD-9509-252AB6E27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3621" y="3275489"/>
            <a:ext cx="1744021" cy="369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2B300DB3-44A0-441E-9EFD-B85F9098C5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2164" y="3284185"/>
            <a:ext cx="2035939" cy="37125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B8DE3A9F-80C3-4261-94A3-DC6CBF78AC34}"/>
              </a:ext>
            </a:extLst>
          </p:cNvPr>
          <p:cNvGrpSpPr/>
          <p:nvPr/>
        </p:nvGrpSpPr>
        <p:grpSpPr>
          <a:xfrm>
            <a:off x="490331" y="270362"/>
            <a:ext cx="2928308" cy="1743970"/>
            <a:chOff x="38415" y="44877"/>
            <a:chExt cx="2928308" cy="1743970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xmlns="" id="{2ABA1F29-9704-4F9E-9E3E-E6CB783D7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38415" y="44877"/>
              <a:ext cx="2928308" cy="174397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95DCBCA8-76F5-4CB0-A4CD-CB75E986E27A}"/>
                </a:ext>
              </a:extLst>
            </p:cNvPr>
            <p:cNvSpPr txBox="1"/>
            <p:nvPr/>
          </p:nvSpPr>
          <p:spPr>
            <a:xfrm>
              <a:off x="225789" y="987982"/>
              <a:ext cx="263356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chia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endPara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46495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xmlns="" id="{D7447ABA-BD20-4187-B5B9-3FC417AF68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944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0D196E0E-6B52-4BAA-8503-AB4B7CA61130}"/>
              </a:ext>
            </a:extLst>
          </p:cNvPr>
          <p:cNvSpPr/>
          <p:nvPr/>
        </p:nvSpPr>
        <p:spPr>
          <a:xfrm>
            <a:off x="2521258" y="1606858"/>
            <a:ext cx="7031115" cy="3554240"/>
          </a:xfrm>
          <a:prstGeom prst="roundRect">
            <a:avLst/>
          </a:prstGeom>
          <a:solidFill>
            <a:srgbClr val="CCFFCC"/>
          </a:solidFill>
          <a:ln w="130175">
            <a:solidFill>
              <a:srgbClr val="00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22ACDA33-F2E6-468F-B896-2A84E037A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6907" y="823003"/>
            <a:ext cx="2057400" cy="53034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A84DD15D-3868-4237-BCE9-077121B53A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32516" y="2429344"/>
            <a:ext cx="4069644" cy="35542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0AE0CC1C-7388-4BD1-95F1-87C11BB8D4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4678" y="2468436"/>
            <a:ext cx="5980694" cy="1444877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-1714500" y="0"/>
            <a:ext cx="1714500" cy="17716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-1671637" y="564725"/>
            <a:ext cx="1671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endParaRPr lang="en-US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5858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5534"/>
          </a:xfr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9D0E344E-5EE2-4E8E-B7C5-1867A7A85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75335" y="1690686"/>
            <a:ext cx="6234343" cy="43867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E6AE39D-BA0E-4694-B3FF-F88755E1E08F}"/>
              </a:ext>
            </a:extLst>
          </p:cNvPr>
          <p:cNvSpPr txBox="1"/>
          <p:nvPr/>
        </p:nvSpPr>
        <p:spPr>
          <a:xfrm>
            <a:off x="327896" y="2362251"/>
            <a:ext cx="57681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6600">
                  <a:solidFill>
                    <a:srgbClr val="F1008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3399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Tôi</a:t>
            </a:r>
            <a:r>
              <a:rPr kumimoji="0" lang="en-US" sz="8000" b="1" i="0" u="none" strike="noStrike" kern="1200" cap="none" spc="0" normalizeH="0" baseline="0" noProof="0" dirty="0">
                <a:ln w="6600">
                  <a:solidFill>
                    <a:srgbClr val="F1008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3399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6600">
                  <a:solidFill>
                    <a:srgbClr val="F1008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3399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là</a:t>
            </a:r>
            <a:r>
              <a:rPr kumimoji="0" lang="en-US" sz="8000" b="1" i="0" u="none" strike="noStrike" kern="1200" cap="none" spc="0" normalizeH="0" baseline="0" noProof="0" dirty="0">
                <a:ln w="6600">
                  <a:solidFill>
                    <a:srgbClr val="F1008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3399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6600">
                  <a:solidFill>
                    <a:srgbClr val="F1008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3399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bộ</a:t>
            </a:r>
            <a:r>
              <a:rPr kumimoji="0" lang="en-US" sz="8000" b="1" i="0" u="none" strike="noStrike" kern="1200" cap="none" spc="0" normalizeH="0" baseline="0" noProof="0" dirty="0">
                <a:ln w="6600">
                  <a:solidFill>
                    <a:srgbClr val="F1008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3399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6600">
                  <a:solidFill>
                    <a:srgbClr val="F1008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3399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phận</a:t>
            </a:r>
            <a:r>
              <a:rPr kumimoji="0" lang="en-US" sz="8000" b="1" i="0" u="none" strike="noStrike" kern="1200" cap="none" spc="0" normalizeH="0" baseline="0" noProof="0" dirty="0">
                <a:ln w="6600">
                  <a:solidFill>
                    <a:srgbClr val="F1008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3399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6600">
                  <a:solidFill>
                    <a:srgbClr val="F1008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3399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nào</a:t>
            </a:r>
            <a:endParaRPr kumimoji="0" lang="vi-VN" sz="8000" b="1" i="0" u="none" strike="noStrike" kern="1200" cap="none" spc="0" normalizeH="0" baseline="0" noProof="0" dirty="0">
              <a:ln w="6600">
                <a:solidFill>
                  <a:srgbClr val="F1008B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3399"/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A71B2B1-15A0-4B40-A911-8C06A15E4B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7566" y="1233771"/>
            <a:ext cx="5410997" cy="515006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CD0A0784-0C65-47B8-B640-1CF6DE2071B6}"/>
              </a:ext>
            </a:extLst>
          </p:cNvPr>
          <p:cNvGrpSpPr/>
          <p:nvPr/>
        </p:nvGrpSpPr>
        <p:grpSpPr>
          <a:xfrm>
            <a:off x="1695450" y="1093255"/>
            <a:ext cx="3933824" cy="1088507"/>
            <a:chOff x="1907037" y="483652"/>
            <a:chExt cx="3347334" cy="108850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81AA8B68-881C-4C62-89C5-7B1476CB0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07037" y="483652"/>
              <a:ext cx="2913538" cy="108850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600F772E-1F3C-4923-A074-56B7AC405399}"/>
                </a:ext>
              </a:extLst>
            </p:cNvPr>
            <p:cNvSpPr txBox="1"/>
            <p:nvPr/>
          </p:nvSpPr>
          <p:spPr>
            <a:xfrm>
              <a:off x="1965842" y="486421"/>
              <a:ext cx="32885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solidFill>
                      <a:srgbClr val="FFC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NTH-LuoLuoNotangYuanTi 1" pitchFamily="2" charset="-128"/>
                </a:rPr>
                <a:t>Trò</a:t>
              </a:r>
              <a:r>
                <a:rPr kumimoji="0" lang="en-US" sz="6000" b="1" i="0" u="none" strike="noStrike" kern="1200" cap="none" spc="0" normalizeH="0" baseline="0" noProof="0" dirty="0">
                  <a:ln>
                    <a:solidFill>
                      <a:srgbClr val="FFC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NTH-LuoLuoNotangYuanTi 1" pitchFamily="2" charset="-128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solidFill>
                      <a:srgbClr val="FFC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NTH-LuoLuoNotangYuanTi 1" pitchFamily="2" charset="-128"/>
                </a:rPr>
                <a:t>ch</a:t>
              </a:r>
              <a:r>
                <a:rPr kumimoji="0" lang="vi-VN" sz="6000" b="1" i="0" u="none" strike="noStrike" kern="1200" cap="none" spc="0" normalizeH="0" baseline="0" noProof="0" dirty="0">
                  <a:ln>
                    <a:solidFill>
                      <a:srgbClr val="FFC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NTH-LuoLuoNotangYuanTi 1" pitchFamily="2" charset="-128"/>
                </a:rPr>
                <a:t>ơ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solidFill>
                      <a:srgbClr val="FFC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NTH-LuoLuoNotangYuanTi 1" pitchFamily="2" charset="-128"/>
                </a:rPr>
                <a:t>i</a:t>
              </a:r>
              <a:endParaRPr kumimoji="0" lang="vi-VN" sz="6000" b="1" i="0" u="none" strike="noStrike" kern="120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41691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553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0B22856-F8DC-4EE1-BE98-71E047115686}"/>
              </a:ext>
            </a:extLst>
          </p:cNvPr>
          <p:cNvSpPr txBox="1"/>
          <p:nvPr/>
        </p:nvSpPr>
        <p:spPr>
          <a:xfrm>
            <a:off x="4158438" y="712033"/>
            <a:ext cx="53690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</a:t>
            </a:r>
            <a:r>
              <a:rPr kumimoji="0" lang="vi-VN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ơ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endParaRPr kumimoji="0" lang="vi-VN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8E88C6A-0C81-45DB-9D49-DD3F8046243E}"/>
              </a:ext>
            </a:extLst>
          </p:cNvPr>
          <p:cNvGrpSpPr/>
          <p:nvPr/>
        </p:nvGrpSpPr>
        <p:grpSpPr>
          <a:xfrm>
            <a:off x="1967883" y="1873188"/>
            <a:ext cx="8256233" cy="4619687"/>
            <a:chOff x="838202" y="737756"/>
            <a:chExt cx="7619998" cy="528204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1FA47F17-CA87-4120-89DA-29ABC27646C2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905FF4A1-AD12-47BE-8BC1-59BEEAFB3A78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C8BF1CE4-A6BB-4C44-B2D0-2C1DE55CC900}"/>
              </a:ext>
            </a:extLst>
          </p:cNvPr>
          <p:cNvGrpSpPr/>
          <p:nvPr/>
        </p:nvGrpSpPr>
        <p:grpSpPr>
          <a:xfrm>
            <a:off x="2552248" y="2397884"/>
            <a:ext cx="7271985" cy="3355149"/>
            <a:chOff x="2738679" y="2345425"/>
            <a:chExt cx="7271985" cy="335514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6EEEFABA-7249-46D3-99CE-FEEB245FB852}"/>
                </a:ext>
              </a:extLst>
            </p:cNvPr>
            <p:cNvSpPr txBox="1"/>
            <p:nvPr/>
          </p:nvSpPr>
          <p:spPr>
            <a:xfrm>
              <a:off x="3324215" y="2345425"/>
              <a:ext cx="6686449" cy="3355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Mỗi bạn đóng 1 vai nói về chức năng của từng bộ phận của cơ quan thần kinh, bạn khác trả lời bộ phận đó là gì ở trong nhóm.</a:t>
              </a:r>
              <a:endPara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xmlns="" id="{DA025BF5-4F18-492F-86AE-B35BEC63A1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679" y="2500009"/>
              <a:ext cx="398718" cy="398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4091761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" grpId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xmlns="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1091" t="29953" r="18371" b="4322"/>
          <a:stretch/>
        </p:blipFill>
        <p:spPr>
          <a:xfrm>
            <a:off x="-130458" y="893"/>
            <a:ext cx="12320871" cy="68562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B5CD68E-648B-4724-80E9-88674E4C06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5114" y="840004"/>
            <a:ext cx="7903424" cy="432895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1909875C-67B4-4133-BDCD-80CAD350D736}"/>
              </a:ext>
            </a:extLst>
          </p:cNvPr>
          <p:cNvGrpSpPr/>
          <p:nvPr/>
        </p:nvGrpSpPr>
        <p:grpSpPr>
          <a:xfrm>
            <a:off x="-130457" y="-135477"/>
            <a:ext cx="2563251" cy="1625730"/>
            <a:chOff x="-213452" y="-612324"/>
            <a:chExt cx="3561591" cy="235990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8DDAD02D-3BD2-435C-AEE8-560E51C951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 xmlns="">
                    <a14:imgLayer r:embed="rId9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14792"/>
            <a:stretch/>
          </p:blipFill>
          <p:spPr>
            <a:xfrm rot="20851398">
              <a:off x="-213452" y="-612324"/>
              <a:ext cx="2448479" cy="225110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59C43E5B-A4F1-4F3C-A5F5-9EA95F226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5714" y="116060"/>
              <a:ext cx="2722425" cy="1631524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22F4C51-7D60-4CF9-939E-2D58CEE7B6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80645" y="4114621"/>
            <a:ext cx="2742486" cy="2742486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:a16="http://schemas.microsoft.com/office/drawing/2014/main" xmlns="" id="{B3224159-34E8-4529-B537-07C9B6A1268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7090" y="1246778"/>
            <a:ext cx="2037820" cy="6206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696856D-3299-492C-9E6D-7987ED54A02E}"/>
              </a:ext>
            </a:extLst>
          </p:cNvPr>
          <p:cNvSpPr txBox="1"/>
          <p:nvPr/>
        </p:nvSpPr>
        <p:spPr>
          <a:xfrm>
            <a:off x="2646843" y="268963"/>
            <a:ext cx="6500707" cy="6666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8804">
              <a:defRPr/>
            </a:pPr>
            <a:r>
              <a:rPr lang="en-US" sz="3732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ffany" pitchFamily="18" charset="0"/>
              </a:rPr>
              <a:t>GIẢI CỨU TRƯỜNG HỌC</a:t>
            </a:r>
          </a:p>
        </p:txBody>
      </p:sp>
      <p:pic>
        <p:nvPicPr>
          <p:cNvPr id="21" name="Zen Gardent">
            <a:hlinkClick r:id="" action="ppaction://media"/>
            <a:extLst>
              <a:ext uri="{FF2B5EF4-FFF2-40B4-BE49-F238E27FC236}">
                <a16:creationId xmlns:a16="http://schemas.microsoft.com/office/drawing/2014/main" xmlns="" id="{6DB145BF-B266-418F-8C13-8FFC4933C4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13684" y="3733721"/>
            <a:ext cx="812588" cy="8125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C5A5AD5-8E82-46EA-BB2A-8EB55DFF34C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455" y="5221019"/>
            <a:ext cx="1422030" cy="1291492"/>
          </a:xfrm>
          <a:prstGeom prst="rect">
            <a:avLst/>
          </a:prstGeom>
        </p:spPr>
      </p:pic>
      <p:pic>
        <p:nvPicPr>
          <p:cNvPr id="23" name="Picture 22">
            <a:hlinkClick r:id="rId17" action="ppaction://hlinksldjump"/>
            <a:extLst>
              <a:ext uri="{FF2B5EF4-FFF2-40B4-BE49-F238E27FC236}">
                <a16:creationId xmlns:a16="http://schemas.microsoft.com/office/drawing/2014/main" xmlns="" id="{95F7CCEB-70E0-474B-872A-DA35DEC167C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427931">
            <a:off x="1017323" y="5394607"/>
            <a:ext cx="1422030" cy="1291492"/>
          </a:xfrm>
          <a:prstGeom prst="rect">
            <a:avLst/>
          </a:prstGeom>
        </p:spPr>
      </p:pic>
      <p:pic>
        <p:nvPicPr>
          <p:cNvPr id="24" name="Picture 2" descr="200+ Free Plastic Recycling &amp; Plastic Images - Pixabay">
            <a:hlinkClick r:id="rId18" action="ppaction://hlinksldjump"/>
            <a:extLst>
              <a:ext uri="{FF2B5EF4-FFF2-40B4-BE49-F238E27FC236}">
                <a16:creationId xmlns:a16="http://schemas.microsoft.com/office/drawing/2014/main" xmlns="" id="{B88FDFB1-FC41-43B0-8605-1EDF85727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5907" y="5568195"/>
            <a:ext cx="1422030" cy="94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hlinkClick r:id="rId20" action="ppaction://hlinksldjump"/>
            <a:extLst>
              <a:ext uri="{FF2B5EF4-FFF2-40B4-BE49-F238E27FC236}">
                <a16:creationId xmlns:a16="http://schemas.microsoft.com/office/drawing/2014/main" xmlns="" id="{858EC762-3DF8-4017-932E-40D8A15B05BB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449866">
            <a:off x="9639753" y="5086055"/>
            <a:ext cx="1145291" cy="114529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03AFD93-011E-474C-833A-DE37A69D95A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28339" y="4404860"/>
            <a:ext cx="2107651" cy="2107651"/>
          </a:xfrm>
          <a:prstGeom prst="rect">
            <a:avLst/>
          </a:prstGeom>
        </p:spPr>
      </p:pic>
      <p:pic>
        <p:nvPicPr>
          <p:cNvPr id="27" name="Picture 26">
            <a:hlinkClick r:id="rId23" action="ppaction://hlinksldjump"/>
            <a:extLst>
              <a:ext uri="{FF2B5EF4-FFF2-40B4-BE49-F238E27FC236}">
                <a16:creationId xmlns:a16="http://schemas.microsoft.com/office/drawing/2014/main" xmlns="" id="{3E774B5D-4506-4B57-90D4-E7F2BD8AA9A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86941" flipH="1">
            <a:off x="3771903" y="5110565"/>
            <a:ext cx="915259" cy="91525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8C9EF152-816C-4086-96E6-C75EF006E434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424"/>
          <a:stretch/>
        </p:blipFill>
        <p:spPr>
          <a:xfrm>
            <a:off x="1381812" y="91370"/>
            <a:ext cx="7516447" cy="7033615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8407C785-964E-40E1-BD32-77F611D0FF87}"/>
              </a:ext>
            </a:extLst>
          </p:cNvPr>
          <p:cNvSpPr/>
          <p:nvPr/>
        </p:nvSpPr>
        <p:spPr>
          <a:xfrm>
            <a:off x="1775952" y="1719818"/>
            <a:ext cx="6602277" cy="1569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Trường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học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đang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bị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ô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nhiễm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bởi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rác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thải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algn="ctr" defTabSz="1218804">
              <a:defRPr/>
            </a:pP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Em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hãy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giúp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bạn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nhỏ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dọn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dẹp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vệ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sinh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làm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sạch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mái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trường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thân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yêu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bằng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cách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trả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lời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đúng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câu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hỏi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nhé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xmlns="" val="93875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0.16927 0.00023 " pathEditMode="relative" rAng="0" ptsTypes="AA">
                                      <p:cBhvr>
                                        <p:cTn id="6" dur="3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37879">
                <p:cTn id="6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29" grpId="0"/>
      <p:bldP spid="2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1ED06C4-D5F8-40A6-9157-556BF90D6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825" y="133350"/>
            <a:ext cx="8705850" cy="652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439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5534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7E2D234-2D39-4147-A607-7B9B4618A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5" y="547687"/>
            <a:ext cx="11420400" cy="55483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22995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81520"/>
          </a:xfr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F6056FB-7E77-4B56-8049-B067060C2F58}"/>
              </a:ext>
            </a:extLst>
          </p:cNvPr>
          <p:cNvGrpSpPr/>
          <p:nvPr/>
        </p:nvGrpSpPr>
        <p:grpSpPr>
          <a:xfrm>
            <a:off x="1477350" y="893312"/>
            <a:ext cx="9129114" cy="5689659"/>
            <a:chOff x="1531443" y="152400"/>
            <a:chExt cx="9129114" cy="677357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5EBCDFF1-9CE5-4271-BF09-BF1C0E7DF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531443" y="152400"/>
              <a:ext cx="9129114" cy="677357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A36ECDB2-5812-428A-AA3D-49B9B97CB1BE}"/>
                </a:ext>
              </a:extLst>
            </p:cNvPr>
            <p:cNvSpPr txBox="1"/>
            <p:nvPr/>
          </p:nvSpPr>
          <p:spPr>
            <a:xfrm>
              <a:off x="3127246" y="2261913"/>
              <a:ext cx="6045693" cy="2308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hiểu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về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việc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Cần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làm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gì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để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chăm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sóc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bảo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vệ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cơ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quan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thần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kinh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19979CB-1DE8-4827-A11A-83AFEA1BA7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1031" y="3910523"/>
            <a:ext cx="2960577" cy="29474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395CDEA-70B6-447C-A226-88EAFA99A6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9458" y="31999"/>
            <a:ext cx="1797006" cy="172262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205BF7B-6216-4F63-97DB-CA7D9C6FBEE0}"/>
              </a:ext>
            </a:extLst>
          </p:cNvPr>
          <p:cNvGrpSpPr/>
          <p:nvPr/>
        </p:nvGrpSpPr>
        <p:grpSpPr>
          <a:xfrm>
            <a:off x="-25643" y="363710"/>
            <a:ext cx="3098796" cy="929640"/>
            <a:chOff x="-25643" y="363710"/>
            <a:chExt cx="3098796" cy="929640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xmlns="" id="{5CD51C80-82CD-4C8E-93D7-D2ABE94E7C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 l="23077"/>
            <a:stretch/>
          </p:blipFill>
          <p:spPr>
            <a:xfrm>
              <a:off x="-25643" y="363710"/>
              <a:ext cx="30987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EBC50895-AF4B-4F98-ABF6-45D2C05888AF}"/>
                </a:ext>
              </a:extLst>
            </p:cNvPr>
            <p:cNvSpPr txBox="1"/>
            <p:nvPr/>
          </p:nvSpPr>
          <p:spPr>
            <a:xfrm>
              <a:off x="201519" y="474587"/>
              <a:ext cx="23259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008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Về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1008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008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nhà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100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91042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6993C6C-D8FC-462D-BA4C-48D0DE706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矩形: 圆角 22">
            <a:extLst>
              <a:ext uri="{FF2B5EF4-FFF2-40B4-BE49-F238E27FC236}">
                <a16:creationId xmlns:a16="http://schemas.microsoft.com/office/drawing/2014/main" xmlns="" id="{DC8D5C83-8C91-4469-87EE-65A8A7FABE35}"/>
              </a:ext>
            </a:extLst>
          </p:cNvPr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AAC5884B-635F-4BC5-92F1-E3322D35A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75037" y="0"/>
            <a:ext cx="2916963" cy="37868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868EA810-C8CE-4A9E-944D-5E93001857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3251200"/>
            <a:ext cx="4025311" cy="365054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6DDAC81B-18C1-4BD7-9E4B-8B58B35376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38476" y="0"/>
            <a:ext cx="1682095" cy="151184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BF75BD88-1F1D-417E-8E20-07CFEF2507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5999" y="1980167"/>
            <a:ext cx="6096001" cy="48778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B280EDD-6AEE-4C5A-AB1B-16294990A748}"/>
              </a:ext>
            </a:extLst>
          </p:cNvPr>
          <p:cNvSpPr txBox="1"/>
          <p:nvPr/>
        </p:nvSpPr>
        <p:spPr>
          <a:xfrm>
            <a:off x="1112977" y="2274837"/>
            <a:ext cx="96205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4000"/>
                    </a:srgbClr>
                  </a:outerShdw>
                </a:effectLst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TẠM BIỆT VÀ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4000"/>
                    </a:srgbClr>
                  </a:outerShdw>
                </a:effectLst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HẸN GẶP LẠI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-1743074" y="-1"/>
            <a:ext cx="1743074" cy="1871663"/>
            <a:chOff x="-1743074" y="0"/>
            <a:chExt cx="1743074" cy="1657350"/>
          </a:xfrm>
        </p:grpSpPr>
        <p:sp>
          <p:nvSpPr>
            <p:cNvPr id="14" name="Oval 13"/>
            <p:cNvSpPr/>
            <p:nvPr/>
          </p:nvSpPr>
          <p:spPr>
            <a:xfrm>
              <a:off x="-1743074" y="0"/>
              <a:ext cx="1743074" cy="165735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-1671637" y="500063"/>
              <a:ext cx="167163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Cơ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quan</a:t>
              </a:r>
              <a:endPara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24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thân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kinh</a:t>
              </a:r>
              <a:endPara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9465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xmlns="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1091" t="29953" r="18371" b="4322"/>
          <a:stretch/>
        </p:blipFill>
        <p:spPr>
          <a:xfrm>
            <a:off x="-130458" y="893"/>
            <a:ext cx="12320871" cy="68562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B5CD68E-648B-4724-80E9-88674E4C06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5114" y="840004"/>
            <a:ext cx="7903424" cy="432895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1909875C-67B4-4133-BDCD-80CAD350D736}"/>
              </a:ext>
            </a:extLst>
          </p:cNvPr>
          <p:cNvGrpSpPr/>
          <p:nvPr/>
        </p:nvGrpSpPr>
        <p:grpSpPr>
          <a:xfrm>
            <a:off x="-130457" y="-135477"/>
            <a:ext cx="2563251" cy="1625730"/>
            <a:chOff x="-213452" y="-612324"/>
            <a:chExt cx="3561591" cy="235990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8DDAD02D-3BD2-435C-AEE8-560E51C951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 xmlns="">
                    <a14:imgLayer r:embed="rId9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14792"/>
            <a:stretch/>
          </p:blipFill>
          <p:spPr>
            <a:xfrm rot="20851398">
              <a:off x="-213452" y="-612324"/>
              <a:ext cx="2448479" cy="225110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59C43E5B-A4F1-4F3C-A5F5-9EA95F226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5714" y="116060"/>
              <a:ext cx="2722425" cy="1631524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22F4C51-7D60-4CF9-939E-2D58CEE7B6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80645" y="4114621"/>
            <a:ext cx="2742486" cy="27424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696856D-3299-492C-9E6D-7987ED54A02E}"/>
              </a:ext>
            </a:extLst>
          </p:cNvPr>
          <p:cNvSpPr txBox="1"/>
          <p:nvPr/>
        </p:nvSpPr>
        <p:spPr>
          <a:xfrm>
            <a:off x="2660474" y="162101"/>
            <a:ext cx="6500707" cy="6666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8804">
              <a:defRPr/>
            </a:pPr>
            <a:r>
              <a:rPr lang="en-US" sz="3732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ffany" pitchFamily="18" charset="0"/>
              </a:rPr>
              <a:t>GIẢI CỨU TRƯỜNG HỌC</a:t>
            </a:r>
          </a:p>
        </p:txBody>
      </p:sp>
      <p:pic>
        <p:nvPicPr>
          <p:cNvPr id="21" name="Zen Gardent">
            <a:hlinkClick r:id="" action="ppaction://media"/>
            <a:extLst>
              <a:ext uri="{FF2B5EF4-FFF2-40B4-BE49-F238E27FC236}">
                <a16:creationId xmlns:a16="http://schemas.microsoft.com/office/drawing/2014/main" xmlns="" id="{6DB145BF-B266-418F-8C13-8FFC4933C4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13684" y="3733721"/>
            <a:ext cx="812588" cy="812588"/>
          </a:xfrm>
          <a:prstGeom prst="rect">
            <a:avLst/>
          </a:prstGeom>
        </p:spPr>
      </p:pic>
      <p:pic>
        <p:nvPicPr>
          <p:cNvPr id="24" name="Picture 2" descr="200+ Free Plastic Recycling &amp; Plastic Images - Pixabay">
            <a:hlinkClick r:id="rId14" action="ppaction://hlinksldjump"/>
            <a:extLst>
              <a:ext uri="{FF2B5EF4-FFF2-40B4-BE49-F238E27FC236}">
                <a16:creationId xmlns:a16="http://schemas.microsoft.com/office/drawing/2014/main" xmlns="" id="{B88FDFB1-FC41-43B0-8605-1EDF85727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9819" y="5458911"/>
            <a:ext cx="1422030" cy="94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hlinkClick r:id="rId16" action="ppaction://hlinksldjump"/>
            <a:extLst>
              <a:ext uri="{FF2B5EF4-FFF2-40B4-BE49-F238E27FC236}">
                <a16:creationId xmlns:a16="http://schemas.microsoft.com/office/drawing/2014/main" xmlns="" id="{858EC762-3DF8-4017-932E-40D8A15B05B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449866">
            <a:off x="8417799" y="5073699"/>
            <a:ext cx="1145291" cy="114529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03AFD93-011E-474C-833A-DE37A69D95A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7955" y="4153687"/>
            <a:ext cx="2107651" cy="2107651"/>
          </a:xfrm>
          <a:prstGeom prst="rect">
            <a:avLst/>
          </a:prstGeom>
        </p:spPr>
      </p:pic>
      <p:pic>
        <p:nvPicPr>
          <p:cNvPr id="23" name="Picture 22">
            <a:hlinkClick r:id="rId19" action="ppaction://hlinksldjump"/>
            <a:extLst>
              <a:ext uri="{FF2B5EF4-FFF2-40B4-BE49-F238E27FC236}">
                <a16:creationId xmlns:a16="http://schemas.microsoft.com/office/drawing/2014/main" xmlns="" id="{95F7CCEB-70E0-474B-872A-DA35DEC167C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427931">
            <a:off x="1835925" y="4750154"/>
            <a:ext cx="1422030" cy="1291492"/>
          </a:xfrm>
          <a:prstGeom prst="rect">
            <a:avLst/>
          </a:prstGeom>
        </p:spPr>
      </p:pic>
      <p:sp>
        <p:nvSpPr>
          <p:cNvPr id="2" name="Arrow: Right 1">
            <a:hlinkClick r:id="rId21" action="ppaction://hlinksldjump"/>
            <a:extLst>
              <a:ext uri="{FF2B5EF4-FFF2-40B4-BE49-F238E27FC236}">
                <a16:creationId xmlns:a16="http://schemas.microsoft.com/office/drawing/2014/main" xmlns="" id="{BA67C7A7-5CDC-4329-986A-70812738C7FF}"/>
              </a:ext>
            </a:extLst>
          </p:cNvPr>
          <p:cNvSpPr/>
          <p:nvPr/>
        </p:nvSpPr>
        <p:spPr>
          <a:xfrm>
            <a:off x="11134045" y="6019876"/>
            <a:ext cx="887882" cy="6521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511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0.16927 0.00023 " pathEditMode="relative" rAng="0" ptsTypes="AA">
                                      <p:cBhvr>
                                        <p:cTn id="6" dur="3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936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37879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" y="3189728"/>
            <a:ext cx="12179303" cy="366363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21820" y="590079"/>
            <a:ext cx="11013746" cy="5640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zh-CN" altLang="en-US" sz="1799" b="1">
              <a:solidFill>
                <a:srgbClr val="FFFFFF"/>
              </a:solidFill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pic>
        <p:nvPicPr>
          <p:cNvPr id="3" name="图片 2" descr="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8" y="-56817"/>
            <a:ext cx="12179303" cy="579540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2E85990F-CF93-47BE-A072-3F44C3D09166}"/>
              </a:ext>
            </a:extLst>
          </p:cNvPr>
          <p:cNvGrpSpPr/>
          <p:nvPr/>
        </p:nvGrpSpPr>
        <p:grpSpPr>
          <a:xfrm>
            <a:off x="1812497" y="3714813"/>
            <a:ext cx="8735325" cy="1015735"/>
            <a:chOff x="1524000" y="1809750"/>
            <a:chExt cx="6553200" cy="762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70DC812D-BD31-43EB-8838-342F2D50E541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en-US" sz="3199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B1E8005E-1CBF-4A9D-B130-ACA49CE6A803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7708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1218804">
                <a:defRPr/>
              </a:pPr>
              <a:r>
                <a:rPr lang="en-US" sz="4399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B. </a:t>
              </a:r>
              <a:r>
                <a:rPr lang="en-US" sz="4399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Xương</a:t>
              </a:r>
              <a:r>
                <a:rPr lang="en-US" sz="4399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399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sống</a:t>
              </a:r>
              <a:endParaRPr lang="vi-VN" sz="43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1C881C8-316C-44FE-9DCF-74C3941E9F13}"/>
              </a:ext>
            </a:extLst>
          </p:cNvPr>
          <p:cNvGrpSpPr/>
          <p:nvPr/>
        </p:nvGrpSpPr>
        <p:grpSpPr>
          <a:xfrm>
            <a:off x="1761031" y="2259699"/>
            <a:ext cx="8735325" cy="1015735"/>
            <a:chOff x="1524000" y="1809750"/>
            <a:chExt cx="6553200" cy="762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D1058467-DA79-4057-8633-D2DDD7AA0539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en-US" sz="3199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EE1CDB6C-9318-4F7E-8498-25E0C882777A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7708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1218804">
                <a:defRPr/>
              </a:pPr>
              <a:r>
                <a:rPr lang="en-US" sz="4399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A. </a:t>
              </a:r>
              <a:r>
                <a:rPr lang="en-US" sz="4399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Tủy</a:t>
              </a:r>
              <a:r>
                <a:rPr lang="en-US" sz="4399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399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sống</a:t>
              </a:r>
              <a:endParaRPr lang="vi-VN" sz="43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1C32525-5403-4788-A47C-EFCA9285A537}"/>
              </a:ext>
            </a:extLst>
          </p:cNvPr>
          <p:cNvGrpSpPr/>
          <p:nvPr/>
        </p:nvGrpSpPr>
        <p:grpSpPr>
          <a:xfrm>
            <a:off x="1829913" y="5054179"/>
            <a:ext cx="8735325" cy="1015735"/>
            <a:chOff x="1524000" y="1809750"/>
            <a:chExt cx="6553200" cy="762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0287C026-24E7-4609-A0FA-35A9E780514A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en-US" sz="3199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0847AF57-716B-4E2B-9960-0CA140F31192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7708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1218804">
                <a:defRPr/>
              </a:pPr>
              <a:r>
                <a:rPr lang="en-US" sz="4399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C. </a:t>
              </a:r>
              <a:r>
                <a:rPr lang="en-US" sz="4399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Mạch</a:t>
              </a:r>
              <a:r>
                <a:rPr lang="en-US" sz="4399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399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máu</a:t>
              </a:r>
              <a:endParaRPr lang="vi-VN" sz="43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C72EE55-5089-45B3-9CC9-32C4D6B8E0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47628" y="2121480"/>
            <a:ext cx="1088288" cy="106471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FEE0265-EED6-45CF-9D5E-9A4504A85F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22448" y="5053071"/>
            <a:ext cx="1001223" cy="96262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7482A25-BD46-4580-B17C-442247CAB1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1882" y="3608249"/>
            <a:ext cx="1001223" cy="962629"/>
          </a:xfrm>
          <a:prstGeom prst="rect">
            <a:avLst/>
          </a:prstGeom>
        </p:spPr>
      </p:pic>
      <p:sp>
        <p:nvSpPr>
          <p:cNvPr id="27" name="Rounded Rectangle 3">
            <a:extLst>
              <a:ext uri="{FF2B5EF4-FFF2-40B4-BE49-F238E27FC236}">
                <a16:creationId xmlns:a16="http://schemas.microsoft.com/office/drawing/2014/main" xmlns="" id="{D9EBC2F1-1253-4E50-80AB-5AF0C813EB1F}"/>
              </a:ext>
            </a:extLst>
          </p:cNvPr>
          <p:cNvSpPr/>
          <p:nvPr/>
        </p:nvSpPr>
        <p:spPr>
          <a:xfrm>
            <a:off x="737250" y="474363"/>
            <a:ext cx="10885818" cy="15082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vi-VN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kinh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não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kinh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….?</a:t>
            </a:r>
            <a:endParaRPr lang="vi-VN" sz="4266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ight Arrow 16">
            <a:hlinkClick r:id="rId9" action="ppaction://hlinksldjump"/>
            <a:extLst>
              <a:ext uri="{FF2B5EF4-FFF2-40B4-BE49-F238E27FC236}">
                <a16:creationId xmlns:a16="http://schemas.microsoft.com/office/drawing/2014/main" xmlns="" id="{5C75408D-7F42-4530-AC8F-35811F14B94A}"/>
              </a:ext>
            </a:extLst>
          </p:cNvPr>
          <p:cNvSpPr/>
          <p:nvPr/>
        </p:nvSpPr>
        <p:spPr>
          <a:xfrm>
            <a:off x="10768384" y="5968340"/>
            <a:ext cx="1117309" cy="609441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endParaRPr lang="en-US" sz="2399" b="1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607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" y="3189728"/>
            <a:ext cx="12179303" cy="366363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21820" y="590079"/>
            <a:ext cx="11013746" cy="5640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zh-CN" altLang="en-US" sz="1799" b="1">
              <a:solidFill>
                <a:srgbClr val="FFFFFF"/>
              </a:solidFill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pic>
        <p:nvPicPr>
          <p:cNvPr id="3" name="图片 2" descr="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8" y="-56817"/>
            <a:ext cx="12179303" cy="579540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2E85990F-CF93-47BE-A072-3F44C3D09166}"/>
              </a:ext>
            </a:extLst>
          </p:cNvPr>
          <p:cNvGrpSpPr/>
          <p:nvPr/>
        </p:nvGrpSpPr>
        <p:grpSpPr>
          <a:xfrm>
            <a:off x="1829912" y="2601904"/>
            <a:ext cx="8735325" cy="1015735"/>
            <a:chOff x="1524000" y="1809750"/>
            <a:chExt cx="6553200" cy="762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70DC812D-BD31-43EB-8838-342F2D50E541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en-US" sz="28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B1E8005E-1CBF-4A9D-B130-ACA49CE6A803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3105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1218804"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A.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Cột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sống</a:t>
              </a:r>
              <a:endPara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1C881C8-316C-44FE-9DCF-74C3941E9F13}"/>
              </a:ext>
            </a:extLst>
          </p:cNvPr>
          <p:cNvGrpSpPr/>
          <p:nvPr/>
        </p:nvGrpSpPr>
        <p:grpSpPr>
          <a:xfrm>
            <a:off x="1829913" y="3820786"/>
            <a:ext cx="8735325" cy="1015735"/>
            <a:chOff x="1524000" y="1809750"/>
            <a:chExt cx="6553200" cy="762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D1058467-DA79-4057-8633-D2DDD7AA0539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en-US" sz="28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EE1CDB6C-9318-4F7E-8498-25E0C882777A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3105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1218804"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B.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Hộp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sọ</a:t>
              </a:r>
              <a:endPara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1C32525-5403-4788-A47C-EFCA9285A537}"/>
              </a:ext>
            </a:extLst>
          </p:cNvPr>
          <p:cNvGrpSpPr/>
          <p:nvPr/>
        </p:nvGrpSpPr>
        <p:grpSpPr>
          <a:xfrm>
            <a:off x="1829913" y="5054179"/>
            <a:ext cx="8735325" cy="1015735"/>
            <a:chOff x="1524000" y="1809750"/>
            <a:chExt cx="6553200" cy="762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0287C026-24E7-4609-A0FA-35A9E780514A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en-US" sz="28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0847AF57-716B-4E2B-9960-0CA140F31192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3105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1218804"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C.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Xương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sống</a:t>
              </a:r>
              <a:endPara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C72EE55-5089-45B3-9CC9-32C4D6B8E0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62089" y="3767704"/>
            <a:ext cx="1088288" cy="106471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FEE0265-EED6-45CF-9D5E-9A4504A85F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49381" y="5063751"/>
            <a:ext cx="1001223" cy="96262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7482A25-BD46-4580-B17C-442247CAB1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18315" y="2526832"/>
            <a:ext cx="1001223" cy="962629"/>
          </a:xfrm>
          <a:prstGeom prst="rect">
            <a:avLst/>
          </a:prstGeom>
        </p:spPr>
      </p:pic>
      <p:sp>
        <p:nvSpPr>
          <p:cNvPr id="26" name="Right Arrow 16">
            <a:hlinkClick r:id="rId9" action="ppaction://hlinksldjump"/>
            <a:extLst>
              <a:ext uri="{FF2B5EF4-FFF2-40B4-BE49-F238E27FC236}">
                <a16:creationId xmlns:a16="http://schemas.microsoft.com/office/drawing/2014/main" xmlns="" id="{54217E0F-A223-40A5-A531-759776E50464}"/>
              </a:ext>
            </a:extLst>
          </p:cNvPr>
          <p:cNvSpPr/>
          <p:nvPr/>
        </p:nvSpPr>
        <p:spPr>
          <a:xfrm>
            <a:off x="10768384" y="5968340"/>
            <a:ext cx="1117309" cy="609441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endParaRPr lang="en-US" sz="2399" b="1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ounded Rectangle 3">
            <a:extLst>
              <a:ext uri="{FF2B5EF4-FFF2-40B4-BE49-F238E27FC236}">
                <a16:creationId xmlns:a16="http://schemas.microsoft.com/office/drawing/2014/main" xmlns="" id="{D9EBC2F1-1253-4E50-80AB-5AF0C813EB1F}"/>
              </a:ext>
            </a:extLst>
          </p:cNvPr>
          <p:cNvSpPr/>
          <p:nvPr/>
        </p:nvSpPr>
        <p:spPr>
          <a:xfrm>
            <a:off x="737250" y="474363"/>
            <a:ext cx="10885818" cy="15082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Não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4266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877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" y="3189728"/>
            <a:ext cx="12179303" cy="366363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21820" y="590079"/>
            <a:ext cx="11013746" cy="5640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zh-CN" altLang="en-US" sz="1799">
              <a:solidFill>
                <a:srgbClr val="FFFFFF"/>
              </a:solidFill>
              <a:latin typeface="等线"/>
              <a:ea typeface="等线" panose="02010600030101010101" pitchFamily="2" charset="-122"/>
            </a:endParaRPr>
          </a:p>
        </p:txBody>
      </p:sp>
      <p:pic>
        <p:nvPicPr>
          <p:cNvPr id="3" name="图片 2" descr="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-56817"/>
            <a:ext cx="12179303" cy="5795405"/>
          </a:xfrm>
          <a:prstGeom prst="rect">
            <a:avLst/>
          </a:prstGeom>
        </p:spPr>
      </p:pic>
      <p:sp>
        <p:nvSpPr>
          <p:cNvPr id="27" name="Rounded Rectangle 3">
            <a:extLst>
              <a:ext uri="{FF2B5EF4-FFF2-40B4-BE49-F238E27FC236}">
                <a16:creationId xmlns:a16="http://schemas.microsoft.com/office/drawing/2014/main" xmlns="" id="{D9EBC2F1-1253-4E50-80AB-5AF0C813EB1F}"/>
              </a:ext>
            </a:extLst>
          </p:cNvPr>
          <p:cNvSpPr/>
          <p:nvPr/>
        </p:nvSpPr>
        <p:spPr>
          <a:xfrm>
            <a:off x="1404042" y="1642252"/>
            <a:ext cx="9380578" cy="9866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não</a:t>
            </a:r>
            <a:endParaRPr lang="vi-VN" sz="4266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C8FBFB89-76C2-4D51-8442-C3C6130DC4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9546" y="4041141"/>
            <a:ext cx="5590013" cy="274264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6D8E1A8B-9003-402D-89B0-453B407A99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821" y="4404147"/>
            <a:ext cx="4716003" cy="2379634"/>
          </a:xfrm>
          <a:prstGeom prst="rect">
            <a:avLst/>
          </a:prstGeom>
        </p:spPr>
      </p:pic>
      <p:sp>
        <p:nvSpPr>
          <p:cNvPr id="30" name="Right Arrow 16">
            <a:hlinkClick r:id="rId7" action="ppaction://hlinksldjump"/>
            <a:extLst>
              <a:ext uri="{FF2B5EF4-FFF2-40B4-BE49-F238E27FC236}">
                <a16:creationId xmlns:a16="http://schemas.microsoft.com/office/drawing/2014/main" xmlns="" id="{6987ECE0-1261-48A8-8CD1-5824607CAB99}"/>
              </a:ext>
            </a:extLst>
          </p:cNvPr>
          <p:cNvSpPr/>
          <p:nvPr/>
        </p:nvSpPr>
        <p:spPr>
          <a:xfrm>
            <a:off x="10790920" y="143156"/>
            <a:ext cx="1117309" cy="609441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endParaRPr lang="en-US" sz="2399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98936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F8F099B-D473-4046-9628-BF88B0F2E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xmlns="" id="{A09B5823-CC37-4E6E-B7BC-65BF89631BE1}"/>
              </a:ext>
            </a:extLst>
          </p:cNvPr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CF3F3C51-D035-4092-B1BD-9E2A37BAF6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61829" y="3127829"/>
            <a:ext cx="3730171" cy="3730171"/>
          </a:xfrm>
          <a:prstGeom prst="rect">
            <a:avLst/>
          </a:prstGeom>
        </p:spPr>
      </p:pic>
      <p:pic>
        <p:nvPicPr>
          <p:cNvPr id="29" name="图片 3">
            <a:extLst>
              <a:ext uri="{FF2B5EF4-FFF2-40B4-BE49-F238E27FC236}">
                <a16:creationId xmlns:a16="http://schemas.microsoft.com/office/drawing/2014/main" xmlns="" id="{E4BBC8C3-E88C-461E-B9E5-4F68BBFF7B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" y="3127829"/>
            <a:ext cx="3730171" cy="373017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5E760CD-B704-40B8-A9A5-095BC03323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14424" y="-2"/>
            <a:ext cx="2116319" cy="2404908"/>
          </a:xfrm>
          <a:prstGeom prst="rect">
            <a:avLst/>
          </a:prstGeom>
        </p:spPr>
      </p:pic>
      <p:pic>
        <p:nvPicPr>
          <p:cNvPr id="13" name="Picture 12" descr="A picture containing text, lamp&#10;&#10;Description automatically generated">
            <a:extLst>
              <a:ext uri="{FF2B5EF4-FFF2-40B4-BE49-F238E27FC236}">
                <a16:creationId xmlns:a16="http://schemas.microsoft.com/office/drawing/2014/main" xmlns="" id="{42486833-AF5F-4CE6-B522-C7C4AD105B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80975" y="-200031"/>
            <a:ext cx="2762256" cy="27622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EFC418C-9EE8-4153-83ED-A25207281B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9908" y="1532349"/>
            <a:ext cx="5452184" cy="1366929"/>
          </a:xfrm>
          <a:prstGeom prst="rect">
            <a:avLst/>
          </a:prstGeom>
        </p:spPr>
      </p:pic>
      <p:sp>
        <p:nvSpPr>
          <p:cNvPr id="15" name="文本框 21">
            <a:extLst>
              <a:ext uri="{FF2B5EF4-FFF2-40B4-BE49-F238E27FC236}">
                <a16:creationId xmlns:a16="http://schemas.microsoft.com/office/drawing/2014/main" xmlns="" id="{D4F3DAA5-34A9-4B73-BD83-1A48EEB63CDE}"/>
              </a:ext>
            </a:extLst>
          </p:cNvPr>
          <p:cNvSpPr txBox="1"/>
          <p:nvPr/>
        </p:nvSpPr>
        <p:spPr>
          <a:xfrm>
            <a:off x="2385391" y="1181097"/>
            <a:ext cx="7429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 w="12700">
                  <a:noFill/>
                </a:ln>
                <a:effectLst/>
                <a:uLnTx/>
                <a:uFillTx/>
                <a:latin typeface="HP001 5 hàng" panose="020B060305030202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lang="en-US" altLang="zh-CN" sz="3200" b="1" dirty="0">
                <a:ln w="12700">
                  <a:noFill/>
                </a:ln>
                <a:latin typeface="HP001 5 hàng" panose="020B060305030202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 smtClean="0">
                <a:ln w="12700">
                  <a:noFill/>
                </a:ln>
                <a:latin typeface="HP001 5 hàng" panose="020B060305030202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Sáu</a:t>
            </a:r>
            <a:r>
              <a:rPr kumimoji="0" lang="en-US" altLang="zh-CN" sz="3200" b="1" i="0" u="none" strike="noStrike" kern="1200" cap="none" spc="0" normalizeH="0" baseline="0" noProof="0" dirty="0" smtClean="0">
                <a:ln w="12700">
                  <a:noFill/>
                </a:ln>
                <a:effectLst/>
                <a:uLnTx/>
                <a:uFillTx/>
                <a:latin typeface="HP001 5 hàng" panose="020B060305030202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 w="12700">
                  <a:noFill/>
                </a:ln>
                <a:effectLst/>
                <a:uLnTx/>
                <a:uFillTx/>
                <a:latin typeface="HP001 5 hàng" panose="020B060305030202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ngày</a:t>
            </a:r>
            <a:r>
              <a:rPr lang="en-US" altLang="zh-CN" sz="3200" b="1" dirty="0">
                <a:ln w="12700">
                  <a:noFill/>
                </a:ln>
                <a:latin typeface="HP001 5 hàng" panose="020B060305030202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smtClean="0">
                <a:ln w="12700">
                  <a:noFill/>
                </a:ln>
                <a:latin typeface="HP001 5 hàng" panose="020B060305030202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17</a:t>
            </a:r>
            <a:r>
              <a:rPr kumimoji="0" lang="en-US" altLang="zh-CN" sz="3200" b="1" i="0" u="none" strike="noStrike" kern="1200" cap="none" spc="0" normalizeH="0" baseline="0" noProof="0" dirty="0" smtClean="0">
                <a:ln w="12700">
                  <a:noFill/>
                </a:ln>
                <a:effectLst/>
                <a:uLnTx/>
                <a:uFillTx/>
                <a:latin typeface="HP001 5 hàng" panose="020B060305030202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 w="12700">
                  <a:noFill/>
                </a:ln>
                <a:effectLst/>
                <a:uLnTx/>
                <a:uFillTx/>
                <a:latin typeface="HP001 5 hàng" panose="020B060305030202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3200" b="1" i="0" u="none" strike="noStrike" kern="1200" cap="none" spc="0" normalizeH="0" baseline="0" noProof="0" dirty="0">
                <a:ln w="12700">
                  <a:noFill/>
                </a:ln>
                <a:effectLst/>
                <a:uLnTx/>
                <a:uFillTx/>
                <a:latin typeface="HP001 5 hàng" panose="020B060305030202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3 </a:t>
            </a:r>
            <a:r>
              <a:rPr kumimoji="0" lang="en-US" altLang="zh-CN" sz="3200" b="1" i="0" u="none" strike="noStrike" kern="1200" cap="none" spc="0" normalizeH="0" baseline="0" noProof="0" dirty="0" err="1">
                <a:ln w="12700">
                  <a:noFill/>
                </a:ln>
                <a:effectLst/>
                <a:uLnTx/>
                <a:uFillTx/>
                <a:latin typeface="HP001 5 hàng" panose="020B060305030202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năm</a:t>
            </a:r>
            <a:r>
              <a:rPr kumimoji="0" lang="en-US" altLang="zh-CN" sz="3200" b="1" i="0" u="none" strike="noStrike" kern="1200" cap="none" spc="0" normalizeH="0" baseline="0" noProof="0" dirty="0">
                <a:ln w="12700">
                  <a:noFill/>
                </a:ln>
                <a:effectLst/>
                <a:uLnTx/>
                <a:uFillTx/>
                <a:latin typeface="HP001 5 hàng" panose="020B060305030202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2023</a:t>
            </a:r>
            <a:endParaRPr kumimoji="0" lang="zh-CN" altLang="en-US" sz="3200" b="1" i="0" u="none" strike="noStrike" kern="1200" cap="none" spc="0" normalizeH="0" baseline="0" noProof="0" dirty="0">
              <a:ln w="12700">
                <a:noFill/>
              </a:ln>
              <a:effectLst/>
              <a:uLnTx/>
              <a:uFillTx/>
              <a:latin typeface="HP001 5 hàng" panose="020B060305030202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FB76E50-3FFD-4567-B2DD-51E3DFC9B4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1281" y="2541258"/>
            <a:ext cx="7498730" cy="184724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-1743074" y="0"/>
            <a:ext cx="1743074" cy="1657350"/>
            <a:chOff x="-1743074" y="0"/>
            <a:chExt cx="1743074" cy="1657350"/>
          </a:xfrm>
        </p:grpSpPr>
        <p:sp>
          <p:nvSpPr>
            <p:cNvPr id="16" name="Oval 15"/>
            <p:cNvSpPr/>
            <p:nvPr/>
          </p:nvSpPr>
          <p:spPr>
            <a:xfrm>
              <a:off x="-1743074" y="0"/>
              <a:ext cx="1743074" cy="165735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-1671637" y="500063"/>
              <a:ext cx="167163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Cơ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quan</a:t>
              </a:r>
              <a:endPara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24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thân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kinh</a:t>
              </a:r>
              <a:endPara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75812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F8F099B-D473-4046-9628-BF88B0F2E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xmlns="" id="{A09B5823-CC37-4E6E-B7BC-65BF89631BE1}"/>
              </a:ext>
            </a:extLst>
          </p:cNvPr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CF3F3C51-D035-4092-B1BD-9E2A37BAF6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61829" y="3127829"/>
            <a:ext cx="3730171" cy="3730171"/>
          </a:xfrm>
          <a:prstGeom prst="rect">
            <a:avLst/>
          </a:prstGeom>
        </p:spPr>
      </p:pic>
      <p:pic>
        <p:nvPicPr>
          <p:cNvPr id="29" name="图片 3">
            <a:extLst>
              <a:ext uri="{FF2B5EF4-FFF2-40B4-BE49-F238E27FC236}">
                <a16:creationId xmlns:a16="http://schemas.microsoft.com/office/drawing/2014/main" xmlns="" id="{E4BBC8C3-E88C-461E-B9E5-4F68BBFF7B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" y="3127829"/>
            <a:ext cx="3730171" cy="373017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5E760CD-B704-40B8-A9A5-095BC03323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14424" y="-2"/>
            <a:ext cx="2116319" cy="2404908"/>
          </a:xfrm>
          <a:prstGeom prst="rect">
            <a:avLst/>
          </a:prstGeom>
        </p:spPr>
      </p:pic>
      <p:pic>
        <p:nvPicPr>
          <p:cNvPr id="31" name="Picture 6" descr="View full size Sun Clip Art - Transparent Background Sun Clipart - Png  Download and download transparent clipart for free!… | Sun clip art, Apple clip  art, Cute sun">
            <a:extLst>
              <a:ext uri="{FF2B5EF4-FFF2-40B4-BE49-F238E27FC236}">
                <a16:creationId xmlns:a16="http://schemas.microsoft.com/office/drawing/2014/main" xmlns="" id="{7AC0501B-0E90-4EC9-A171-1347D2758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004" y="152150"/>
            <a:ext cx="1409374" cy="128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26">
            <a:extLst>
              <a:ext uri="{FF2B5EF4-FFF2-40B4-BE49-F238E27FC236}">
                <a16:creationId xmlns:a16="http://schemas.microsoft.com/office/drawing/2014/main" xmlns="" id="{25633909-1819-4013-8CCD-27AB98FAFD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6138" y="1355769"/>
            <a:ext cx="1911086" cy="14524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2ED5B36-1A1E-4AE2-B6F3-63C6DE2EE6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3145" y="2640954"/>
            <a:ext cx="7535309" cy="317629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-1743074" y="0"/>
            <a:ext cx="1743074" cy="1657350"/>
            <a:chOff x="-1743074" y="0"/>
            <a:chExt cx="1743074" cy="1657350"/>
          </a:xfrm>
        </p:grpSpPr>
        <p:sp>
          <p:nvSpPr>
            <p:cNvPr id="13" name="Oval 12"/>
            <p:cNvSpPr/>
            <p:nvPr/>
          </p:nvSpPr>
          <p:spPr>
            <a:xfrm>
              <a:off x="-1743074" y="0"/>
              <a:ext cx="1743074" cy="165735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-1671637" y="500063"/>
              <a:ext cx="167163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Cơ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quan</a:t>
              </a:r>
              <a:endPara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24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thân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kinh</a:t>
              </a:r>
              <a:endPara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68278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F8F099B-D473-4046-9628-BF88B0F2E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xmlns="" id="{A09B5823-CC37-4E6E-B7BC-65BF89631BE1}"/>
              </a:ext>
            </a:extLst>
          </p:cNvPr>
          <p:cNvSpPr/>
          <p:nvPr/>
        </p:nvSpPr>
        <p:spPr>
          <a:xfrm>
            <a:off x="351744" y="449943"/>
            <a:ext cx="11488511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dirty="0">
                <a:solidFill>
                  <a:prstClr val="white"/>
                </a:solidFill>
                <a:latin typeface="等线" panose="020F0502020204030204"/>
              </a:rPr>
              <a:t>Bạn gái chạm tay vào cốc nước nóng, bạn ấy sẽ rụt tay lại. Do tủy sống điều khiển rụt tay lại.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Rounded Rectangle 26">
            <a:extLst>
              <a:ext uri="{FF2B5EF4-FFF2-40B4-BE49-F238E27FC236}">
                <a16:creationId xmlns:a16="http://schemas.microsoft.com/office/drawing/2014/main" xmlns="" id="{69E4FBE7-791A-435F-ADD3-B83803ABC6BB}"/>
              </a:ext>
            </a:extLst>
          </p:cNvPr>
          <p:cNvSpPr/>
          <p:nvPr/>
        </p:nvSpPr>
        <p:spPr>
          <a:xfrm>
            <a:off x="484118" y="532996"/>
            <a:ext cx="11230804" cy="1618026"/>
          </a:xfrm>
          <a:prstGeom prst="roundRect">
            <a:avLst/>
          </a:prstGeom>
          <a:noFill/>
          <a:ln w="38100" cmpd="sng">
            <a:solidFill>
              <a:schemeClr val="accent6"/>
            </a:solidFill>
            <a:prstDash val="solid"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5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Bạn Hoa và Minh sẽ phản ứng như thế nào khi gặp tình huống dưới đây?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phận nào của cơ quan thần kinh giúp hai bạn phản ứng như vậy?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xmlns="" id="{8184F282-EB23-E96A-E1DF-A227965BE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9509" y="2170649"/>
            <a:ext cx="3713922" cy="41543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xmlns="" id="{71C4627A-7965-A021-9F4C-2581A7484C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1" r="2671"/>
          <a:stretch/>
        </p:blipFill>
        <p:spPr>
          <a:xfrm>
            <a:off x="6063431" y="2170649"/>
            <a:ext cx="3697358" cy="41358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9" name="Group 8"/>
          <p:cNvGrpSpPr/>
          <p:nvPr/>
        </p:nvGrpSpPr>
        <p:grpSpPr>
          <a:xfrm>
            <a:off x="-1743074" y="0"/>
            <a:ext cx="1743074" cy="1657350"/>
            <a:chOff x="-1743074" y="0"/>
            <a:chExt cx="1743074" cy="1657350"/>
          </a:xfrm>
        </p:grpSpPr>
        <p:sp>
          <p:nvSpPr>
            <p:cNvPr id="7" name="Oval 6"/>
            <p:cNvSpPr/>
            <p:nvPr/>
          </p:nvSpPr>
          <p:spPr>
            <a:xfrm>
              <a:off x="-1743074" y="0"/>
              <a:ext cx="1743074" cy="165735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-1671637" y="500063"/>
              <a:ext cx="167163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Cơ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quan</a:t>
              </a:r>
              <a:endPara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24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thân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kinh</a:t>
              </a:r>
              <a:endPara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8363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​​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ECECEC"/>
      </a:lt2>
      <a:accent1>
        <a:srgbClr val="7B4126"/>
      </a:accent1>
      <a:accent2>
        <a:srgbClr val="59A332"/>
      </a:accent2>
      <a:accent3>
        <a:srgbClr val="9FCA45"/>
      </a:accent3>
      <a:accent4>
        <a:srgbClr val="84C6D0"/>
      </a:accent4>
      <a:accent5>
        <a:srgbClr val="E5C989"/>
      </a:accent5>
      <a:accent6>
        <a:srgbClr val="FFFFFF"/>
      </a:accent6>
      <a:hlink>
        <a:srgbClr val="7030A0"/>
      </a:hlink>
      <a:folHlink>
        <a:srgbClr val="AFB2B4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576</Words>
  <Application>Microsoft Office PowerPoint</Application>
  <PresentationFormat>Custom</PresentationFormat>
  <Paragraphs>69</Paragraphs>
  <Slides>23</Slides>
  <Notes>10</Notes>
  <HiddenSlides>0</HiddenSlides>
  <MMClips>2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Office 主题​​</vt:lpstr>
      <vt:lpstr>4_Office 主题​​</vt:lpstr>
      <vt:lpstr>1_www.33ppt.com</vt:lpstr>
      <vt:lpstr>Office Theme</vt:lpstr>
      <vt:lpstr>1_Office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26</cp:revision>
  <dcterms:created xsi:type="dcterms:W3CDTF">2022-11-24T12:05:23Z</dcterms:created>
  <dcterms:modified xsi:type="dcterms:W3CDTF">2023-03-24T06:06:05Z</dcterms:modified>
</cp:coreProperties>
</file>