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Lst>
  <p:notesMasterIdLst>
    <p:notesMasterId r:id="rId22"/>
  </p:notesMasterIdLst>
  <p:sldIdLst>
    <p:sldId id="257" r:id="rId4"/>
    <p:sldId id="258" r:id="rId5"/>
    <p:sldId id="259" r:id="rId6"/>
    <p:sldId id="280" r:id="rId7"/>
    <p:sldId id="281" r:id="rId8"/>
    <p:sldId id="272" r:id="rId9"/>
    <p:sldId id="273" r:id="rId10"/>
    <p:sldId id="274" r:id="rId11"/>
    <p:sldId id="279" r:id="rId12"/>
    <p:sldId id="285" r:id="rId13"/>
    <p:sldId id="261" r:id="rId14"/>
    <p:sldId id="289" r:id="rId15"/>
    <p:sldId id="290" r:id="rId16"/>
    <p:sldId id="263" r:id="rId17"/>
    <p:sldId id="264" r:id="rId18"/>
    <p:sldId id="265" r:id="rId19"/>
    <p:sldId id="294"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9D877-52D2-4541-81DF-474361D8EA3B}" type="datetimeFigureOut">
              <a:rPr lang="en-US" smtClean="0"/>
              <a:pPr/>
              <a:t>24/03/2023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6EEE8-6CB2-474C-BDD1-110A8662E1DD}" type="slidenum">
              <a:rPr lang="en-US" smtClean="0"/>
              <a:pPr/>
              <a:t>‹#›</a:t>
            </a:fld>
            <a:endParaRPr lang="en-US"/>
          </a:p>
        </p:txBody>
      </p:sp>
    </p:spTree>
    <p:extLst>
      <p:ext uri="{BB962C8B-B14F-4D97-AF65-F5344CB8AC3E}">
        <p14:creationId xmlns="" xmlns:p14="http://schemas.microsoft.com/office/powerpoint/2010/main" val="292440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FEACA-C71F-4088-B121-C0D427F78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645881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5565866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Footer Placeholder 7"/>
          <p:cNvSpPr>
            <a:spLocks noGrp="1"/>
          </p:cNvSpPr>
          <p:nvPr>
            <p:ph type="ftr" sz="quarter" idx="11"/>
          </p:nvPr>
        </p:nvSpPr>
        <p:spPr>
          <a:xfrm>
            <a:off x="406400" y="6409944"/>
            <a:ext cx="477520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 xmlns:p14="http://schemas.microsoft.com/office/powerpoint/2010/main" val="114858298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5" name="Slide Number Placeholder 4"/>
          <p:cNvSpPr>
            <a:spLocks noGrp="1"/>
          </p:cNvSpPr>
          <p:nvPr>
            <p:ph type="sldNum" sz="quarter" idx="12"/>
          </p:nvPr>
        </p:nvSpPr>
        <p:spPr>
          <a:xfrm>
            <a:off x="5791200" y="1036021"/>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 xmlns:p14="http://schemas.microsoft.com/office/powerpoint/2010/main" val="3599438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FFFFFF"/>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 xmlns:p14="http://schemas.microsoft.com/office/powerpoint/2010/main" val="4054508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402336" y="6410848"/>
            <a:ext cx="451104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 xmlns:p14="http://schemas.microsoft.com/office/powerpoint/2010/main" val="129695660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 name="Slide Number Placeholder 6"/>
          <p:cNvSpPr>
            <a:spLocks noGrp="1"/>
          </p:cNvSpPr>
          <p:nvPr>
            <p:ph type="sldNum" sz="quarter" idx="12"/>
          </p:nvPr>
        </p:nvSpPr>
        <p:spPr>
          <a:xfrm>
            <a:off x="1828800" y="312739"/>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5" name="Date Placeholder 4"/>
          <p:cNvSpPr>
            <a:spLocks noGrp="1"/>
          </p:cNvSpPr>
          <p:nvPr>
            <p:ph type="dt" sz="half" idx="10"/>
          </p:nvPr>
        </p:nvSpPr>
        <p:spPr>
          <a:xfrm>
            <a:off x="7717536" y="6404984"/>
            <a:ext cx="405993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a:xfrm>
            <a:off x="402336" y="6410848"/>
            <a:ext cx="4779264"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Tree>
    <p:extLst>
      <p:ext uri="{BB962C8B-B14F-4D97-AF65-F5344CB8AC3E}">
        <p14:creationId xmlns="" xmlns:p14="http://schemas.microsoft.com/office/powerpoint/2010/main" val="3092216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Tree>
    <p:extLst>
      <p:ext uri="{BB962C8B-B14F-4D97-AF65-F5344CB8AC3E}">
        <p14:creationId xmlns="" xmlns:p14="http://schemas.microsoft.com/office/powerpoint/2010/main" val="390527778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9221216" y="3009902"/>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 xmlns:p14="http://schemas.microsoft.com/office/powerpoint/2010/main" val="92977748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4713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80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73811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1475833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1278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06164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47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9176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70255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2620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2619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83131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64250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1858006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442364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17" name="Footer Placeholder 1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 xmlns:p14="http://schemas.microsoft.com/office/powerpoint/2010/main" val="7601649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815584" y="1026373"/>
            <a:ext cx="609600" cy="4413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Content Placeholder 7"/>
          <p:cNvSpPr>
            <a:spLocks noGrp="1"/>
          </p:cNvSpPr>
          <p:nvPr>
            <p:ph sz="quarter" idx="1"/>
          </p:nvPr>
        </p:nvSpPr>
        <p:spPr>
          <a:xfrm>
            <a:off x="402336" y="1527048"/>
            <a:ext cx="1133856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 xmlns:p14="http://schemas.microsoft.com/office/powerpoint/2010/main" val="303511302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 xmlns:p14="http://schemas.microsoft.com/office/powerpoint/2010/main" val="84843949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 xmlns:p14="http://schemas.microsoft.com/office/powerpoint/2010/main" val="425678269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 xmlns:a16="http://schemas.microsoft.com/office/drawing/2014/main" id="{F7E4E8FC-8377-416D-AD18-6145E9B44F71}"/>
              </a:ext>
            </a:extLst>
          </p:cNvPr>
          <p:cNvSpPr txBox="1"/>
          <p:nvPr userDrawn="1"/>
        </p:nvSpPr>
        <p:spPr>
          <a:xfrm>
            <a:off x="5365000" y="-1512332"/>
            <a:ext cx="1462002" cy="276999"/>
          </a:xfrm>
          <a:prstGeom prst="rect">
            <a:avLst/>
          </a:prstGeom>
          <a:no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9Slide02 Noi dung dai"/>
                <a:ea typeface="+mn-ea"/>
                <a:cs typeface="+mn-cs"/>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grpSp>
        <p:nvGrpSpPr>
          <p:cNvPr id="11" name="Group 10" hidden="1">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25"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 xmlns:a16="http://schemas.microsoft.com/office/drawing/2014/main" id="{F379E18B-B015-4B4B-8820-8BD0706DEF28}"/>
              </a:ext>
            </a:extLst>
          </p:cNvPr>
          <p:cNvPicPr>
            <a:picLocks noChangeAspect="1"/>
          </p:cNvPicPr>
          <p:nvPr userDrawn="1"/>
        </p:nvPicPr>
        <p:blipFill>
          <a:blip r:embed="rId10" cstate="print">
            <a:extLst>
              <a:ext uri="{28A0092B-C50C-407E-A947-70E740481C1C}">
                <a14:useLocalDpi xmlns="" xmlns:a14="http://schemas.microsoft.com/office/drawing/2010/main" val="0"/>
              </a:ext>
            </a:extLst>
          </a:blip>
          <a:stretch>
            <a:fillRect/>
          </a:stretch>
        </p:blipFill>
        <p:spPr>
          <a:xfrm>
            <a:off x="-1495426" y="240608"/>
            <a:ext cx="1136492" cy="1136492"/>
          </a:xfrm>
          <a:prstGeom prst="rect">
            <a:avLst/>
          </a:prstGeom>
        </p:spPr>
      </p:pic>
    </p:spTree>
    <p:extLst>
      <p:ext uri="{BB962C8B-B14F-4D97-AF65-F5344CB8AC3E}">
        <p14:creationId xmlns="" xmlns:p14="http://schemas.microsoft.com/office/powerpoint/2010/main" val="3902234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4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24/03/2023</a:t>
            </a:fld>
            <a:endParaRPr kumimoji="0" lang="en-US"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 xmlns:p14="http://schemas.microsoft.com/office/powerpoint/2010/main" val="3707316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panose="05020102010507070707"/>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panose="05000000000000000000"/>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panose="05020102010507070707"/>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panose="05000000000000000000"/>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47C22-8262-43E2-B786-55D343757FE2}" type="datetimeFigureOut">
              <a:rPr lang="en-US" smtClean="0">
                <a:solidFill>
                  <a:prstClr val="black">
                    <a:tint val="75000"/>
                  </a:prstClr>
                </a:solidFill>
              </a:rPr>
              <a:pPr/>
              <a:t>24/03/2023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95B58-360B-4A61-BDA8-DF22CBCDA5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845141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9.png"/><Relationship Id="rId4" Type="http://schemas.microsoft.com/office/2007/relationships/media" Target="../media/media1.mp3"/></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microsoft.com/office/2007/relationships/media" Target="../media/media3.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pic>
        <p:nvPicPr>
          <p:cNvPr id="16" name="Picture 15">
            <a:extLst>
              <a:ext uri="{FF2B5EF4-FFF2-40B4-BE49-F238E27FC236}">
                <a16:creationId xmlns="" xmlns:a16="http://schemas.microsoft.com/office/drawing/2014/main" id="{56B2FC77-A32C-400C-A08A-7EBB808D9C6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35076" y="3578306"/>
            <a:ext cx="2268732" cy="1981406"/>
          </a:xfrm>
          <a:prstGeom prst="rect">
            <a:avLst/>
          </a:prstGeom>
        </p:spPr>
      </p:pic>
      <p:pic>
        <p:nvPicPr>
          <p:cNvPr id="20" name="Picture 19">
            <a:extLst>
              <a:ext uri="{FF2B5EF4-FFF2-40B4-BE49-F238E27FC236}">
                <a16:creationId xmlns="" xmlns:a16="http://schemas.microsoft.com/office/drawing/2014/main" id="{5BF3FAE5-B532-41BA-9D18-3D1A4D3C1B34}"/>
              </a:ext>
            </a:extLst>
          </p:cNvPr>
          <p:cNvPicPr>
            <a:picLocks noChangeAspect="1"/>
          </p:cNvPicPr>
          <p:nvPr/>
        </p:nvPicPr>
        <p:blipFill>
          <a:blip r:embed="rId5"/>
          <a:stretch>
            <a:fillRect/>
          </a:stretch>
        </p:blipFill>
        <p:spPr>
          <a:xfrm>
            <a:off x="2881640" y="1116457"/>
            <a:ext cx="448733" cy="440267"/>
          </a:xfrm>
          <a:prstGeom prst="rect">
            <a:avLst/>
          </a:prstGeom>
        </p:spPr>
      </p:pic>
      <p:pic>
        <p:nvPicPr>
          <p:cNvPr id="21" name="Picture 20">
            <a:extLst>
              <a:ext uri="{FF2B5EF4-FFF2-40B4-BE49-F238E27FC236}">
                <a16:creationId xmlns="" xmlns:a16="http://schemas.microsoft.com/office/drawing/2014/main" id="{5E4E18C5-F4F8-43E4-BB6C-405B4F382A3F}"/>
              </a:ext>
            </a:extLst>
          </p:cNvPr>
          <p:cNvPicPr>
            <a:picLocks noChangeAspect="1"/>
          </p:cNvPicPr>
          <p:nvPr/>
        </p:nvPicPr>
        <p:blipFill>
          <a:blip r:embed="rId5"/>
          <a:stretch>
            <a:fillRect/>
          </a:stretch>
        </p:blipFill>
        <p:spPr>
          <a:xfrm rot="2640825">
            <a:off x="2469818" y="4497538"/>
            <a:ext cx="833535" cy="817808"/>
          </a:xfrm>
          <a:prstGeom prst="rect">
            <a:avLst/>
          </a:prstGeom>
        </p:spPr>
      </p:pic>
      <p:pic>
        <p:nvPicPr>
          <p:cNvPr id="22" name="Picture 21">
            <a:extLst>
              <a:ext uri="{FF2B5EF4-FFF2-40B4-BE49-F238E27FC236}">
                <a16:creationId xmlns="" xmlns:a16="http://schemas.microsoft.com/office/drawing/2014/main" id="{BCC8876F-153D-4CD1-B4C1-BB0FB5C7AB5E}"/>
              </a:ext>
            </a:extLst>
          </p:cNvPr>
          <p:cNvPicPr>
            <a:picLocks noChangeAspect="1"/>
          </p:cNvPicPr>
          <p:nvPr/>
        </p:nvPicPr>
        <p:blipFill>
          <a:blip r:embed="rId5"/>
          <a:stretch>
            <a:fillRect/>
          </a:stretch>
        </p:blipFill>
        <p:spPr>
          <a:xfrm rot="20806844">
            <a:off x="9132187" y="559928"/>
            <a:ext cx="833535" cy="817808"/>
          </a:xfrm>
          <a:prstGeom prst="rect">
            <a:avLst/>
          </a:prstGeom>
        </p:spPr>
      </p:pic>
      <p:pic>
        <p:nvPicPr>
          <p:cNvPr id="23" name="Picture 22">
            <a:extLst>
              <a:ext uri="{FF2B5EF4-FFF2-40B4-BE49-F238E27FC236}">
                <a16:creationId xmlns="" xmlns:a16="http://schemas.microsoft.com/office/drawing/2014/main" id="{B1840D1B-370F-4C06-A86F-763293F8CD94}"/>
              </a:ext>
            </a:extLst>
          </p:cNvPr>
          <p:cNvPicPr>
            <a:picLocks noChangeAspect="1"/>
          </p:cNvPicPr>
          <p:nvPr/>
        </p:nvPicPr>
        <p:blipFill>
          <a:blip r:embed="rId5"/>
          <a:stretch>
            <a:fillRect/>
          </a:stretch>
        </p:blipFill>
        <p:spPr>
          <a:xfrm rot="1629158">
            <a:off x="7617970" y="4627800"/>
            <a:ext cx="389001" cy="381662"/>
          </a:xfrm>
          <a:prstGeom prst="rect">
            <a:avLst/>
          </a:prstGeom>
        </p:spPr>
      </p:pic>
      <p:pic>
        <p:nvPicPr>
          <p:cNvPr id="24" name="Picture 23">
            <a:extLst>
              <a:ext uri="{FF2B5EF4-FFF2-40B4-BE49-F238E27FC236}">
                <a16:creationId xmlns="" xmlns:a16="http://schemas.microsoft.com/office/drawing/2014/main" id="{E24777A4-5717-4B3F-A48D-3684E31BAAFF}"/>
              </a:ext>
            </a:extLst>
          </p:cNvPr>
          <p:cNvPicPr>
            <a:picLocks noChangeAspect="1"/>
          </p:cNvPicPr>
          <p:nvPr/>
        </p:nvPicPr>
        <p:blipFill>
          <a:blip r:embed="rId5"/>
          <a:stretch>
            <a:fillRect/>
          </a:stretch>
        </p:blipFill>
        <p:spPr>
          <a:xfrm rot="1629158">
            <a:off x="8031821" y="2479228"/>
            <a:ext cx="389001" cy="381662"/>
          </a:xfrm>
          <a:prstGeom prst="rect">
            <a:avLst/>
          </a:prstGeom>
        </p:spPr>
      </p:pic>
      <p:sp>
        <p:nvSpPr>
          <p:cNvPr id="10" name="TextBox 9"/>
          <p:cNvSpPr txBox="1"/>
          <p:nvPr/>
        </p:nvSpPr>
        <p:spPr>
          <a:xfrm>
            <a:off x="2914650" y="3260562"/>
            <a:ext cx="6136043" cy="492443"/>
          </a:xfrm>
          <a:prstGeom prst="rect">
            <a:avLst/>
          </a:prstGeom>
          <a:noFill/>
        </p:spPr>
        <p:txBody>
          <a:bodyPr wrap="square" lIns="0" tIns="0" rIns="0" bIns="0" rtlCol="0">
            <a:spAutoFit/>
          </a:bodyPr>
          <a:lstStyle/>
          <a:p>
            <a:r>
              <a:rPr lang="en-US" sz="3200" b="1" dirty="0" err="1">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Giáo</a:t>
            </a:r>
            <a:r>
              <a:rPr lang="en-US" sz="3200" b="1" dirty="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a:t>
            </a:r>
            <a:r>
              <a:rPr lang="en-US" sz="3200" b="1" dirty="0" err="1">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viên</a:t>
            </a:r>
            <a:r>
              <a:rPr lang="en-US" sz="3200" b="1" dirty="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a:t>
            </a:r>
            <a:r>
              <a:rPr lang="en-US" sz="3200" b="1" dirty="0" err="1" smtClean="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Trịnh</a:t>
            </a:r>
            <a:r>
              <a:rPr lang="en-US" sz="3200" b="1" dirty="0" smtClean="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a:t>
            </a:r>
            <a:r>
              <a:rPr lang="en-US" sz="3200" b="1" dirty="0" err="1" smtClean="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Thị</a:t>
            </a:r>
            <a:r>
              <a:rPr lang="en-US" sz="3200" b="1" dirty="0" smtClean="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Thu </a:t>
            </a:r>
            <a:r>
              <a:rPr lang="en-US" sz="3200" b="1" dirty="0" err="1" smtClean="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Hương</a:t>
            </a:r>
            <a:endParaRPr lang="en-US" sz="3200" b="1" dirty="0">
              <a:solidFill>
                <a:srgbClr val="FC6E51">
                  <a:lumMod val="50000"/>
                </a:srgbClr>
              </a:solidFill>
              <a:effectLst>
                <a:glow rad="228600">
                  <a:srgbClr val="FFBD45">
                    <a:satMod val="175000"/>
                    <a:alpha val="40000"/>
                  </a:srgbClr>
                </a:glow>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4914104" y="1447511"/>
            <a:ext cx="2620966" cy="461665"/>
          </a:xfrm>
          <a:prstGeom prst="rect">
            <a:avLst/>
          </a:prstGeom>
          <a:noFill/>
        </p:spPr>
        <p:txBody>
          <a:bodyPr wrap="square" lIns="0" tIns="0" rIns="0" bIns="0" rtlCol="0">
            <a:spAutoFit/>
          </a:bodyPr>
          <a:lstStyle/>
          <a:p>
            <a:r>
              <a:rPr lang="en-US" sz="3000" b="1" dirty="0" err="1">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Môn</a:t>
            </a:r>
            <a:r>
              <a:rPr lang="en-US" sz="3000" b="1" dirty="0">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a:t>
            </a:r>
            <a:r>
              <a:rPr lang="en-US" sz="3000" b="1" dirty="0" err="1">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Đạo</a:t>
            </a:r>
            <a:r>
              <a:rPr lang="en-US" sz="3000" b="1" dirty="0">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 </a:t>
            </a:r>
            <a:r>
              <a:rPr lang="en-US" sz="3000" b="1" dirty="0" err="1">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rPr>
              <a:t>đức</a:t>
            </a:r>
            <a:endParaRPr lang="en-US" sz="3000" b="1" dirty="0">
              <a:solidFill>
                <a:srgbClr val="002060"/>
              </a:solidFill>
              <a:effectLst>
                <a:glow rad="228600">
                  <a:srgbClr val="FFBD45">
                    <a:satMod val="175000"/>
                    <a:alpha val="40000"/>
                  </a:srgbClr>
                </a:glo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5403294" y="2204826"/>
            <a:ext cx="1099660" cy="461665"/>
          </a:xfrm>
          <a:prstGeom prst="rect">
            <a:avLst/>
          </a:prstGeom>
          <a:noFill/>
        </p:spPr>
        <p:txBody>
          <a:bodyPr wrap="none" lIns="0" tIns="0" rIns="0" bIns="0" rtlCol="0">
            <a:spAutoFit/>
          </a:bodyPr>
          <a:lstStyle/>
          <a:p>
            <a:r>
              <a:rPr lang="en-US" sz="3000" b="1" dirty="0" err="1">
                <a:solidFill>
                  <a:srgbClr val="092D6C">
                    <a:lumMod val="60000"/>
                    <a:lumOff val="40000"/>
                  </a:srgbClr>
                </a:solidFill>
                <a:effectLst>
                  <a:glow rad="228600">
                    <a:srgbClr val="4FC1E9">
                      <a:satMod val="175000"/>
                      <a:alpha val="40000"/>
                    </a:srgbClr>
                  </a:glow>
                </a:effectLst>
                <a:latin typeface="Times New Roman" panose="02020603050405020304" pitchFamily="18" charset="0"/>
                <a:cs typeface="Times New Roman" panose="02020603050405020304" pitchFamily="18" charset="0"/>
              </a:rPr>
              <a:t>Lớp</a:t>
            </a:r>
            <a:r>
              <a:rPr lang="en-US" sz="3000" b="1" dirty="0">
                <a:solidFill>
                  <a:srgbClr val="092D6C">
                    <a:lumMod val="60000"/>
                    <a:lumOff val="40000"/>
                  </a:srgbClr>
                </a:solidFill>
                <a:effectLst>
                  <a:glow rad="228600">
                    <a:srgbClr val="4FC1E9">
                      <a:satMod val="175000"/>
                      <a:alpha val="40000"/>
                    </a:srgbClr>
                  </a:glow>
                </a:effectLst>
                <a:latin typeface="Times New Roman" panose="02020603050405020304" pitchFamily="18" charset="0"/>
                <a:cs typeface="Times New Roman" panose="02020603050405020304" pitchFamily="18" charset="0"/>
              </a:rPr>
              <a:t>: 3</a:t>
            </a:r>
          </a:p>
        </p:txBody>
      </p:sp>
      <p:grpSp>
        <p:nvGrpSpPr>
          <p:cNvPr id="17" name="Group 16"/>
          <p:cNvGrpSpPr/>
          <p:nvPr/>
        </p:nvGrpSpPr>
        <p:grpSpPr>
          <a:xfrm>
            <a:off x="-1700213" y="0"/>
            <a:ext cx="1700213" cy="1685925"/>
            <a:chOff x="-1700213" y="0"/>
            <a:chExt cx="1700213" cy="1685925"/>
          </a:xfrm>
        </p:grpSpPr>
        <p:sp>
          <p:nvSpPr>
            <p:cNvPr id="14" name="Oval 13"/>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3396510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0-#ppt_w/2"/>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500" fill="hold"/>
                                        <p:tgtEl>
                                          <p:spTgt spid="24"/>
                                        </p:tgtEl>
                                        <p:attrNameLst>
                                          <p:attrName>ppt_x</p:attrName>
                                        </p:attrNameLst>
                                      </p:cBhvr>
                                      <p:tavLst>
                                        <p:tav tm="0">
                                          <p:val>
                                            <p:strVal val="0-#ppt_w/2"/>
                                          </p:val>
                                        </p:tav>
                                        <p:tav tm="100000">
                                          <p:val>
                                            <p:strVal val="#ppt_x"/>
                                          </p:val>
                                        </p:tav>
                                      </p:tavLst>
                                    </p:anim>
                                    <p:anim calcmode="lin" valueType="num">
                                      <p:cBhvr additive="base">
                                        <p:cTn id="16" dur="1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1+#ppt_w/2"/>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500" fill="hold"/>
                                        <p:tgtEl>
                                          <p:spTgt spid="22"/>
                                        </p:tgtEl>
                                        <p:attrNameLst>
                                          <p:attrName>ppt_x</p:attrName>
                                        </p:attrNameLst>
                                      </p:cBhvr>
                                      <p:tavLst>
                                        <p:tav tm="0">
                                          <p:val>
                                            <p:strVal val="1+#ppt_w/2"/>
                                          </p:val>
                                        </p:tav>
                                        <p:tav tm="100000">
                                          <p:val>
                                            <p:strVal val="#ppt_x"/>
                                          </p:val>
                                        </p:tav>
                                      </p:tavLst>
                                    </p:anim>
                                    <p:anim calcmode="lin" valueType="num">
                                      <p:cBhvr additive="base">
                                        <p:cTn id="24" dur="1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1500" fill="hold"/>
                                        <p:tgtEl>
                                          <p:spTgt spid="23"/>
                                        </p:tgtEl>
                                        <p:attrNameLst>
                                          <p:attrName>ppt_x</p:attrName>
                                        </p:attrNameLst>
                                      </p:cBhvr>
                                      <p:tavLst>
                                        <p:tav tm="0">
                                          <p:val>
                                            <p:strVal val="1+#ppt_w/2"/>
                                          </p:val>
                                        </p:tav>
                                        <p:tav tm="100000">
                                          <p:val>
                                            <p:strVal val="#ppt_x"/>
                                          </p:val>
                                        </p:tav>
                                      </p:tavLst>
                                    </p:anim>
                                    <p:anim calcmode="lin" valueType="num">
                                      <p:cBhvr additive="base">
                                        <p:cTn id="2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68833" y="53367"/>
            <a:ext cx="3175661" cy="942108"/>
          </a:xfrm>
        </p:spPr>
        <p:txBody>
          <a:bodyPr>
            <a:normAutofit/>
          </a:bodyPr>
          <a:lstStyle/>
          <a:p>
            <a:r>
              <a:rPr lang="en-US" b="1" dirty="0" err="1" smtClean="0">
                <a:solidFill>
                  <a:srgbClr val="FF0000"/>
                </a:solidFill>
              </a:rPr>
              <a:t>Điểm</a:t>
            </a:r>
            <a:r>
              <a:rPr lang="en-US" b="1" dirty="0" smtClean="0">
                <a:solidFill>
                  <a:srgbClr val="FF0000"/>
                </a:solidFill>
              </a:rPr>
              <a:t> </a:t>
            </a:r>
            <a:r>
              <a:rPr lang="en-US" b="1" dirty="0" err="1" smtClean="0">
                <a:solidFill>
                  <a:srgbClr val="FF0000"/>
                </a:solidFill>
              </a:rPr>
              <a:t>mạnh</a:t>
            </a:r>
            <a:endParaRPr lang="en-US" b="1" dirty="0">
              <a:solidFill>
                <a:srgbClr val="FF0000"/>
              </a:solidFill>
            </a:endParaRPr>
          </a:p>
        </p:txBody>
      </p:sp>
      <p:pic>
        <p:nvPicPr>
          <p:cNvPr id="5" name="Picture 4"/>
          <p:cNvPicPr>
            <a:picLocks noChangeAspect="1"/>
          </p:cNvPicPr>
          <p:nvPr/>
        </p:nvPicPr>
        <p:blipFill>
          <a:blip r:embed="rId2" cstate="print"/>
          <a:stretch>
            <a:fillRect/>
          </a:stretch>
        </p:blipFill>
        <p:spPr>
          <a:xfrm>
            <a:off x="261365" y="995476"/>
            <a:ext cx="3722805" cy="200302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p:cNvPicPr>
            <a:picLocks noChangeAspect="1"/>
          </p:cNvPicPr>
          <p:nvPr/>
        </p:nvPicPr>
        <p:blipFill>
          <a:blip r:embed="rId3" cstate="print"/>
          <a:stretch>
            <a:fillRect/>
          </a:stretch>
        </p:blipFill>
        <p:spPr>
          <a:xfrm>
            <a:off x="4232366" y="1025407"/>
            <a:ext cx="3814248" cy="197737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Picture 7"/>
          <p:cNvPicPr>
            <a:picLocks noChangeAspect="1"/>
          </p:cNvPicPr>
          <p:nvPr/>
        </p:nvPicPr>
        <p:blipFill>
          <a:blip r:embed="rId4" cstate="print"/>
          <a:stretch>
            <a:fillRect/>
          </a:stretch>
        </p:blipFill>
        <p:spPr>
          <a:xfrm>
            <a:off x="8313816" y="995475"/>
            <a:ext cx="3712775" cy="200302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9" name="Title 6"/>
          <p:cNvSpPr txBox="1">
            <a:spLocks/>
          </p:cNvSpPr>
          <p:nvPr/>
        </p:nvSpPr>
        <p:spPr>
          <a:xfrm>
            <a:off x="4368832" y="3349912"/>
            <a:ext cx="3175661" cy="94210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2"/>
                </a:solidFill>
                <a:latin typeface="+mj-lt"/>
                <a:ea typeface="+mj-ea"/>
                <a:cs typeface="+mj-cs"/>
              </a:defRPr>
            </a:lvl1pPr>
          </a:lstStyle>
          <a:p>
            <a:r>
              <a:rPr lang="en-US" b="1" dirty="0" err="1" smtClean="0">
                <a:solidFill>
                  <a:srgbClr val="FF0000"/>
                </a:solidFill>
              </a:rPr>
              <a:t>Điểm</a:t>
            </a:r>
            <a:r>
              <a:rPr lang="en-US" b="1" dirty="0" smtClean="0">
                <a:solidFill>
                  <a:srgbClr val="FF0000"/>
                </a:solidFill>
              </a:rPr>
              <a:t> </a:t>
            </a:r>
            <a:r>
              <a:rPr lang="en-US" b="1" dirty="0" err="1" smtClean="0">
                <a:solidFill>
                  <a:srgbClr val="FF0000"/>
                </a:solidFill>
              </a:rPr>
              <a:t>yếu</a:t>
            </a:r>
            <a:endParaRPr lang="en-US" b="1" dirty="0">
              <a:solidFill>
                <a:srgbClr val="FF0000"/>
              </a:solidFill>
            </a:endParaRPr>
          </a:p>
        </p:txBody>
      </p:sp>
      <p:pic>
        <p:nvPicPr>
          <p:cNvPr id="11" name="Picture 10"/>
          <p:cNvPicPr>
            <a:picLocks noChangeAspect="1"/>
          </p:cNvPicPr>
          <p:nvPr/>
        </p:nvPicPr>
        <p:blipFill>
          <a:blip r:embed="rId5"/>
          <a:stretch>
            <a:fillRect/>
          </a:stretch>
        </p:blipFill>
        <p:spPr>
          <a:xfrm>
            <a:off x="3195353" y="4292020"/>
            <a:ext cx="4772990" cy="23030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nvGrpSpPr>
          <p:cNvPr id="10" name="Group 9"/>
          <p:cNvGrpSpPr/>
          <p:nvPr/>
        </p:nvGrpSpPr>
        <p:grpSpPr>
          <a:xfrm>
            <a:off x="-1700213" y="0"/>
            <a:ext cx="1700213" cy="1685925"/>
            <a:chOff x="-1700213" y="0"/>
            <a:chExt cx="1700213" cy="1685925"/>
          </a:xfrm>
        </p:grpSpPr>
        <p:sp>
          <p:nvSpPr>
            <p:cNvPr id="12" name="Oval 11"/>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46088959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C9C7226-A0D0-20B3-B894-9D425026C892}"/>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pic>
        <p:nvPicPr>
          <p:cNvPr id="2" name="Nhạc-đồng-quê-nhẹ-nhàng-nhạc-nền-video (mp3cut.net)">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673100" y="2019300"/>
            <a:ext cx="609600" cy="609600"/>
          </a:xfrm>
          <a:prstGeom prst="rect">
            <a:avLst/>
          </a:prstGeom>
        </p:spPr>
      </p:pic>
      <p:grpSp>
        <p:nvGrpSpPr>
          <p:cNvPr id="7" name="Group 6"/>
          <p:cNvGrpSpPr/>
          <p:nvPr/>
        </p:nvGrpSpPr>
        <p:grpSpPr>
          <a:xfrm>
            <a:off x="-1614488" y="0"/>
            <a:ext cx="1614489" cy="1585913"/>
            <a:chOff x="-1614488" y="0"/>
            <a:chExt cx="1614489" cy="1585913"/>
          </a:xfrm>
        </p:grpSpPr>
        <p:sp>
          <p:nvSpPr>
            <p:cNvPr id="5" name="Oval 4"/>
            <p:cNvSpPr/>
            <p:nvPr/>
          </p:nvSpPr>
          <p:spPr>
            <a:xfrm>
              <a:off x="-1614488" y="0"/>
              <a:ext cx="1614488" cy="1585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00187" y="471488"/>
              <a:ext cx="1500188"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2528918202"/>
      </p:ext>
    </p:extLst>
  </p:cSld>
  <p:clrMapOvr>
    <a:masterClrMapping/>
  </p:clrMapOvr>
  <mc:AlternateContent xmlns:mc="http://schemas.openxmlformats.org/markup-compatibility/2006">
    <mc:Choice xmlns=""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17976" y="961577"/>
            <a:ext cx="1773395" cy="1723280"/>
            <a:chOff x="3644538" y="1645921"/>
            <a:chExt cx="2364376" cy="2155370"/>
          </a:xfrm>
        </p:grpSpPr>
        <p:sp>
          <p:nvSpPr>
            <p:cNvPr id="5" name="5-Point Star 4"/>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4156100" y="2431333"/>
              <a:ext cx="1710187"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1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7"/>
          <p:cNvGrpSpPr/>
          <p:nvPr/>
        </p:nvGrpSpPr>
        <p:grpSpPr>
          <a:xfrm>
            <a:off x="5450072" y="2417206"/>
            <a:ext cx="1773395" cy="1723280"/>
            <a:chOff x="3644538" y="1645921"/>
            <a:chExt cx="2364376" cy="2155370"/>
          </a:xfrm>
        </p:grpSpPr>
        <p:sp>
          <p:nvSpPr>
            <p:cNvPr id="9" name="5-Point Star 8"/>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195070" y="2425119"/>
              <a:ext cx="1813843"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Đỗ</a:t>
              </a:r>
              <a:r>
                <a:rPr kumimoji="0" lang="en-US" sz="1600" b="1" i="0" u="none" strike="noStrike" kern="1200" cap="none" spc="0" normalizeH="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Bảo</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p:cNvGrpSpPr/>
          <p:nvPr/>
        </p:nvGrpSpPr>
        <p:grpSpPr>
          <a:xfrm>
            <a:off x="2700515" y="588546"/>
            <a:ext cx="1773395" cy="1723280"/>
            <a:chOff x="3644538" y="1645921"/>
            <a:chExt cx="2364376" cy="2155370"/>
          </a:xfrm>
        </p:grpSpPr>
        <p:sp>
          <p:nvSpPr>
            <p:cNvPr id="12" name="5-Point Star 11"/>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037137" y="2441795"/>
              <a:ext cx="1575982"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1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Ngọc</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p:cNvGrpSpPr/>
          <p:nvPr/>
        </p:nvGrpSpPr>
        <p:grpSpPr>
          <a:xfrm>
            <a:off x="6540066" y="588546"/>
            <a:ext cx="1773395" cy="1723280"/>
            <a:chOff x="3644538" y="1645921"/>
            <a:chExt cx="2364376" cy="2155370"/>
          </a:xfrm>
        </p:grpSpPr>
        <p:sp>
          <p:nvSpPr>
            <p:cNvPr id="15" name="5-Point Star 14"/>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4251558" y="2511885"/>
              <a:ext cx="1349822"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Thanh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p:cNvGrpSpPr/>
          <p:nvPr/>
        </p:nvGrpSpPr>
        <p:grpSpPr>
          <a:xfrm>
            <a:off x="8308646" y="1239427"/>
            <a:ext cx="1773395" cy="1723280"/>
            <a:chOff x="3644538" y="1645921"/>
            <a:chExt cx="2364376" cy="2155370"/>
          </a:xfrm>
        </p:grpSpPr>
        <p:sp>
          <p:nvSpPr>
            <p:cNvPr id="19" name="5-Point Star 18"/>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139330" y="2500118"/>
              <a:ext cx="1714765"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Đăng</a:t>
              </a:r>
              <a:r>
                <a:rPr kumimoji="0" lang="en-US" sz="16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p:cNvGrpSpPr/>
          <p:nvPr/>
        </p:nvGrpSpPr>
        <p:grpSpPr>
          <a:xfrm>
            <a:off x="4548164" y="912131"/>
            <a:ext cx="1904887" cy="1723280"/>
            <a:chOff x="3644538" y="1645921"/>
            <a:chExt cx="2539687" cy="2155370"/>
          </a:xfrm>
        </p:grpSpPr>
        <p:sp>
          <p:nvSpPr>
            <p:cNvPr id="25" name="5-Point Star 24"/>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p:cNvSpPr txBox="1"/>
            <p:nvPr/>
          </p:nvSpPr>
          <p:spPr>
            <a:xfrm>
              <a:off x="4152559" y="2493176"/>
              <a:ext cx="2031666"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Khánh</a:t>
              </a:r>
              <a:r>
                <a:rPr lang="en-US" sz="1600" b="1" dirty="0" smtClean="0">
                  <a:solidFill>
                    <a:prstClr val="black"/>
                  </a:solidFill>
                  <a:latin typeface="Times New Roman" panose="02020603050405020304" pitchFamily="18" charset="0"/>
                  <a:cs typeface="Times New Roman" panose="02020603050405020304" pitchFamily="18" charset="0"/>
                </a:rPr>
                <a:t> </a:t>
              </a:r>
              <a:r>
                <a:rPr lang="en-US" sz="1600" b="1" dirty="0" err="1" smtClean="0">
                  <a:solidFill>
                    <a:prstClr val="black"/>
                  </a:solidFill>
                  <a:latin typeface="Times New Roman" panose="02020603050405020304" pitchFamily="18" charset="0"/>
                  <a:cs typeface="Times New Roman" panose="02020603050405020304" pitchFamily="18" charset="0"/>
                </a:rPr>
                <a:t>Ngọc</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p:cNvGrpSpPr/>
          <p:nvPr/>
        </p:nvGrpSpPr>
        <p:grpSpPr>
          <a:xfrm>
            <a:off x="3454957" y="2567063"/>
            <a:ext cx="1773395" cy="1723280"/>
            <a:chOff x="3644538" y="1645921"/>
            <a:chExt cx="2364376" cy="2155370"/>
          </a:xfrm>
        </p:grpSpPr>
        <p:sp>
          <p:nvSpPr>
            <p:cNvPr id="28" name="5-Point Star 27"/>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4454609" y="2527279"/>
              <a:ext cx="1324677"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Trần</a:t>
              </a:r>
              <a:r>
                <a:rPr lang="en-US" sz="1600" b="1" dirty="0" smtClean="0">
                  <a:solidFill>
                    <a:prstClr val="black"/>
                  </a:solidFill>
                  <a:latin typeface="Times New Roman" panose="02020603050405020304" pitchFamily="18" charset="0"/>
                  <a:cs typeface="Times New Roman" panose="02020603050405020304" pitchFamily="18" charset="0"/>
                </a:rPr>
                <a:t> </a:t>
              </a:r>
              <a:r>
                <a:rPr lang="en-US" sz="1600" b="1" dirty="0" err="1" smtClean="0">
                  <a:solidFill>
                    <a:prstClr val="black"/>
                  </a:solidFill>
                  <a:latin typeface="Times New Roman" panose="02020603050405020304" pitchFamily="18" charset="0"/>
                  <a:cs typeface="Times New Roman" panose="02020603050405020304" pitchFamily="18" charset="0"/>
                </a:rPr>
                <a:t>Bảo</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p:cNvGrpSpPr/>
          <p:nvPr/>
        </p:nvGrpSpPr>
        <p:grpSpPr>
          <a:xfrm>
            <a:off x="1201270" y="4751925"/>
            <a:ext cx="1773395" cy="1723280"/>
            <a:chOff x="3644538" y="1645921"/>
            <a:chExt cx="2364376" cy="2155370"/>
          </a:xfrm>
        </p:grpSpPr>
        <p:sp>
          <p:nvSpPr>
            <p:cNvPr id="37" name="5-Point Star 36"/>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4021666" y="2548633"/>
              <a:ext cx="1755961"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err="1" smtClean="0">
                  <a:solidFill>
                    <a:prstClr val="black"/>
                  </a:solidFill>
                  <a:latin typeface="Times New Roman" panose="02020603050405020304" pitchFamily="18" charset="0"/>
                  <a:cs typeface="Times New Roman" panose="02020603050405020304" pitchFamily="18" charset="0"/>
                </a:rPr>
                <a:t>Quỳnh</a:t>
              </a:r>
              <a:r>
                <a:rPr lang="en-US" sz="1600" b="1" noProof="0" dirty="0" smtClean="0">
                  <a:solidFill>
                    <a:prstClr val="black"/>
                  </a:solidFill>
                  <a:latin typeface="Times New Roman" panose="02020603050405020304" pitchFamily="18" charset="0"/>
                  <a:cs typeface="Times New Roman" panose="02020603050405020304" pitchFamily="18" charset="0"/>
                </a:rPr>
                <a:t> </a:t>
              </a:r>
              <a:r>
                <a:rPr lang="en-US" sz="1600" b="1" noProof="0" dirty="0" err="1" smtClean="0">
                  <a:solidFill>
                    <a:prstClr val="black"/>
                  </a:solidFill>
                  <a:latin typeface="Times New Roman" panose="02020603050405020304" pitchFamily="18" charset="0"/>
                  <a:cs typeface="Times New Roman" panose="02020603050405020304" pitchFamily="18" charset="0"/>
                </a:rPr>
                <a:t>Anh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p:cNvGrpSpPr/>
          <p:nvPr/>
        </p:nvGrpSpPr>
        <p:grpSpPr>
          <a:xfrm>
            <a:off x="9851345" y="3040197"/>
            <a:ext cx="1773395" cy="1723280"/>
            <a:chOff x="3644538" y="1645921"/>
            <a:chExt cx="2364376" cy="2155370"/>
          </a:xfrm>
        </p:grpSpPr>
        <p:sp>
          <p:nvSpPr>
            <p:cNvPr id="40" name="5-Point Star 39"/>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TextBox 40"/>
            <p:cNvSpPr txBox="1"/>
            <p:nvPr/>
          </p:nvSpPr>
          <p:spPr>
            <a:xfrm>
              <a:off x="4317643" y="2500573"/>
              <a:ext cx="1224505"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Tiến</a:t>
              </a:r>
              <a:r>
                <a:rPr lang="en-US" sz="1600" b="1" dirty="0" smtClean="0">
                  <a:solidFill>
                    <a:prstClr val="black"/>
                  </a:solidFill>
                  <a:latin typeface="Times New Roman" panose="02020603050405020304" pitchFamily="18" charset="0"/>
                  <a:cs typeface="Times New Roman" panose="02020603050405020304" pitchFamily="18" charset="0"/>
                </a:rPr>
                <a:t> </a:t>
              </a:r>
              <a:r>
                <a:rPr lang="en-US" sz="1600" b="1" dirty="0" err="1" smtClean="0">
                  <a:solidFill>
                    <a:prstClr val="black"/>
                  </a:solidFill>
                  <a:latin typeface="Times New Roman" panose="02020603050405020304" pitchFamily="18" charset="0"/>
                  <a:cs typeface="Times New Roman" panose="02020603050405020304" pitchFamily="18" charset="0"/>
                </a:rPr>
                <a:t>Đạt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2" name="Group 41"/>
          <p:cNvGrpSpPr/>
          <p:nvPr/>
        </p:nvGrpSpPr>
        <p:grpSpPr>
          <a:xfrm>
            <a:off x="7443304" y="2977624"/>
            <a:ext cx="1773395" cy="1723280"/>
            <a:chOff x="3644538" y="1645921"/>
            <a:chExt cx="2364376" cy="2155370"/>
          </a:xfrm>
        </p:grpSpPr>
        <p:sp>
          <p:nvSpPr>
            <p:cNvPr id="43" name="5-Point Star 42"/>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p:cNvSpPr txBox="1"/>
            <p:nvPr/>
          </p:nvSpPr>
          <p:spPr>
            <a:xfrm>
              <a:off x="4478955" y="2500573"/>
              <a:ext cx="902877"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Văn</a:t>
              </a:r>
              <a:r>
                <a:rPr lang="en-US" sz="1600" b="1" dirty="0" smtClean="0">
                  <a:solidFill>
                    <a:prstClr val="black"/>
                  </a:solidFill>
                  <a:latin typeface="Times New Roman" panose="02020603050405020304" pitchFamily="18" charset="0"/>
                  <a:cs typeface="Times New Roman" panose="02020603050405020304" pitchFamily="18" charset="0"/>
                </a:rPr>
                <a:t> </a:t>
              </a:r>
              <a:r>
                <a:rPr lang="en-US" sz="1600" b="1" dirty="0" err="1" smtClean="0">
                  <a:solidFill>
                    <a:prstClr val="black"/>
                  </a:solidFill>
                  <a:latin typeface="Times New Roman" panose="02020603050405020304" pitchFamily="18" charset="0"/>
                  <a:cs typeface="Times New Roman" panose="02020603050405020304" pitchFamily="18" charset="0"/>
                </a:rPr>
                <a:t>Đạt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5" name="Group 44"/>
          <p:cNvGrpSpPr/>
          <p:nvPr/>
        </p:nvGrpSpPr>
        <p:grpSpPr>
          <a:xfrm>
            <a:off x="3342400" y="4717493"/>
            <a:ext cx="1773395" cy="1723280"/>
            <a:chOff x="3644538" y="1645921"/>
            <a:chExt cx="2364376" cy="2155370"/>
          </a:xfrm>
        </p:grpSpPr>
        <p:sp>
          <p:nvSpPr>
            <p:cNvPr id="46" name="5-Point Star 45"/>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p:cNvSpPr txBox="1"/>
            <p:nvPr/>
          </p:nvSpPr>
          <p:spPr>
            <a:xfrm>
              <a:off x="4287662" y="2460577"/>
              <a:ext cx="1569551"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err="1" smtClean="0">
                  <a:solidFill>
                    <a:prstClr val="black"/>
                  </a:solidFill>
                  <a:latin typeface="Times New Roman" panose="02020603050405020304" pitchFamily="18" charset="0"/>
                  <a:cs typeface="Times New Roman" panose="02020603050405020304" pitchFamily="18" charset="0"/>
                </a:rPr>
                <a:t>Phương</a:t>
              </a:r>
              <a:r>
                <a:rPr lang="en-US" sz="1600" b="1" noProof="0" dirty="0" smtClean="0">
                  <a:solidFill>
                    <a:prstClr val="black"/>
                  </a:solidFill>
                  <a:latin typeface="Times New Roman" panose="02020603050405020304" pitchFamily="18" charset="0"/>
                  <a:cs typeface="Times New Roman" panose="02020603050405020304" pitchFamily="18" charset="0"/>
                </a:rPr>
                <a:t> </a:t>
              </a:r>
              <a:r>
                <a:rPr lang="en-US" sz="1600" b="1" noProof="0" dirty="0" err="1" smtClean="0">
                  <a:solidFill>
                    <a:prstClr val="black"/>
                  </a:solidFill>
                  <a:latin typeface="Times New Roman" panose="02020603050405020304" pitchFamily="18" charset="0"/>
                  <a:cs typeface="Times New Roman" panose="02020603050405020304" pitchFamily="18" charset="0"/>
                </a:rPr>
                <a:t>anh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1" name="Group 50"/>
          <p:cNvGrpSpPr/>
          <p:nvPr/>
        </p:nvGrpSpPr>
        <p:grpSpPr>
          <a:xfrm>
            <a:off x="7501577" y="4922446"/>
            <a:ext cx="2018046" cy="1723280"/>
            <a:chOff x="3644538" y="1645921"/>
            <a:chExt cx="2690556" cy="2155370"/>
          </a:xfrm>
        </p:grpSpPr>
        <p:sp>
          <p:nvSpPr>
            <p:cNvPr id="52" name="5-Point Star 51"/>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TextBox 52"/>
            <p:cNvSpPr txBox="1"/>
            <p:nvPr/>
          </p:nvSpPr>
          <p:spPr>
            <a:xfrm>
              <a:off x="4066820" y="2412429"/>
              <a:ext cx="2268274"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prstClr val="black"/>
                  </a:solidFill>
                  <a:latin typeface="Times New Roman" panose="02020603050405020304" pitchFamily="18" charset="0"/>
                  <a:cs typeface="Times New Roman" panose="02020603050405020304" pitchFamily="18" charset="0"/>
                </a:rPr>
                <a:t>Du </a:t>
              </a:r>
              <a:r>
                <a:rPr lang="en-US" sz="1600" b="1" dirty="0" err="1" smtClean="0">
                  <a:solidFill>
                    <a:prstClr val="black"/>
                  </a:solidFill>
                  <a:latin typeface="Times New Roman" panose="02020603050405020304" pitchFamily="18" charset="0"/>
                  <a:cs typeface="Times New Roman" panose="02020603050405020304" pitchFamily="18" charset="0"/>
                </a:rPr>
                <a:t>Thiện</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 xmlns:p14="http://schemas.microsoft.com/office/powerpoint/2010/main" val="25776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tinh ngan.wav"/>
                                        </p:tgtEl>
                                      </p:cMediaNode>
                                    </p:audio>
                                  </p:sub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8"/>
                                        </p:tgtEl>
                                      </p:cBhvr>
                                      <p:by x="150000" y="150000"/>
                                    </p:animScale>
                                  </p:childTnLst>
                                  <p:subTnLst>
                                    <p:audio>
                                      <p:cMediaNode>
                                        <p:cTn display="0" masterRel="sameClick">
                                          <p:stCondLst>
                                            <p:cond evt="begin" delay="0">
                                              <p:tn val="8"/>
                                            </p:cond>
                                          </p:stCondLst>
                                          <p:endCondLst>
                                            <p:cond evt="onStopAudio" delay="0">
                                              <p:tgtEl>
                                                <p:sldTgt/>
                                              </p:tgtEl>
                                            </p:cond>
                                          </p:endCondLst>
                                        </p:cTn>
                                        <p:tgtEl>
                                          <p:sndTgt r:embed="rId2" name="tinh ngan.wav"/>
                                        </p:tgtEl>
                                      </p:cMediaNode>
                                    </p:audio>
                                  </p:subTnLst>
                                </p:cTn>
                              </p:par>
                            </p:childTnLst>
                          </p:cTn>
                        </p:par>
                        <p:par>
                          <p:cTn id="10" fill="hold">
                            <p:stCondLst>
                              <p:cond delay="1000"/>
                            </p:stCondLst>
                            <p:childTnLst>
                              <p:par>
                                <p:cTn id="11" presetID="6" presetClass="emph" presetSubtype="0" fill="hold" nodeType="afterEffect">
                                  <p:stCondLst>
                                    <p:cond delay="0"/>
                                  </p:stCondLst>
                                  <p:childTnLst>
                                    <p:animScale>
                                      <p:cBhvr>
                                        <p:cTn id="12" dur="500" fill="hold"/>
                                        <p:tgtEl>
                                          <p:spTgt spid="11"/>
                                        </p:tgtEl>
                                      </p:cBhvr>
                                      <p:by x="150000" y="150000"/>
                                    </p:animScale>
                                  </p:childTnLst>
                                  <p:subTnLst>
                                    <p:audio>
                                      <p:cMediaNode>
                                        <p:cTn display="0" masterRel="sameClick">
                                          <p:stCondLst>
                                            <p:cond evt="begin" delay="0">
                                              <p:tn val="11"/>
                                            </p:cond>
                                          </p:stCondLst>
                                          <p:endCondLst>
                                            <p:cond evt="onStopAudio" delay="0">
                                              <p:tgtEl>
                                                <p:sldTgt/>
                                              </p:tgtEl>
                                            </p:cond>
                                          </p:endCondLst>
                                        </p:cTn>
                                        <p:tgtEl>
                                          <p:sndTgt r:embed="rId2" name="tinh ngan.wav"/>
                                        </p:tgtEl>
                                      </p:cMediaNode>
                                    </p:audio>
                                  </p:subTnLst>
                                </p:cTn>
                              </p:par>
                            </p:childTnLst>
                          </p:cTn>
                        </p:par>
                        <p:par>
                          <p:cTn id="13" fill="hold">
                            <p:stCondLst>
                              <p:cond delay="1500"/>
                            </p:stCondLst>
                            <p:childTnLst>
                              <p:par>
                                <p:cTn id="14" presetID="6" presetClass="emph" presetSubtype="0" fill="hold" nodeType="afterEffect">
                                  <p:stCondLst>
                                    <p:cond delay="0"/>
                                  </p:stCondLst>
                                  <p:childTnLst>
                                    <p:animScale>
                                      <p:cBhvr>
                                        <p:cTn id="15" dur="500" fill="hold"/>
                                        <p:tgtEl>
                                          <p:spTgt spid="1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2" name="tinh ngan.wav"/>
                                        </p:tgtEl>
                                      </p:cMediaNode>
                                    </p:audio>
                                  </p:subTnLst>
                                </p:cTn>
                              </p:par>
                            </p:childTnLst>
                          </p:cTn>
                        </p:par>
                        <p:par>
                          <p:cTn id="16" fill="hold">
                            <p:stCondLst>
                              <p:cond delay="2000"/>
                            </p:stCondLst>
                            <p:childTnLst>
                              <p:par>
                                <p:cTn id="17" presetID="6" presetClass="emph" presetSubtype="0" fill="hold" nodeType="afterEffect">
                                  <p:stCondLst>
                                    <p:cond delay="0"/>
                                  </p:stCondLst>
                                  <p:childTnLst>
                                    <p:animScale>
                                      <p:cBhvr>
                                        <p:cTn id="18" dur="500" fill="hold"/>
                                        <p:tgtEl>
                                          <p:spTgt spid="18"/>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tinh ngan.wav"/>
                                        </p:tgtEl>
                                      </p:cMediaNode>
                                    </p:audio>
                                  </p:subTnLst>
                                </p:cTn>
                              </p:par>
                            </p:childTnLst>
                          </p:cTn>
                        </p:par>
                        <p:par>
                          <p:cTn id="19" fill="hold">
                            <p:stCondLst>
                              <p:cond delay="2500"/>
                            </p:stCondLst>
                            <p:childTnLst>
                              <p:par>
                                <p:cTn id="20" presetID="6" presetClass="emph" presetSubtype="0" fill="hold" nodeType="afterEffect">
                                  <p:stCondLst>
                                    <p:cond delay="0"/>
                                  </p:stCondLst>
                                  <p:childTnLst>
                                    <p:animScale>
                                      <p:cBhvr>
                                        <p:cTn id="21" dur="500" fill="hold"/>
                                        <p:tgtEl>
                                          <p:spTgt spid="24"/>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2" name="tinh ngan.wav"/>
                                        </p:tgtEl>
                                      </p:cMediaNode>
                                    </p:audio>
                                  </p:subTnLst>
                                </p:cTn>
                              </p:par>
                            </p:childTnLst>
                          </p:cTn>
                        </p:par>
                        <p:par>
                          <p:cTn id="22" fill="hold">
                            <p:stCondLst>
                              <p:cond delay="3000"/>
                            </p:stCondLst>
                            <p:childTnLst>
                              <p:par>
                                <p:cTn id="23" presetID="6" presetClass="emph" presetSubtype="0" fill="hold" nodeType="afterEffect">
                                  <p:stCondLst>
                                    <p:cond delay="0"/>
                                  </p:stCondLst>
                                  <p:childTnLst>
                                    <p:animScale>
                                      <p:cBhvr>
                                        <p:cTn id="24" dur="500" fill="hold"/>
                                        <p:tgtEl>
                                          <p:spTgt spid="27"/>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2" name="tinh ngan.wav"/>
                                        </p:tgtEl>
                                      </p:cMediaNode>
                                    </p:audio>
                                  </p:subTnLst>
                                </p:cTn>
                              </p:par>
                            </p:childTnLst>
                          </p:cTn>
                        </p:par>
                        <p:par>
                          <p:cTn id="25" fill="hold">
                            <p:stCondLst>
                              <p:cond delay="3500"/>
                            </p:stCondLst>
                            <p:childTnLst>
                              <p:par>
                                <p:cTn id="26" presetID="6" presetClass="emph" presetSubtype="0" fill="hold" nodeType="afterEffect">
                                  <p:stCondLst>
                                    <p:cond delay="0"/>
                                  </p:stCondLst>
                                  <p:childTnLst>
                                    <p:animScale>
                                      <p:cBhvr>
                                        <p:cTn id="27" dur="500" fill="hold"/>
                                        <p:tgtEl>
                                          <p:spTgt spid="36"/>
                                        </p:tgtEl>
                                      </p:cBhvr>
                                      <p:by x="150000" y="150000"/>
                                    </p:animScale>
                                  </p:childTnLst>
                                  <p:subTnLst>
                                    <p:audio>
                                      <p:cMediaNode>
                                        <p:cTn display="0" masterRel="sameClick">
                                          <p:stCondLst>
                                            <p:cond evt="begin" delay="0">
                                              <p:tn val="26"/>
                                            </p:cond>
                                          </p:stCondLst>
                                          <p:endCondLst>
                                            <p:cond evt="onStopAudio" delay="0">
                                              <p:tgtEl>
                                                <p:sldTgt/>
                                              </p:tgtEl>
                                            </p:cond>
                                          </p:endCondLst>
                                        </p:cTn>
                                        <p:tgtEl>
                                          <p:sndTgt r:embed="rId2" name="tinh ngan.wav"/>
                                        </p:tgtEl>
                                      </p:cMediaNode>
                                    </p:audio>
                                  </p:subTnLst>
                                </p:cTn>
                              </p:par>
                            </p:childTnLst>
                          </p:cTn>
                        </p:par>
                        <p:par>
                          <p:cTn id="28" fill="hold">
                            <p:stCondLst>
                              <p:cond delay="4000"/>
                            </p:stCondLst>
                            <p:childTnLst>
                              <p:par>
                                <p:cTn id="29" presetID="6" presetClass="emph" presetSubtype="0" fill="hold" nodeType="afterEffect">
                                  <p:stCondLst>
                                    <p:cond delay="0"/>
                                  </p:stCondLst>
                                  <p:childTnLst>
                                    <p:animScale>
                                      <p:cBhvr>
                                        <p:cTn id="30" dur="500" fill="hold"/>
                                        <p:tgtEl>
                                          <p:spTgt spid="39"/>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tinh ngan.wav"/>
                                        </p:tgtEl>
                                      </p:cMediaNode>
                                    </p:audio>
                                  </p:subTnLst>
                                </p:cTn>
                              </p:par>
                            </p:childTnLst>
                          </p:cTn>
                        </p:par>
                        <p:par>
                          <p:cTn id="31" fill="hold">
                            <p:stCondLst>
                              <p:cond delay="4500"/>
                            </p:stCondLst>
                            <p:childTnLst>
                              <p:par>
                                <p:cTn id="32" presetID="6" presetClass="emph" presetSubtype="0" fill="hold" nodeType="afterEffect">
                                  <p:stCondLst>
                                    <p:cond delay="0"/>
                                  </p:stCondLst>
                                  <p:childTnLst>
                                    <p:animScale>
                                      <p:cBhvr>
                                        <p:cTn id="33" dur="500" fill="hold"/>
                                        <p:tgtEl>
                                          <p:spTgt spid="42"/>
                                        </p:tgtEl>
                                      </p:cBhvr>
                                      <p:by x="150000" y="150000"/>
                                    </p:animScale>
                                  </p:childTnLst>
                                  <p:subTnLst>
                                    <p:audio>
                                      <p:cMediaNode>
                                        <p:cTn display="0" masterRel="sameClick">
                                          <p:stCondLst>
                                            <p:cond evt="begin" delay="0">
                                              <p:tn val="32"/>
                                            </p:cond>
                                          </p:stCondLst>
                                          <p:endCondLst>
                                            <p:cond evt="onStopAudio" delay="0">
                                              <p:tgtEl>
                                                <p:sldTgt/>
                                              </p:tgtEl>
                                            </p:cond>
                                          </p:endCondLst>
                                        </p:cTn>
                                        <p:tgtEl>
                                          <p:sndTgt r:embed="rId2" name="tinh ngan.wav"/>
                                        </p:tgtEl>
                                      </p:cMediaNode>
                                    </p:audio>
                                  </p:subTnLst>
                                </p:cTn>
                              </p:par>
                            </p:childTnLst>
                          </p:cTn>
                        </p:par>
                        <p:par>
                          <p:cTn id="34" fill="hold">
                            <p:stCondLst>
                              <p:cond delay="5000"/>
                            </p:stCondLst>
                            <p:childTnLst>
                              <p:par>
                                <p:cTn id="35" presetID="6" presetClass="emph" presetSubtype="0" fill="hold" nodeType="afterEffect">
                                  <p:stCondLst>
                                    <p:cond delay="0"/>
                                  </p:stCondLst>
                                  <p:childTnLst>
                                    <p:animScale>
                                      <p:cBhvr>
                                        <p:cTn id="36" dur="500" fill="hold"/>
                                        <p:tgtEl>
                                          <p:spTgt spid="45"/>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tinh ngan.wav"/>
                                        </p:tgtEl>
                                      </p:cMediaNode>
                                    </p:audio>
                                  </p:subTnLst>
                                </p:cTn>
                              </p:par>
                            </p:childTnLst>
                          </p:cTn>
                        </p:par>
                        <p:par>
                          <p:cTn id="37" fill="hold">
                            <p:stCondLst>
                              <p:cond delay="5500"/>
                            </p:stCondLst>
                            <p:childTnLst>
                              <p:par>
                                <p:cTn id="38" presetID="6" presetClass="emph" presetSubtype="0" fill="hold" nodeType="afterEffect">
                                  <p:stCondLst>
                                    <p:cond delay="0"/>
                                  </p:stCondLst>
                                  <p:childTnLst>
                                    <p:animScale>
                                      <p:cBhvr>
                                        <p:cTn id="39" dur="500" fill="hold"/>
                                        <p:tgtEl>
                                          <p:spTgt spid="51"/>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2" name="tinh ngan.wav"/>
                                        </p:tgtEl>
                                      </p:cMediaNode>
                                    </p:audio>
                                  </p:subTnLst>
                                </p:cTn>
                              </p:par>
                            </p:childTnLst>
                          </p:cTn>
                        </p:par>
                        <p:par>
                          <p:cTn id="40" fill="hold">
                            <p:stCondLst>
                              <p:cond delay="6000"/>
                            </p:stCondLst>
                            <p:childTnLst>
                              <p:par>
                                <p:cTn id="41" presetID="8" presetClass="emph" presetSubtype="0" fill="hold" nodeType="afterEffect">
                                  <p:stCondLst>
                                    <p:cond delay="0"/>
                                  </p:stCondLst>
                                  <p:childTnLst>
                                    <p:animRot by="21600000">
                                      <p:cBhvr>
                                        <p:cTn id="42" dur="2000" fill="hold"/>
                                        <p:tgtEl>
                                          <p:spTgt spid="7"/>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8"/>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11"/>
                                        </p:tgtEl>
                                        <p:attrNameLst>
                                          <p:attrName>r</p:attrName>
                                        </p:attrNameLst>
                                      </p:cBhvr>
                                    </p:animRot>
                                  </p:childTnLst>
                                </p:cTn>
                              </p:par>
                              <p:par>
                                <p:cTn id="47" presetID="8" presetClass="emph" presetSubtype="0" fill="hold" nodeType="withEffect">
                                  <p:stCondLst>
                                    <p:cond delay="0"/>
                                  </p:stCondLst>
                                  <p:childTnLst>
                                    <p:animRot by="21600000">
                                      <p:cBhvr>
                                        <p:cTn id="48" dur="2000" fill="hold"/>
                                        <p:tgtEl>
                                          <p:spTgt spid="14"/>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8"/>
                                        </p:tgtEl>
                                        <p:attrNameLst>
                                          <p:attrName>r</p:attrName>
                                        </p:attrNameLst>
                                      </p:cBhvr>
                                    </p:animRot>
                                  </p:childTnLst>
                                </p:cTn>
                              </p:par>
                              <p:par>
                                <p:cTn id="51" presetID="8" presetClass="emph" presetSubtype="0" fill="hold" nodeType="withEffect">
                                  <p:stCondLst>
                                    <p:cond delay="0"/>
                                  </p:stCondLst>
                                  <p:childTnLst>
                                    <p:animRot by="21600000">
                                      <p:cBhvr>
                                        <p:cTn id="52" dur="2000" fill="hold"/>
                                        <p:tgtEl>
                                          <p:spTgt spid="24"/>
                                        </p:tgtEl>
                                        <p:attrNameLst>
                                          <p:attrName>r</p:attrName>
                                        </p:attrNameLst>
                                      </p:cBhvr>
                                    </p:animRot>
                                  </p:childTnLst>
                                </p:cTn>
                              </p:par>
                              <p:par>
                                <p:cTn id="53" presetID="8" presetClass="emph" presetSubtype="0" fill="hold" nodeType="withEffect">
                                  <p:stCondLst>
                                    <p:cond delay="0"/>
                                  </p:stCondLst>
                                  <p:childTnLst>
                                    <p:animRot by="21600000">
                                      <p:cBhvr>
                                        <p:cTn id="54" dur="2000" fill="hold"/>
                                        <p:tgtEl>
                                          <p:spTgt spid="27"/>
                                        </p:tgtEl>
                                        <p:attrNameLst>
                                          <p:attrName>r</p:attrName>
                                        </p:attrNameLst>
                                      </p:cBhvr>
                                    </p:animRot>
                                  </p:childTnLst>
                                </p:cTn>
                              </p:par>
                              <p:par>
                                <p:cTn id="55" presetID="8" presetClass="emph" presetSubtype="0" fill="hold" nodeType="withEffect">
                                  <p:stCondLst>
                                    <p:cond delay="0"/>
                                  </p:stCondLst>
                                  <p:childTnLst>
                                    <p:animRot by="21600000">
                                      <p:cBhvr>
                                        <p:cTn id="56" dur="2000" fill="hold"/>
                                        <p:tgtEl>
                                          <p:spTgt spid="36"/>
                                        </p:tgtEl>
                                        <p:attrNameLst>
                                          <p:attrName>r</p:attrName>
                                        </p:attrNameLst>
                                      </p:cBhvr>
                                    </p:animRot>
                                  </p:childTnLst>
                                </p:cTn>
                              </p:par>
                              <p:par>
                                <p:cTn id="57" presetID="8" presetClass="emph" presetSubtype="0" fill="hold" nodeType="withEffect">
                                  <p:stCondLst>
                                    <p:cond delay="0"/>
                                  </p:stCondLst>
                                  <p:childTnLst>
                                    <p:animRot by="21600000">
                                      <p:cBhvr>
                                        <p:cTn id="58" dur="2000" fill="hold"/>
                                        <p:tgtEl>
                                          <p:spTgt spid="39"/>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42"/>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5"/>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51"/>
                                        </p:tgtEl>
                                        <p:attrNameLst>
                                          <p:attrName>r</p:attrName>
                                        </p:attrNameLst>
                                      </p:cBhvr>
                                    </p:animRot>
                                  </p:childTnLst>
                                </p:cTn>
                              </p:par>
                            </p:childTnLst>
                          </p:cTn>
                        </p:par>
                        <p:par>
                          <p:cTn id="65" fill="hold">
                            <p:stCondLst>
                              <p:cond delay="8000"/>
                            </p:stCondLst>
                            <p:childTnLst>
                              <p:par>
                                <p:cTn id="66" presetID="16" presetClass="exit" presetSubtype="21" fill="hold" nodeType="after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nodeType="withEffect">
                                  <p:stCondLst>
                                    <p:cond delay="0"/>
                                  </p:stCondLst>
                                  <p:childTnLst>
                                    <p:animEffect transition="out" filter="barn(inVertical)">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6" presetClass="exit" presetSubtype="21" fill="hold" nodeType="withEffect">
                                  <p:stCondLst>
                                    <p:cond delay="0"/>
                                  </p:stCondLst>
                                  <p:childTnLst>
                                    <p:animEffect transition="out" filter="barn(inVertical)">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6" presetClass="exit" presetSubtype="21" fill="hold" nodeType="withEffect">
                                  <p:stCondLst>
                                    <p:cond delay="0"/>
                                  </p:stCondLst>
                                  <p:childTnLst>
                                    <p:animEffect transition="out" filter="barn(inVertical)">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6" presetClass="exit" presetSubtype="21" fill="hold" nodeType="withEffect">
                                  <p:stCondLst>
                                    <p:cond delay="0"/>
                                  </p:stCondLst>
                                  <p:childTnLst>
                                    <p:animEffect transition="out" filter="barn(inVertical)">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6" presetClass="exit" presetSubtype="21" fill="hold" nodeType="withEffect">
                                  <p:stCondLst>
                                    <p:cond delay="0"/>
                                  </p:stCondLst>
                                  <p:childTnLst>
                                    <p:animEffect transition="out" filter="barn(inVertical)">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6" presetClass="exit" presetSubtype="21" fill="hold" nodeType="withEffect">
                                  <p:stCondLst>
                                    <p:cond delay="0"/>
                                  </p:stCondLst>
                                  <p:childTnLst>
                                    <p:animEffect transition="out" filter="barn(inVertical)">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6" presetClass="exit" presetSubtype="21" fill="hold" nodeType="withEffect">
                                  <p:stCondLst>
                                    <p:cond delay="0"/>
                                  </p:stCondLst>
                                  <p:childTnLst>
                                    <p:animEffect transition="out" filter="barn(inVertical)">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par>
                                <p:cTn id="93" presetID="16" presetClass="exit" presetSubtype="21" fill="hold" nodeType="withEffect">
                                  <p:stCondLst>
                                    <p:cond delay="0"/>
                                  </p:stCondLst>
                                  <p:childTnLst>
                                    <p:animEffect transition="out" filter="barn(inVertical)">
                                      <p:cBhvr>
                                        <p:cTn id="94" dur="500"/>
                                        <p:tgtEl>
                                          <p:spTgt spid="42"/>
                                        </p:tgtEl>
                                      </p:cBhvr>
                                    </p:animEffect>
                                    <p:set>
                                      <p:cBhvr>
                                        <p:cTn id="95" dur="1" fill="hold">
                                          <p:stCondLst>
                                            <p:cond delay="499"/>
                                          </p:stCondLst>
                                        </p:cTn>
                                        <p:tgtEl>
                                          <p:spTgt spid="42"/>
                                        </p:tgtEl>
                                        <p:attrNameLst>
                                          <p:attrName>style.visibility</p:attrName>
                                        </p:attrNameLst>
                                      </p:cBhvr>
                                      <p:to>
                                        <p:strVal val="hidden"/>
                                      </p:to>
                                    </p:set>
                                  </p:childTnLst>
                                </p:cTn>
                              </p:par>
                              <p:par>
                                <p:cTn id="96" presetID="16" presetClass="exit" presetSubtype="21" fill="hold" nodeType="withEffect">
                                  <p:stCondLst>
                                    <p:cond delay="0"/>
                                  </p:stCondLst>
                                  <p:childTnLst>
                                    <p:animEffect transition="out" filter="barn(inVertical)">
                                      <p:cBhvr>
                                        <p:cTn id="97" dur="500"/>
                                        <p:tgtEl>
                                          <p:spTgt spid="45"/>
                                        </p:tgtEl>
                                      </p:cBhvr>
                                    </p:animEffect>
                                    <p:set>
                                      <p:cBhvr>
                                        <p:cTn id="98" dur="1" fill="hold">
                                          <p:stCondLst>
                                            <p:cond delay="499"/>
                                          </p:stCondLst>
                                        </p:cTn>
                                        <p:tgtEl>
                                          <p:spTgt spid="45"/>
                                        </p:tgtEl>
                                        <p:attrNameLst>
                                          <p:attrName>style.visibility</p:attrName>
                                        </p:attrNameLst>
                                      </p:cBhvr>
                                      <p:to>
                                        <p:strVal val="hidden"/>
                                      </p:to>
                                    </p:set>
                                  </p:childTnLst>
                                </p:cTn>
                              </p:par>
                              <p:par>
                                <p:cTn id="99" presetID="16" presetClass="exit" presetSubtype="21" fill="hold" nodeType="withEffect">
                                  <p:stCondLst>
                                    <p:cond delay="0"/>
                                  </p:stCondLst>
                                  <p:childTnLst>
                                    <p:animEffect transition="out" filter="barn(inVertical)">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cTn>
                              </p:par>
                            </p:childTnLst>
                          </p:cTn>
                        </p:par>
                        <p:par>
                          <p:cTn id="102" fill="hold">
                            <p:stCondLst>
                              <p:cond delay="8500"/>
                            </p:stCondLst>
                            <p:childTnLst>
                              <p:par>
                                <p:cTn id="103" presetID="1" presetClass="entr" presetSubtype="0" fill="hold" nodeType="after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par>
                          <p:cTn id="105" fill="hold">
                            <p:stCondLst>
                              <p:cond delay="8500"/>
                            </p:stCondLst>
                            <p:childTnLst>
                              <p:par>
                                <p:cTn id="106" presetID="6" presetClass="emph" presetSubtype="0" fill="hold" nodeType="afterEffect">
                                  <p:stCondLst>
                                    <p:cond delay="0"/>
                                  </p:stCondLst>
                                  <p:childTnLst>
                                    <p:animScale>
                                      <p:cBhvr>
                                        <p:cTn id="107" dur="500" fill="hold"/>
                                        <p:tgtEl>
                                          <p:spTgt spid="8"/>
                                        </p:tgtEl>
                                      </p:cBhvr>
                                      <p:by x="150000" y="150000"/>
                                    </p:animScale>
                                  </p:childTnLst>
                                  <p:subTnLst>
                                    <p:audio>
                                      <p:cMediaNode>
                                        <p:cTn display="0" masterRel="sameClick">
                                          <p:stCondLst>
                                            <p:cond evt="begin" delay="0">
                                              <p:tn val="106"/>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474281" y="440789"/>
            <a:ext cx="1773395" cy="1723280"/>
            <a:chOff x="3644538" y="1645921"/>
            <a:chExt cx="2364376" cy="2155370"/>
          </a:xfrm>
        </p:grpSpPr>
        <p:sp>
          <p:nvSpPr>
            <p:cNvPr id="5" name="5-Point Star 4"/>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4162309" y="2467020"/>
              <a:ext cx="1713803"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Nhật</a:t>
              </a:r>
              <a:r>
                <a:rPr lang="en-US" sz="1600" b="1" dirty="0" smtClean="0">
                  <a:solidFill>
                    <a:prstClr val="black"/>
                  </a:solidFill>
                  <a:latin typeface="Times New Roman" panose="02020603050405020304" pitchFamily="18" charset="0"/>
                  <a:cs typeface="Times New Roman" panose="02020603050405020304" pitchFamily="18" charset="0"/>
                </a:rPr>
                <a:t> </a:t>
              </a:r>
              <a:r>
                <a:rPr lang="en-US" sz="1600" b="1" dirty="0" err="1" smtClean="0">
                  <a:solidFill>
                    <a:prstClr val="black"/>
                  </a:solidFill>
                  <a:latin typeface="Times New Roman" panose="02020603050405020304" pitchFamily="18" charset="0"/>
                  <a:cs typeface="Times New Roman" panose="02020603050405020304" pitchFamily="18" charset="0"/>
                </a:rPr>
                <a:t>Anh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7"/>
          <p:cNvGrpSpPr/>
          <p:nvPr/>
        </p:nvGrpSpPr>
        <p:grpSpPr>
          <a:xfrm>
            <a:off x="5742888" y="2684050"/>
            <a:ext cx="1773395" cy="1723280"/>
            <a:chOff x="3644539" y="1645922"/>
            <a:chExt cx="2364376" cy="2155370"/>
          </a:xfrm>
        </p:grpSpPr>
        <p:sp>
          <p:nvSpPr>
            <p:cNvPr id="9" name="5-Point Star 8"/>
            <p:cNvSpPr/>
            <p:nvPr/>
          </p:nvSpPr>
          <p:spPr>
            <a:xfrm>
              <a:off x="3644539" y="1645922"/>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4478955" y="2500573"/>
              <a:ext cx="902877" cy="731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prstClr val="black"/>
                  </a:solidFill>
                  <a:latin typeface="Times New Roman" panose="02020603050405020304" pitchFamily="18" charset="0"/>
                  <a:cs typeface="Times New Roman" panose="02020603050405020304" pitchFamily="18" charset="0"/>
                </a:rPr>
                <a:t>Minh </a:t>
              </a:r>
              <a:r>
                <a:rPr lang="en-US" sz="1600" b="1" dirty="0" err="1" smtClean="0">
                  <a:solidFill>
                    <a:prstClr val="black"/>
                  </a:solidFill>
                  <a:latin typeface="Times New Roman" panose="02020603050405020304" pitchFamily="18" charset="0"/>
                  <a:cs typeface="Times New Roman" panose="02020603050405020304" pitchFamily="18" charset="0"/>
                </a:rPr>
                <a:t>Anh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p:cNvGrpSpPr/>
          <p:nvPr/>
        </p:nvGrpSpPr>
        <p:grpSpPr>
          <a:xfrm>
            <a:off x="4626633" y="916433"/>
            <a:ext cx="1773395" cy="1723280"/>
            <a:chOff x="3644538" y="1645921"/>
            <a:chExt cx="2364376" cy="2155370"/>
          </a:xfrm>
        </p:grpSpPr>
        <p:sp>
          <p:nvSpPr>
            <p:cNvPr id="12" name="5-Point Star 11"/>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4196154" y="2524506"/>
              <a:ext cx="1575982"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p:cNvGrpSpPr/>
          <p:nvPr/>
        </p:nvGrpSpPr>
        <p:grpSpPr>
          <a:xfrm>
            <a:off x="2785627" y="410102"/>
            <a:ext cx="1773395" cy="1723280"/>
            <a:chOff x="3644538" y="1645921"/>
            <a:chExt cx="2364376" cy="2155370"/>
          </a:xfrm>
        </p:grpSpPr>
        <p:sp>
          <p:nvSpPr>
            <p:cNvPr id="15" name="5-Point Star 14"/>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4478954" y="2505400"/>
              <a:ext cx="1454905"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Hương</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p:cNvGrpSpPr/>
          <p:nvPr/>
        </p:nvGrpSpPr>
        <p:grpSpPr>
          <a:xfrm>
            <a:off x="8308646" y="1239427"/>
            <a:ext cx="1773395" cy="1723280"/>
            <a:chOff x="3644538" y="1645921"/>
            <a:chExt cx="2364376" cy="2155370"/>
          </a:xfrm>
        </p:grpSpPr>
        <p:sp>
          <p:nvSpPr>
            <p:cNvPr id="19" name="5-Point Star 18"/>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139330" y="2500118"/>
              <a:ext cx="1714765"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Ánh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p:cNvGrpSpPr/>
          <p:nvPr/>
        </p:nvGrpSpPr>
        <p:grpSpPr>
          <a:xfrm>
            <a:off x="1232034" y="4635333"/>
            <a:ext cx="1773395" cy="1723280"/>
            <a:chOff x="3644538" y="1645921"/>
            <a:chExt cx="2364376" cy="2155370"/>
          </a:xfrm>
        </p:grpSpPr>
        <p:sp>
          <p:nvSpPr>
            <p:cNvPr id="28" name="5-Point Star 27"/>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p:cNvSpPr txBox="1"/>
            <p:nvPr/>
          </p:nvSpPr>
          <p:spPr>
            <a:xfrm>
              <a:off x="4089562" y="2547427"/>
              <a:ext cx="1626302"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Nhi</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p:cNvGrpSpPr/>
          <p:nvPr/>
        </p:nvGrpSpPr>
        <p:grpSpPr>
          <a:xfrm>
            <a:off x="3281947" y="4635333"/>
            <a:ext cx="1773395" cy="1723280"/>
            <a:chOff x="3644538" y="1645921"/>
            <a:chExt cx="2364376" cy="2155370"/>
          </a:xfrm>
        </p:grpSpPr>
        <p:sp>
          <p:nvSpPr>
            <p:cNvPr id="31" name="5-Point Star 30"/>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4040333" y="2435204"/>
              <a:ext cx="1737295"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Nhật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p:cNvGrpSpPr/>
          <p:nvPr/>
        </p:nvGrpSpPr>
        <p:grpSpPr>
          <a:xfrm>
            <a:off x="5302414" y="4809391"/>
            <a:ext cx="1773395" cy="1723280"/>
            <a:chOff x="3644538" y="1645921"/>
            <a:chExt cx="2364376" cy="2155370"/>
          </a:xfrm>
        </p:grpSpPr>
        <p:sp>
          <p:nvSpPr>
            <p:cNvPr id="34" name="5-Point Star 33"/>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p:cNvSpPr txBox="1"/>
            <p:nvPr/>
          </p:nvSpPr>
          <p:spPr>
            <a:xfrm>
              <a:off x="4083161" y="2483919"/>
              <a:ext cx="1539649"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Kiên</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p:cNvGrpSpPr/>
          <p:nvPr/>
        </p:nvGrpSpPr>
        <p:grpSpPr>
          <a:xfrm>
            <a:off x="3536175" y="2723029"/>
            <a:ext cx="1773395" cy="1723280"/>
            <a:chOff x="3644538" y="1645921"/>
            <a:chExt cx="2364376" cy="2155370"/>
          </a:xfrm>
        </p:grpSpPr>
        <p:sp>
          <p:nvSpPr>
            <p:cNvPr id="37" name="5-Point Star 36"/>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p:cNvSpPr txBox="1"/>
            <p:nvPr/>
          </p:nvSpPr>
          <p:spPr>
            <a:xfrm>
              <a:off x="4021666" y="2548633"/>
              <a:ext cx="1755961"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err="1" smtClean="0">
                  <a:solidFill>
                    <a:prstClr val="black"/>
                  </a:solidFill>
                  <a:latin typeface="Times New Roman" panose="02020603050405020304" pitchFamily="18" charset="0"/>
                  <a:cs typeface="Times New Roman" panose="02020603050405020304" pitchFamily="18" charset="0"/>
                </a:rPr>
                <a:t>Phát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2" name="Group 41"/>
          <p:cNvGrpSpPr/>
          <p:nvPr/>
        </p:nvGrpSpPr>
        <p:grpSpPr>
          <a:xfrm>
            <a:off x="8023667" y="2861876"/>
            <a:ext cx="1773395" cy="1723280"/>
            <a:chOff x="3644538" y="1645921"/>
            <a:chExt cx="2364376" cy="2155370"/>
          </a:xfrm>
        </p:grpSpPr>
        <p:sp>
          <p:nvSpPr>
            <p:cNvPr id="43" name="5-Point Star 42"/>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TextBox 43"/>
            <p:cNvSpPr txBox="1"/>
            <p:nvPr/>
          </p:nvSpPr>
          <p:spPr>
            <a:xfrm>
              <a:off x="4478955" y="2500573"/>
              <a:ext cx="902877"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smtClean="0">
                  <a:solidFill>
                    <a:prstClr val="black"/>
                  </a:solidFill>
                  <a:latin typeface="Times New Roman" panose="02020603050405020304" pitchFamily="18" charset="0"/>
                  <a:cs typeface="Times New Roman" panose="02020603050405020304" pitchFamily="18" charset="0"/>
                </a:rPr>
                <a:t>Thu</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5" name="Group 44"/>
          <p:cNvGrpSpPr/>
          <p:nvPr/>
        </p:nvGrpSpPr>
        <p:grpSpPr>
          <a:xfrm>
            <a:off x="1063625" y="2531013"/>
            <a:ext cx="1827678" cy="1723280"/>
            <a:chOff x="3644538" y="1645921"/>
            <a:chExt cx="2436749" cy="2155370"/>
          </a:xfrm>
        </p:grpSpPr>
        <p:sp>
          <p:nvSpPr>
            <p:cNvPr id="46" name="5-Point Star 45"/>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p:cNvSpPr txBox="1"/>
            <p:nvPr/>
          </p:nvSpPr>
          <p:spPr>
            <a:xfrm>
              <a:off x="4314093" y="2412538"/>
              <a:ext cx="1767194" cy="423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noProof="0" dirty="0" err="1" smtClean="0">
                  <a:solidFill>
                    <a:prstClr val="black"/>
                  </a:solidFill>
                  <a:latin typeface="Times New Roman" panose="02020603050405020304" pitchFamily="18" charset="0"/>
                  <a:cs typeface="Times New Roman" panose="02020603050405020304" pitchFamily="18" charset="0"/>
                </a:rPr>
                <a:t>Lâm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8" name="Group 47"/>
          <p:cNvGrpSpPr/>
          <p:nvPr/>
        </p:nvGrpSpPr>
        <p:grpSpPr>
          <a:xfrm>
            <a:off x="9587898" y="4809391"/>
            <a:ext cx="1773395" cy="1723280"/>
            <a:chOff x="3644538" y="1645921"/>
            <a:chExt cx="2364376" cy="2155370"/>
          </a:xfrm>
        </p:grpSpPr>
        <p:sp>
          <p:nvSpPr>
            <p:cNvPr id="49" name="5-Point Star 48"/>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p:cNvSpPr txBox="1"/>
            <p:nvPr/>
          </p:nvSpPr>
          <p:spPr>
            <a:xfrm>
              <a:off x="4303353" y="2504725"/>
              <a:ext cx="1414433"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Thành</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51" name="Group 50"/>
          <p:cNvGrpSpPr/>
          <p:nvPr/>
        </p:nvGrpSpPr>
        <p:grpSpPr>
          <a:xfrm>
            <a:off x="7680986" y="4635333"/>
            <a:ext cx="1773395" cy="1723280"/>
            <a:chOff x="3644538" y="1645921"/>
            <a:chExt cx="2364376" cy="2155370"/>
          </a:xfrm>
        </p:grpSpPr>
        <p:sp>
          <p:nvSpPr>
            <p:cNvPr id="52" name="5-Point Star 51"/>
            <p:cNvSpPr/>
            <p:nvPr/>
          </p:nvSpPr>
          <p:spPr>
            <a:xfrm>
              <a:off x="3644538" y="1645921"/>
              <a:ext cx="2364376" cy="2155370"/>
            </a:xfrm>
            <a:prstGeom prst="star5">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3" name="TextBox 52"/>
            <p:cNvSpPr txBox="1"/>
            <p:nvPr/>
          </p:nvSpPr>
          <p:spPr>
            <a:xfrm>
              <a:off x="4066820" y="2483919"/>
              <a:ext cx="1628423" cy="4234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smtClean="0">
                  <a:solidFill>
                    <a:prstClr val="black"/>
                  </a:solidFill>
                  <a:latin typeface="Times New Roman" panose="02020603050405020304" pitchFamily="18" charset="0"/>
                  <a:cs typeface="Times New Roman" panose="02020603050405020304" pitchFamily="18" charset="0"/>
                </a:rPr>
                <a:t>Hoa</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 xmlns:p14="http://schemas.microsoft.com/office/powerpoint/2010/main" val="2643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tinh ngan.wav"/>
                                        </p:tgtEl>
                                      </p:cMediaNode>
                                    </p:audio>
                                  </p:subTnLst>
                                </p:cTn>
                              </p:par>
                            </p:childTnLst>
                          </p:cTn>
                        </p:par>
                        <p:par>
                          <p:cTn id="7" fill="hold">
                            <p:stCondLst>
                              <p:cond delay="500"/>
                            </p:stCondLst>
                            <p:childTnLst>
                              <p:par>
                                <p:cTn id="8" presetID="6" presetClass="emph" presetSubtype="0" fill="hold" nodeType="afterEffect">
                                  <p:stCondLst>
                                    <p:cond delay="0"/>
                                  </p:stCondLst>
                                  <p:childTnLst>
                                    <p:animScale>
                                      <p:cBhvr>
                                        <p:cTn id="9" dur="500" fill="hold"/>
                                        <p:tgtEl>
                                          <p:spTgt spid="8"/>
                                        </p:tgtEl>
                                      </p:cBhvr>
                                      <p:by x="150000" y="150000"/>
                                    </p:animScale>
                                  </p:childTnLst>
                                  <p:subTnLst>
                                    <p:audio>
                                      <p:cMediaNode>
                                        <p:cTn display="0" masterRel="sameClick">
                                          <p:stCondLst>
                                            <p:cond evt="begin" delay="0">
                                              <p:tn val="8"/>
                                            </p:cond>
                                          </p:stCondLst>
                                          <p:endCondLst>
                                            <p:cond evt="onStopAudio" delay="0">
                                              <p:tgtEl>
                                                <p:sldTgt/>
                                              </p:tgtEl>
                                            </p:cond>
                                          </p:endCondLst>
                                        </p:cTn>
                                        <p:tgtEl>
                                          <p:sndTgt r:embed="rId2" name="tinh ngan.wav"/>
                                        </p:tgtEl>
                                      </p:cMediaNode>
                                    </p:audio>
                                  </p:subTnLst>
                                </p:cTn>
                              </p:par>
                            </p:childTnLst>
                          </p:cTn>
                        </p:par>
                        <p:par>
                          <p:cTn id="10" fill="hold">
                            <p:stCondLst>
                              <p:cond delay="1000"/>
                            </p:stCondLst>
                            <p:childTnLst>
                              <p:par>
                                <p:cTn id="11" presetID="6" presetClass="emph" presetSubtype="0" fill="hold" nodeType="afterEffect">
                                  <p:stCondLst>
                                    <p:cond delay="0"/>
                                  </p:stCondLst>
                                  <p:childTnLst>
                                    <p:animScale>
                                      <p:cBhvr>
                                        <p:cTn id="12" dur="500" fill="hold"/>
                                        <p:tgtEl>
                                          <p:spTgt spid="11"/>
                                        </p:tgtEl>
                                      </p:cBhvr>
                                      <p:by x="150000" y="150000"/>
                                    </p:animScale>
                                  </p:childTnLst>
                                  <p:subTnLst>
                                    <p:audio>
                                      <p:cMediaNode>
                                        <p:cTn display="0" masterRel="sameClick">
                                          <p:stCondLst>
                                            <p:cond evt="begin" delay="0">
                                              <p:tn val="11"/>
                                            </p:cond>
                                          </p:stCondLst>
                                          <p:endCondLst>
                                            <p:cond evt="onStopAudio" delay="0">
                                              <p:tgtEl>
                                                <p:sldTgt/>
                                              </p:tgtEl>
                                            </p:cond>
                                          </p:endCondLst>
                                        </p:cTn>
                                        <p:tgtEl>
                                          <p:sndTgt r:embed="rId2" name="tinh ngan.wav"/>
                                        </p:tgtEl>
                                      </p:cMediaNode>
                                    </p:audio>
                                  </p:subTnLst>
                                </p:cTn>
                              </p:par>
                            </p:childTnLst>
                          </p:cTn>
                        </p:par>
                        <p:par>
                          <p:cTn id="13" fill="hold">
                            <p:stCondLst>
                              <p:cond delay="1500"/>
                            </p:stCondLst>
                            <p:childTnLst>
                              <p:par>
                                <p:cTn id="14" presetID="6" presetClass="emph" presetSubtype="0" fill="hold" nodeType="afterEffect">
                                  <p:stCondLst>
                                    <p:cond delay="0"/>
                                  </p:stCondLst>
                                  <p:childTnLst>
                                    <p:animScale>
                                      <p:cBhvr>
                                        <p:cTn id="15" dur="500" fill="hold"/>
                                        <p:tgtEl>
                                          <p:spTgt spid="14"/>
                                        </p:tgtEl>
                                      </p:cBhvr>
                                      <p:by x="150000" y="150000"/>
                                    </p:animScale>
                                  </p:childTnLst>
                                  <p:subTnLst>
                                    <p:audio>
                                      <p:cMediaNode>
                                        <p:cTn display="0" masterRel="sameClick">
                                          <p:stCondLst>
                                            <p:cond evt="begin" delay="0">
                                              <p:tn val="14"/>
                                            </p:cond>
                                          </p:stCondLst>
                                          <p:endCondLst>
                                            <p:cond evt="onStopAudio" delay="0">
                                              <p:tgtEl>
                                                <p:sldTgt/>
                                              </p:tgtEl>
                                            </p:cond>
                                          </p:endCondLst>
                                        </p:cTn>
                                        <p:tgtEl>
                                          <p:sndTgt r:embed="rId2" name="tinh ngan.wav"/>
                                        </p:tgtEl>
                                      </p:cMediaNode>
                                    </p:audio>
                                  </p:subTnLst>
                                </p:cTn>
                              </p:par>
                            </p:childTnLst>
                          </p:cTn>
                        </p:par>
                        <p:par>
                          <p:cTn id="16" fill="hold">
                            <p:stCondLst>
                              <p:cond delay="2000"/>
                            </p:stCondLst>
                            <p:childTnLst>
                              <p:par>
                                <p:cTn id="17" presetID="6" presetClass="emph" presetSubtype="0" fill="hold" nodeType="afterEffect">
                                  <p:stCondLst>
                                    <p:cond delay="0"/>
                                  </p:stCondLst>
                                  <p:childTnLst>
                                    <p:animScale>
                                      <p:cBhvr>
                                        <p:cTn id="18" dur="500" fill="hold"/>
                                        <p:tgtEl>
                                          <p:spTgt spid="18"/>
                                        </p:tgtEl>
                                      </p:cBhvr>
                                      <p:by x="150000" y="150000"/>
                                    </p:animScale>
                                  </p:childTnLst>
                                  <p:subTnLst>
                                    <p:audio>
                                      <p:cMediaNode>
                                        <p:cTn display="0" masterRel="sameClick">
                                          <p:stCondLst>
                                            <p:cond evt="begin" delay="0">
                                              <p:tn val="17"/>
                                            </p:cond>
                                          </p:stCondLst>
                                          <p:endCondLst>
                                            <p:cond evt="onStopAudio" delay="0">
                                              <p:tgtEl>
                                                <p:sldTgt/>
                                              </p:tgtEl>
                                            </p:cond>
                                          </p:endCondLst>
                                        </p:cTn>
                                        <p:tgtEl>
                                          <p:sndTgt r:embed="rId2" name="tinh ngan.wav"/>
                                        </p:tgtEl>
                                      </p:cMediaNode>
                                    </p:audio>
                                  </p:subTnLst>
                                </p:cTn>
                              </p:par>
                            </p:childTnLst>
                          </p:cTn>
                        </p:par>
                        <p:par>
                          <p:cTn id="19" fill="hold">
                            <p:stCondLst>
                              <p:cond delay="2500"/>
                            </p:stCondLst>
                            <p:childTnLst>
                              <p:par>
                                <p:cTn id="20" presetID="6" presetClass="emph" presetSubtype="0" fill="hold" nodeType="afterEffect">
                                  <p:stCondLst>
                                    <p:cond delay="0"/>
                                  </p:stCondLst>
                                  <p:childTnLst>
                                    <p:animScale>
                                      <p:cBhvr>
                                        <p:cTn id="21" dur="500" fill="hold"/>
                                        <p:tgtEl>
                                          <p:spTgt spid="27"/>
                                        </p:tgtEl>
                                      </p:cBhvr>
                                      <p:by x="150000" y="150000"/>
                                    </p:animScale>
                                  </p:childTnLst>
                                  <p:subTnLst>
                                    <p:audio>
                                      <p:cMediaNode>
                                        <p:cTn display="0" masterRel="sameClick">
                                          <p:stCondLst>
                                            <p:cond evt="begin" delay="0">
                                              <p:tn val="20"/>
                                            </p:cond>
                                          </p:stCondLst>
                                          <p:endCondLst>
                                            <p:cond evt="onStopAudio" delay="0">
                                              <p:tgtEl>
                                                <p:sldTgt/>
                                              </p:tgtEl>
                                            </p:cond>
                                          </p:endCondLst>
                                        </p:cTn>
                                        <p:tgtEl>
                                          <p:sndTgt r:embed="rId2" name="tinh ngan.wav"/>
                                        </p:tgtEl>
                                      </p:cMediaNode>
                                    </p:audio>
                                  </p:subTnLst>
                                </p:cTn>
                              </p:par>
                            </p:childTnLst>
                          </p:cTn>
                        </p:par>
                        <p:par>
                          <p:cTn id="22" fill="hold">
                            <p:stCondLst>
                              <p:cond delay="3000"/>
                            </p:stCondLst>
                            <p:childTnLst>
                              <p:par>
                                <p:cTn id="23" presetID="6" presetClass="emph" presetSubtype="0" fill="hold" nodeType="afterEffect">
                                  <p:stCondLst>
                                    <p:cond delay="0"/>
                                  </p:stCondLst>
                                  <p:childTnLst>
                                    <p:animScale>
                                      <p:cBhvr>
                                        <p:cTn id="24" dur="500" fill="hold"/>
                                        <p:tgtEl>
                                          <p:spTgt spid="30"/>
                                        </p:tgtEl>
                                      </p:cBhvr>
                                      <p:by x="150000" y="150000"/>
                                    </p:animScale>
                                  </p:childTnLst>
                                  <p:subTnLst>
                                    <p:audio>
                                      <p:cMediaNode>
                                        <p:cTn display="0" masterRel="sameClick">
                                          <p:stCondLst>
                                            <p:cond evt="begin" delay="0">
                                              <p:tn val="23"/>
                                            </p:cond>
                                          </p:stCondLst>
                                          <p:endCondLst>
                                            <p:cond evt="onStopAudio" delay="0">
                                              <p:tgtEl>
                                                <p:sldTgt/>
                                              </p:tgtEl>
                                            </p:cond>
                                          </p:endCondLst>
                                        </p:cTn>
                                        <p:tgtEl>
                                          <p:sndTgt r:embed="rId2" name="tinh ngan.wav"/>
                                        </p:tgtEl>
                                      </p:cMediaNode>
                                    </p:audio>
                                  </p:subTnLst>
                                </p:cTn>
                              </p:par>
                            </p:childTnLst>
                          </p:cTn>
                        </p:par>
                        <p:par>
                          <p:cTn id="25" fill="hold">
                            <p:stCondLst>
                              <p:cond delay="3500"/>
                            </p:stCondLst>
                            <p:childTnLst>
                              <p:par>
                                <p:cTn id="26" presetID="6" presetClass="emph" presetSubtype="0" fill="hold" nodeType="afterEffect">
                                  <p:stCondLst>
                                    <p:cond delay="0"/>
                                  </p:stCondLst>
                                  <p:childTnLst>
                                    <p:animScale>
                                      <p:cBhvr>
                                        <p:cTn id="27" dur="500" fill="hold"/>
                                        <p:tgtEl>
                                          <p:spTgt spid="33"/>
                                        </p:tgtEl>
                                      </p:cBhvr>
                                      <p:by x="150000" y="150000"/>
                                    </p:animScale>
                                  </p:childTnLst>
                                  <p:subTnLst>
                                    <p:audio>
                                      <p:cMediaNode>
                                        <p:cTn display="0" masterRel="sameClick">
                                          <p:stCondLst>
                                            <p:cond evt="begin" delay="0">
                                              <p:tn val="26"/>
                                            </p:cond>
                                          </p:stCondLst>
                                          <p:endCondLst>
                                            <p:cond evt="onStopAudio" delay="0">
                                              <p:tgtEl>
                                                <p:sldTgt/>
                                              </p:tgtEl>
                                            </p:cond>
                                          </p:endCondLst>
                                        </p:cTn>
                                        <p:tgtEl>
                                          <p:sndTgt r:embed="rId2" name="tinh ngan.wav"/>
                                        </p:tgtEl>
                                      </p:cMediaNode>
                                    </p:audio>
                                  </p:subTnLst>
                                </p:cTn>
                              </p:par>
                            </p:childTnLst>
                          </p:cTn>
                        </p:par>
                        <p:par>
                          <p:cTn id="28" fill="hold">
                            <p:stCondLst>
                              <p:cond delay="4000"/>
                            </p:stCondLst>
                            <p:childTnLst>
                              <p:par>
                                <p:cTn id="29" presetID="6" presetClass="emph" presetSubtype="0" fill="hold" nodeType="afterEffect">
                                  <p:stCondLst>
                                    <p:cond delay="0"/>
                                  </p:stCondLst>
                                  <p:childTnLst>
                                    <p:animScale>
                                      <p:cBhvr>
                                        <p:cTn id="30" dur="500" fill="hold"/>
                                        <p:tgtEl>
                                          <p:spTgt spid="36"/>
                                        </p:tgtEl>
                                      </p:cBhvr>
                                      <p:by x="150000" y="150000"/>
                                    </p:animScale>
                                  </p:childTnLst>
                                  <p:subTnLst>
                                    <p:audio>
                                      <p:cMediaNode>
                                        <p:cTn display="0" masterRel="sameClick">
                                          <p:stCondLst>
                                            <p:cond evt="begin" delay="0">
                                              <p:tn val="29"/>
                                            </p:cond>
                                          </p:stCondLst>
                                          <p:endCondLst>
                                            <p:cond evt="onStopAudio" delay="0">
                                              <p:tgtEl>
                                                <p:sldTgt/>
                                              </p:tgtEl>
                                            </p:cond>
                                          </p:endCondLst>
                                        </p:cTn>
                                        <p:tgtEl>
                                          <p:sndTgt r:embed="rId2" name="tinh ngan.wav"/>
                                        </p:tgtEl>
                                      </p:cMediaNode>
                                    </p:audio>
                                  </p:subTnLst>
                                </p:cTn>
                              </p:par>
                            </p:childTnLst>
                          </p:cTn>
                        </p:par>
                        <p:par>
                          <p:cTn id="31" fill="hold">
                            <p:stCondLst>
                              <p:cond delay="4500"/>
                            </p:stCondLst>
                            <p:childTnLst>
                              <p:par>
                                <p:cTn id="32" presetID="6" presetClass="emph" presetSubtype="0" fill="hold" nodeType="afterEffect">
                                  <p:stCondLst>
                                    <p:cond delay="0"/>
                                  </p:stCondLst>
                                  <p:childTnLst>
                                    <p:animScale>
                                      <p:cBhvr>
                                        <p:cTn id="33" dur="500" fill="hold"/>
                                        <p:tgtEl>
                                          <p:spTgt spid="42"/>
                                        </p:tgtEl>
                                      </p:cBhvr>
                                      <p:by x="150000" y="150000"/>
                                    </p:animScale>
                                  </p:childTnLst>
                                  <p:subTnLst>
                                    <p:audio>
                                      <p:cMediaNode>
                                        <p:cTn display="0" masterRel="sameClick">
                                          <p:stCondLst>
                                            <p:cond evt="begin" delay="0">
                                              <p:tn val="32"/>
                                            </p:cond>
                                          </p:stCondLst>
                                          <p:endCondLst>
                                            <p:cond evt="onStopAudio" delay="0">
                                              <p:tgtEl>
                                                <p:sldTgt/>
                                              </p:tgtEl>
                                            </p:cond>
                                          </p:endCondLst>
                                        </p:cTn>
                                        <p:tgtEl>
                                          <p:sndTgt r:embed="rId2" name="tinh ngan.wav"/>
                                        </p:tgtEl>
                                      </p:cMediaNode>
                                    </p:audio>
                                  </p:subTnLst>
                                </p:cTn>
                              </p:par>
                            </p:childTnLst>
                          </p:cTn>
                        </p:par>
                        <p:par>
                          <p:cTn id="34" fill="hold">
                            <p:stCondLst>
                              <p:cond delay="5000"/>
                            </p:stCondLst>
                            <p:childTnLst>
                              <p:par>
                                <p:cTn id="35" presetID="6" presetClass="emph" presetSubtype="0" fill="hold" nodeType="afterEffect">
                                  <p:stCondLst>
                                    <p:cond delay="0"/>
                                  </p:stCondLst>
                                  <p:childTnLst>
                                    <p:animScale>
                                      <p:cBhvr>
                                        <p:cTn id="36" dur="500" fill="hold"/>
                                        <p:tgtEl>
                                          <p:spTgt spid="45"/>
                                        </p:tgtEl>
                                      </p:cBhvr>
                                      <p:by x="150000" y="150000"/>
                                    </p:animScale>
                                  </p:childTnLst>
                                  <p:subTnLst>
                                    <p:audio>
                                      <p:cMediaNode>
                                        <p:cTn display="0" masterRel="sameClick">
                                          <p:stCondLst>
                                            <p:cond evt="begin" delay="0">
                                              <p:tn val="35"/>
                                            </p:cond>
                                          </p:stCondLst>
                                          <p:endCondLst>
                                            <p:cond evt="onStopAudio" delay="0">
                                              <p:tgtEl>
                                                <p:sldTgt/>
                                              </p:tgtEl>
                                            </p:cond>
                                          </p:endCondLst>
                                        </p:cTn>
                                        <p:tgtEl>
                                          <p:sndTgt r:embed="rId2" name="tinh ngan.wav"/>
                                        </p:tgtEl>
                                      </p:cMediaNode>
                                    </p:audio>
                                  </p:subTnLst>
                                </p:cTn>
                              </p:par>
                            </p:childTnLst>
                          </p:cTn>
                        </p:par>
                        <p:par>
                          <p:cTn id="37" fill="hold">
                            <p:stCondLst>
                              <p:cond delay="5500"/>
                            </p:stCondLst>
                            <p:childTnLst>
                              <p:par>
                                <p:cTn id="38" presetID="6" presetClass="emph" presetSubtype="0" fill="hold" nodeType="afterEffect">
                                  <p:stCondLst>
                                    <p:cond delay="0"/>
                                  </p:stCondLst>
                                  <p:childTnLst>
                                    <p:animScale>
                                      <p:cBhvr>
                                        <p:cTn id="39" dur="500" fill="hold"/>
                                        <p:tgtEl>
                                          <p:spTgt spid="48"/>
                                        </p:tgtEl>
                                      </p:cBhvr>
                                      <p:by x="150000" y="150000"/>
                                    </p:animScale>
                                  </p:childTnLst>
                                  <p:subTnLst>
                                    <p:audio>
                                      <p:cMediaNode>
                                        <p:cTn display="0" masterRel="sameClick">
                                          <p:stCondLst>
                                            <p:cond evt="begin" delay="0">
                                              <p:tn val="38"/>
                                            </p:cond>
                                          </p:stCondLst>
                                          <p:endCondLst>
                                            <p:cond evt="onStopAudio" delay="0">
                                              <p:tgtEl>
                                                <p:sldTgt/>
                                              </p:tgtEl>
                                            </p:cond>
                                          </p:endCondLst>
                                        </p:cTn>
                                        <p:tgtEl>
                                          <p:sndTgt r:embed="rId2" name="tinh ngan.wav"/>
                                        </p:tgtEl>
                                      </p:cMediaNode>
                                    </p:audio>
                                  </p:subTnLst>
                                </p:cTn>
                              </p:par>
                            </p:childTnLst>
                          </p:cTn>
                        </p:par>
                        <p:par>
                          <p:cTn id="40" fill="hold">
                            <p:stCondLst>
                              <p:cond delay="6000"/>
                            </p:stCondLst>
                            <p:childTnLst>
                              <p:par>
                                <p:cTn id="41" presetID="6" presetClass="emph" presetSubtype="0" fill="hold" nodeType="afterEffect">
                                  <p:stCondLst>
                                    <p:cond delay="0"/>
                                  </p:stCondLst>
                                  <p:childTnLst>
                                    <p:animScale>
                                      <p:cBhvr>
                                        <p:cTn id="42" dur="500" fill="hold"/>
                                        <p:tgtEl>
                                          <p:spTgt spid="51"/>
                                        </p:tgtEl>
                                      </p:cBhvr>
                                      <p:by x="150000" y="150000"/>
                                    </p:animScale>
                                  </p:childTnLst>
                                  <p:subTnLst>
                                    <p:audio>
                                      <p:cMediaNode>
                                        <p:cTn display="0" masterRel="sameClick">
                                          <p:stCondLst>
                                            <p:cond evt="begin" delay="0">
                                              <p:tn val="41"/>
                                            </p:cond>
                                          </p:stCondLst>
                                          <p:endCondLst>
                                            <p:cond evt="onStopAudio" delay="0">
                                              <p:tgtEl>
                                                <p:sldTgt/>
                                              </p:tgtEl>
                                            </p:cond>
                                          </p:endCondLst>
                                        </p:cTn>
                                        <p:tgtEl>
                                          <p:sndTgt r:embed="rId2" name="tinh ngan.wav"/>
                                        </p:tgtEl>
                                      </p:cMediaNode>
                                    </p:audio>
                                  </p:subTnLst>
                                </p:cTn>
                              </p:par>
                            </p:childTnLst>
                          </p:cTn>
                        </p:par>
                        <p:par>
                          <p:cTn id="43" fill="hold">
                            <p:stCondLst>
                              <p:cond delay="6500"/>
                            </p:stCondLst>
                            <p:childTnLst>
                              <p:par>
                                <p:cTn id="44" presetID="8" presetClass="emph" presetSubtype="0" fill="hold" nodeType="afterEffect">
                                  <p:stCondLst>
                                    <p:cond delay="0"/>
                                  </p:stCondLst>
                                  <p:childTnLst>
                                    <p:animRot by="21600000">
                                      <p:cBhvr>
                                        <p:cTn id="45" dur="2000" fill="hold"/>
                                        <p:tgtEl>
                                          <p:spTgt spid="7"/>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8"/>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par>
                                <p:cTn id="50" presetID="8" presetClass="emph" presetSubtype="0" fill="hold" nodeType="withEffect">
                                  <p:stCondLst>
                                    <p:cond delay="0"/>
                                  </p:stCondLst>
                                  <p:childTnLst>
                                    <p:animRot by="21600000">
                                      <p:cBhvr>
                                        <p:cTn id="51" dur="2000" fill="hold"/>
                                        <p:tgtEl>
                                          <p:spTgt spid="14"/>
                                        </p:tgtEl>
                                        <p:attrNameLst>
                                          <p:attrName>r</p:attrName>
                                        </p:attrNameLst>
                                      </p:cBhvr>
                                    </p:animRot>
                                  </p:childTnLst>
                                </p:cTn>
                              </p:par>
                              <p:par>
                                <p:cTn id="52" presetID="8" presetClass="emph" presetSubtype="0" fill="hold" nodeType="withEffect">
                                  <p:stCondLst>
                                    <p:cond delay="0"/>
                                  </p:stCondLst>
                                  <p:childTnLst>
                                    <p:animRot by="21600000">
                                      <p:cBhvr>
                                        <p:cTn id="53" dur="2000" fill="hold"/>
                                        <p:tgtEl>
                                          <p:spTgt spid="18"/>
                                        </p:tgtEl>
                                        <p:attrNameLst>
                                          <p:attrName>r</p:attrName>
                                        </p:attrNameLst>
                                      </p:cBhvr>
                                    </p:animRot>
                                  </p:childTnLst>
                                </p:cTn>
                              </p:par>
                              <p:par>
                                <p:cTn id="54" presetID="8" presetClass="emph" presetSubtype="0" fill="hold" nodeType="withEffect">
                                  <p:stCondLst>
                                    <p:cond delay="0"/>
                                  </p:stCondLst>
                                  <p:childTnLst>
                                    <p:animRot by="21600000">
                                      <p:cBhvr>
                                        <p:cTn id="55" dur="2000" fill="hold"/>
                                        <p:tgtEl>
                                          <p:spTgt spid="27"/>
                                        </p:tgtEl>
                                        <p:attrNameLst>
                                          <p:attrName>r</p:attrName>
                                        </p:attrNameLst>
                                      </p:cBhvr>
                                    </p:animRot>
                                  </p:childTnLst>
                                </p:cTn>
                              </p:par>
                              <p:par>
                                <p:cTn id="56" presetID="8" presetClass="emph" presetSubtype="0" fill="hold" nodeType="withEffect">
                                  <p:stCondLst>
                                    <p:cond delay="0"/>
                                  </p:stCondLst>
                                  <p:childTnLst>
                                    <p:animRot by="21600000">
                                      <p:cBhvr>
                                        <p:cTn id="57" dur="2000" fill="hold"/>
                                        <p:tgtEl>
                                          <p:spTgt spid="30"/>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33"/>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36"/>
                                        </p:tgtEl>
                                        <p:attrNameLst>
                                          <p:attrName>r</p:attrName>
                                        </p:attrNameLst>
                                      </p:cBhvr>
                                    </p:animRot>
                                  </p:childTnLst>
                                </p:cTn>
                              </p:par>
                              <p:par>
                                <p:cTn id="62" presetID="8" presetClass="emph" presetSubtype="0" fill="hold" nodeType="withEffect">
                                  <p:stCondLst>
                                    <p:cond delay="0"/>
                                  </p:stCondLst>
                                  <p:childTnLst>
                                    <p:animRot by="21600000">
                                      <p:cBhvr>
                                        <p:cTn id="63" dur="2000" fill="hold"/>
                                        <p:tgtEl>
                                          <p:spTgt spid="42"/>
                                        </p:tgtEl>
                                        <p:attrNameLst>
                                          <p:attrName>r</p:attrName>
                                        </p:attrNameLst>
                                      </p:cBhvr>
                                    </p:animRot>
                                  </p:childTnLst>
                                </p:cTn>
                              </p:par>
                              <p:par>
                                <p:cTn id="64" presetID="8" presetClass="emph" presetSubtype="0" fill="hold" nodeType="withEffect">
                                  <p:stCondLst>
                                    <p:cond delay="0"/>
                                  </p:stCondLst>
                                  <p:childTnLst>
                                    <p:animRot by="21600000">
                                      <p:cBhvr>
                                        <p:cTn id="65" dur="2000" fill="hold"/>
                                        <p:tgtEl>
                                          <p:spTgt spid="45"/>
                                        </p:tgtEl>
                                        <p:attrNameLst>
                                          <p:attrName>r</p:attrName>
                                        </p:attrNameLst>
                                      </p:cBhvr>
                                    </p:animRot>
                                  </p:childTnLst>
                                </p:cTn>
                              </p:par>
                              <p:par>
                                <p:cTn id="66" presetID="8" presetClass="emph" presetSubtype="0" fill="hold" nodeType="withEffect">
                                  <p:stCondLst>
                                    <p:cond delay="0"/>
                                  </p:stCondLst>
                                  <p:childTnLst>
                                    <p:animRot by="21600000">
                                      <p:cBhvr>
                                        <p:cTn id="67" dur="2000" fill="hold"/>
                                        <p:tgtEl>
                                          <p:spTgt spid="48"/>
                                        </p:tgtEl>
                                        <p:attrNameLst>
                                          <p:attrName>r</p:attrName>
                                        </p:attrNameLst>
                                      </p:cBhvr>
                                    </p:animRot>
                                  </p:childTnLst>
                                </p:cTn>
                              </p:par>
                              <p:par>
                                <p:cTn id="68" presetID="8" presetClass="emph" presetSubtype="0" fill="hold" nodeType="withEffect">
                                  <p:stCondLst>
                                    <p:cond delay="0"/>
                                  </p:stCondLst>
                                  <p:childTnLst>
                                    <p:animRot by="21600000">
                                      <p:cBhvr>
                                        <p:cTn id="69" dur="2000" fill="hold"/>
                                        <p:tgtEl>
                                          <p:spTgt spid="51"/>
                                        </p:tgtEl>
                                        <p:attrNameLst>
                                          <p:attrName>r</p:attrName>
                                        </p:attrNameLst>
                                      </p:cBhvr>
                                    </p:animRot>
                                  </p:childTnLst>
                                </p:cTn>
                              </p:par>
                            </p:childTnLst>
                          </p:cTn>
                        </p:par>
                        <p:par>
                          <p:cTn id="70" fill="hold">
                            <p:stCondLst>
                              <p:cond delay="8500"/>
                            </p:stCondLst>
                            <p:childTnLst>
                              <p:par>
                                <p:cTn id="71" presetID="16" presetClass="exit" presetSubtype="21" fill="hold" nodeType="afterEffect">
                                  <p:stCondLst>
                                    <p:cond delay="0"/>
                                  </p:stCondLst>
                                  <p:childTnLst>
                                    <p:animEffect transition="out" filter="barn(inVertical)">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6" presetClass="exit" presetSubtype="21" fill="hold" nodeType="withEffect">
                                  <p:stCondLst>
                                    <p:cond delay="0"/>
                                  </p:stCondLst>
                                  <p:childTnLst>
                                    <p:animEffect transition="out" filter="barn(inVertical)">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6" presetClass="exit" presetSubtype="21" fill="hold" nodeType="withEffect">
                                  <p:stCondLst>
                                    <p:cond delay="0"/>
                                  </p:stCondLst>
                                  <p:childTnLst>
                                    <p:animEffect transition="out" filter="barn(inVertical)">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par>
                                <p:cTn id="86" presetID="16" presetClass="exit" presetSubtype="21" fill="hold" nodeType="withEffect">
                                  <p:stCondLst>
                                    <p:cond delay="0"/>
                                  </p:stCondLst>
                                  <p:childTnLst>
                                    <p:animEffect transition="out" filter="barn(inVertical)">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6" presetClass="exit" presetSubtype="21" fill="hold" nodeType="withEffect">
                                  <p:stCondLst>
                                    <p:cond delay="0"/>
                                  </p:stCondLst>
                                  <p:childTnLst>
                                    <p:animEffect transition="out" filter="barn(inVertical)">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par>
                                <p:cTn id="92" presetID="16" presetClass="exit" presetSubtype="21" fill="hold" nodeType="withEffect">
                                  <p:stCondLst>
                                    <p:cond delay="0"/>
                                  </p:stCondLst>
                                  <p:childTnLst>
                                    <p:animEffect transition="out" filter="barn(inVertical)">
                                      <p:cBhvr>
                                        <p:cTn id="93" dur="500"/>
                                        <p:tgtEl>
                                          <p:spTgt spid="33"/>
                                        </p:tgtEl>
                                      </p:cBhvr>
                                    </p:animEffect>
                                    <p:set>
                                      <p:cBhvr>
                                        <p:cTn id="94" dur="1" fill="hold">
                                          <p:stCondLst>
                                            <p:cond delay="499"/>
                                          </p:stCondLst>
                                        </p:cTn>
                                        <p:tgtEl>
                                          <p:spTgt spid="33"/>
                                        </p:tgtEl>
                                        <p:attrNameLst>
                                          <p:attrName>style.visibility</p:attrName>
                                        </p:attrNameLst>
                                      </p:cBhvr>
                                      <p:to>
                                        <p:strVal val="hidden"/>
                                      </p:to>
                                    </p:set>
                                  </p:childTnLst>
                                </p:cTn>
                              </p:par>
                              <p:par>
                                <p:cTn id="95" presetID="16" presetClass="exit" presetSubtype="21" fill="hold" nodeType="withEffect">
                                  <p:stCondLst>
                                    <p:cond delay="0"/>
                                  </p:stCondLst>
                                  <p:childTnLst>
                                    <p:animEffect transition="out" filter="barn(inVertical)">
                                      <p:cBhvr>
                                        <p:cTn id="96" dur="500"/>
                                        <p:tgtEl>
                                          <p:spTgt spid="36"/>
                                        </p:tgtEl>
                                      </p:cBhvr>
                                    </p:animEffect>
                                    <p:set>
                                      <p:cBhvr>
                                        <p:cTn id="97" dur="1" fill="hold">
                                          <p:stCondLst>
                                            <p:cond delay="499"/>
                                          </p:stCondLst>
                                        </p:cTn>
                                        <p:tgtEl>
                                          <p:spTgt spid="36"/>
                                        </p:tgtEl>
                                        <p:attrNameLst>
                                          <p:attrName>style.visibility</p:attrName>
                                        </p:attrNameLst>
                                      </p:cBhvr>
                                      <p:to>
                                        <p:strVal val="hidden"/>
                                      </p:to>
                                    </p:set>
                                  </p:childTnLst>
                                </p:cTn>
                              </p:par>
                              <p:par>
                                <p:cTn id="98" presetID="16" presetClass="exit" presetSubtype="21" fill="hold" nodeType="withEffect">
                                  <p:stCondLst>
                                    <p:cond delay="0"/>
                                  </p:stCondLst>
                                  <p:childTnLst>
                                    <p:animEffect transition="out" filter="barn(inVertic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6" presetClass="exit" presetSubtype="21" fill="hold" nodeType="withEffect">
                                  <p:stCondLst>
                                    <p:cond delay="0"/>
                                  </p:stCondLst>
                                  <p:childTnLst>
                                    <p:animEffect transition="out" filter="barn(inVertical)">
                                      <p:cBhvr>
                                        <p:cTn id="102" dur="500"/>
                                        <p:tgtEl>
                                          <p:spTgt spid="45"/>
                                        </p:tgtEl>
                                      </p:cBhvr>
                                    </p:animEffect>
                                    <p:set>
                                      <p:cBhvr>
                                        <p:cTn id="103" dur="1" fill="hold">
                                          <p:stCondLst>
                                            <p:cond delay="499"/>
                                          </p:stCondLst>
                                        </p:cTn>
                                        <p:tgtEl>
                                          <p:spTgt spid="45"/>
                                        </p:tgtEl>
                                        <p:attrNameLst>
                                          <p:attrName>style.visibility</p:attrName>
                                        </p:attrNameLst>
                                      </p:cBhvr>
                                      <p:to>
                                        <p:strVal val="hidden"/>
                                      </p:to>
                                    </p:set>
                                  </p:childTnLst>
                                </p:cTn>
                              </p:par>
                              <p:par>
                                <p:cTn id="104" presetID="16" presetClass="exit" presetSubtype="21" fill="hold" nodeType="withEffect">
                                  <p:stCondLst>
                                    <p:cond delay="0"/>
                                  </p:stCondLst>
                                  <p:childTnLst>
                                    <p:animEffect transition="out" filter="barn(inVertical)">
                                      <p:cBhvr>
                                        <p:cTn id="105" dur="500"/>
                                        <p:tgtEl>
                                          <p:spTgt spid="48"/>
                                        </p:tgtEl>
                                      </p:cBhvr>
                                    </p:animEffect>
                                    <p:set>
                                      <p:cBhvr>
                                        <p:cTn id="106" dur="1" fill="hold">
                                          <p:stCondLst>
                                            <p:cond delay="499"/>
                                          </p:stCondLst>
                                        </p:cTn>
                                        <p:tgtEl>
                                          <p:spTgt spid="48"/>
                                        </p:tgtEl>
                                        <p:attrNameLst>
                                          <p:attrName>style.visibility</p:attrName>
                                        </p:attrNameLst>
                                      </p:cBhvr>
                                      <p:to>
                                        <p:strVal val="hidden"/>
                                      </p:to>
                                    </p:set>
                                  </p:childTnLst>
                                </p:cTn>
                              </p:par>
                              <p:par>
                                <p:cTn id="107" presetID="16" presetClass="exit" presetSubtype="21" fill="hold" nodeType="withEffect">
                                  <p:stCondLst>
                                    <p:cond delay="0"/>
                                  </p:stCondLst>
                                  <p:childTnLst>
                                    <p:animEffect transition="out" filter="barn(inVertical)">
                                      <p:cBhvr>
                                        <p:cTn id="108" dur="500"/>
                                        <p:tgtEl>
                                          <p:spTgt spid="51"/>
                                        </p:tgtEl>
                                      </p:cBhvr>
                                    </p:animEffect>
                                    <p:set>
                                      <p:cBhvr>
                                        <p:cTn id="109" dur="1" fill="hold">
                                          <p:stCondLst>
                                            <p:cond delay="499"/>
                                          </p:stCondLst>
                                        </p:cTn>
                                        <p:tgtEl>
                                          <p:spTgt spid="51"/>
                                        </p:tgtEl>
                                        <p:attrNameLst>
                                          <p:attrName>style.visibility</p:attrName>
                                        </p:attrNameLst>
                                      </p:cBhvr>
                                      <p:to>
                                        <p:strVal val="hidden"/>
                                      </p:to>
                                    </p:set>
                                  </p:childTnLst>
                                </p:cTn>
                              </p:par>
                            </p:childTnLst>
                          </p:cTn>
                        </p:par>
                        <p:par>
                          <p:cTn id="110" fill="hold">
                            <p:stCondLst>
                              <p:cond delay="9000"/>
                            </p:stCondLst>
                            <p:childTnLst>
                              <p:par>
                                <p:cTn id="111" presetID="42" presetClass="path" presetSubtype="0" accel="50000" decel="50000" fill="hold" nodeType="afterEffect">
                                  <p:stCondLst>
                                    <p:cond delay="0"/>
                                  </p:stCondLst>
                                  <p:childTnLst>
                                    <p:animMotion origin="layout" path="M -4.58333E-6 -1.85185E-6 L -0.39726 -0.34491 " pathEditMode="relative" rAng="0" ptsTypes="AA">
                                      <p:cBhvr>
                                        <p:cTn id="112" dur="500" fill="hold"/>
                                        <p:tgtEl>
                                          <p:spTgt spid="48"/>
                                        </p:tgtEl>
                                        <p:attrNameLst>
                                          <p:attrName>ppt_x</p:attrName>
                                          <p:attrName>ppt_y</p:attrName>
                                        </p:attrNameLst>
                                      </p:cBhvr>
                                      <p:rCtr x="-19870" y="-17245"/>
                                    </p:animMotion>
                                  </p:childTnLst>
                                </p:cTn>
                              </p:par>
                            </p:childTnLst>
                          </p:cTn>
                        </p:par>
                        <p:par>
                          <p:cTn id="113" fill="hold">
                            <p:stCondLst>
                              <p:cond delay="9500"/>
                            </p:stCondLst>
                            <p:childTnLst>
                              <p:par>
                                <p:cTn id="114" presetID="31" presetClass="entr" presetSubtype="0" fill="hold" nodeType="afterEffect">
                                  <p:stCondLst>
                                    <p:cond delay="0"/>
                                  </p:stCondLst>
                                  <p:childTnLst>
                                    <p:set>
                                      <p:cBhvr>
                                        <p:cTn id="115" dur="1" fill="hold">
                                          <p:stCondLst>
                                            <p:cond delay="0"/>
                                          </p:stCondLst>
                                        </p:cTn>
                                        <p:tgtEl>
                                          <p:spTgt spid="48"/>
                                        </p:tgtEl>
                                        <p:attrNameLst>
                                          <p:attrName>style.visibility</p:attrName>
                                        </p:attrNameLst>
                                      </p:cBhvr>
                                      <p:to>
                                        <p:strVal val="visible"/>
                                      </p:to>
                                    </p:set>
                                    <p:anim calcmode="lin" valueType="num">
                                      <p:cBhvr>
                                        <p:cTn id="116" dur="500" fill="hold"/>
                                        <p:tgtEl>
                                          <p:spTgt spid="48"/>
                                        </p:tgtEl>
                                        <p:attrNameLst>
                                          <p:attrName>ppt_w</p:attrName>
                                        </p:attrNameLst>
                                      </p:cBhvr>
                                      <p:tavLst>
                                        <p:tav tm="0">
                                          <p:val>
                                            <p:fltVal val="0"/>
                                          </p:val>
                                        </p:tav>
                                        <p:tav tm="100000">
                                          <p:val>
                                            <p:strVal val="#ppt_w"/>
                                          </p:val>
                                        </p:tav>
                                      </p:tavLst>
                                    </p:anim>
                                    <p:anim calcmode="lin" valueType="num">
                                      <p:cBhvr>
                                        <p:cTn id="117" dur="500" fill="hold"/>
                                        <p:tgtEl>
                                          <p:spTgt spid="48"/>
                                        </p:tgtEl>
                                        <p:attrNameLst>
                                          <p:attrName>ppt_h</p:attrName>
                                        </p:attrNameLst>
                                      </p:cBhvr>
                                      <p:tavLst>
                                        <p:tav tm="0">
                                          <p:val>
                                            <p:fltVal val="0"/>
                                          </p:val>
                                        </p:tav>
                                        <p:tav tm="100000">
                                          <p:val>
                                            <p:strVal val="#ppt_h"/>
                                          </p:val>
                                        </p:tav>
                                      </p:tavLst>
                                    </p:anim>
                                    <p:anim calcmode="lin" valueType="num">
                                      <p:cBhvr>
                                        <p:cTn id="118" dur="500" fill="hold"/>
                                        <p:tgtEl>
                                          <p:spTgt spid="48"/>
                                        </p:tgtEl>
                                        <p:attrNameLst>
                                          <p:attrName>style.rotation</p:attrName>
                                        </p:attrNameLst>
                                      </p:cBhvr>
                                      <p:tavLst>
                                        <p:tav tm="0">
                                          <p:val>
                                            <p:fltVal val="90"/>
                                          </p:val>
                                        </p:tav>
                                        <p:tav tm="100000">
                                          <p:val>
                                            <p:fltVal val="0"/>
                                          </p:val>
                                        </p:tav>
                                      </p:tavLst>
                                    </p:anim>
                                    <p:animEffect transition="in" filter="fade">
                                      <p:cBhvr>
                                        <p:cTn id="119" dur="500"/>
                                        <p:tgtEl>
                                          <p:spTgt spid="48"/>
                                        </p:tgtEl>
                                      </p:cBhvr>
                                    </p:animEffect>
                                  </p:childTnLst>
                                  <p:subTnLst>
                                    <p:audio>
                                      <p:cMediaNode>
                                        <p:cTn display="0" masterRel="sameClick">
                                          <p:stCondLst>
                                            <p:cond evt="begin" delay="0">
                                              <p:tn val="114"/>
                                            </p:cond>
                                          </p:stCondLst>
                                          <p:endCondLst>
                                            <p:cond evt="onStopAudio" delay="0">
                                              <p:tgtEl>
                                                <p:sldTgt/>
                                              </p:tgtEl>
                                            </p:cond>
                                          </p:endCondLst>
                                        </p:cTn>
                                        <p:tgtEl>
                                          <p:sndTgt r:embed="rId3" name="drumroll.wav"/>
                                        </p:tgtEl>
                                      </p:cMediaNode>
                                    </p:audio>
                                  </p:subTnLst>
                                </p:cTn>
                              </p:par>
                            </p:childTnLst>
                          </p:cTn>
                        </p:par>
                        <p:par>
                          <p:cTn id="120" fill="hold">
                            <p:stCondLst>
                              <p:cond delay="10000"/>
                            </p:stCondLst>
                            <p:childTnLst>
                              <p:par>
                                <p:cTn id="121" presetID="6" presetClass="emph" presetSubtype="0" fill="hold" nodeType="afterEffect">
                                  <p:stCondLst>
                                    <p:cond delay="0"/>
                                  </p:stCondLst>
                                  <p:childTnLst>
                                    <p:animScale>
                                      <p:cBhvr>
                                        <p:cTn id="122"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8349F7D-355A-4980-A27B-772E6C3A5CD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9939"/>
            <a:ext cx="12070080" cy="6858000"/>
          </a:xfrm>
          <a:prstGeom prst="rect">
            <a:avLst/>
          </a:prstGeom>
        </p:spPr>
      </p:pic>
      <p:pic>
        <p:nvPicPr>
          <p:cNvPr id="14" name="Picture 13">
            <a:extLst>
              <a:ext uri="{FF2B5EF4-FFF2-40B4-BE49-F238E27FC236}">
                <a16:creationId xmlns="" xmlns:a16="http://schemas.microsoft.com/office/drawing/2014/main" id="{24E4BC55-29D0-46FB-9566-15D794129704}"/>
              </a:ext>
            </a:extLst>
          </p:cNvPr>
          <p:cNvPicPr>
            <a:picLocks noChangeAspect="1"/>
          </p:cNvPicPr>
          <p:nvPr/>
        </p:nvPicPr>
        <p:blipFill>
          <a:blip r:embed="rId3"/>
          <a:stretch>
            <a:fillRect/>
          </a:stretch>
        </p:blipFill>
        <p:spPr>
          <a:xfrm>
            <a:off x="2428674" y="1386038"/>
            <a:ext cx="7966953" cy="4303432"/>
          </a:xfrm>
          <a:prstGeom prst="rect">
            <a:avLst/>
          </a:prstGeom>
        </p:spPr>
      </p:pic>
      <p:sp>
        <p:nvSpPr>
          <p:cNvPr id="2" name="Rounded Rectangle 1"/>
          <p:cNvSpPr/>
          <p:nvPr/>
        </p:nvSpPr>
        <p:spPr>
          <a:xfrm>
            <a:off x="2602472" y="2561715"/>
            <a:ext cx="7266734" cy="1721796"/>
          </a:xfrm>
          <a:prstGeom prst="round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9Slide02 Noi dung dai"/>
            </a:endParaRPr>
          </a:p>
        </p:txBody>
      </p:sp>
      <p:sp>
        <p:nvSpPr>
          <p:cNvPr id="9" name="TextBox 8">
            <a:extLst>
              <a:ext uri="{FF2B5EF4-FFF2-40B4-BE49-F238E27FC236}">
                <a16:creationId xmlns="" xmlns:a16="http://schemas.microsoft.com/office/drawing/2014/main" id="{299C0D43-90D9-4874-8187-0F4BCC49D489}"/>
              </a:ext>
            </a:extLst>
          </p:cNvPr>
          <p:cNvSpPr txBox="1"/>
          <p:nvPr/>
        </p:nvSpPr>
        <p:spPr>
          <a:xfrm>
            <a:off x="2983296" y="2911292"/>
            <a:ext cx="6634217" cy="1046440"/>
          </a:xfrm>
          <a:prstGeom prst="rect">
            <a:avLst/>
          </a:prstGeom>
          <a:noFill/>
        </p:spPr>
        <p:txBody>
          <a:bodyPr wrap="square" lIns="0" tIns="0" rIns="0" bIns="0" rtlCol="0">
            <a:spAutoFit/>
          </a:bodyPr>
          <a:lstStyle/>
          <a:p>
            <a:pPr algn="just">
              <a:defRPr/>
            </a:pPr>
            <a:r>
              <a:rPr lang="en-US" sz="3400" b="1" dirty="0">
                <a:solidFill>
                  <a:srgbClr val="FCEE00"/>
                </a:solidFill>
                <a:latin typeface="Times New Roman" panose="02020603050405020304" pitchFamily="18" charset="0"/>
                <a:cs typeface="Times New Roman" panose="02020603050405020304" pitchFamily="18" charset="0"/>
              </a:rPr>
              <a:t>2. </a:t>
            </a:r>
            <a:r>
              <a:rPr lang="en-US" sz="3400" b="1" dirty="0" err="1">
                <a:solidFill>
                  <a:srgbClr val="FCEE00"/>
                </a:solidFill>
                <a:latin typeface="Times New Roman" panose="02020603050405020304" pitchFamily="18" charset="0"/>
                <a:cs typeface="Times New Roman" panose="02020603050405020304" pitchFamily="18" charset="0"/>
              </a:rPr>
              <a:t>Tìm</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hiểu</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sự</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cần</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thiết</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phải</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biết</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điểm</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mạnh</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điểm</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yếu</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của</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bản</a:t>
            </a:r>
            <a:r>
              <a:rPr lang="en-US" sz="3400" b="1" dirty="0">
                <a:solidFill>
                  <a:srgbClr val="FCEE00"/>
                </a:solidFill>
                <a:latin typeface="Times New Roman" panose="02020603050405020304" pitchFamily="18" charset="0"/>
                <a:cs typeface="Times New Roman" panose="02020603050405020304" pitchFamily="18" charset="0"/>
              </a:rPr>
              <a:t> </a:t>
            </a:r>
            <a:r>
              <a:rPr lang="en-US" sz="3400" b="1" dirty="0" err="1">
                <a:solidFill>
                  <a:srgbClr val="FCEE00"/>
                </a:solidFill>
                <a:latin typeface="Times New Roman" panose="02020603050405020304" pitchFamily="18" charset="0"/>
                <a:cs typeface="Times New Roman" panose="02020603050405020304" pitchFamily="18" charset="0"/>
              </a:rPr>
              <a:t>thân</a:t>
            </a:r>
            <a:endParaRPr lang="en-US" sz="3400" b="1" dirty="0">
              <a:solidFill>
                <a:srgbClr val="FCEE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C6FC989F-CE93-48A0-8B6F-8280BBC32DDC}"/>
              </a:ext>
            </a:extLst>
          </p:cNvPr>
          <p:cNvPicPr>
            <a:picLocks noChangeAspect="1"/>
          </p:cNvPicPr>
          <p:nvPr/>
        </p:nvPicPr>
        <p:blipFill>
          <a:blip r:embed="rId4"/>
          <a:stretch>
            <a:fillRect/>
          </a:stretch>
        </p:blipFill>
        <p:spPr>
          <a:xfrm>
            <a:off x="1644968" y="1924703"/>
            <a:ext cx="1251428" cy="2779096"/>
          </a:xfrm>
          <a:prstGeom prst="rect">
            <a:avLst/>
          </a:prstGeom>
        </p:spPr>
      </p:pic>
      <p:pic>
        <p:nvPicPr>
          <p:cNvPr id="8" name="Picture 7">
            <a:extLst>
              <a:ext uri="{FF2B5EF4-FFF2-40B4-BE49-F238E27FC236}">
                <a16:creationId xmlns="" xmlns:a16="http://schemas.microsoft.com/office/drawing/2014/main" id="{2A7A1FBF-05A7-4CA8-973E-E963624AF49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H="1">
            <a:off x="9617513" y="2280304"/>
            <a:ext cx="1084449" cy="2795423"/>
          </a:xfrm>
          <a:prstGeom prst="rect">
            <a:avLst/>
          </a:prstGeom>
        </p:spPr>
      </p:pic>
      <p:grpSp>
        <p:nvGrpSpPr>
          <p:cNvPr id="11" name="Group 10"/>
          <p:cNvGrpSpPr/>
          <p:nvPr/>
        </p:nvGrpSpPr>
        <p:grpSpPr>
          <a:xfrm>
            <a:off x="-1614488" y="0"/>
            <a:ext cx="1614489" cy="1585913"/>
            <a:chOff x="-1614488" y="0"/>
            <a:chExt cx="1614489" cy="1585913"/>
          </a:xfrm>
        </p:grpSpPr>
        <p:sp>
          <p:nvSpPr>
            <p:cNvPr id="12" name="Oval 11"/>
            <p:cNvSpPr/>
            <p:nvPr/>
          </p:nvSpPr>
          <p:spPr>
            <a:xfrm>
              <a:off x="-1614488" y="0"/>
              <a:ext cx="1614488" cy="1585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00187" y="471488"/>
              <a:ext cx="1500188"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275544941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0" r="-8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C532AFF-C795-9967-56F8-1D51917ED6B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039824" y="4045937"/>
            <a:ext cx="2420178" cy="2420178"/>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0"/>
            <a:ext cx="12191999" cy="6858000"/>
          </a:xfrm>
          <a:prstGeom prst="rect">
            <a:avLst/>
          </a:prstGeom>
        </p:spPr>
      </p:pic>
      <p:pic>
        <p:nvPicPr>
          <p:cNvPr id="6" name="Picture 5">
            <a:extLst>
              <a:ext uri="{FF2B5EF4-FFF2-40B4-BE49-F238E27FC236}">
                <a16:creationId xmlns="" xmlns:a16="http://schemas.microsoft.com/office/drawing/2014/main" id="{821C12E2-5607-4D2A-B1CB-E711ED2B278A}"/>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0" y="0"/>
            <a:ext cx="12192000" cy="6847078"/>
          </a:xfrm>
          <a:prstGeom prst="rect">
            <a:avLst/>
          </a:prstGeom>
        </p:spPr>
      </p:pic>
      <p:pic>
        <p:nvPicPr>
          <p:cNvPr id="8" name="[KARAOKE] VÀO RỪNG HOA (mp3cut.net)">
            <a:hlinkClick r:id="" action="ppaction://media"/>
            <a:extLst>
              <a:ext uri="{FF2B5EF4-FFF2-40B4-BE49-F238E27FC236}">
                <a16:creationId xmlns="" xmlns:a16="http://schemas.microsoft.com/office/drawing/2014/main" id="{3917BC48-EBF9-4E28-C3B7-666344307428}"/>
              </a:ext>
            </a:extLst>
          </p:cNvPr>
          <p:cNvPicPr>
            <a:picLocks noChangeAspect="1"/>
          </p:cNvPicPr>
          <p:nvPr>
            <a:videoFile r:link="rId1"/>
            <p:extLst>
              <p:ext uri="{DAA4B4D4-6D71-4841-9C94-3DE7FCFB9230}">
                <p14:media xmlns="" xmlns:p14="http://schemas.microsoft.com/office/powerpoint/2010/main" r:embed="rId7"/>
              </p:ext>
            </p:extLst>
          </p:nvPr>
        </p:nvPicPr>
        <p:blipFill>
          <a:blip r:embed="rId8" cstate="print"/>
          <a:stretch>
            <a:fillRect/>
          </a:stretch>
        </p:blipFill>
        <p:spPr>
          <a:xfrm>
            <a:off x="1693595" y="6360699"/>
            <a:ext cx="487363" cy="487363"/>
          </a:xfrm>
          <a:prstGeom prst="rect">
            <a:avLst/>
          </a:prstGeom>
        </p:spPr>
      </p:pic>
      <p:grpSp>
        <p:nvGrpSpPr>
          <p:cNvPr id="7" name="Group 6"/>
          <p:cNvGrpSpPr/>
          <p:nvPr/>
        </p:nvGrpSpPr>
        <p:grpSpPr>
          <a:xfrm>
            <a:off x="-1614488" y="0"/>
            <a:ext cx="1614489" cy="1585913"/>
            <a:chOff x="-1614488" y="0"/>
            <a:chExt cx="1614489" cy="1585913"/>
          </a:xfrm>
        </p:grpSpPr>
        <p:sp>
          <p:nvSpPr>
            <p:cNvPr id="9" name="Oval 8"/>
            <p:cNvSpPr/>
            <p:nvPr/>
          </p:nvSpPr>
          <p:spPr>
            <a:xfrm>
              <a:off x="-1614488" y="0"/>
              <a:ext cx="1614488" cy="1585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00187" y="471488"/>
              <a:ext cx="1500188"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303955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795"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7879">
                <p:cTn id="16" fill="hold" display="0">
                  <p:stCondLst>
                    <p:cond delay="indefinite"/>
                  </p:stCondLst>
                  <p:endCondLst>
                    <p:cond evt="onStopAudio" delay="0">
                      <p:tgtEl>
                        <p:sldTgt/>
                      </p:tgtEl>
                    </p:cond>
                  </p:end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a:extLst>
              <a:ext uri="{FF2B5EF4-FFF2-40B4-BE49-F238E27FC236}">
                <a16:creationId xmlns="" xmlns:a16="http://schemas.microsoft.com/office/drawing/2014/main" id="{5AA7D924-992E-4350-8E31-121F340B90A7}"/>
              </a:ext>
            </a:extLst>
          </p:cNvPr>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4728347" y="4515386"/>
            <a:ext cx="2755624" cy="1704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299C0D43-90D9-4874-8187-0F4BCC49D489}"/>
              </a:ext>
            </a:extLst>
          </p:cNvPr>
          <p:cNvSpPr txBox="1"/>
          <p:nvPr/>
        </p:nvSpPr>
        <p:spPr>
          <a:xfrm>
            <a:off x="3726320" y="524088"/>
            <a:ext cx="4759681" cy="990271"/>
          </a:xfrm>
          <a:prstGeom prst="rect">
            <a:avLst/>
          </a:prstGeom>
          <a:noFill/>
        </p:spPr>
        <p:txBody>
          <a:bodyPr wrap="square" lIns="0" tIns="0" rIns="0" bIns="0" rtlCol="0">
            <a:spAutoFit/>
          </a:bodyPr>
          <a:lstStyle/>
          <a:p>
            <a:pPr algn="ctr" defTabSz="685800">
              <a:lnSpc>
                <a:spcPct val="130000"/>
              </a:lnSpc>
              <a:defRPr/>
            </a:pPr>
            <a:r>
              <a:rPr lang="en-US" sz="4950" b="1" dirty="0" err="1">
                <a:solidFill>
                  <a:srgbClr val="FF0000"/>
                </a:solidFill>
                <a:latin typeface="Times New Roman" panose="02020603050405020304" pitchFamily="18" charset="0"/>
                <a:cs typeface="Times New Roman" panose="02020603050405020304" pitchFamily="18" charset="0"/>
              </a:rPr>
              <a:t>Thảo</a:t>
            </a:r>
            <a:r>
              <a:rPr lang="en-US" sz="4950" b="1" dirty="0">
                <a:solidFill>
                  <a:srgbClr val="FF0000"/>
                </a:solidFill>
                <a:latin typeface="Times New Roman" panose="02020603050405020304" pitchFamily="18" charset="0"/>
                <a:cs typeface="Times New Roman" panose="02020603050405020304" pitchFamily="18" charset="0"/>
              </a:rPr>
              <a:t> </a:t>
            </a:r>
            <a:r>
              <a:rPr lang="en-US" sz="4950" b="1" dirty="0" err="1">
                <a:solidFill>
                  <a:srgbClr val="FF0000"/>
                </a:solidFill>
                <a:latin typeface="Times New Roman" panose="02020603050405020304" pitchFamily="18" charset="0"/>
                <a:cs typeface="Times New Roman" panose="02020603050405020304" pitchFamily="18" charset="0"/>
              </a:rPr>
              <a:t>luận</a:t>
            </a:r>
            <a:r>
              <a:rPr lang="en-US" sz="4950" b="1" dirty="0">
                <a:solidFill>
                  <a:srgbClr val="FF0000"/>
                </a:solidFill>
                <a:latin typeface="Times New Roman" panose="02020603050405020304" pitchFamily="18" charset="0"/>
                <a:cs typeface="Times New Roman" panose="02020603050405020304" pitchFamily="18" charset="0"/>
              </a:rPr>
              <a:t> </a:t>
            </a:r>
            <a:r>
              <a:rPr lang="en-US" sz="4950" b="1" dirty="0" err="1">
                <a:solidFill>
                  <a:srgbClr val="FF0000"/>
                </a:solidFill>
                <a:latin typeface="Times New Roman" panose="02020603050405020304" pitchFamily="18" charset="0"/>
                <a:cs typeface="Times New Roman" panose="02020603050405020304" pitchFamily="18" charset="0"/>
              </a:rPr>
              <a:t>nhóm</a:t>
            </a:r>
            <a:endParaRPr lang="en-US" sz="495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299C0D43-90D9-4874-8187-0F4BCC49D489}"/>
              </a:ext>
            </a:extLst>
          </p:cNvPr>
          <p:cNvSpPr txBox="1"/>
          <p:nvPr/>
        </p:nvSpPr>
        <p:spPr>
          <a:xfrm>
            <a:off x="1892015" y="1545770"/>
            <a:ext cx="8428288" cy="2308324"/>
          </a:xfrm>
          <a:prstGeom prst="rect">
            <a:avLst/>
          </a:prstGeom>
          <a:noFill/>
        </p:spPr>
        <p:txBody>
          <a:bodyPr wrap="square" lIns="0" tIns="0" rIns="0" bIns="0" rtlCol="0">
            <a:spAutoFit/>
          </a:bodyPr>
          <a:lstStyle/>
          <a:p>
            <a:r>
              <a:rPr lang="en-US" sz="3000" b="1" dirty="0" err="1">
                <a:solidFill>
                  <a:prstClr val="black"/>
                </a:solidFill>
                <a:latin typeface="Times New Roman" panose="02020603050405020304" pitchFamily="18" charset="0"/>
                <a:cs typeface="Times New Roman" panose="02020603050405020304" pitchFamily="18" charset="0"/>
              </a:rPr>
              <a:t>Câu</a:t>
            </a:r>
            <a:r>
              <a:rPr lang="en-US" sz="3000" b="1" dirty="0">
                <a:solidFill>
                  <a:prstClr val="black"/>
                </a:solidFill>
                <a:latin typeface="Times New Roman" panose="02020603050405020304" pitchFamily="18" charset="0"/>
                <a:cs typeface="Times New Roman" panose="02020603050405020304" pitchFamily="18" charset="0"/>
              </a:rPr>
              <a:t> 1: </a:t>
            </a:r>
            <a:r>
              <a:rPr lang="en-US" sz="3000" b="1" dirty="0" err="1">
                <a:solidFill>
                  <a:prstClr val="black"/>
                </a:solidFill>
                <a:latin typeface="Times New Roman" panose="02020603050405020304" pitchFamily="18" charset="0"/>
                <a:cs typeface="Times New Roman" panose="02020603050405020304" pitchFamily="18" charset="0"/>
              </a:rPr>
              <a:t>Vì</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sao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Rùa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vẫn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người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chiến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thắng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trong</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lần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thi</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đấu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lại</a:t>
            </a:r>
            <a:r>
              <a:rPr lang="en-US" sz="3000" b="1" dirty="0" smtClean="0">
                <a:solidFill>
                  <a:prstClr val="black"/>
                </a:solidFill>
                <a:latin typeface="Times New Roman" panose="02020603050405020304" pitchFamily="18" charset="0"/>
                <a:cs typeface="Times New Roman" panose="02020603050405020304" pitchFamily="18" charset="0"/>
              </a:rPr>
              <a:t>?</a:t>
            </a:r>
          </a:p>
          <a:p>
            <a:endParaRPr lang="en-US" sz="3000" b="1" dirty="0">
              <a:solidFill>
                <a:prstClr val="black"/>
              </a:solidFill>
              <a:latin typeface="Times New Roman" panose="02020603050405020304" pitchFamily="18" charset="0"/>
              <a:cs typeface="Times New Roman" panose="02020603050405020304" pitchFamily="18" charset="0"/>
            </a:endParaRPr>
          </a:p>
          <a:p>
            <a:r>
              <a:rPr lang="en-US" sz="3000" b="1" dirty="0" err="1">
                <a:solidFill>
                  <a:prstClr val="black"/>
                </a:solidFill>
                <a:latin typeface="Times New Roman" panose="02020603050405020304" pitchFamily="18" charset="0"/>
                <a:cs typeface="Times New Roman" panose="02020603050405020304" pitchFamily="18" charset="0"/>
              </a:rPr>
              <a:t>Câu</a:t>
            </a:r>
            <a:r>
              <a:rPr lang="en-US" sz="3000" b="1" dirty="0">
                <a:solidFill>
                  <a:prstClr val="black"/>
                </a:solidFill>
                <a:latin typeface="Times New Roman" panose="02020603050405020304" pitchFamily="18" charset="0"/>
                <a:cs typeface="Times New Roman" panose="02020603050405020304" pitchFamily="18" charset="0"/>
              </a:rPr>
              <a:t> 2:  </a:t>
            </a:r>
            <a:r>
              <a:rPr lang="en-US" sz="3000" b="1" dirty="0" err="1">
                <a:solidFill>
                  <a:prstClr val="black"/>
                </a:solidFill>
                <a:latin typeface="Times New Roman" panose="02020603050405020304" pitchFamily="18" charset="0"/>
                <a:cs typeface="Times New Roman" panose="02020603050405020304" pitchFamily="18" charset="0"/>
              </a:rPr>
              <a:t>Vì</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sao</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chúng</a:t>
            </a:r>
            <a:r>
              <a:rPr lang="en-US" sz="3000" b="1" dirty="0">
                <a:solidFill>
                  <a:prstClr val="black"/>
                </a:solidFill>
                <a:latin typeface="Times New Roman" panose="02020603050405020304" pitchFamily="18" charset="0"/>
                <a:cs typeface="Times New Roman" panose="02020603050405020304" pitchFamily="18" charset="0"/>
              </a:rPr>
              <a:t> ta </a:t>
            </a:r>
            <a:r>
              <a:rPr lang="en-US" sz="3000" b="1" dirty="0" err="1">
                <a:solidFill>
                  <a:prstClr val="black"/>
                </a:solidFill>
                <a:latin typeface="Times New Roman" panose="02020603050405020304" pitchFamily="18" charset="0"/>
                <a:cs typeface="Times New Roman" panose="02020603050405020304" pitchFamily="18" charset="0"/>
              </a:rPr>
              <a:t>cần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biết</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điểm</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mạnh</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và</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điểm</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yếu</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của</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bản</a:t>
            </a:r>
            <a:r>
              <a:rPr lang="en-US" sz="3000" b="1" dirty="0">
                <a:solidFill>
                  <a:prstClr val="black"/>
                </a:solidFill>
                <a:latin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cs typeface="Times New Roman" panose="02020603050405020304" pitchFamily="18" charset="0"/>
              </a:rPr>
              <a:t>thân</a:t>
            </a:r>
            <a:r>
              <a:rPr lang="en-US" sz="3000" b="1" dirty="0">
                <a:solidFill>
                  <a:prstClr val="black"/>
                </a:solidFill>
                <a:latin typeface="Times New Roman" panose="02020603050405020304" pitchFamily="18" charset="0"/>
                <a:cs typeface="Times New Roman" panose="02020603050405020304" pitchFamily="18" charset="0"/>
              </a:rPr>
              <a:t>?</a:t>
            </a:r>
          </a:p>
        </p:txBody>
      </p:sp>
      <p:grpSp>
        <p:nvGrpSpPr>
          <p:cNvPr id="5" name="Group 4"/>
          <p:cNvGrpSpPr/>
          <p:nvPr/>
        </p:nvGrpSpPr>
        <p:grpSpPr>
          <a:xfrm>
            <a:off x="-1614488" y="0"/>
            <a:ext cx="1614489" cy="1585913"/>
            <a:chOff x="-1614488" y="0"/>
            <a:chExt cx="1614489" cy="1585913"/>
          </a:xfrm>
        </p:grpSpPr>
        <p:sp>
          <p:nvSpPr>
            <p:cNvPr id="6" name="Oval 5"/>
            <p:cNvSpPr/>
            <p:nvPr/>
          </p:nvSpPr>
          <p:spPr>
            <a:xfrm>
              <a:off x="-1614488" y="0"/>
              <a:ext cx="1614488" cy="1585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00187" y="471488"/>
              <a:ext cx="1500188"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10572842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7"/>
            <a:ext cx="10539549" cy="4089307"/>
          </a:xfrm>
        </p:spPr>
        <p:txBody>
          <a:bodyPr>
            <a:normAutofit/>
          </a:bodyPr>
          <a:lstStyle/>
          <a:p>
            <a:r>
              <a:rPr lang="en-US" sz="4900" dirty="0" err="1" smtClean="0">
                <a:latin typeface="Times New Roman" panose="02020603050405020304" pitchFamily="18" charset="0"/>
                <a:cs typeface="Times New Roman" panose="02020603050405020304" pitchFamily="18" charset="0"/>
              </a:rPr>
              <a:t>Kết</a:t>
            </a:r>
            <a:r>
              <a:rPr lang="en-US" sz="4900" dirty="0" smtClean="0">
                <a:latin typeface="Times New Roman" panose="02020603050405020304" pitchFamily="18" charset="0"/>
                <a:cs typeface="Times New Roman" panose="02020603050405020304" pitchFamily="18" charset="0"/>
              </a:rPr>
              <a:t> </a:t>
            </a:r>
            <a:r>
              <a:rPr lang="en-US" sz="4900" dirty="0" err="1" smtClean="0">
                <a:latin typeface="Times New Roman" panose="02020603050405020304" pitchFamily="18" charset="0"/>
                <a:cs typeface="Times New Roman" panose="02020603050405020304" pitchFamily="18" charset="0"/>
              </a:rPr>
              <a:t>luận</a:t>
            </a:r>
            <a:r>
              <a:rPr lang="en-US" sz="49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Khám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huy,tìm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yếu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khắc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giúp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ta </a:t>
            </a:r>
            <a:r>
              <a:rPr lang="en-US" dirty="0" err="1" smtClean="0">
                <a:latin typeface="Times New Roman" panose="02020603050405020304" pitchFamily="18" charset="0"/>
                <a:cs typeface="Times New Roman" panose="02020603050405020304" pitchFamily="18" charset="0"/>
              </a:rPr>
              <a:t>trở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đẹp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tin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mắt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614488" y="0"/>
            <a:ext cx="1614489" cy="1585913"/>
            <a:chOff x="-1614488" y="0"/>
            <a:chExt cx="1614489" cy="1585913"/>
          </a:xfrm>
        </p:grpSpPr>
        <p:sp>
          <p:nvSpPr>
            <p:cNvPr id="4" name="Oval 3"/>
            <p:cNvSpPr/>
            <p:nvPr/>
          </p:nvSpPr>
          <p:spPr>
            <a:xfrm>
              <a:off x="-1614488" y="0"/>
              <a:ext cx="1614488" cy="158591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00187" y="471488"/>
              <a:ext cx="1500188"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35174149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tải xuống (6).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65760" y="-152400"/>
            <a:ext cx="1255776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WordArt 3"/>
          <p:cNvSpPr>
            <a:spLocks noChangeArrowheads="1" noChangeShapeType="1" noTextEdit="1"/>
          </p:cNvSpPr>
          <p:nvPr/>
        </p:nvSpPr>
        <p:spPr bwMode="auto">
          <a:xfrm>
            <a:off x="2133600" y="1600200"/>
            <a:ext cx="7772400" cy="2362200"/>
          </a:xfrm>
          <a:prstGeom prst="rect">
            <a:avLst/>
          </a:prstGeom>
        </p:spPr>
        <p:txBody>
          <a:bodyPr wrap="none" fromWordArt="1">
            <a:prstTxWarp prst="textWave2">
              <a:avLst>
                <a:gd name="adj1" fmla="val 13005"/>
                <a:gd name="adj2" fmla="val 0"/>
              </a:avLst>
            </a:prstTxWarp>
          </a:bodyPr>
          <a:lstStyle/>
          <a:p>
            <a:pPr algn="ctr"/>
            <a:r>
              <a:rPr lang="vi-VN" sz="4000" b="1" i="1" kern="10" dirty="0" smtClean="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Chúc </a:t>
            </a:r>
            <a:r>
              <a:rPr lang="vi-VN" sz="4000" b="1" i="1" kern="10" dirty="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các </a:t>
            </a:r>
            <a:r>
              <a:rPr lang="en-US" sz="4000" b="1" i="1" kern="10" smtClean="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em</a:t>
            </a:r>
            <a:r>
              <a:rPr lang="vi-VN" sz="4000" b="1" i="1" kern="10" smtClean="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 </a:t>
            </a:r>
            <a:r>
              <a:rPr lang="vi-VN" sz="4000" b="1" i="1" kern="10" dirty="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rPr>
              <a:t>chăm ngoan học giỏi!</a:t>
            </a:r>
            <a:endParaRPr lang="en-US" sz="4000" b="1" i="1" kern="10" dirty="0">
              <a:ln w="9525">
                <a:solidFill>
                  <a:srgbClr val="FFFF00"/>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pic>
        <p:nvPicPr>
          <p:cNvPr id="19460" name="Picture 10" descr="Rose03"/>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9448800" y="6705600"/>
            <a:ext cx="1219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10" descr="Rose03"/>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8382000" y="6705600"/>
            <a:ext cx="12192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7355418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4E4BC55-29D0-46FB-9566-15D794129704}"/>
              </a:ext>
            </a:extLst>
          </p:cNvPr>
          <p:cNvPicPr>
            <a:picLocks noChangeAspect="1"/>
          </p:cNvPicPr>
          <p:nvPr/>
        </p:nvPicPr>
        <p:blipFill>
          <a:blip r:embed="rId2">
            <a:duotone>
              <a:prstClr val="black"/>
              <a:schemeClr val="accent3">
                <a:tint val="45000"/>
                <a:satMod val="400000"/>
              </a:schemeClr>
            </a:duotone>
          </a:blip>
          <a:stretch>
            <a:fillRect/>
          </a:stretch>
        </p:blipFill>
        <p:spPr>
          <a:xfrm>
            <a:off x="2289446" y="1240975"/>
            <a:ext cx="7966953" cy="5013895"/>
          </a:xfrm>
          <a:prstGeom prst="rect">
            <a:avLst/>
          </a:prstGeom>
        </p:spPr>
      </p:pic>
      <p:pic>
        <p:nvPicPr>
          <p:cNvPr id="8" name="Picture 7">
            <a:extLst>
              <a:ext uri="{FF2B5EF4-FFF2-40B4-BE49-F238E27FC236}">
                <a16:creationId xmlns="" xmlns:a16="http://schemas.microsoft.com/office/drawing/2014/main" id="{2A7A1FBF-05A7-4CA8-973E-E963624AF49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8847793" y="1840148"/>
            <a:ext cx="1480195" cy="3815551"/>
          </a:xfrm>
          <a:prstGeom prst="rect">
            <a:avLst/>
          </a:prstGeom>
        </p:spPr>
      </p:pic>
      <p:pic>
        <p:nvPicPr>
          <p:cNvPr id="16" name="Picture 15">
            <a:extLst>
              <a:ext uri="{FF2B5EF4-FFF2-40B4-BE49-F238E27FC236}">
                <a16:creationId xmlns="" xmlns:a16="http://schemas.microsoft.com/office/drawing/2014/main" id="{C6FC989F-CE93-48A0-8B6F-8280BBC32DDC}"/>
              </a:ext>
            </a:extLst>
          </p:cNvPr>
          <p:cNvPicPr>
            <a:picLocks noChangeAspect="1"/>
          </p:cNvPicPr>
          <p:nvPr/>
        </p:nvPicPr>
        <p:blipFill>
          <a:blip r:embed="rId4"/>
          <a:stretch>
            <a:fillRect/>
          </a:stretch>
        </p:blipFill>
        <p:spPr>
          <a:xfrm>
            <a:off x="1746417" y="1315786"/>
            <a:ext cx="1743714" cy="3872339"/>
          </a:xfrm>
          <a:prstGeom prst="rect">
            <a:avLst/>
          </a:prstGeom>
        </p:spPr>
      </p:pic>
      <p:sp>
        <p:nvSpPr>
          <p:cNvPr id="2" name="Rounded Rectangle 1"/>
          <p:cNvSpPr/>
          <p:nvPr/>
        </p:nvSpPr>
        <p:spPr>
          <a:xfrm rot="21332199" flipV="1">
            <a:off x="3636063" y="2029431"/>
            <a:ext cx="4984676" cy="3082474"/>
          </a:xfrm>
          <a:prstGeom prst="cloud">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9Slide02 Noi dung dai"/>
            </a:endParaRPr>
          </a:p>
        </p:txBody>
      </p:sp>
      <p:sp>
        <p:nvSpPr>
          <p:cNvPr id="9" name="TextBox 8">
            <a:extLst>
              <a:ext uri="{FF2B5EF4-FFF2-40B4-BE49-F238E27FC236}">
                <a16:creationId xmlns="" xmlns:a16="http://schemas.microsoft.com/office/drawing/2014/main" id="{299C0D43-90D9-4874-8187-0F4BCC49D489}"/>
              </a:ext>
            </a:extLst>
          </p:cNvPr>
          <p:cNvSpPr txBox="1"/>
          <p:nvPr/>
        </p:nvSpPr>
        <p:spPr>
          <a:xfrm>
            <a:off x="4378449" y="2954956"/>
            <a:ext cx="3499905" cy="1080296"/>
          </a:xfrm>
          <a:prstGeom prst="rect">
            <a:avLst/>
          </a:prstGeom>
          <a:noFill/>
        </p:spPr>
        <p:txBody>
          <a:bodyPr wrap="square" lIns="0" tIns="0" rIns="0" bIns="0" rtlCol="0">
            <a:spAutoFit/>
          </a:bodyPr>
          <a:lstStyle/>
          <a:p>
            <a:pPr algn="ctr" defTabSz="685800">
              <a:lnSpc>
                <a:spcPct val="130000"/>
              </a:lnSpc>
              <a:defRPr/>
            </a:pPr>
            <a:r>
              <a:rPr lang="en-US" sz="5400" b="1" dirty="0" err="1">
                <a:solidFill>
                  <a:srgbClr val="FFFF00"/>
                </a:solidFill>
                <a:latin typeface="Times New Roman" panose="02020603050405020304" pitchFamily="18" charset="0"/>
                <a:cs typeface="Times New Roman" panose="02020603050405020304" pitchFamily="18" charset="0"/>
              </a:rPr>
              <a:t>Khởi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động</a:t>
            </a:r>
            <a:endParaRPr lang="en-US" sz="5400" b="1" dirty="0">
              <a:solidFill>
                <a:srgbClr val="FFFF0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700213" y="0"/>
            <a:ext cx="1700213" cy="1685925"/>
            <a:chOff x="-1700213" y="0"/>
            <a:chExt cx="1700213" cy="1685925"/>
          </a:xfrm>
        </p:grpSpPr>
        <p:sp>
          <p:nvSpPr>
            <p:cNvPr id="10" name="Oval 9"/>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6575085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24E4BC55-29D0-46FB-9566-15D794129704}"/>
              </a:ext>
            </a:extLst>
          </p:cNvPr>
          <p:cNvPicPr>
            <a:picLocks noChangeAspect="1"/>
          </p:cNvPicPr>
          <p:nvPr/>
        </p:nvPicPr>
        <p:blipFill>
          <a:blip r:embed="rId2">
            <a:duotone>
              <a:schemeClr val="accent5">
                <a:shade val="45000"/>
                <a:satMod val="135000"/>
              </a:schemeClr>
              <a:prstClr val="white"/>
            </a:duotone>
          </a:blip>
          <a:stretch>
            <a:fillRect/>
          </a:stretch>
        </p:blipFill>
        <p:spPr>
          <a:xfrm>
            <a:off x="2368366" y="1001028"/>
            <a:ext cx="7966953" cy="4716946"/>
          </a:xfrm>
          <a:prstGeom prst="rect">
            <a:avLst/>
          </a:prstGeom>
        </p:spPr>
      </p:pic>
      <p:sp>
        <p:nvSpPr>
          <p:cNvPr id="2" name="Rounded Rectangle 1"/>
          <p:cNvSpPr/>
          <p:nvPr/>
        </p:nvSpPr>
        <p:spPr>
          <a:xfrm>
            <a:off x="3157622" y="2703003"/>
            <a:ext cx="6117389" cy="2277748"/>
          </a:xfrm>
          <a:prstGeom prst="roundRect">
            <a:avLst/>
          </a:prstGeom>
          <a:solidFill>
            <a:srgbClr val="00206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9Slide02 Noi dung dai"/>
            </a:endParaRPr>
          </a:p>
        </p:txBody>
      </p:sp>
      <p:sp>
        <p:nvSpPr>
          <p:cNvPr id="9" name="TextBox 8">
            <a:extLst>
              <a:ext uri="{FF2B5EF4-FFF2-40B4-BE49-F238E27FC236}">
                <a16:creationId xmlns="" xmlns:a16="http://schemas.microsoft.com/office/drawing/2014/main" id="{299C0D43-90D9-4874-8187-0F4BCC49D489}"/>
              </a:ext>
            </a:extLst>
          </p:cNvPr>
          <p:cNvSpPr txBox="1"/>
          <p:nvPr/>
        </p:nvSpPr>
        <p:spPr>
          <a:xfrm>
            <a:off x="3381666" y="3226324"/>
            <a:ext cx="5672720" cy="1231106"/>
          </a:xfrm>
          <a:prstGeom prst="rect">
            <a:avLst/>
          </a:prstGeom>
          <a:noFill/>
        </p:spPr>
        <p:txBody>
          <a:bodyPr wrap="square" lIns="0" tIns="0" rIns="0" bIns="0" rtlCol="0">
            <a:spAutoFit/>
          </a:bodyPr>
          <a:lstStyle/>
          <a:p>
            <a:pPr algn="ctr" defTabSz="685800">
              <a:defRPr/>
            </a:pPr>
            <a:r>
              <a:rPr lang="en-US" sz="4000" b="1" dirty="0">
                <a:solidFill>
                  <a:srgbClr val="FFFF00"/>
                </a:solidFill>
                <a:latin typeface="Times New Roman" panose="02020603050405020304" pitchFamily="18" charset="0"/>
                <a:cs typeface="Times New Roman" panose="02020603050405020304" pitchFamily="18" charset="0"/>
              </a:rPr>
              <a:t>1. </a:t>
            </a:r>
            <a:r>
              <a:rPr lang="en-US" sz="4000" b="1" dirty="0" err="1">
                <a:solidFill>
                  <a:srgbClr val="FFFF00"/>
                </a:solidFill>
                <a:latin typeface="Times New Roman" panose="02020603050405020304" pitchFamily="18" charset="0"/>
                <a:cs typeface="Times New Roman" panose="02020603050405020304" pitchFamily="18" charset="0"/>
              </a:rPr>
              <a:t>Khám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phá</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điểm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mạnh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điểm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yếu</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của</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bản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thân</a:t>
            </a:r>
            <a:endParaRPr lang="en-US" sz="4000" b="1" dirty="0">
              <a:solidFill>
                <a:srgbClr val="FFFF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2A7A1FBF-05A7-4CA8-973E-E963624AF49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9180361" y="1164708"/>
            <a:ext cx="1379003" cy="3554705"/>
          </a:xfrm>
          <a:prstGeom prst="rect">
            <a:avLst/>
          </a:prstGeom>
        </p:spPr>
      </p:pic>
      <p:pic>
        <p:nvPicPr>
          <p:cNvPr id="11" name="Picture 10">
            <a:extLst>
              <a:ext uri="{FF2B5EF4-FFF2-40B4-BE49-F238E27FC236}">
                <a16:creationId xmlns="" xmlns:a16="http://schemas.microsoft.com/office/drawing/2014/main" id="{C6FC989F-CE93-48A0-8B6F-8280BBC32DDC}"/>
              </a:ext>
            </a:extLst>
          </p:cNvPr>
          <p:cNvPicPr>
            <a:picLocks noChangeAspect="1"/>
          </p:cNvPicPr>
          <p:nvPr/>
        </p:nvPicPr>
        <p:blipFill>
          <a:blip r:embed="rId4"/>
          <a:stretch>
            <a:fillRect/>
          </a:stretch>
        </p:blipFill>
        <p:spPr>
          <a:xfrm>
            <a:off x="1664843" y="1316821"/>
            <a:ext cx="1581775" cy="3512716"/>
          </a:xfrm>
          <a:prstGeom prst="rect">
            <a:avLst/>
          </a:prstGeom>
        </p:spPr>
      </p:pic>
      <p:grpSp>
        <p:nvGrpSpPr>
          <p:cNvPr id="7" name="Group 6"/>
          <p:cNvGrpSpPr/>
          <p:nvPr/>
        </p:nvGrpSpPr>
        <p:grpSpPr>
          <a:xfrm>
            <a:off x="-1700213" y="0"/>
            <a:ext cx="1700213" cy="1685925"/>
            <a:chOff x="-1700213" y="0"/>
            <a:chExt cx="1700213" cy="1685925"/>
          </a:xfrm>
        </p:grpSpPr>
        <p:sp>
          <p:nvSpPr>
            <p:cNvPr id="8" name="Oval 7"/>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45623240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9"/>
                                        </p:tgtEl>
                                        <p:attrNameLst>
                                          <p:attrName>ppt_y</p:attrName>
                                        </p:attrNameLst>
                                      </p:cBhvr>
                                      <p:tavLst>
                                        <p:tav tm="0">
                                          <p:val>
                                            <p:strVal val="#ppt_y"/>
                                          </p:val>
                                        </p:tav>
                                        <p:tav tm="100000">
                                          <p:val>
                                            <p:strVal val="#ppt_y"/>
                                          </p:val>
                                        </p:tav>
                                      </p:tavLst>
                                    </p:anim>
                                    <p:anim calcmode="lin" valueType="num">
                                      <p:cBhvr>
                                        <p:cTn id="1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8109" y="0"/>
            <a:ext cx="12103891" cy="6628247"/>
          </a:xfrm>
          <a:prstGeom prst="rect">
            <a:avLst/>
          </a:prstGeom>
        </p:spPr>
      </p:pic>
      <p:sp>
        <p:nvSpPr>
          <p:cNvPr id="2" name="TextBox 1"/>
          <p:cNvSpPr txBox="1"/>
          <p:nvPr/>
        </p:nvSpPr>
        <p:spPr>
          <a:xfrm>
            <a:off x="143690" y="130629"/>
            <a:ext cx="6296296" cy="492443"/>
          </a:xfrm>
          <a:prstGeom prst="rect">
            <a:avLst/>
          </a:prstGeom>
          <a:noFill/>
        </p:spPr>
        <p:txBody>
          <a:bodyPr wrap="square" lIns="0" tIns="0" rIns="0" bIns="0" rtlCol="0">
            <a:spAutoFit/>
          </a:bodyPr>
          <a:lstStyle/>
          <a:p>
            <a:pPr algn="l"/>
            <a:r>
              <a:rPr lang="en-US" sz="3200" b="1" dirty="0" smtClean="0">
                <a:solidFill>
                  <a:schemeClr val="tx1">
                    <a:lumMod val="50000"/>
                    <a:lumOff val="50000"/>
                  </a:schemeClr>
                </a:solidFill>
              </a:rPr>
              <a:t>1.</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Quan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sát</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tranh</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và</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trả</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lời</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câu</a:t>
            </a:r>
            <a:r>
              <a:rPr lang="en-US" sz="3200" b="1" dirty="0" smtClean="0">
                <a:solidFill>
                  <a:schemeClr val="tx1">
                    <a:lumMod val="50000"/>
                    <a:lumOff val="50000"/>
                  </a:schemeClr>
                </a:solidFill>
                <a:latin typeface="Times New Roman" panose="02020603050405020304" pitchFamily="18" charset="0"/>
                <a:cs typeface="Times New Roman" panose="02020603050405020304" pitchFamily="18" charset="0"/>
              </a:rPr>
              <a:t> </a:t>
            </a:r>
            <a:r>
              <a:rPr lang="en-US" sz="3200" b="1" dirty="0" err="1" smtClean="0">
                <a:solidFill>
                  <a:schemeClr val="tx1">
                    <a:lumMod val="50000"/>
                    <a:lumOff val="50000"/>
                  </a:schemeClr>
                </a:solidFill>
                <a:latin typeface="Times New Roman" panose="02020603050405020304" pitchFamily="18" charset="0"/>
                <a:cs typeface="Times New Roman" panose="02020603050405020304" pitchFamily="18" charset="0"/>
              </a:rPr>
              <a:t>hỏi</a:t>
            </a:r>
            <a:endParaRPr lang="en-US" sz="3200" b="1" dirty="0" smtClean="0">
              <a:solidFill>
                <a:schemeClr val="tx1">
                  <a:lumMod val="50000"/>
                  <a:lumOff val="50000"/>
                </a:schemeClr>
              </a:solidFill>
            </a:endParaRPr>
          </a:p>
        </p:txBody>
      </p:sp>
      <p:grpSp>
        <p:nvGrpSpPr>
          <p:cNvPr id="4" name="Group 3"/>
          <p:cNvGrpSpPr/>
          <p:nvPr/>
        </p:nvGrpSpPr>
        <p:grpSpPr>
          <a:xfrm>
            <a:off x="-1700213" y="0"/>
            <a:ext cx="1700213" cy="1685925"/>
            <a:chOff x="-1700213" y="0"/>
            <a:chExt cx="1700213" cy="1685925"/>
          </a:xfrm>
        </p:grpSpPr>
        <p:sp>
          <p:nvSpPr>
            <p:cNvPr id="5" name="Oval 4"/>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24437376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6737"/>
            <a:ext cx="12070080" cy="5724525"/>
          </a:xfrm>
          <a:prstGeom prst="rect">
            <a:avLst/>
          </a:prstGeom>
        </p:spPr>
      </p:pic>
      <p:sp>
        <p:nvSpPr>
          <p:cNvPr id="3" name="Oval 2"/>
          <p:cNvSpPr/>
          <p:nvPr/>
        </p:nvSpPr>
        <p:spPr>
          <a:xfrm>
            <a:off x="5329645" y="992777"/>
            <a:ext cx="5712823" cy="22729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6" name="TextBox 5">
            <a:extLst>
              <a:ext uri="{FF2B5EF4-FFF2-40B4-BE49-F238E27FC236}">
                <a16:creationId xmlns="" xmlns:a16="http://schemas.microsoft.com/office/drawing/2014/main" id="{299C0D43-90D9-4874-8187-0F4BCC49D489}"/>
              </a:ext>
            </a:extLst>
          </p:cNvPr>
          <p:cNvSpPr txBox="1"/>
          <p:nvPr/>
        </p:nvSpPr>
        <p:spPr>
          <a:xfrm>
            <a:off x="5645330" y="1513692"/>
            <a:ext cx="5081451" cy="1231106"/>
          </a:xfrm>
          <a:prstGeom prst="rect">
            <a:avLst/>
          </a:prstGeom>
          <a:noFill/>
        </p:spPr>
        <p:txBody>
          <a:bodyPr wrap="square" lIns="0" tIns="0" rIns="0" bIns="0" rtlCol="0">
            <a:spAutoFit/>
          </a:bodyPr>
          <a:lstStyle/>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Bạn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Hạnh</a:t>
            </a:r>
            <a:r>
              <a:rPr lang="en-US" sz="4000" b="1" dirty="0" smtClean="0">
                <a:solidFill>
                  <a:prstClr val="black"/>
                </a:solidFill>
                <a:latin typeface="Times New Roman" panose="02020603050405020304" pitchFamily="18" charset="0"/>
                <a:cs typeface="Times New Roman" panose="02020603050405020304" pitchFamily="18" charset="0"/>
              </a:rPr>
              <a:t> </a:t>
            </a:r>
          </a:p>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hát</a:t>
            </a:r>
            <a:r>
              <a:rPr lang="en-US" sz="4000" b="1" dirty="0" smtClean="0">
                <a:solidFill>
                  <a:prstClr val="black"/>
                </a:solidFill>
                <a:latin typeface="Times New Roman" panose="02020603050405020304" pitchFamily="18" charset="0"/>
                <a:cs typeface="Times New Roman" panose="02020603050405020304" pitchFamily="18" charset="0"/>
              </a:rPr>
              <a:t> hay </a:t>
            </a:r>
            <a:r>
              <a:rPr lang="en-US" sz="4000" b="1" dirty="0" err="1" smtClean="0">
                <a:solidFill>
                  <a:prstClr val="black"/>
                </a:solidFill>
                <a:latin typeface="Times New Roman" panose="02020603050405020304" pitchFamily="18" charset="0"/>
                <a:cs typeface="Times New Roman" panose="02020603050405020304" pitchFamily="18" charset="0"/>
              </a:rPr>
              <a:t>quá</a:t>
            </a:r>
            <a:r>
              <a:rPr lang="en-US" sz="4000" b="1" dirty="0">
                <a:solidFill>
                  <a:prstClr val="black"/>
                </a:solidFill>
                <a:latin typeface="Times New Roman" panose="02020603050405020304" pitchFamily="18" charset="0"/>
                <a:cs typeface="Times New Roman" panose="02020603050405020304" pitchFamily="18" charset="0"/>
              </a:rPr>
              <a:t>!</a:t>
            </a:r>
          </a:p>
        </p:txBody>
      </p:sp>
      <p:grpSp>
        <p:nvGrpSpPr>
          <p:cNvPr id="5" name="Group 4"/>
          <p:cNvGrpSpPr/>
          <p:nvPr/>
        </p:nvGrpSpPr>
        <p:grpSpPr>
          <a:xfrm>
            <a:off x="-1700213" y="0"/>
            <a:ext cx="1700213" cy="1685925"/>
            <a:chOff x="-1700213" y="0"/>
            <a:chExt cx="1700213" cy="1685925"/>
          </a:xfrm>
        </p:grpSpPr>
        <p:sp>
          <p:nvSpPr>
            <p:cNvPr id="7" name="Oval 6"/>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13404813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9486" y="1090748"/>
            <a:ext cx="11952514" cy="5767252"/>
          </a:xfrm>
          <a:prstGeom prst="rect">
            <a:avLst/>
          </a:prstGeom>
        </p:spPr>
      </p:pic>
      <p:sp>
        <p:nvSpPr>
          <p:cNvPr id="4" name="Oval 3"/>
          <p:cNvSpPr/>
          <p:nvPr/>
        </p:nvSpPr>
        <p:spPr>
          <a:xfrm>
            <a:off x="814251" y="0"/>
            <a:ext cx="4946469" cy="189411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42215" y="1541415"/>
            <a:ext cx="4153990" cy="2063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299C0D43-90D9-4874-8187-0F4BCC49D489}"/>
              </a:ext>
            </a:extLst>
          </p:cNvPr>
          <p:cNvSpPr txBox="1"/>
          <p:nvPr/>
        </p:nvSpPr>
        <p:spPr>
          <a:xfrm>
            <a:off x="1666641" y="269947"/>
            <a:ext cx="3241688" cy="1231106"/>
          </a:xfrm>
          <a:prstGeom prst="rect">
            <a:avLst/>
          </a:prstGeom>
          <a:noFill/>
        </p:spPr>
        <p:txBody>
          <a:bodyPr wrap="square" lIns="0" tIns="0" rIns="0" bIns="0" rtlCol="0">
            <a:spAutoFit/>
          </a:bodyPr>
          <a:lstStyle/>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Cô</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mời</a:t>
            </a:r>
            <a:r>
              <a:rPr lang="en-US" sz="4000" b="1" dirty="0" smtClean="0">
                <a:solidFill>
                  <a:prstClr val="black"/>
                </a:solidFill>
                <a:latin typeface="Times New Roman" panose="02020603050405020304" pitchFamily="18" charset="0"/>
                <a:cs typeface="Times New Roman" panose="02020603050405020304" pitchFamily="18" charset="0"/>
              </a:rPr>
              <a:t> Lan</a:t>
            </a:r>
          </a:p>
          <a:p>
            <a:pPr marL="1147763" indent="-1147763" algn="ctr" defTabSz="685800">
              <a:defRPr/>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phát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biểu</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299C0D43-90D9-4874-8187-0F4BCC49D489}"/>
              </a:ext>
            </a:extLst>
          </p:cNvPr>
          <p:cNvSpPr txBox="1"/>
          <p:nvPr/>
        </p:nvSpPr>
        <p:spPr>
          <a:xfrm>
            <a:off x="7958508" y="1650051"/>
            <a:ext cx="4281390" cy="1846659"/>
          </a:xfrm>
          <a:prstGeom prst="rect">
            <a:avLst/>
          </a:prstGeom>
          <a:noFill/>
        </p:spPr>
        <p:txBody>
          <a:bodyPr wrap="square" lIns="0" tIns="0" rIns="0" bIns="0" rtlCol="0">
            <a:spAutoFit/>
          </a:bodyPr>
          <a:lstStyle/>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Mình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ngại</a:t>
            </a:r>
            <a:r>
              <a:rPr lang="en-US" sz="4000" b="1" dirty="0" smtClean="0">
                <a:solidFill>
                  <a:prstClr val="black"/>
                </a:solidFill>
                <a:latin typeface="Times New Roman" panose="02020603050405020304" pitchFamily="18" charset="0"/>
                <a:cs typeface="Times New Roman" panose="02020603050405020304" pitchFamily="18" charset="0"/>
              </a:rPr>
              <a:t> </a:t>
            </a:r>
          </a:p>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phát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biểu</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trước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mọi</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người</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00213" y="0"/>
            <a:ext cx="1700213" cy="1685925"/>
            <a:chOff x="-1700213" y="0"/>
            <a:chExt cx="1700213" cy="1685925"/>
          </a:xfrm>
        </p:grpSpPr>
        <p:sp>
          <p:nvSpPr>
            <p:cNvPr id="9" name="Oval 8"/>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86923929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046" y="156602"/>
            <a:ext cx="12043954" cy="6410325"/>
          </a:xfrm>
          <a:prstGeom prst="rect">
            <a:avLst/>
          </a:prstGeom>
        </p:spPr>
      </p:pic>
      <p:sp>
        <p:nvSpPr>
          <p:cNvPr id="4" name="Oval 3"/>
          <p:cNvSpPr/>
          <p:nvPr/>
        </p:nvSpPr>
        <p:spPr>
          <a:xfrm>
            <a:off x="7236822" y="940526"/>
            <a:ext cx="4271555" cy="9797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299C0D43-90D9-4874-8187-0F4BCC49D489}"/>
              </a:ext>
            </a:extLst>
          </p:cNvPr>
          <p:cNvSpPr txBox="1"/>
          <p:nvPr/>
        </p:nvSpPr>
        <p:spPr>
          <a:xfrm>
            <a:off x="7447757" y="1122606"/>
            <a:ext cx="3849683" cy="615553"/>
          </a:xfrm>
          <a:prstGeom prst="rect">
            <a:avLst/>
          </a:prstGeom>
          <a:noFill/>
        </p:spPr>
        <p:txBody>
          <a:bodyPr wrap="square" lIns="0" tIns="0" rIns="0" bIns="0" rtlCol="0">
            <a:spAutoFit/>
          </a:bodyPr>
          <a:lstStyle/>
          <a:p>
            <a:pPr marL="1147763" indent="-1147763" algn="ctr" defTabSz="685800">
              <a:defRPr/>
            </a:pPr>
            <a:r>
              <a:rPr lang="en-US" sz="4000" b="1" dirty="0" smtClean="0">
                <a:solidFill>
                  <a:prstClr val="black"/>
                </a:solidFill>
                <a:latin typeface="Times New Roman" panose="02020603050405020304" pitchFamily="18" charset="0"/>
                <a:cs typeface="Times New Roman" panose="02020603050405020304" pitchFamily="18" charset="0"/>
              </a:rPr>
              <a:t>My </a:t>
            </a:r>
            <a:r>
              <a:rPr lang="en-US" sz="4000" b="1" dirty="0" err="1" smtClean="0">
                <a:solidFill>
                  <a:prstClr val="black"/>
                </a:solidFill>
                <a:latin typeface="Times New Roman" panose="02020603050405020304" pitchFamily="18" charset="0"/>
                <a:cs typeface="Times New Roman" panose="02020603050405020304" pitchFamily="18" charset="0"/>
              </a:rPr>
              <a:t>về</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nhất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rồi</a:t>
            </a:r>
            <a:r>
              <a:rPr lang="en-US" sz="4000" b="1" dirty="0" smtClean="0">
                <a:solidFill>
                  <a:prstClr val="black"/>
                </a:solidFill>
                <a:latin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700213" y="0"/>
            <a:ext cx="1700213" cy="1685925"/>
            <a:chOff x="-1700213" y="0"/>
            <a:chExt cx="1700213" cy="1685925"/>
          </a:xfrm>
        </p:grpSpPr>
        <p:sp>
          <p:nvSpPr>
            <p:cNvPr id="7" name="Oval 6"/>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5517183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1" y="366712"/>
            <a:ext cx="12004766" cy="6124575"/>
          </a:xfrm>
          <a:prstGeom prst="rect">
            <a:avLst/>
          </a:prstGeom>
        </p:spPr>
      </p:pic>
      <p:sp>
        <p:nvSpPr>
          <p:cNvPr id="4" name="Oval 3"/>
          <p:cNvSpPr/>
          <p:nvPr/>
        </p:nvSpPr>
        <p:spPr>
          <a:xfrm>
            <a:off x="222068" y="366712"/>
            <a:ext cx="4271554" cy="1932351"/>
          </a:xfrm>
          <a:prstGeom prst="ellipse">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99C0D43-90D9-4874-8187-0F4BCC49D489}"/>
              </a:ext>
            </a:extLst>
          </p:cNvPr>
          <p:cNvSpPr txBox="1"/>
          <p:nvPr/>
        </p:nvSpPr>
        <p:spPr>
          <a:xfrm>
            <a:off x="573220" y="717334"/>
            <a:ext cx="3241688" cy="1231106"/>
          </a:xfrm>
          <a:prstGeom prst="rect">
            <a:avLst/>
          </a:prstGeom>
          <a:noFill/>
        </p:spPr>
        <p:txBody>
          <a:bodyPr wrap="square" lIns="0" tIns="0" rIns="0" bIns="0" rtlCol="0">
            <a:spAutoFit/>
          </a:bodyPr>
          <a:lstStyle/>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Bạn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Linh</a:t>
            </a:r>
            <a:r>
              <a:rPr lang="en-US" sz="4000" b="1" dirty="0" smtClean="0">
                <a:solidFill>
                  <a:prstClr val="black"/>
                </a:solidFill>
                <a:latin typeface="Times New Roman" panose="02020603050405020304" pitchFamily="18" charset="0"/>
                <a:cs typeface="Times New Roman" panose="02020603050405020304" pitchFamily="18" charset="0"/>
              </a:rPr>
              <a:t> </a:t>
            </a:r>
          </a:p>
          <a:p>
            <a:pPr marL="1147763" indent="-1147763" algn="ctr" defTabSz="685800">
              <a:defRPr/>
            </a:pPr>
            <a:r>
              <a:rPr lang="en-US" sz="4000" b="1" dirty="0" err="1" smtClean="0">
                <a:solidFill>
                  <a:prstClr val="black"/>
                </a:solidFill>
                <a:latin typeface="Times New Roman" panose="02020603050405020304" pitchFamily="18" charset="0"/>
                <a:cs typeface="Times New Roman" panose="02020603050405020304" pitchFamily="18" charset="0"/>
              </a:rPr>
              <a:t>vẽ</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đẹp</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quá</a:t>
            </a:r>
            <a:r>
              <a:rPr lang="en-US" sz="4000" b="1" dirty="0">
                <a:solidFill>
                  <a:prstClr val="black"/>
                </a:solidFill>
                <a:latin typeface="Times New Roman" panose="02020603050405020304" pitchFamily="18" charset="0"/>
                <a:cs typeface="Times New Roman" panose="02020603050405020304" pitchFamily="18" charset="0"/>
              </a:rPr>
              <a:t>!</a:t>
            </a:r>
          </a:p>
        </p:txBody>
      </p:sp>
      <p:grpSp>
        <p:nvGrpSpPr>
          <p:cNvPr id="6" name="Group 5"/>
          <p:cNvGrpSpPr/>
          <p:nvPr/>
        </p:nvGrpSpPr>
        <p:grpSpPr>
          <a:xfrm>
            <a:off x="-1700213" y="0"/>
            <a:ext cx="1700213" cy="1685925"/>
            <a:chOff x="-1700213" y="0"/>
            <a:chExt cx="1700213" cy="1685925"/>
          </a:xfrm>
        </p:grpSpPr>
        <p:sp>
          <p:nvSpPr>
            <p:cNvPr id="7" name="Oval 6"/>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10434178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6F248B4-5B1A-4870-A8CD-6BBB99F315A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35131" y="1254034"/>
            <a:ext cx="11956869" cy="5473335"/>
          </a:xfrm>
          <a:prstGeom prst="rect">
            <a:avLst/>
          </a:prstGeom>
        </p:spPr>
      </p:pic>
      <p:sp>
        <p:nvSpPr>
          <p:cNvPr id="2" name="Rounded Rectangle 1"/>
          <p:cNvSpPr/>
          <p:nvPr/>
        </p:nvSpPr>
        <p:spPr>
          <a:xfrm>
            <a:off x="1097282" y="653143"/>
            <a:ext cx="9627324" cy="600891"/>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bạn</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mỗi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tranh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có</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điểm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mạnh</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điểm</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yếu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nào</a:t>
            </a:r>
            <a:r>
              <a:rPr lang="en-US" sz="3200" dirty="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7" name="Title 6"/>
          <p:cNvSpPr>
            <a:spLocks noGrp="1"/>
          </p:cNvSpPr>
          <p:nvPr>
            <p:ph type="title"/>
          </p:nvPr>
        </p:nvSpPr>
        <p:spPr>
          <a:xfrm>
            <a:off x="4037541" y="-104342"/>
            <a:ext cx="4352048" cy="942108"/>
          </a:xfrm>
        </p:spPr>
        <p:txBody>
          <a:bodyPr/>
          <a:lstStyle/>
          <a:p>
            <a:r>
              <a:rPr lang="en-US" b="1" dirty="0" err="1" smtClean="0">
                <a:solidFill>
                  <a:srgbClr val="FF0000"/>
                </a:solidFill>
              </a:rPr>
              <a:t>Thảo</a:t>
            </a:r>
            <a:r>
              <a:rPr lang="en-US" b="1" dirty="0" smtClean="0">
                <a:solidFill>
                  <a:srgbClr val="FF0000"/>
                </a:solidFill>
              </a:rPr>
              <a:t> </a:t>
            </a:r>
            <a:r>
              <a:rPr lang="en-US" b="1" dirty="0" err="1" smtClean="0">
                <a:solidFill>
                  <a:srgbClr val="FF0000"/>
                </a:solidFill>
              </a:rPr>
              <a:t>luận</a:t>
            </a:r>
            <a:r>
              <a:rPr lang="en-US" b="1" dirty="0" smtClean="0">
                <a:solidFill>
                  <a:srgbClr val="FF0000"/>
                </a:solidFill>
              </a:rPr>
              <a:t> </a:t>
            </a:r>
            <a:r>
              <a:rPr lang="en-US" b="1" dirty="0" err="1" smtClean="0">
                <a:solidFill>
                  <a:srgbClr val="FF0000"/>
                </a:solidFill>
              </a:rPr>
              <a:t>nhóm</a:t>
            </a:r>
            <a:r>
              <a:rPr lang="en-US" b="1" dirty="0" smtClean="0">
                <a:solidFill>
                  <a:srgbClr val="FF0000"/>
                </a:solidFill>
              </a:rPr>
              <a:t> 2</a:t>
            </a:r>
            <a:endParaRPr lang="en-US" b="1" dirty="0">
              <a:solidFill>
                <a:srgbClr val="FF0000"/>
              </a:solidFill>
            </a:endParaRPr>
          </a:p>
        </p:txBody>
      </p:sp>
      <p:grpSp>
        <p:nvGrpSpPr>
          <p:cNvPr id="5" name="Group 4"/>
          <p:cNvGrpSpPr/>
          <p:nvPr/>
        </p:nvGrpSpPr>
        <p:grpSpPr>
          <a:xfrm>
            <a:off x="-1700213" y="0"/>
            <a:ext cx="1700213" cy="1685925"/>
            <a:chOff x="-1700213" y="0"/>
            <a:chExt cx="1700213" cy="1685925"/>
          </a:xfrm>
        </p:grpSpPr>
        <p:sp>
          <p:nvSpPr>
            <p:cNvPr id="6" name="Oval 5"/>
            <p:cNvSpPr/>
            <p:nvPr/>
          </p:nvSpPr>
          <p:spPr>
            <a:xfrm>
              <a:off x="-1700213" y="0"/>
              <a:ext cx="1700213" cy="16859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14475" y="642938"/>
              <a:ext cx="1514475" cy="738664"/>
            </a:xfrm>
            <a:prstGeom prst="rect">
              <a:avLst/>
            </a:prstGeom>
            <a:noFill/>
          </p:spPr>
          <p:txBody>
            <a:bodyPr wrap="square" lIns="0" tIns="0" rIns="0" bIns="0" rtlCol="0">
              <a:spAutoFit/>
            </a:bodyPr>
            <a:lstStyle/>
            <a:p>
              <a:pPr algn="ctr"/>
              <a:r>
                <a:rPr lang="en-US" sz="2400" b="1" dirty="0" err="1" smtClean="0">
                  <a:solidFill>
                    <a:schemeClr val="bg1"/>
                  </a:solidFill>
                  <a:latin typeface="Times New Roman" pitchFamily="18" charset="0"/>
                  <a:cs typeface="Times New Roman" pitchFamily="18" charset="0"/>
                </a:rPr>
                <a:t>Đạo</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đức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lớp</a:t>
              </a:r>
              <a:r>
                <a:rPr lang="en-US" sz="2400" b="1" dirty="0" smtClean="0">
                  <a:solidFill>
                    <a:schemeClr val="bg1"/>
                  </a:solidFill>
                  <a:latin typeface="Times New Roman" pitchFamily="18" charset="0"/>
                  <a:cs typeface="Times New Roman" pitchFamily="18" charset="0"/>
                </a:rPr>
                <a:t> 3</a:t>
              </a:r>
            </a:p>
          </p:txBody>
        </p:sp>
      </p:grpSp>
    </p:spTree>
    <p:extLst>
      <p:ext uri="{BB962C8B-B14F-4D97-AF65-F5344CB8AC3E}">
        <p14:creationId xmlns="" xmlns:p14="http://schemas.microsoft.com/office/powerpoint/2010/main" val="32286124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1780</TotalTime>
  <Words>299</Words>
  <Application>Microsoft Office PowerPoint</Application>
  <PresentationFormat>Custom</PresentationFormat>
  <Paragraphs>68</Paragraphs>
  <Slides>18</Slides>
  <Notes>1</Notes>
  <HiddenSlides>0</HiddenSlides>
  <MMClips>2</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 Theme</vt:lpstr>
      <vt:lpstr>1_Civic</vt:lpstr>
      <vt:lpstr>Office Theme</vt:lpstr>
      <vt:lpstr>Slide 1</vt:lpstr>
      <vt:lpstr>Slide 2</vt:lpstr>
      <vt:lpstr>Slide 3</vt:lpstr>
      <vt:lpstr>Slide 4</vt:lpstr>
      <vt:lpstr>Slide 5</vt:lpstr>
      <vt:lpstr>Slide 6</vt:lpstr>
      <vt:lpstr>Slide 7</vt:lpstr>
      <vt:lpstr>Slide 8</vt:lpstr>
      <vt:lpstr>Thảo luận nhóm 2</vt:lpstr>
      <vt:lpstr>Điểm mạnh</vt:lpstr>
      <vt:lpstr>Slide 11</vt:lpstr>
      <vt:lpstr>Slide 12</vt:lpstr>
      <vt:lpstr>Slide 13</vt:lpstr>
      <vt:lpstr>Slide 14</vt:lpstr>
      <vt:lpstr>Slide 15</vt:lpstr>
      <vt:lpstr>Slide 16</vt:lpstr>
      <vt:lpstr>Kết luận :Khám phá bản thân để tìm ra điểm mạnh để phát huy,tìm ra điểm yếu để khắc phục giúp chúng ta trở nên tốt đẹp hơn ,tự tin hơn ,đáng yêu hơn trong mắt mọi người.</vt:lpstr>
      <vt:lpstr>Slide 18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93</cp:revision>
  <dcterms:created xsi:type="dcterms:W3CDTF">2022-10-14T23:21:32Z</dcterms:created>
  <dcterms:modified xsi:type="dcterms:W3CDTF">2023-03-24T06:38:18Z</dcterms:modified>
</cp:coreProperties>
</file>