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9" r:id="rId3"/>
    <p:sldId id="294" r:id="rId4"/>
    <p:sldId id="306" r:id="rId5"/>
    <p:sldId id="307" r:id="rId6"/>
    <p:sldId id="305" r:id="rId7"/>
    <p:sldId id="276" r:id="rId8"/>
    <p:sldId id="256" r:id="rId9"/>
    <p:sldId id="278" r:id="rId10"/>
    <p:sldId id="277" r:id="rId11"/>
    <p:sldId id="280" r:id="rId12"/>
    <p:sldId id="281" r:id="rId13"/>
    <p:sldId id="258" r:id="rId14"/>
    <p:sldId id="289" r:id="rId15"/>
    <p:sldId id="282" r:id="rId16"/>
    <p:sldId id="261" r:id="rId17"/>
    <p:sldId id="284" r:id="rId18"/>
    <p:sldId id="293" r:id="rId19"/>
    <p:sldId id="285" r:id="rId20"/>
    <p:sldId id="287" r:id="rId21"/>
    <p:sldId id="292" r:id="rId22"/>
    <p:sldId id="290" r:id="rId23"/>
    <p:sldId id="291" r:id="rId24"/>
    <p:sldId id="304" r:id="rId25"/>
    <p:sldId id="268" r:id="rId26"/>
  </p:sldIdLst>
  <p:sldSz cx="12192000" cy="6858000"/>
  <p:notesSz cx="6858000" cy="9144000"/>
  <p:embeddedFontLst>
    <p:embeddedFont>
      <p:font typeface="Calibri" pitchFamily="34" charset="0"/>
      <p:regular r:id="rId27"/>
      <p:bold r:id="rId28"/>
      <p:italic r:id="rId29"/>
      <p:boldItalic r:id="rId30"/>
    </p:embeddedFont>
    <p:embeddedFont>
      <p:font typeface="Roboto" pitchFamily="2" charset="0"/>
      <p:regular r:id="rId31"/>
      <p:bold r:id="rId32"/>
      <p:italic r:id="rId33"/>
      <p:boldItalic r:id="rId34"/>
    </p:embeddedFont>
    <p:embeddedFont>
      <p:font typeface="Calibri Light"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BE85B"/>
    <a:srgbClr val="66FFFF"/>
    <a:srgbClr val="66FF99"/>
    <a:srgbClr val="FEDA54"/>
    <a:srgbClr val="FB8BC6"/>
    <a:srgbClr val="D0A1FD"/>
    <a:srgbClr val="8CEAB5"/>
    <a:srgbClr val="7A4C3C"/>
    <a:srgbClr val="8BA42E"/>
    <a:srgbClr val="65914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2286" autoAdjust="0"/>
  </p:normalViewPr>
  <p:slideViewPr>
    <p:cSldViewPr snapToGrid="0">
      <p:cViewPr>
        <p:scale>
          <a:sx n="65" d="100"/>
          <a:sy n="65" d="100"/>
        </p:scale>
        <p:origin x="-942" y="-72"/>
      </p:cViewPr>
      <p:guideLst>
        <p:guide orient="horz" pos="2160"/>
        <p:guide pos="3840"/>
      </p:guideLst>
    </p:cSldViewPr>
  </p:slideViewPr>
  <p:notesTextViewPr>
    <p:cViewPr>
      <p:scale>
        <a:sx n="1" d="1"/>
        <a:sy n="1" d="1"/>
      </p:scale>
      <p:origin x="0" y="0"/>
    </p:cViewPr>
  </p:notesTextViewPr>
  <p:sorterViewPr>
    <p:cViewPr>
      <p:scale>
        <a:sx n="100" d="100"/>
        <a:sy n="100" d="100"/>
      </p:scale>
      <p:origin x="0" y="520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F80893-4647-49F1-BB06-0086FCDF7B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FE2ACF-7388-443D-8AEA-701C96302A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7F7750B-BFE9-46E5-8B2E-9EBCCC7C337F}"/>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5" name="Footer Placeholder 4">
            <a:extLst>
              <a:ext uri="{FF2B5EF4-FFF2-40B4-BE49-F238E27FC236}">
                <a16:creationId xmlns:a16="http://schemas.microsoft.com/office/drawing/2014/main" xmlns="" id="{67C06C41-9925-4ECE-B1DD-CB6F04EDC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96C6A22-B0BB-4060-A0A3-CBDF4EEAC55D}"/>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1392990548"/>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EDF84-A14F-44E8-AE94-A41E5B4332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C44197D-CE90-4269-AA0C-B2DD0AA3BF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70E32B-6C9B-4F15-8E0A-1207CB2E2309}"/>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5" name="Footer Placeholder 4">
            <a:extLst>
              <a:ext uri="{FF2B5EF4-FFF2-40B4-BE49-F238E27FC236}">
                <a16:creationId xmlns:a16="http://schemas.microsoft.com/office/drawing/2014/main" xmlns="" id="{F5547C84-772C-42FB-A7A3-AA68ACDDC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ECA084-E383-4667-9C0C-A1E680DBE73F}"/>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3850276275"/>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EAF435-1D00-43A6-9749-92CAF70D02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3586AEC-7947-4ACF-B9BA-0FFF38EA9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3E9D13-9870-4DB1-AC8C-4B01AEEB741D}"/>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5" name="Footer Placeholder 4">
            <a:extLst>
              <a:ext uri="{FF2B5EF4-FFF2-40B4-BE49-F238E27FC236}">
                <a16:creationId xmlns:a16="http://schemas.microsoft.com/office/drawing/2014/main" xmlns="" id="{E0FB4318-789D-4D88-AAD3-282C5B29A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79F81A-091D-41F5-B423-1DE8EC5B533C}"/>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1980768810"/>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AA2A6-D8A6-4C52-A7A1-E49ABDC11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2756A3-FE8C-43BC-BCA5-2701A18FF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FA46B49-238A-4301-81A7-E3D55614A615}"/>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8F2FDCE-998A-4CF8-914F-1810069506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CFCCE3A-FB2B-4356-87D8-2CA9F9E5ABE6}"/>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444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30C30-7D87-44E5-9F92-1B95CB2D7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4C9BBB-F543-4B05-BEAF-FA627FACD9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393AFC-68E2-4A39-B7AC-B38F78F1C6BC}"/>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9FA5DE8-19A2-4777-82FA-EEB074CC37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867C6-03C5-409D-AD28-BE65892CC71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1138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62D7F-34BF-4880-8473-95454CDCF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2EF670F-7C0E-4D23-90D9-63BA0C24B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2F5065-8417-44B3-A1E6-25C1CE02F267}"/>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5BBEA84-8A6C-4786-9B82-E27D986F43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3D94BF0-7449-4933-AFD5-BDC3374CEB8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19498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104E9-5E2A-4E9F-8439-FB6FFE82E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A0C3E8-6405-463E-AF7C-66731DE5A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CA97699-A10F-499B-81C3-16C67AE75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9DC7CBB-0273-454B-BE3B-6B68339470C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5CE4A57-B1BD-4CEF-B4D4-09DCEC9798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D91F8FA-12F3-4009-BABC-47063A7E45D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56710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CD1E33-CD4B-4631-805E-8C03DFD965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391C6A7-1D73-4D02-800F-2ABD6B02A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AC4C1BA-64C0-47BC-B1E9-B4BFAE97A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153E16-B655-42CF-B065-A8DC47553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EE348B9-E4EF-4613-9151-13339F8AC8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98A2A43-8919-437C-BF9B-1EC10E7EDE6B}"/>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18EA66A9-E28B-45EE-8A99-6EFEF72AFE2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9DCAD804-DAAC-4DDF-9EE0-88DEFB0391F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930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71CD4-A2C5-4AE9-8CFA-68129C2B10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6D3EA88-09F3-44EB-BCB2-D33E05285F58}"/>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3E86D6C-2F6A-466F-8420-6467D25DC2B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6770D45-F094-47E1-ACF3-2FB9BA9DE285}"/>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9204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ED52260-2306-40DD-A62B-B312A44B5B2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9180CE4-78BE-4558-8440-D15607B07E0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70BD7BE-16EB-42C0-9739-03EC5610469B}"/>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56349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682323-C7EC-4B29-A2EF-83288721F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82D6CA-3B63-4E5E-9460-D72B8C685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003EE78-D9AA-4F33-B5B7-4501FDCB8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A59EA8-30B2-4289-A240-4B884C057E5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1B67900-1F1F-4EB2-892A-5A4B6A54B5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1014A6-552C-458F-A79A-99E55731E6A7}"/>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5503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765D64-7E4E-45B2-87D4-6CDCE26E3B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756BF0-B201-4E3E-9D70-CE8423605A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9393EF-2857-4AD4-925D-F4CDBA897AE0}"/>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5" name="Footer Placeholder 4">
            <a:extLst>
              <a:ext uri="{FF2B5EF4-FFF2-40B4-BE49-F238E27FC236}">
                <a16:creationId xmlns:a16="http://schemas.microsoft.com/office/drawing/2014/main" xmlns="" id="{6DC5EA09-57DC-4139-9F32-620F1A280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B0CB6D-96EB-4E3B-AAC7-E9C91066CF67}"/>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282600547"/>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EFC296-A538-4E3E-B697-D139B7A5B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C060DD-E6B6-4398-BDC9-DCD33A620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C7F799D-1B62-4DDD-9959-7B68D5FDC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F083EB-3BB2-49D2-A6F0-9EB7588D04B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F575C295-CD9D-4585-911E-F91FFA5A95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03263A2-EBF4-4D27-B547-9A36AA907E98}"/>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62333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EFE1EF-5641-4826-979A-856F6B2FD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1E43E30-96D6-40BE-969F-DAFB20D453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391B1F-9D88-462D-A9DC-FCB8D0AD49A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D0FA86-18C0-4DF5-98B4-3C24F854362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F664A00-8345-4912-BA33-79AF2343E142}"/>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2194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4E4EAB7-13E9-42C9-9843-379B9E665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E5C9B10-D0DF-4CBA-B937-4E6844729C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2CAA72-7F82-48F8-8C1A-8B9084C6BEF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6D8747-9AC8-4BB5-8299-3559B060B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91DAA70-CF01-46F1-85BE-310E6CC6EFC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8781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91B2A2-5189-43AF-911C-271B741955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98737EA-940D-49F1-8705-A68369FCE6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85DBDFD-C551-4BC2-B972-CA67EEF3D19E}"/>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5" name="Footer Placeholder 4">
            <a:extLst>
              <a:ext uri="{FF2B5EF4-FFF2-40B4-BE49-F238E27FC236}">
                <a16:creationId xmlns:a16="http://schemas.microsoft.com/office/drawing/2014/main" xmlns="" id="{41AD7191-C41E-408B-9332-8D8AC361D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29D208-789E-4C45-B94D-AFC071F4F425}"/>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2527199875"/>
      </p:ext>
    </p:extLst>
  </p:cSld>
  <p:clrMapOvr>
    <a:masterClrMapping/>
  </p:clrMapOvr>
  <p:transition spd="slow"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6FAC7-3BB2-4EB0-9C93-EBC5AF48E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A0B81E-43B9-4824-A76F-E356AC833C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7408A1-B155-4ED7-A892-CC6A24947D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722FEE0-590D-4A4E-9538-6913441E72BA}"/>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6" name="Footer Placeholder 5">
            <a:extLst>
              <a:ext uri="{FF2B5EF4-FFF2-40B4-BE49-F238E27FC236}">
                <a16:creationId xmlns:a16="http://schemas.microsoft.com/office/drawing/2014/main" xmlns="" id="{F791F0FD-D694-4C2A-BACD-9477C7A14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0858F39-9E05-4EED-9EEE-6A0AB23C22F5}"/>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382602237"/>
      </p:ext>
    </p:extLst>
  </p:cSld>
  <p:clrMapOvr>
    <a:masterClrMapping/>
  </p:clrMapOvr>
  <p:transition spd="slow"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7AB8AD-CF48-486E-BD5E-B932CD6F4E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08C3D59-2100-4CD6-B65E-E4E853B5BF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A67F441-0F4D-4C5F-A988-7FF857E725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69FED38-8B82-475F-BDE6-2B0D14B7C6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7BD146B-ACAA-4506-BDF6-9F9FA9096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7587B6-8D78-4BF7-86C3-E4AAC11D5B81}"/>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8" name="Footer Placeholder 7">
            <a:extLst>
              <a:ext uri="{FF2B5EF4-FFF2-40B4-BE49-F238E27FC236}">
                <a16:creationId xmlns:a16="http://schemas.microsoft.com/office/drawing/2014/main" xmlns="" id="{F11B4727-612C-4B63-97A8-3AD79573C6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8CC0650-1F5D-414C-AFB7-6AB3F8ACA697}"/>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3332231447"/>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3F0007-A674-49D7-9F09-A0D871F29C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28F6200-596A-4D34-B6DF-2F77AA6EABA1}"/>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4" name="Footer Placeholder 3">
            <a:extLst>
              <a:ext uri="{FF2B5EF4-FFF2-40B4-BE49-F238E27FC236}">
                <a16:creationId xmlns:a16="http://schemas.microsoft.com/office/drawing/2014/main" xmlns="" id="{2BC6F51D-A9D0-416C-9B56-2FD18F6A10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59D15CC-C016-460D-A487-BCE60E35E64D}"/>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1261105627"/>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E55A85C-158A-4AF2-8CB7-BF4097460A7E}"/>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3" name="Footer Placeholder 2">
            <a:extLst>
              <a:ext uri="{FF2B5EF4-FFF2-40B4-BE49-F238E27FC236}">
                <a16:creationId xmlns:a16="http://schemas.microsoft.com/office/drawing/2014/main" xmlns="" id="{CE941DAE-FA1C-4C26-8054-B72703A23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D567DC4-CEB6-47C3-8478-177F06ED8AA1}"/>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400080484"/>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A7DDA4-3C9C-403C-8E8B-E76B10760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D5E0400-7712-44C7-BE11-969285CA4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6A7290-C1BD-46D8-9B1B-A9FADF1634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2CB668D-BA2D-443B-B4CE-4E7A1B2C8D0F}"/>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6" name="Footer Placeholder 5">
            <a:extLst>
              <a:ext uri="{FF2B5EF4-FFF2-40B4-BE49-F238E27FC236}">
                <a16:creationId xmlns:a16="http://schemas.microsoft.com/office/drawing/2014/main" xmlns="" id="{F5EE1B93-05C6-4B12-95F9-1F95B63BB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32E24B-C25C-4BF7-8F0E-B77A769F1BBE}"/>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3275508985"/>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0851E-8D37-4F09-BE83-C8BBD83B5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2891D87-2898-49AB-A8A6-92566EFB13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FA61CB8-B0ED-4D94-B488-8C6AF154E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A11F4D-D5BC-48B4-8F15-C9CAFA5E2CC2}"/>
              </a:ext>
            </a:extLst>
          </p:cNvPr>
          <p:cNvSpPr>
            <a:spLocks noGrp="1"/>
          </p:cNvSpPr>
          <p:nvPr>
            <p:ph type="dt" sz="half" idx="10"/>
          </p:nvPr>
        </p:nvSpPr>
        <p:spPr/>
        <p:txBody>
          <a:bodyPr/>
          <a:lstStyle/>
          <a:p>
            <a:fld id="{4251965E-A123-46A4-8BB6-7222575E8718}" type="datetimeFigureOut">
              <a:rPr lang="en-US" smtClean="0"/>
              <a:pPr/>
              <a:t>3/10/2023</a:t>
            </a:fld>
            <a:endParaRPr lang="en-US"/>
          </a:p>
        </p:txBody>
      </p:sp>
      <p:sp>
        <p:nvSpPr>
          <p:cNvPr id="6" name="Footer Placeholder 5">
            <a:extLst>
              <a:ext uri="{FF2B5EF4-FFF2-40B4-BE49-F238E27FC236}">
                <a16:creationId xmlns:a16="http://schemas.microsoft.com/office/drawing/2014/main" xmlns="" id="{9D9FA966-7D8B-4739-BE28-B74B8C47C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7110ED-E065-4F5D-87DC-565A9512F994}"/>
              </a:ext>
            </a:extLst>
          </p:cNvPr>
          <p:cNvSpPr>
            <a:spLocks noGrp="1"/>
          </p:cNvSpPr>
          <p:nvPr>
            <p:ph type="sldNum" sz="quarter" idx="12"/>
          </p:nvPr>
        </p:nvSpPr>
        <p:spPr/>
        <p:txBody>
          <a:bodyPr/>
          <a:lstStyle/>
          <a:p>
            <a:fld id="{E0608371-5CB2-4040-858C-7A0F21E5E893}" type="slidenum">
              <a:rPr lang="en-US" smtClean="0"/>
              <a:pPr/>
              <a:t>‹#›</a:t>
            </a:fld>
            <a:endParaRPr lang="en-US"/>
          </a:p>
        </p:txBody>
      </p:sp>
    </p:spTree>
    <p:extLst>
      <p:ext uri="{BB962C8B-B14F-4D97-AF65-F5344CB8AC3E}">
        <p14:creationId xmlns:p14="http://schemas.microsoft.com/office/powerpoint/2010/main" xmlns="" val="817261683"/>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DC9F0BB-CC54-44C9-9A07-AB9577B4C9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DFFCF0C-B130-47CA-A9F9-B49C16C90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72604BC-1B57-465A-BBFB-F434A2318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1965E-A123-46A4-8BB6-7222575E8718}" type="datetimeFigureOut">
              <a:rPr lang="en-US" smtClean="0"/>
              <a:pPr/>
              <a:t>3/10/2023</a:t>
            </a:fld>
            <a:endParaRPr lang="en-US"/>
          </a:p>
        </p:txBody>
      </p:sp>
      <p:sp>
        <p:nvSpPr>
          <p:cNvPr id="5" name="Footer Placeholder 4">
            <a:extLst>
              <a:ext uri="{FF2B5EF4-FFF2-40B4-BE49-F238E27FC236}">
                <a16:creationId xmlns:a16="http://schemas.microsoft.com/office/drawing/2014/main" xmlns="" id="{278AAF24-63DF-420F-BBE7-9BE831A55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E5F31AD-4783-46C9-9BDC-8BF43583B5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8371-5CB2-4040-858C-7A0F21E5E893}" type="slidenum">
              <a:rPr lang="en-US" smtClean="0"/>
              <a:pPr/>
              <a:t>‹#›</a:t>
            </a:fld>
            <a:endParaRPr lang="en-US"/>
          </a:p>
        </p:txBody>
      </p:sp>
      <p:pic>
        <p:nvPicPr>
          <p:cNvPr id="7" name="Picture 6" descr="A picture containing diagram&#10;&#10;Description automatically generated">
            <a:extLst>
              <a:ext uri="{FF2B5EF4-FFF2-40B4-BE49-F238E27FC236}">
                <a16:creationId xmlns:a16="http://schemas.microsoft.com/office/drawing/2014/main" xmlns="" id="{FE1BD946-F994-447B-8679-2E192136A4CC}"/>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34520187" y="19660394"/>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xmlns="" id="{9BF5DFE3-F962-4193-9B64-DC864F932F90}"/>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21882327" y="1966039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xmlns="" id="{654EEC08-8853-45A0-8081-DA9EDF1A9698}"/>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34520187" y="-612568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xmlns="" id="{B30B9CC7-D71D-42FB-8FC9-E1043FFADD06}"/>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21901758" y="-5313037"/>
            <a:ext cx="1881378" cy="1625303"/>
          </a:xfrm>
          <a:prstGeom prst="rect">
            <a:avLst/>
          </a:prstGeom>
        </p:spPr>
      </p:pic>
      <p:sp>
        <p:nvSpPr>
          <p:cNvPr id="11" name="TextBox 10">
            <a:extLst>
              <a:ext uri="{FF2B5EF4-FFF2-40B4-BE49-F238E27FC236}">
                <a16:creationId xmlns:a16="http://schemas.microsoft.com/office/drawing/2014/main" xmlns="" id="{3515D1B2-4F49-47D8-9F7C-1113E0F56DAE}"/>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xmlns="" id="{2C1A56C9-AD07-4B79-BE6B-494068085EC5}"/>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534987" y="9449594"/>
            <a:ext cx="1881378" cy="1625303"/>
          </a:xfrm>
          <a:prstGeom prst="rect">
            <a:avLst/>
          </a:prstGeom>
        </p:spPr>
      </p:pic>
    </p:spTree>
    <p:extLst>
      <p:ext uri="{BB962C8B-B14F-4D97-AF65-F5344CB8AC3E}">
        <p14:creationId xmlns:p14="http://schemas.microsoft.com/office/powerpoint/2010/main" xmlns="" val="33809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78F4220-8CCE-4FD4-8DF9-AF6494CFF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D646534-11CB-4F6B-89DC-BE3EFD60F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376143-A0CF-44C5-8DED-81D96E891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B173D-4DF8-4C0E-9CA6-23136AE0735C}" type="datetimeFigureOut">
              <a:rPr lang="en-US" smtClean="0">
                <a:solidFill>
                  <a:prstClr val="black">
                    <a:tint val="75000"/>
                  </a:prstClr>
                </a:solidFill>
              </a:rPr>
              <a:pPr/>
              <a:t>3/10/2023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726BFDD-532F-41C5-87D1-D4469632D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2F4744B-4BC3-4A1A-B229-4EB112138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52606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8.svg"/><Relationship Id="rId5" Type="http://schemas.openxmlformats.org/officeDocument/2006/relationships/image" Target="../media/image23.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2.png"/><Relationship Id="rId7" Type="http://schemas.openxmlformats.org/officeDocument/2006/relationships/image" Target="../media/image27.png"/><Relationship Id="rId12"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2.sv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svg"/><Relationship Id="rId7"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svg"/><Relationship Id="rId3" Type="http://schemas.openxmlformats.org/officeDocument/2006/relationships/image" Target="../media/image15.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22.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2.sv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0.png"/><Relationship Id="rId11" Type="http://schemas.openxmlformats.org/officeDocument/2006/relationships/image" Target="../media/image43.png"/><Relationship Id="rId5" Type="http://schemas.openxmlformats.org/officeDocument/2006/relationships/image" Target="../media/image15.svg"/><Relationship Id="rId10" Type="http://schemas.openxmlformats.org/officeDocument/2006/relationships/image" Target="../media/image42.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28.svg"/><Relationship Id="rId12"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5.png"/><Relationship Id="rId11" Type="http://schemas.openxmlformats.org/officeDocument/2006/relationships/image" Target="../media/image49.jpeg"/><Relationship Id="rId5" Type="http://schemas.openxmlformats.org/officeDocument/2006/relationships/image" Target="../media/image44.jpeg"/><Relationship Id="rId15" Type="http://schemas.openxmlformats.org/officeDocument/2006/relationships/image" Target="../media/image24.svg"/><Relationship Id="rId10" Type="http://schemas.openxmlformats.org/officeDocument/2006/relationships/image" Target="../media/image48.jpeg"/><Relationship Id="rId4" Type="http://schemas.openxmlformats.org/officeDocument/2006/relationships/image" Target="../media/image15.svg"/><Relationship Id="rId9" Type="http://schemas.openxmlformats.org/officeDocument/2006/relationships/image" Target="../media/image47.jpeg"/><Relationship Id="rId1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slideLayout" Target="../slideLayouts/slideLayout7.xml"/><Relationship Id="rId16" Type="http://schemas.openxmlformats.org/officeDocument/2006/relationships/image" Target="../media/image24.svg"/><Relationship Id="rId1" Type="http://schemas.openxmlformats.org/officeDocument/2006/relationships/tags" Target="../tags/tag6.xml"/><Relationship Id="rId6" Type="http://schemas.openxmlformats.org/officeDocument/2006/relationships/image" Target="../media/image28.svg"/><Relationship Id="rId11" Type="http://schemas.openxmlformats.org/officeDocument/2006/relationships/image" Target="../media/image56.png"/><Relationship Id="rId5" Type="http://schemas.openxmlformats.org/officeDocument/2006/relationships/image" Target="../media/image45.png"/><Relationship Id="rId15" Type="http://schemas.openxmlformats.org/officeDocument/2006/relationships/image" Target="../media/image51.png"/><Relationship Id="rId10" Type="http://schemas.openxmlformats.org/officeDocument/2006/relationships/image" Target="../media/image55.jpeg"/><Relationship Id="rId4" Type="http://schemas.openxmlformats.org/officeDocument/2006/relationships/image" Target="../media/image15.svg"/><Relationship Id="rId9" Type="http://schemas.openxmlformats.org/officeDocument/2006/relationships/image" Target="../media/image54.jpeg"/><Relationship Id="rId14"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5.svg"/><Relationship Id="rId9"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28.svg"/><Relationship Id="rId12"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5.png"/><Relationship Id="rId11" Type="http://schemas.openxmlformats.org/officeDocument/2006/relationships/image" Target="../media/image66.jpeg"/><Relationship Id="rId5" Type="http://schemas.openxmlformats.org/officeDocument/2006/relationships/image" Target="../media/image62.jpeg"/><Relationship Id="rId15" Type="http://schemas.openxmlformats.org/officeDocument/2006/relationships/image" Target="../media/image24.svg"/><Relationship Id="rId10" Type="http://schemas.openxmlformats.org/officeDocument/2006/relationships/image" Target="../media/image65.jpeg"/><Relationship Id="rId4" Type="http://schemas.openxmlformats.org/officeDocument/2006/relationships/image" Target="../media/image15.svg"/><Relationship Id="rId9" Type="http://schemas.openxmlformats.org/officeDocument/2006/relationships/image" Target="../media/image64.jpe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6.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7.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5.sv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7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70.png"/><Relationship Id="rId12"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9.png"/><Relationship Id="rId11" Type="http://schemas.openxmlformats.org/officeDocument/2006/relationships/image" Target="../media/image73.jpeg"/><Relationship Id="rId5" Type="http://schemas.openxmlformats.org/officeDocument/2006/relationships/image" Target="../media/image68.png"/><Relationship Id="rId10" Type="http://schemas.openxmlformats.org/officeDocument/2006/relationships/image" Target="../media/image72.jpeg"/><Relationship Id="rId4" Type="http://schemas.openxmlformats.org/officeDocument/2006/relationships/image" Target="../media/image15.sv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2.png"/><Relationship Id="rId18" Type="http://schemas.openxmlformats.org/officeDocument/2006/relationships/image" Target="../media/image86.png"/><Relationship Id="rId3" Type="http://schemas.openxmlformats.org/officeDocument/2006/relationships/image" Target="../media/image15.svg"/><Relationship Id="rId7" Type="http://schemas.openxmlformats.org/officeDocument/2006/relationships/image" Target="../media/image77.png"/><Relationship Id="rId12" Type="http://schemas.openxmlformats.org/officeDocument/2006/relationships/image" Target="../media/image81.png"/><Relationship Id="rId17" Type="http://schemas.openxmlformats.org/officeDocument/2006/relationships/image" Target="../media/image85.png"/><Relationship Id="rId2" Type="http://schemas.openxmlformats.org/officeDocument/2006/relationships/image" Target="../media/image12.png"/><Relationship Id="rId16" Type="http://schemas.microsoft.com/office/2007/relationships/hdphoto" Target="../media/hdphoto9.wdp"/><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80.png"/><Relationship Id="rId5" Type="http://schemas.openxmlformats.org/officeDocument/2006/relationships/image" Target="../media/image76.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7.pn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9.png"/><Relationship Id="rId5" Type="http://schemas.microsoft.com/office/2007/relationships/media" Target="../media/media1.mp3"/><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sv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svg"/><Relationship Id="rId3" Type="http://schemas.openxmlformats.org/officeDocument/2006/relationships/image" Target="../media/image15.svg"/><Relationship Id="rId7" Type="http://schemas.openxmlformats.org/officeDocument/2006/relationships/image" Target="../media/image24.svg"/><Relationship Id="rId12"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22.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png"/><Relationship Id="rId1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22.svg"/><Relationship Id="rId12" Type="http://schemas.openxmlformats.org/officeDocument/2006/relationships/image" Target="../media/image24.svg"/><Relationship Id="rId17" Type="http://schemas.openxmlformats.org/officeDocument/2006/relationships/image" Target="../media/image30.png"/><Relationship Id="rId2" Type="http://schemas.openxmlformats.org/officeDocument/2006/relationships/slideLayout" Target="../slideLayouts/slideLayout7.xm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tags" Target="../tags/tag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6.png"/><Relationship Id="rId15" Type="http://schemas.openxmlformats.org/officeDocument/2006/relationships/image" Target="../media/image29.png"/><Relationship Id="rId10" Type="http://schemas.openxmlformats.org/officeDocument/2006/relationships/image" Target="../media/image20.png"/><Relationship Id="rId19" Type="http://schemas.openxmlformats.org/officeDocument/2006/relationships/image" Target="../media/image31.png"/><Relationship Id="rId4" Type="http://schemas.openxmlformats.org/officeDocument/2006/relationships/image" Target="../media/image15.svg"/><Relationship Id="rId9" Type="http://schemas.openxmlformats.org/officeDocument/2006/relationships/image" Target="../media/image25.sv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xmlns="" id="{DF4BE105-2B1D-1921-ECD5-F11941A0FB0B}"/>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1760" y="132791"/>
            <a:ext cx="12786514" cy="6805726"/>
          </a:xfrm>
          <a:prstGeom prst="rect">
            <a:avLst/>
          </a:prstGeom>
        </p:spPr>
      </p:pic>
      <p:sp>
        <p:nvSpPr>
          <p:cNvPr id="30" name="TextBox 29"/>
          <p:cNvSpPr txBox="1"/>
          <p:nvPr/>
        </p:nvSpPr>
        <p:spPr>
          <a:xfrm>
            <a:off x="821092" y="222601"/>
            <a:ext cx="7403432" cy="2215991"/>
          </a:xfrm>
          <a:prstGeom prst="rect">
            <a:avLst/>
          </a:prstGeom>
          <a:noFill/>
        </p:spPr>
        <p:txBody>
          <a:bodyPr wrap="square" rtlCol="0">
            <a:spAutoFit/>
          </a:bodyPr>
          <a:lstStyle/>
          <a:p>
            <a:r>
              <a:rPr lang="en-US" sz="13800" b="1" dirty="0" err="1">
                <a:ln w="57150">
                  <a:solidFill>
                    <a:schemeClr val="bg1"/>
                  </a:solidFill>
                  <a:prstDash val="solid"/>
                </a:ln>
                <a:gradFill flip="none" rotWithShape="1">
                  <a:gsLst>
                    <a:gs pos="0">
                      <a:srgbClr val="F07F00">
                        <a:shade val="30000"/>
                        <a:satMod val="115000"/>
                      </a:srgbClr>
                    </a:gs>
                    <a:gs pos="50000">
                      <a:srgbClr val="F59700"/>
                    </a:gs>
                    <a:gs pos="100000">
                      <a:srgbClr val="FDCB00"/>
                    </a:gs>
                  </a:gsLst>
                  <a:lin ang="5400000" scaled="1"/>
                  <a:tileRect/>
                </a:gradFill>
                <a:effectLst>
                  <a:outerShdw blurRad="38100" dist="38100" dir="2700000" algn="tl">
                    <a:schemeClr val="bg1"/>
                  </a:outerShdw>
                </a:effectLst>
                <a:latin typeface="UTM Showcard" panose="02040603050506020204" pitchFamily="18" charset="0"/>
              </a:rPr>
              <a:t>Địa</a:t>
            </a:r>
            <a:r>
              <a:rPr lang="en-US" sz="13800" b="1" dirty="0">
                <a:ln w="57150">
                  <a:solidFill>
                    <a:schemeClr val="bg1"/>
                  </a:solidFill>
                  <a:prstDash val="solid"/>
                </a:ln>
                <a:gradFill flip="none" rotWithShape="1">
                  <a:gsLst>
                    <a:gs pos="0">
                      <a:srgbClr val="F07F00">
                        <a:shade val="30000"/>
                        <a:satMod val="115000"/>
                      </a:srgbClr>
                    </a:gs>
                    <a:gs pos="50000">
                      <a:srgbClr val="F59700"/>
                    </a:gs>
                    <a:gs pos="100000">
                      <a:srgbClr val="FDCB00"/>
                    </a:gs>
                  </a:gsLst>
                  <a:lin ang="5400000" scaled="1"/>
                  <a:tileRect/>
                </a:gradFill>
                <a:effectLst>
                  <a:outerShdw blurRad="38100" dist="38100" dir="2700000" algn="tl">
                    <a:schemeClr val="bg1"/>
                  </a:outerShdw>
                </a:effectLst>
                <a:latin typeface="UTM Showcard" panose="02040603050506020204" pitchFamily="18" charset="0"/>
              </a:rPr>
              <a:t> </a:t>
            </a:r>
            <a:r>
              <a:rPr lang="en-US" sz="13800" b="1" dirty="0" err="1" smtClean="0">
                <a:ln w="57150">
                  <a:solidFill>
                    <a:schemeClr val="bg1"/>
                  </a:solidFill>
                  <a:prstDash val="solid"/>
                </a:ln>
                <a:gradFill flip="none" rotWithShape="1">
                  <a:gsLst>
                    <a:gs pos="0">
                      <a:srgbClr val="F07F00">
                        <a:shade val="30000"/>
                        <a:satMod val="115000"/>
                      </a:srgbClr>
                    </a:gs>
                    <a:gs pos="50000">
                      <a:srgbClr val="F59700"/>
                    </a:gs>
                    <a:gs pos="100000">
                      <a:srgbClr val="FDCB00"/>
                    </a:gs>
                  </a:gsLst>
                  <a:lin ang="5400000" scaled="1"/>
                  <a:tileRect/>
                </a:gradFill>
                <a:effectLst>
                  <a:outerShdw blurRad="38100" dist="38100" dir="2700000" algn="tl">
                    <a:schemeClr val="bg1"/>
                  </a:outerShdw>
                </a:effectLst>
                <a:latin typeface="UTM Showcard" panose="02040603050506020204" pitchFamily="18" charset="0"/>
              </a:rPr>
              <a:t>lí</a:t>
            </a:r>
            <a:r>
              <a:rPr lang="en-US" sz="13800" b="1" dirty="0" smtClean="0">
                <a:ln w="57150">
                  <a:solidFill>
                    <a:schemeClr val="bg1"/>
                  </a:solidFill>
                  <a:prstDash val="solid"/>
                </a:ln>
                <a:gradFill flip="none" rotWithShape="1">
                  <a:gsLst>
                    <a:gs pos="0">
                      <a:srgbClr val="F07F00">
                        <a:shade val="30000"/>
                        <a:satMod val="115000"/>
                      </a:srgbClr>
                    </a:gs>
                    <a:gs pos="50000">
                      <a:srgbClr val="F59700"/>
                    </a:gs>
                    <a:gs pos="100000">
                      <a:srgbClr val="FDCB00"/>
                    </a:gs>
                  </a:gsLst>
                  <a:lin ang="5400000" scaled="1"/>
                  <a:tileRect/>
                </a:gradFill>
                <a:effectLst>
                  <a:outerShdw blurRad="38100" dist="38100" dir="2700000" algn="tl">
                    <a:schemeClr val="bg1"/>
                  </a:outerShdw>
                </a:effectLst>
                <a:latin typeface="UTM Showcard" panose="02040603050506020204" pitchFamily="18" charset="0"/>
              </a:rPr>
              <a:t> 4</a:t>
            </a:r>
            <a:endParaRPr lang="en-US" sz="13800" b="1" dirty="0">
              <a:ln w="57150">
                <a:solidFill>
                  <a:schemeClr val="bg1"/>
                </a:solidFill>
                <a:prstDash val="solid"/>
              </a:ln>
              <a:gradFill flip="none" rotWithShape="1">
                <a:gsLst>
                  <a:gs pos="0">
                    <a:srgbClr val="F07F00">
                      <a:shade val="30000"/>
                      <a:satMod val="115000"/>
                    </a:srgbClr>
                  </a:gs>
                  <a:gs pos="50000">
                    <a:srgbClr val="F59700"/>
                  </a:gs>
                  <a:gs pos="100000">
                    <a:srgbClr val="FDCB00"/>
                  </a:gs>
                </a:gsLst>
                <a:lin ang="5400000" scaled="1"/>
                <a:tileRect/>
              </a:gradFill>
              <a:effectLst>
                <a:outerShdw blurRad="38100" dist="38100" dir="2700000" algn="tl">
                  <a:schemeClr val="bg1"/>
                </a:outerShdw>
              </a:effectLst>
              <a:latin typeface="UTM Showcard" panose="02040603050506020204" pitchFamily="18" charset="0"/>
            </a:endParaRPr>
          </a:p>
        </p:txBody>
      </p:sp>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95197598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18" presetClass="entr" presetSubtype="3" fill="hold" grpId="0" nodeType="withEffect">
                                  <p:stCondLst>
                                    <p:cond delay="2500"/>
                                  </p:stCondLst>
                                  <p:childTnLst>
                                    <p:set>
                                      <p:cBhvr>
                                        <p:cTn id="9" dur="1" fill="hold">
                                          <p:stCondLst>
                                            <p:cond delay="0"/>
                                          </p:stCondLst>
                                        </p:cTn>
                                        <p:tgtEl>
                                          <p:spTgt spid="30"/>
                                        </p:tgtEl>
                                        <p:attrNameLst>
                                          <p:attrName>style.visibility</p:attrName>
                                        </p:attrNameLst>
                                      </p:cBhvr>
                                      <p:to>
                                        <p:strVal val="visible"/>
                                      </p:to>
                                    </p:set>
                                    <p:animEffect transition="in" filter="strips(upRight)">
                                      <p:cBhvr>
                                        <p:cTn id="10" dur="1000"/>
                                        <p:tgtEl>
                                          <p:spTgt spid="30"/>
                                        </p:tgtEl>
                                      </p:cBhvr>
                                    </p:animEffect>
                                  </p:childTnLst>
                                </p:cTn>
                              </p:par>
                              <p:par>
                                <p:cTn id="11" presetID="47" presetClass="entr" presetSubtype="0" fill="hold" nodeType="withEffect">
                                  <p:stCondLst>
                                    <p:cond delay="550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550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37"/>
                                        </p:tgtEl>
                                      </p:cBhvr>
                                    </p:animEffect>
                                    <p:animScale>
                                      <p:cBhvr>
                                        <p:cTn id="23" dur="250" autoRev="1" fill="hold"/>
                                        <p:tgtEl>
                                          <p:spTgt spid="37"/>
                                        </p:tgtEl>
                                      </p:cBhvr>
                                      <p:by x="105000" y="105000"/>
                                    </p:animScale>
                                  </p:childTnLst>
                                </p:cTn>
                              </p:par>
                              <p:par>
                                <p:cTn id="24" presetID="26" presetClass="emph" presetSubtype="0" repeatCount="indefinite" fill="hold" nodeType="withEffect">
                                  <p:stCondLst>
                                    <p:cond delay="6500"/>
                                  </p:stCondLst>
                                  <p:childTnLst>
                                    <p:animEffect transition="out" filter="fade">
                                      <p:cBhvr>
                                        <p:cTn id="25" dur="500" tmFilter="0, 0; .2, .5; .8, .5; 1, 0"/>
                                        <p:tgtEl>
                                          <p:spTgt spid="50"/>
                                        </p:tgtEl>
                                      </p:cBhvr>
                                    </p:animEffect>
                                    <p:animScale>
                                      <p:cBhvr>
                                        <p:cTn id="26"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xmlns="" id="{6B632461-D8EF-4106-ABDD-7A049D10B0E9}"/>
              </a:ext>
            </a:extLst>
          </p:cNvPr>
          <p:cNvSpPr/>
          <p:nvPr/>
        </p:nvSpPr>
        <p:spPr>
          <a:xfrm>
            <a:off x="10854195" y="652228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xmlns="" id="{2881D7D8-12D0-4821-B9B6-AEB57E33A658}"/>
              </a:ext>
            </a:extLst>
          </p:cNvPr>
          <p:cNvSpPr/>
          <p:nvPr/>
        </p:nvSpPr>
        <p:spPr>
          <a:xfrm>
            <a:off x="11315242" y="5999119"/>
            <a:ext cx="561563" cy="55027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xmlns="" id="{05A67D35-7D26-47FF-95F7-8039BCFF6A76}"/>
              </a:ext>
            </a:extLst>
          </p:cNvPr>
          <p:cNvSpPr/>
          <p:nvPr/>
        </p:nvSpPr>
        <p:spPr>
          <a:xfrm>
            <a:off x="11866775" y="5553831"/>
            <a:ext cx="325225" cy="46721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xmlns="" id="{2F02D057-7A62-49DC-B297-50D4C49B73B7}"/>
              </a:ext>
            </a:extLst>
          </p:cNvPr>
          <p:cNvSpPr/>
          <p:nvPr/>
        </p:nvSpPr>
        <p:spPr>
          <a:xfrm>
            <a:off x="10862733" y="253301"/>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xmlns="" id="{A43E25B6-52DE-4B8D-8AF7-96E531E866C8}"/>
              </a:ext>
            </a:extLst>
          </p:cNvPr>
          <p:cNvSpPr/>
          <p:nvPr/>
        </p:nvSpPr>
        <p:spPr>
          <a:xfrm>
            <a:off x="11324596" y="703395"/>
            <a:ext cx="500088" cy="516905"/>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xmlns="" id="{B3D739E1-E216-4C96-A386-DF948926C239}"/>
              </a:ext>
            </a:extLst>
          </p:cNvPr>
          <p:cNvSpPr/>
          <p:nvPr/>
        </p:nvSpPr>
        <p:spPr>
          <a:xfrm>
            <a:off x="11831011" y="1163474"/>
            <a:ext cx="360989" cy="516905"/>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xmlns="" id="{DB52A511-7939-417E-A18E-024560AF8CDA}"/>
              </a:ext>
            </a:extLst>
          </p:cNvPr>
          <p:cNvSpPr/>
          <p:nvPr/>
        </p:nvSpPr>
        <p:spPr>
          <a:xfrm>
            <a:off x="11362820" y="0"/>
            <a:ext cx="500088" cy="240485"/>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xmlns="" id="{0080BB88-EE2C-436D-B6C8-EB76E7D64D87}"/>
              </a:ext>
            </a:extLst>
          </p:cNvPr>
          <p:cNvSpPr/>
          <p:nvPr/>
        </p:nvSpPr>
        <p:spPr>
          <a:xfrm>
            <a:off x="6532646" y="714019"/>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xmlns="" id="{940BA4CF-2BDE-4075-8881-B60DC9C06B2B}"/>
              </a:ext>
            </a:extLst>
          </p:cNvPr>
          <p:cNvSpPr/>
          <p:nvPr/>
        </p:nvSpPr>
        <p:spPr>
          <a:xfrm>
            <a:off x="7015086" y="237519"/>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xmlns="" id="{F189F21F-5139-4223-BA9D-590F770D9B31}"/>
              </a:ext>
            </a:extLst>
          </p:cNvPr>
          <p:cNvSpPr/>
          <p:nvPr/>
        </p:nvSpPr>
        <p:spPr>
          <a:xfrm>
            <a:off x="7478022" y="-2758"/>
            <a:ext cx="500088" cy="25635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xmlns="" id="{997FE90B-F5BB-4F4D-8F46-CC48B44D801D}"/>
              </a:ext>
            </a:extLst>
          </p:cNvPr>
          <p:cNvSpPr/>
          <p:nvPr/>
        </p:nvSpPr>
        <p:spPr>
          <a:xfrm>
            <a:off x="752110" y="3648312"/>
            <a:ext cx="518549" cy="866669"/>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xmlns="" id="{5740A0F2-C2AA-41A5-938E-6EC073192EBC}"/>
              </a:ext>
            </a:extLst>
          </p:cNvPr>
          <p:cNvSpPr/>
          <p:nvPr/>
        </p:nvSpPr>
        <p:spPr>
          <a:xfrm>
            <a:off x="1234667" y="5991331"/>
            <a:ext cx="518549" cy="866669"/>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xmlns="" id="{45EB044D-4BE9-436A-844C-A72B84CE761E}"/>
              </a:ext>
            </a:extLst>
          </p:cNvPr>
          <p:cNvSpPr/>
          <p:nvPr/>
        </p:nvSpPr>
        <p:spPr>
          <a:xfrm>
            <a:off x="1717607" y="6110659"/>
            <a:ext cx="518549" cy="40717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xmlns="" id="{75966B61-18DA-41FF-9E85-3A29D4E35AC4}"/>
              </a:ext>
            </a:extLst>
          </p:cNvPr>
          <p:cNvSpPr/>
          <p:nvPr/>
        </p:nvSpPr>
        <p:spPr>
          <a:xfrm>
            <a:off x="291154" y="5553831"/>
            <a:ext cx="518549" cy="46721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xmlns="" id="{D884B6BC-B160-44B4-94B2-901340A08B83}"/>
              </a:ext>
            </a:extLst>
          </p:cNvPr>
          <p:cNvSpPr/>
          <p:nvPr/>
        </p:nvSpPr>
        <p:spPr>
          <a:xfrm>
            <a:off x="751987" y="6004433"/>
            <a:ext cx="518549" cy="51340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xmlns="" id="{77C62CEB-0F10-4A28-942B-6D04FEB8C47B}"/>
              </a:ext>
            </a:extLst>
          </p:cNvPr>
          <p:cNvSpPr/>
          <p:nvPr/>
        </p:nvSpPr>
        <p:spPr>
          <a:xfrm>
            <a:off x="2185080" y="651783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xmlns="" id="{9D9C6152-70F1-4396-84BC-9095AD684646}"/>
              </a:ext>
            </a:extLst>
          </p:cNvPr>
          <p:cNvSpPr/>
          <p:nvPr/>
        </p:nvSpPr>
        <p:spPr>
          <a:xfrm>
            <a:off x="263593" y="3132214"/>
            <a:ext cx="518549" cy="987234"/>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xmlns="" id="{93C15802-5013-4221-BEBD-C770DBE61F82}"/>
              </a:ext>
            </a:extLst>
          </p:cNvPr>
          <p:cNvSpPr/>
          <p:nvPr/>
        </p:nvSpPr>
        <p:spPr>
          <a:xfrm>
            <a:off x="-27392" y="2690961"/>
            <a:ext cx="342753" cy="902539"/>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xmlns="" id="{B5EA2F0B-CB05-41CD-A95E-CB7A57456212}"/>
              </a:ext>
            </a:extLst>
          </p:cNvPr>
          <p:cNvSpPr/>
          <p:nvPr/>
        </p:nvSpPr>
        <p:spPr>
          <a:xfrm>
            <a:off x="1258824" y="3640259"/>
            <a:ext cx="476870" cy="92044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xmlns="" id="{EF7AFA3F-E1B0-408B-9FD3-190F0482F52F}"/>
              </a:ext>
            </a:extLst>
          </p:cNvPr>
          <p:cNvSpPr/>
          <p:nvPr/>
        </p:nvSpPr>
        <p:spPr>
          <a:xfrm>
            <a:off x="1729037" y="4077620"/>
            <a:ext cx="476870"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xmlns="" id="{81E4B641-4C09-4FFF-8428-5DBB95728A03}"/>
              </a:ext>
            </a:extLst>
          </p:cNvPr>
          <p:cNvSpPr/>
          <p:nvPr/>
        </p:nvSpPr>
        <p:spPr>
          <a:xfrm>
            <a:off x="3687114" y="2164308"/>
            <a:ext cx="476870"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xmlns="" id="{A7400B2A-C685-46C1-B355-B4236662C95B}"/>
              </a:ext>
            </a:extLst>
          </p:cNvPr>
          <p:cNvSpPr/>
          <p:nvPr/>
        </p:nvSpPr>
        <p:spPr>
          <a:xfrm>
            <a:off x="4137856" y="1654129"/>
            <a:ext cx="476870"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xmlns="" id="{CB886DE2-5E82-4368-B101-6FB0E024F7CD}"/>
              </a:ext>
            </a:extLst>
          </p:cNvPr>
          <p:cNvSpPr/>
          <p:nvPr/>
        </p:nvSpPr>
        <p:spPr>
          <a:xfrm>
            <a:off x="4119610" y="2605560"/>
            <a:ext cx="476870"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xmlns="" id="{19061A29-25E4-4E3A-892B-CB69E395AFCF}"/>
              </a:ext>
            </a:extLst>
          </p:cNvPr>
          <p:cNvSpPr/>
          <p:nvPr/>
        </p:nvSpPr>
        <p:spPr>
          <a:xfrm>
            <a:off x="3643656" y="5999119"/>
            <a:ext cx="520328"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graphicFrame>
        <p:nvGraphicFramePr>
          <p:cNvPr id="5" name="Table 4"/>
          <p:cNvGraphicFramePr>
            <a:graphicFrameLocks noGrp="1"/>
          </p:cNvGraphicFramePr>
          <p:nvPr>
            <p:extLst>
              <p:ext uri="{D42A27DB-BD31-4B8C-83A1-F6EECF244321}">
                <p14:modId xmlns:p14="http://schemas.microsoft.com/office/powerpoint/2010/main" xmlns="" val="2999854184"/>
              </p:ext>
            </p:extLst>
          </p:nvPr>
        </p:nvGraphicFramePr>
        <p:xfrm>
          <a:off x="271964" y="1426472"/>
          <a:ext cx="11696253" cy="3657600"/>
        </p:xfrm>
        <a:graphic>
          <a:graphicData uri="http://schemas.openxmlformats.org/drawingml/2006/table">
            <a:tbl>
              <a:tblPr firstRow="1" bandRow="1">
                <a:tableStyleId>{5C22544A-7EE6-4342-B048-85BDC9FD1C3A}</a:tableStyleId>
              </a:tblPr>
              <a:tblGrid>
                <a:gridCol w="4557252">
                  <a:extLst>
                    <a:ext uri="{9D8B030D-6E8A-4147-A177-3AD203B41FA5}">
                      <a16:colId xmlns:a16="http://schemas.microsoft.com/office/drawing/2014/main" xmlns="" val="874347340"/>
                    </a:ext>
                  </a:extLst>
                </a:gridCol>
                <a:gridCol w="3240250">
                  <a:extLst>
                    <a:ext uri="{9D8B030D-6E8A-4147-A177-3AD203B41FA5}">
                      <a16:colId xmlns:a16="http://schemas.microsoft.com/office/drawing/2014/main" xmlns="" val="1342091628"/>
                    </a:ext>
                  </a:extLst>
                </a:gridCol>
                <a:gridCol w="3898751">
                  <a:extLst>
                    <a:ext uri="{9D8B030D-6E8A-4147-A177-3AD203B41FA5}">
                      <a16:colId xmlns:a16="http://schemas.microsoft.com/office/drawing/2014/main" xmlns="" val="3395895845"/>
                    </a:ext>
                  </a:extLst>
                </a:gridCol>
              </a:tblGrid>
              <a:tr h="485169">
                <a:tc>
                  <a:txBody>
                    <a:bodyPr/>
                    <a:lstStyle/>
                    <a:p>
                      <a:pPr algn="ctr"/>
                      <a:r>
                        <a:rPr lang="en-US" sz="3200" dirty="0" err="1">
                          <a:solidFill>
                            <a:schemeClr val="bg1"/>
                          </a:solidFill>
                          <a:latin typeface="UTM Avo" panose="02040603050506020204" pitchFamily="18" charset="0"/>
                        </a:rPr>
                        <a:t>Thành</a:t>
                      </a:r>
                      <a:r>
                        <a:rPr lang="en-US" sz="3200" baseline="0" dirty="0">
                          <a:solidFill>
                            <a:schemeClr val="bg1"/>
                          </a:solidFill>
                          <a:latin typeface="UTM Avo" panose="02040603050506020204" pitchFamily="18" charset="0"/>
                        </a:rPr>
                        <a:t> </a:t>
                      </a:r>
                      <a:r>
                        <a:rPr lang="en-US" sz="3200" baseline="0" dirty="0" err="1">
                          <a:solidFill>
                            <a:schemeClr val="bg1"/>
                          </a:solidFill>
                          <a:latin typeface="UTM Avo" panose="02040603050506020204" pitchFamily="18" charset="0"/>
                        </a:rPr>
                        <a:t>phố</a:t>
                      </a:r>
                      <a:endParaRPr lang="en-US" sz="3200" dirty="0">
                        <a:solidFill>
                          <a:schemeClr val="bg1"/>
                        </a:solidFill>
                        <a:latin typeface="UTM Avo" panose="02040603050506020204" pitchFamily="18" charset="0"/>
                      </a:endParaRPr>
                    </a:p>
                  </a:txBody>
                  <a:tcPr anchor="ctr"/>
                </a:tc>
                <a:tc>
                  <a:txBody>
                    <a:bodyPr/>
                    <a:lstStyle/>
                    <a:p>
                      <a:pPr algn="ctr"/>
                      <a:r>
                        <a:rPr lang="en-US" sz="3200" dirty="0" err="1">
                          <a:solidFill>
                            <a:schemeClr val="bg1"/>
                          </a:solidFill>
                          <a:latin typeface="UTM Avo" panose="02040603050506020204" pitchFamily="18" charset="0"/>
                        </a:rPr>
                        <a:t>Diện</a:t>
                      </a:r>
                      <a:r>
                        <a:rPr lang="en-US" sz="3200" baseline="0" dirty="0">
                          <a:solidFill>
                            <a:schemeClr val="bg1"/>
                          </a:solidFill>
                          <a:latin typeface="UTM Avo" panose="02040603050506020204" pitchFamily="18" charset="0"/>
                        </a:rPr>
                        <a:t> </a:t>
                      </a:r>
                      <a:r>
                        <a:rPr lang="en-US" sz="3200" baseline="0" dirty="0" err="1">
                          <a:solidFill>
                            <a:schemeClr val="bg1"/>
                          </a:solidFill>
                          <a:latin typeface="UTM Avo" panose="02040603050506020204" pitchFamily="18" charset="0"/>
                        </a:rPr>
                        <a:t>tích</a:t>
                      </a:r>
                      <a:r>
                        <a:rPr lang="en-US" sz="3200" baseline="0" dirty="0">
                          <a:solidFill>
                            <a:schemeClr val="bg1"/>
                          </a:solidFill>
                          <a:latin typeface="UTM Avo" panose="02040603050506020204" pitchFamily="18" charset="0"/>
                        </a:rPr>
                        <a:t> (km</a:t>
                      </a:r>
                      <a:r>
                        <a:rPr lang="en-US" sz="3200" baseline="30000" dirty="0">
                          <a:solidFill>
                            <a:schemeClr val="bg1"/>
                          </a:solidFill>
                          <a:latin typeface="UTM Avo" panose="02040603050506020204" pitchFamily="18" charset="0"/>
                        </a:rPr>
                        <a:t>2</a:t>
                      </a:r>
                      <a:r>
                        <a:rPr lang="en-US" sz="3200" baseline="0" dirty="0">
                          <a:solidFill>
                            <a:schemeClr val="bg1"/>
                          </a:solidFill>
                          <a:latin typeface="UTM Avo" panose="02040603050506020204" pitchFamily="18" charset="0"/>
                        </a:rPr>
                        <a:t>)</a:t>
                      </a:r>
                    </a:p>
                  </a:txBody>
                  <a:tcPr anchor="ctr"/>
                </a:tc>
                <a:tc>
                  <a:txBody>
                    <a:bodyPr/>
                    <a:lstStyle/>
                    <a:p>
                      <a:pPr algn="ctr"/>
                      <a:r>
                        <a:rPr lang="en-US" sz="3200" dirty="0" err="1">
                          <a:solidFill>
                            <a:schemeClr val="bg1"/>
                          </a:solidFill>
                          <a:latin typeface="UTM Avo" panose="02040603050506020204" pitchFamily="18" charset="0"/>
                        </a:rPr>
                        <a:t>Số</a:t>
                      </a:r>
                      <a:r>
                        <a:rPr lang="en-US" sz="3200" dirty="0">
                          <a:solidFill>
                            <a:schemeClr val="bg1"/>
                          </a:solidFill>
                          <a:latin typeface="UTM Avo" panose="02040603050506020204" pitchFamily="18" charset="0"/>
                        </a:rPr>
                        <a:t> </a:t>
                      </a:r>
                      <a:r>
                        <a:rPr lang="en-US" sz="3200" dirty="0" err="1">
                          <a:solidFill>
                            <a:schemeClr val="bg1"/>
                          </a:solidFill>
                          <a:latin typeface="UTM Avo" panose="02040603050506020204" pitchFamily="18" charset="0"/>
                        </a:rPr>
                        <a:t>dân</a:t>
                      </a:r>
                      <a:r>
                        <a:rPr lang="en-US" sz="3200" baseline="0" dirty="0">
                          <a:solidFill>
                            <a:schemeClr val="bg1"/>
                          </a:solidFill>
                          <a:latin typeface="UTM Avo" panose="02040603050506020204" pitchFamily="18" charset="0"/>
                        </a:rPr>
                        <a:t> </a:t>
                      </a:r>
                      <a:r>
                        <a:rPr lang="en-US" sz="3200" baseline="0" dirty="0" err="1">
                          <a:solidFill>
                            <a:schemeClr val="bg1"/>
                          </a:solidFill>
                          <a:latin typeface="UTM Avo" panose="02040603050506020204" pitchFamily="18" charset="0"/>
                        </a:rPr>
                        <a:t>năm</a:t>
                      </a:r>
                      <a:r>
                        <a:rPr lang="en-US" sz="3200" baseline="0" dirty="0">
                          <a:solidFill>
                            <a:schemeClr val="bg1"/>
                          </a:solidFill>
                          <a:latin typeface="UTM Avo" panose="02040603050506020204" pitchFamily="18" charset="0"/>
                        </a:rPr>
                        <a:t> 2021</a:t>
                      </a:r>
                    </a:p>
                    <a:p>
                      <a:pPr algn="ctr"/>
                      <a:r>
                        <a:rPr lang="en-US" sz="3200" baseline="0" dirty="0">
                          <a:solidFill>
                            <a:schemeClr val="bg1"/>
                          </a:solidFill>
                          <a:latin typeface="UTM Avo" panose="02040603050506020204" pitchFamily="18" charset="0"/>
                        </a:rPr>
                        <a:t>(</a:t>
                      </a:r>
                      <a:r>
                        <a:rPr lang="en-US" sz="3200" baseline="0" dirty="0" err="1">
                          <a:solidFill>
                            <a:schemeClr val="bg1"/>
                          </a:solidFill>
                          <a:latin typeface="UTM Avo" panose="02040603050506020204" pitchFamily="18" charset="0"/>
                        </a:rPr>
                        <a:t>người</a:t>
                      </a:r>
                      <a:r>
                        <a:rPr lang="en-US" sz="3200" baseline="0" dirty="0">
                          <a:solidFill>
                            <a:schemeClr val="bg1"/>
                          </a:solidFill>
                          <a:latin typeface="UTM Avo" panose="02040603050506020204" pitchFamily="18" charset="0"/>
                        </a:rPr>
                        <a:t>)</a:t>
                      </a:r>
                    </a:p>
                  </a:txBody>
                  <a:tcPr anchor="ctr"/>
                </a:tc>
                <a:extLst>
                  <a:ext uri="{0D108BD9-81ED-4DB2-BD59-A6C34878D82A}">
                    <a16:rowId xmlns:a16="http://schemas.microsoft.com/office/drawing/2014/main" xmlns="" val="2924509262"/>
                  </a:ext>
                </a:extLst>
              </a:tr>
              <a:tr h="485169">
                <a:tc>
                  <a:txBody>
                    <a:bodyPr/>
                    <a:lstStyle/>
                    <a:p>
                      <a:pPr algn="ctr"/>
                      <a:r>
                        <a:rPr lang="en-US" sz="2800" dirty="0" err="1">
                          <a:solidFill>
                            <a:srgbClr val="002060"/>
                          </a:solidFill>
                          <a:latin typeface="UTM Avo" panose="02040603050506020204" pitchFamily="18" charset="0"/>
                        </a:rPr>
                        <a:t>Hà</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Nội</a:t>
                      </a:r>
                      <a:endParaRPr lang="en-US" sz="2800" dirty="0">
                        <a:solidFill>
                          <a:srgbClr val="002060"/>
                        </a:solidFill>
                        <a:latin typeface="UTM Avo" panose="02040603050506020204" pitchFamily="18" charset="0"/>
                      </a:endParaRPr>
                    </a:p>
                  </a:txBody>
                  <a:tcPr anchor="ctr"/>
                </a:tc>
                <a:tc>
                  <a:txBody>
                    <a:bodyPr/>
                    <a:lstStyle/>
                    <a:p>
                      <a:pPr algn="ctr"/>
                      <a:r>
                        <a:rPr lang="en-US" sz="2800" dirty="0">
                          <a:solidFill>
                            <a:srgbClr val="002060"/>
                          </a:solidFill>
                          <a:latin typeface="UTM Avo" panose="02040603050506020204" pitchFamily="18" charset="0"/>
                        </a:rPr>
                        <a:t>3358,9</a:t>
                      </a:r>
                    </a:p>
                  </a:txBody>
                  <a:tcPr anchor="ctr"/>
                </a:tc>
                <a:tc>
                  <a:txBody>
                    <a:bodyPr/>
                    <a:lstStyle/>
                    <a:p>
                      <a:pPr algn="ctr"/>
                      <a:r>
                        <a:rPr lang="en-US" sz="2800" dirty="0">
                          <a:solidFill>
                            <a:srgbClr val="002060"/>
                          </a:solidFill>
                          <a:latin typeface="UTM Avo" panose="02040603050506020204" pitchFamily="18" charset="0"/>
                        </a:rPr>
                        <a:t>8.418.883</a:t>
                      </a:r>
                    </a:p>
                  </a:txBody>
                  <a:tcPr anchor="ctr"/>
                </a:tc>
                <a:extLst>
                  <a:ext uri="{0D108BD9-81ED-4DB2-BD59-A6C34878D82A}">
                    <a16:rowId xmlns:a16="http://schemas.microsoft.com/office/drawing/2014/main" xmlns="" val="311860251"/>
                  </a:ext>
                </a:extLst>
              </a:tr>
              <a:tr h="485169">
                <a:tc>
                  <a:txBody>
                    <a:bodyPr/>
                    <a:lstStyle/>
                    <a:p>
                      <a:pPr algn="ctr"/>
                      <a:r>
                        <a:rPr lang="en-US" sz="2800" dirty="0" err="1">
                          <a:solidFill>
                            <a:srgbClr val="002060"/>
                          </a:solidFill>
                          <a:latin typeface="UTM Avo" panose="02040603050506020204" pitchFamily="18" charset="0"/>
                        </a:rPr>
                        <a:t>Hải</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Phòng</a:t>
                      </a:r>
                      <a:endParaRPr lang="en-US" sz="2800" dirty="0">
                        <a:solidFill>
                          <a:srgbClr val="002060"/>
                        </a:solidFill>
                        <a:latin typeface="UTM Avo" panose="02040603050506020204" pitchFamily="18" charset="0"/>
                      </a:endParaRPr>
                    </a:p>
                  </a:txBody>
                  <a:tcPr anchor="ctr"/>
                </a:tc>
                <a:tc>
                  <a:txBody>
                    <a:bodyPr/>
                    <a:lstStyle/>
                    <a:p>
                      <a:pPr algn="ctr"/>
                      <a:r>
                        <a:rPr lang="en-US" sz="2800" dirty="0">
                          <a:solidFill>
                            <a:srgbClr val="002060"/>
                          </a:solidFill>
                          <a:latin typeface="UTM Avo" panose="02040603050506020204" pitchFamily="18" charset="0"/>
                        </a:rPr>
                        <a:t>1561,8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rPr>
                        <a:t>2.069.110</a:t>
                      </a:r>
                    </a:p>
                  </a:txBody>
                  <a:tcPr anchor="ctr"/>
                </a:tc>
                <a:extLst>
                  <a:ext uri="{0D108BD9-81ED-4DB2-BD59-A6C34878D82A}">
                    <a16:rowId xmlns:a16="http://schemas.microsoft.com/office/drawing/2014/main" xmlns="" val="2740062301"/>
                  </a:ext>
                </a:extLst>
              </a:tr>
              <a:tr h="485169">
                <a:tc>
                  <a:txBody>
                    <a:bodyPr/>
                    <a:lstStyle/>
                    <a:p>
                      <a:pPr algn="ctr"/>
                      <a:r>
                        <a:rPr lang="en-US" sz="2800" dirty="0" err="1">
                          <a:solidFill>
                            <a:srgbClr val="002060"/>
                          </a:solidFill>
                          <a:latin typeface="UTM Avo" panose="02040603050506020204" pitchFamily="18" charset="0"/>
                        </a:rPr>
                        <a:t>Đà</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Nẵng</a:t>
                      </a:r>
                      <a:endParaRPr lang="en-US" sz="2800" dirty="0">
                        <a:solidFill>
                          <a:srgbClr val="002060"/>
                        </a:solidFill>
                        <a:latin typeface="UTM Avo" panose="02040603050506020204" pitchFamily="18" charset="0"/>
                      </a:endParaRPr>
                    </a:p>
                  </a:txBody>
                  <a:tcPr anchor="ctr"/>
                </a:tc>
                <a:tc>
                  <a:txBody>
                    <a:bodyPr/>
                    <a:lstStyle/>
                    <a:p>
                      <a:pPr algn="ctr"/>
                      <a:r>
                        <a:rPr lang="en-US" sz="2800" dirty="0">
                          <a:solidFill>
                            <a:srgbClr val="002060"/>
                          </a:solidFill>
                          <a:latin typeface="UTM Avo" panose="02040603050506020204" pitchFamily="18" charset="0"/>
                        </a:rPr>
                        <a:t>1284,9</a:t>
                      </a:r>
                    </a:p>
                  </a:txBody>
                  <a:tcPr anchor="ctr"/>
                </a:tc>
                <a:tc>
                  <a:txBody>
                    <a:bodyPr/>
                    <a:lstStyle/>
                    <a:p>
                      <a:pPr algn="ctr"/>
                      <a:r>
                        <a:rPr lang="en-US" sz="2800" dirty="0">
                          <a:solidFill>
                            <a:srgbClr val="002060"/>
                          </a:solidFill>
                          <a:latin typeface="UTM Avo" panose="02040603050506020204" pitchFamily="18" charset="0"/>
                        </a:rPr>
                        <a:t>1.191.381</a:t>
                      </a:r>
                    </a:p>
                  </a:txBody>
                  <a:tcPr anchor="ctr"/>
                </a:tc>
                <a:extLst>
                  <a:ext uri="{0D108BD9-81ED-4DB2-BD59-A6C34878D82A}">
                    <a16:rowId xmlns:a16="http://schemas.microsoft.com/office/drawing/2014/main" xmlns="" val="717330044"/>
                  </a:ext>
                </a:extLst>
              </a:tr>
              <a:tr h="485169">
                <a:tc>
                  <a:txBody>
                    <a:bodyPr/>
                    <a:lstStyle/>
                    <a:p>
                      <a:pPr algn="ctr"/>
                      <a:r>
                        <a:rPr lang="en-US" sz="2800" dirty="0" err="1">
                          <a:solidFill>
                            <a:srgbClr val="002060"/>
                          </a:solidFill>
                          <a:latin typeface="UTM Avo" panose="02040603050506020204" pitchFamily="18" charset="0"/>
                        </a:rPr>
                        <a:t>Thành</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phố</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Hồ</a:t>
                      </a:r>
                      <a:r>
                        <a:rPr lang="en-US" sz="2800" dirty="0">
                          <a:solidFill>
                            <a:srgbClr val="002060"/>
                          </a:solidFill>
                          <a:latin typeface="UTM Avo" panose="02040603050506020204" pitchFamily="18" charset="0"/>
                        </a:rPr>
                        <a:t> </a:t>
                      </a:r>
                      <a:r>
                        <a:rPr lang="en-US" sz="2800" dirty="0" err="1">
                          <a:solidFill>
                            <a:srgbClr val="002060"/>
                          </a:solidFill>
                          <a:latin typeface="UTM Avo" panose="02040603050506020204" pitchFamily="18" charset="0"/>
                        </a:rPr>
                        <a:t>Chí</a:t>
                      </a:r>
                      <a:r>
                        <a:rPr lang="en-US" sz="2800" dirty="0">
                          <a:solidFill>
                            <a:srgbClr val="002060"/>
                          </a:solidFill>
                          <a:latin typeface="UTM Avo" panose="02040603050506020204" pitchFamily="18" charset="0"/>
                        </a:rPr>
                        <a:t> Minh</a:t>
                      </a:r>
                    </a:p>
                  </a:txBody>
                  <a:tcPr anchor="ctr"/>
                </a:tc>
                <a:tc>
                  <a:txBody>
                    <a:bodyPr/>
                    <a:lstStyle/>
                    <a:p>
                      <a:pPr algn="ctr"/>
                      <a:r>
                        <a:rPr lang="en-US" sz="2800" dirty="0">
                          <a:solidFill>
                            <a:srgbClr val="002060"/>
                          </a:solidFill>
                          <a:latin typeface="UTM Avo" panose="02040603050506020204" pitchFamily="18" charset="0"/>
                        </a:rPr>
                        <a:t>2095</a:t>
                      </a:r>
                    </a:p>
                  </a:txBody>
                  <a:tcPr anchor="ctr"/>
                </a:tc>
                <a:tc>
                  <a:txBody>
                    <a:bodyPr/>
                    <a:lstStyle/>
                    <a:p>
                      <a:pPr algn="ctr"/>
                      <a:r>
                        <a:rPr lang="en-US" sz="2800" dirty="0">
                          <a:solidFill>
                            <a:srgbClr val="002060"/>
                          </a:solidFill>
                          <a:latin typeface="UTM Avo" panose="02040603050506020204" pitchFamily="18" charset="0"/>
                        </a:rPr>
                        <a:t>9.411.805</a:t>
                      </a:r>
                    </a:p>
                  </a:txBody>
                  <a:tcPr anchor="ctr"/>
                </a:tc>
                <a:extLst>
                  <a:ext uri="{0D108BD9-81ED-4DB2-BD59-A6C34878D82A}">
                    <a16:rowId xmlns:a16="http://schemas.microsoft.com/office/drawing/2014/main" xmlns="" val="3070542884"/>
                  </a:ext>
                </a:extLst>
              </a:tr>
              <a:tr h="485169">
                <a:tc>
                  <a:txBody>
                    <a:bodyPr/>
                    <a:lstStyle/>
                    <a:p>
                      <a:pPr algn="ctr"/>
                      <a:r>
                        <a:rPr lang="vi-VN" sz="2800" dirty="0">
                          <a:solidFill>
                            <a:srgbClr val="002060"/>
                          </a:solidFill>
                          <a:latin typeface="UTM Avo" panose="02040603050506020204" pitchFamily="18" charset="0"/>
                        </a:rPr>
                        <a:t>Cần Thơ</a:t>
                      </a:r>
                    </a:p>
                  </a:txBody>
                  <a:tcPr anchor="ctr"/>
                </a:tc>
                <a:tc>
                  <a:txBody>
                    <a:bodyPr/>
                    <a:lstStyle/>
                    <a:p>
                      <a:pPr algn="ctr"/>
                      <a:r>
                        <a:rPr lang="vi-VN" sz="2800" dirty="0">
                          <a:solidFill>
                            <a:srgbClr val="002060"/>
                          </a:solidFill>
                          <a:latin typeface="UTM Avo" panose="02040603050506020204" pitchFamily="18" charset="0"/>
                        </a:rPr>
                        <a:t>1439,2</a:t>
                      </a:r>
                    </a:p>
                  </a:txBody>
                  <a:tcPr anchor="ctr"/>
                </a:tc>
                <a:tc>
                  <a:txBody>
                    <a:bodyPr/>
                    <a:lstStyle/>
                    <a:p>
                      <a:pPr algn="ctr"/>
                      <a:r>
                        <a:rPr lang="vi-VN" sz="2800" dirty="0">
                          <a:solidFill>
                            <a:srgbClr val="002060"/>
                          </a:solidFill>
                          <a:latin typeface="UTM Avo" panose="02040603050506020204" pitchFamily="18" charset="0"/>
                        </a:rPr>
                        <a:t>1.244.736</a:t>
                      </a:r>
                      <a:endParaRPr lang="en-US" sz="2800" dirty="0">
                        <a:solidFill>
                          <a:srgbClr val="002060"/>
                        </a:solidFill>
                        <a:latin typeface="UTM Avo" panose="02040603050506020204" pitchFamily="18" charset="0"/>
                      </a:endParaRPr>
                    </a:p>
                  </a:txBody>
                  <a:tcPr anchor="ctr"/>
                </a:tc>
                <a:extLst>
                  <a:ext uri="{0D108BD9-81ED-4DB2-BD59-A6C34878D82A}">
                    <a16:rowId xmlns:a16="http://schemas.microsoft.com/office/drawing/2014/main" xmlns="" val="2074098839"/>
                  </a:ext>
                </a:extLst>
              </a:tr>
            </a:tbl>
          </a:graphicData>
        </a:graphic>
      </p:graphicFrame>
      <p:sp>
        <p:nvSpPr>
          <p:cNvPr id="149" name="Rectangle 148"/>
          <p:cNvSpPr/>
          <p:nvPr/>
        </p:nvSpPr>
        <p:spPr>
          <a:xfrm>
            <a:off x="298761" y="650782"/>
            <a:ext cx="11669456" cy="51785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002060"/>
                </a:solidFill>
                <a:latin typeface="UTM Avo" panose="02040603050506020204" pitchFamily="18" charset="0"/>
              </a:rPr>
              <a:t>Bảng</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số</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liệu</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về</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diện</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tích</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và</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dân</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số</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của</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một</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số</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thành</a:t>
            </a:r>
            <a:r>
              <a:rPr lang="en-US" sz="2400" i="1" dirty="0">
                <a:solidFill>
                  <a:srgbClr val="002060"/>
                </a:solidFill>
                <a:latin typeface="UTM Avo" panose="02040603050506020204" pitchFamily="18" charset="0"/>
              </a:rPr>
              <a:t> </a:t>
            </a:r>
            <a:r>
              <a:rPr lang="en-US" sz="2400" i="1" dirty="0" err="1">
                <a:solidFill>
                  <a:srgbClr val="002060"/>
                </a:solidFill>
                <a:latin typeface="UTM Avo" panose="02040603050506020204" pitchFamily="18" charset="0"/>
              </a:rPr>
              <a:t>phố</a:t>
            </a:r>
            <a:endParaRPr lang="en-US" sz="2400" i="1" dirty="0">
              <a:solidFill>
                <a:srgbClr val="002060"/>
              </a:solidFill>
              <a:latin typeface="UTM Avo" panose="02040603050506020204" pitchFamily="18" charset="0"/>
            </a:endParaRPr>
          </a:p>
        </p:txBody>
      </p:sp>
      <p:pic>
        <p:nvPicPr>
          <p:cNvPr id="153" name="Graphic 82"/>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rot="1696601">
            <a:off x="9822363" y="5374121"/>
            <a:ext cx="571500" cy="571500"/>
          </a:xfrm>
          <a:prstGeom prst="rect">
            <a:avLst/>
          </a:prstGeom>
        </p:spPr>
      </p:pic>
      <p:pic>
        <p:nvPicPr>
          <p:cNvPr id="154" name="Graphic 82"/>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rot="20075990">
            <a:off x="7793965" y="5920135"/>
            <a:ext cx="571500" cy="571500"/>
          </a:xfrm>
          <a:prstGeom prst="rect">
            <a:avLst/>
          </a:prstGeom>
        </p:spPr>
      </p:pic>
      <p:pic>
        <p:nvPicPr>
          <p:cNvPr id="197" name="Graphic 82"/>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rot="1680250">
            <a:off x="5560443" y="5298823"/>
            <a:ext cx="571500" cy="571500"/>
          </a:xfrm>
          <a:prstGeom prst="rect">
            <a:avLst/>
          </a:prstGeom>
        </p:spPr>
      </p:pic>
      <p:pic>
        <p:nvPicPr>
          <p:cNvPr id="198" name="Graphic 82"/>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rot="20075990">
            <a:off x="3701769" y="6217382"/>
            <a:ext cx="571500" cy="571500"/>
          </a:xfrm>
          <a:prstGeom prst="rect">
            <a:avLst/>
          </a:prstGeom>
        </p:spPr>
      </p:pic>
      <p:sp>
        <p:nvSpPr>
          <p:cNvPr id="199" name="Star: 4 Points 198"/>
          <p:cNvSpPr/>
          <p:nvPr/>
        </p:nvSpPr>
        <p:spPr>
          <a:xfrm>
            <a:off x="467074" y="5851441"/>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Star: 4 Points 199"/>
          <p:cNvSpPr/>
          <p:nvPr/>
        </p:nvSpPr>
        <p:spPr>
          <a:xfrm>
            <a:off x="224605" y="5589893"/>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Star: 4 Points 200"/>
          <p:cNvSpPr/>
          <p:nvPr/>
        </p:nvSpPr>
        <p:spPr>
          <a:xfrm>
            <a:off x="11125274" y="405008"/>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Star: 4 Points 201"/>
          <p:cNvSpPr/>
          <p:nvPr/>
        </p:nvSpPr>
        <p:spPr>
          <a:xfrm>
            <a:off x="11612074" y="54370"/>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 name="Graphic 82"/>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rot="20169437">
            <a:off x="11496621" y="6112165"/>
            <a:ext cx="571500" cy="571500"/>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3450" b="27950" l="51350" r="76000"/>
                    </a14:imgEffect>
                  </a14:imgLayer>
                </a14:imgProps>
              </a:ext>
              <a:ext uri="{28A0092B-C50C-407E-A947-70E740481C1C}">
                <a14:useLocalDpi xmlns:a14="http://schemas.microsoft.com/office/drawing/2010/main" xmlns="" val="0"/>
              </a:ext>
            </a:extLst>
          </a:blip>
          <a:srcRect l="52521" t="3694" r="24915" b="73933"/>
          <a:stretch/>
        </p:blipFill>
        <p:spPr>
          <a:xfrm>
            <a:off x="8444653" y="3897091"/>
            <a:ext cx="744135" cy="737836"/>
          </a:xfrm>
          <a:prstGeom prst="rect">
            <a:avLst/>
          </a:prstGeom>
        </p:spPr>
      </p:pic>
      <p:sp>
        <p:nvSpPr>
          <p:cNvPr id="8" name="Rectangle 7"/>
          <p:cNvSpPr/>
          <p:nvPr/>
        </p:nvSpPr>
        <p:spPr>
          <a:xfrm>
            <a:off x="271964" y="4062228"/>
            <a:ext cx="4537428" cy="5269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xmlns="" val="9978522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barn(outVertical)">
                                      <p:cBhvr>
                                        <p:cTn id="7" dur="500"/>
                                        <p:tgtEl>
                                          <p:spTgt spid="14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6" presetClass="emph" presetSubtype="0" repeatCount="indefinite" fill="hold" nodeType="after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grpSp>
        <p:nvGrpSpPr>
          <p:cNvPr id="33" name="Group 32"/>
          <p:cNvGrpSpPr/>
          <p:nvPr/>
        </p:nvGrpSpPr>
        <p:grpSpPr>
          <a:xfrm flipH="1">
            <a:off x="0" y="3921468"/>
            <a:ext cx="3355544" cy="3846556"/>
            <a:chOff x="7817644" y="3032750"/>
            <a:chExt cx="4384936" cy="5026577"/>
          </a:xfrm>
        </p:grpSpPr>
        <p:pic>
          <p:nvPicPr>
            <p:cNvPr id="34" name="Graphic 76"/>
            <p:cNvPicPr>
              <a:picLocks noChangeAspect="1"/>
            </p:cNvPicPr>
            <p:nvPr/>
          </p:nvPicPr>
          <p:blipFill rotWithShape="1">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12765"/>
            <a:stretch/>
          </p:blipFill>
          <p:spPr>
            <a:xfrm flipH="1">
              <a:off x="8375596" y="3467302"/>
              <a:ext cx="3826984" cy="4386981"/>
            </a:xfrm>
            <a:prstGeom prst="rect">
              <a:avLst/>
            </a:prstGeom>
          </p:spPr>
        </p:pic>
      </p:grpSp>
      <p:grpSp>
        <p:nvGrpSpPr>
          <p:cNvPr id="36" name="Group 35"/>
          <p:cNvGrpSpPr/>
          <p:nvPr/>
        </p:nvGrpSpPr>
        <p:grpSpPr>
          <a:xfrm>
            <a:off x="3767306" y="4693608"/>
            <a:ext cx="2164392" cy="2164392"/>
            <a:chOff x="9821396" y="-194805"/>
            <a:chExt cx="2164392" cy="2164392"/>
          </a:xfrm>
        </p:grpSpPr>
        <p:pic>
          <p:nvPicPr>
            <p:cNvPr id="37" name="Graphic 45"/>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11"/>
                </a:ext>
              </a:extLst>
            </a:blip>
            <a:stretch>
              <a:fillRect/>
            </a:stretch>
          </p:blipFill>
          <p:spPr>
            <a:xfrm>
              <a:off x="9999532" y="132192"/>
              <a:ext cx="1767515" cy="1615955"/>
            </a:xfrm>
            <a:prstGeom prst="rect">
              <a:avLst/>
            </a:prstGeom>
          </p:spPr>
        </p:pic>
      </p:grpSp>
      <p:pic>
        <p:nvPicPr>
          <p:cNvPr id="6" name="Picture 5"/>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403666" y="246184"/>
            <a:ext cx="5471889" cy="6365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xmlns="" val="791338668"/>
              </p:ext>
            </p:extLst>
          </p:nvPr>
        </p:nvGraphicFramePr>
        <p:xfrm>
          <a:off x="171250" y="534689"/>
          <a:ext cx="6033008" cy="4013200"/>
        </p:xfrm>
        <a:graphic>
          <a:graphicData uri="http://schemas.openxmlformats.org/drawingml/2006/table">
            <a:tbl>
              <a:tblPr firstRow="1" bandRow="1">
                <a:tableStyleId>{5C22544A-7EE6-4342-B048-85BDC9FD1C3A}</a:tableStyleId>
              </a:tblPr>
              <a:tblGrid>
                <a:gridCol w="6033008">
                  <a:extLst>
                    <a:ext uri="{9D8B030D-6E8A-4147-A177-3AD203B41FA5}">
                      <a16:colId xmlns:a16="http://schemas.microsoft.com/office/drawing/2014/main" xmlns="" val="1268094271"/>
                    </a:ext>
                  </a:extLst>
                </a:gridCol>
              </a:tblGrid>
              <a:tr h="370840">
                <a:tc>
                  <a:txBody>
                    <a:bodyPr/>
                    <a:lstStyle/>
                    <a:p>
                      <a:pPr algn="ctr"/>
                      <a:r>
                        <a:rPr lang="en-US" sz="2000" b="1" dirty="0" err="1">
                          <a:solidFill>
                            <a:schemeClr val="bg1"/>
                          </a:solidFill>
                          <a:latin typeface="UTM Avo" panose="02040603050506020204" pitchFamily="18" charset="0"/>
                        </a:rPr>
                        <a:t>Danh</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sách</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các</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đơn</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vị</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hành</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chính</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trực</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thuộc</a:t>
                      </a:r>
                      <a:r>
                        <a:rPr lang="en-US" sz="2000" b="1" baseline="0" dirty="0">
                          <a:solidFill>
                            <a:schemeClr val="bg1"/>
                          </a:solidFill>
                          <a:latin typeface="UTM Avo" panose="02040603050506020204" pitchFamily="18" charset="0"/>
                        </a:rPr>
                        <a:t> </a:t>
                      </a:r>
                    </a:p>
                    <a:p>
                      <a:pPr algn="ctr"/>
                      <a:r>
                        <a:rPr lang="en-US" sz="2000" b="1" baseline="0" dirty="0" err="1">
                          <a:solidFill>
                            <a:schemeClr val="bg1"/>
                          </a:solidFill>
                          <a:latin typeface="UTM Avo" panose="02040603050506020204" pitchFamily="18" charset="0"/>
                        </a:rPr>
                        <a:t>Thành</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phố</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Hồ</a:t>
                      </a:r>
                      <a:r>
                        <a:rPr lang="en-US" sz="2000" b="1" baseline="0" dirty="0">
                          <a:solidFill>
                            <a:schemeClr val="bg1"/>
                          </a:solidFill>
                          <a:latin typeface="UTM Avo" panose="02040603050506020204" pitchFamily="18" charset="0"/>
                        </a:rPr>
                        <a:t> </a:t>
                      </a:r>
                      <a:r>
                        <a:rPr lang="en-US" sz="2000" b="1" baseline="0" dirty="0" err="1">
                          <a:solidFill>
                            <a:schemeClr val="bg1"/>
                          </a:solidFill>
                          <a:latin typeface="UTM Avo" panose="02040603050506020204" pitchFamily="18" charset="0"/>
                        </a:rPr>
                        <a:t>Chí</a:t>
                      </a:r>
                      <a:r>
                        <a:rPr lang="en-US" sz="2000" b="1" baseline="0" dirty="0">
                          <a:solidFill>
                            <a:schemeClr val="bg1"/>
                          </a:solidFill>
                          <a:latin typeface="UTM Avo" panose="02040603050506020204" pitchFamily="18" charset="0"/>
                        </a:rPr>
                        <a:t> Minh</a:t>
                      </a:r>
                      <a:endParaRPr lang="en-US" sz="2000" b="1" dirty="0">
                        <a:solidFill>
                          <a:schemeClr val="bg1"/>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xmlns="" val="3366569245"/>
                  </a:ext>
                </a:extLst>
              </a:tr>
              <a:tr h="370840">
                <a:tc>
                  <a:txBody>
                    <a:bodyPr/>
                    <a:lstStyle/>
                    <a:p>
                      <a:pPr algn="just"/>
                      <a:r>
                        <a:rPr lang="en-US" b="1" dirty="0" err="1">
                          <a:solidFill>
                            <a:srgbClr val="002060"/>
                          </a:solidFill>
                          <a:latin typeface="UTM Avo" panose="02040603050506020204" pitchFamily="18" charset="0"/>
                        </a:rPr>
                        <a:t>Thành</a:t>
                      </a:r>
                      <a:r>
                        <a:rPr lang="en-US" b="1" baseline="0" dirty="0">
                          <a:solidFill>
                            <a:srgbClr val="002060"/>
                          </a:solidFill>
                          <a:latin typeface="UTM Avo" panose="02040603050506020204" pitchFamily="18" charset="0"/>
                        </a:rPr>
                        <a:t> </a:t>
                      </a:r>
                      <a:r>
                        <a:rPr lang="en-US" b="1" baseline="0" dirty="0" err="1">
                          <a:solidFill>
                            <a:srgbClr val="002060"/>
                          </a:solidFill>
                          <a:latin typeface="UTM Avo" panose="02040603050506020204" pitchFamily="18" charset="0"/>
                        </a:rPr>
                        <a:t>phố</a:t>
                      </a:r>
                      <a:r>
                        <a:rPr lang="en-US" b="1" baseline="0" dirty="0">
                          <a:solidFill>
                            <a:srgbClr val="002060"/>
                          </a:solidFill>
                          <a:latin typeface="UTM Avo" panose="02040603050506020204" pitchFamily="18" charset="0"/>
                        </a:rPr>
                        <a:t> (1)</a:t>
                      </a:r>
                      <a:endParaRPr lang="en-US" b="1"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727624797"/>
                  </a:ext>
                </a:extLst>
              </a:tr>
              <a:tr h="370840">
                <a:tc>
                  <a:txBody>
                    <a:bodyPr/>
                    <a:lstStyle/>
                    <a:p>
                      <a:pPr algn="ctr"/>
                      <a:r>
                        <a:rPr lang="en-US" b="0" dirty="0" err="1">
                          <a:solidFill>
                            <a:srgbClr val="002060"/>
                          </a:solidFill>
                          <a:latin typeface="UTM Avo" panose="02040603050506020204" pitchFamily="18" charset="0"/>
                        </a:rPr>
                        <a:t>Thủ</a:t>
                      </a:r>
                      <a:r>
                        <a:rPr lang="en-US" b="0" dirty="0">
                          <a:solidFill>
                            <a:srgbClr val="002060"/>
                          </a:solidFill>
                          <a:latin typeface="UTM Avo" panose="02040603050506020204" pitchFamily="18" charset="0"/>
                        </a:rPr>
                        <a:t> </a:t>
                      </a:r>
                      <a:r>
                        <a:rPr lang="en-US" b="0" dirty="0" err="1">
                          <a:solidFill>
                            <a:srgbClr val="002060"/>
                          </a:solidFill>
                          <a:latin typeface="UTM Avo" panose="02040603050506020204" pitchFamily="18" charset="0"/>
                        </a:rPr>
                        <a:t>Đức</a:t>
                      </a:r>
                      <a:endParaRPr lang="en-US"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918171199"/>
                  </a:ext>
                </a:extLst>
              </a:tr>
              <a:tr h="370840">
                <a:tc>
                  <a:txBody>
                    <a:bodyPr/>
                    <a:lstStyle/>
                    <a:p>
                      <a:pPr algn="just"/>
                      <a:r>
                        <a:rPr lang="en-US" b="1" dirty="0" err="1">
                          <a:solidFill>
                            <a:srgbClr val="002060"/>
                          </a:solidFill>
                          <a:latin typeface="UTM Avo" panose="02040603050506020204" pitchFamily="18" charset="0"/>
                        </a:rPr>
                        <a:t>Quận</a:t>
                      </a:r>
                      <a:r>
                        <a:rPr lang="en-US" b="1" baseline="0" dirty="0">
                          <a:solidFill>
                            <a:srgbClr val="002060"/>
                          </a:solidFill>
                          <a:latin typeface="UTM Avo" panose="02040603050506020204" pitchFamily="18" charset="0"/>
                        </a:rPr>
                        <a:t> (16)</a:t>
                      </a:r>
                      <a:endParaRPr lang="en-US" b="1"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25965146"/>
                  </a:ext>
                </a:extLst>
              </a:tr>
              <a:tr h="370840">
                <a:tc>
                  <a:txBody>
                    <a:bodyPr/>
                    <a:lstStyle/>
                    <a:p>
                      <a:pPr algn="ctr"/>
                      <a:r>
                        <a:rPr lang="en-US" b="0" dirty="0">
                          <a:solidFill>
                            <a:srgbClr val="002060"/>
                          </a:solidFill>
                          <a:latin typeface="UTM Avo" panose="02040603050506020204" pitchFamily="18" charset="0"/>
                        </a:rPr>
                        <a:t>q</a:t>
                      </a:r>
                      <a:r>
                        <a:rPr lang="vi-VN" b="0" dirty="0">
                          <a:solidFill>
                            <a:srgbClr val="002060"/>
                          </a:solidFill>
                          <a:latin typeface="UTM Avo" panose="02040603050506020204" pitchFamily="18" charset="0"/>
                        </a:rPr>
                        <a:t>uận 1</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3</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4</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5</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6</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7</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8</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10</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11</a:t>
                      </a:r>
                      <a:r>
                        <a:rPr lang="en-US" b="0" dirty="0">
                          <a:solidFill>
                            <a:srgbClr val="002060"/>
                          </a:solidFill>
                          <a:latin typeface="UTM Avo" panose="02040603050506020204" pitchFamily="18" charset="0"/>
                        </a:rPr>
                        <a:t>,</a:t>
                      </a:r>
                      <a:r>
                        <a:rPr lang="en-US" b="0" baseline="0" dirty="0">
                          <a:solidFill>
                            <a:srgbClr val="002060"/>
                          </a:solidFill>
                          <a:latin typeface="UTM Avo" panose="02040603050506020204" pitchFamily="18" charset="0"/>
                        </a:rPr>
                        <a:t> q</a:t>
                      </a:r>
                      <a:r>
                        <a:rPr lang="vi-VN" b="0" dirty="0">
                          <a:solidFill>
                            <a:srgbClr val="002060"/>
                          </a:solidFill>
                          <a:latin typeface="UTM Avo" panose="02040603050506020204" pitchFamily="18" charset="0"/>
                        </a:rPr>
                        <a:t>uận 12</a:t>
                      </a:r>
                      <a:r>
                        <a:rPr lang="en-US" b="0" dirty="0">
                          <a:solidFill>
                            <a:srgbClr val="002060"/>
                          </a:solidFill>
                          <a:latin typeface="UTM Avo" panose="02040603050506020204" pitchFamily="18" charset="0"/>
                        </a:rPr>
                        <a:t>, </a:t>
                      </a:r>
                      <a:r>
                        <a:rPr lang="en-US" b="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Bình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Tân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Bình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Thạnh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Gò</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Vấp</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Phú</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Nhuận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Tân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Bình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quận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Tân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Phú</a:t>
                      </a:r>
                      <a:endParaRPr lang="en-US"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2661215765"/>
                  </a:ext>
                </a:extLst>
              </a:tr>
              <a:tr h="370840">
                <a:tc>
                  <a:txBody>
                    <a:bodyPr/>
                    <a:lstStyle/>
                    <a:p>
                      <a:pPr algn="just"/>
                      <a:r>
                        <a:rPr lang="en-US" b="1" dirty="0" err="1">
                          <a:solidFill>
                            <a:srgbClr val="002060"/>
                          </a:solidFill>
                          <a:latin typeface="UTM Avo" panose="02040603050506020204" pitchFamily="18" charset="0"/>
                        </a:rPr>
                        <a:t>Huyện</a:t>
                      </a:r>
                      <a:r>
                        <a:rPr lang="en-US" b="1" dirty="0">
                          <a:solidFill>
                            <a:srgbClr val="002060"/>
                          </a:solidFill>
                          <a:latin typeface="UTM Avo" panose="02040603050506020204" pitchFamily="18" charset="0"/>
                        </a:rPr>
                        <a:t> (5)</a:t>
                      </a: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690997189"/>
                  </a:ext>
                </a:extLst>
              </a:tr>
              <a:tr h="370840">
                <a:tc>
                  <a:txBody>
                    <a:bodyPr/>
                    <a:lstStyle/>
                    <a:p>
                      <a:pPr algn="ctr"/>
                      <a:r>
                        <a:rPr lang="en-US" b="0" dirty="0" err="1">
                          <a:solidFill>
                            <a:srgbClr val="002060"/>
                          </a:solidFill>
                          <a:latin typeface="UTM Avo" panose="02040603050506020204" pitchFamily="18" charset="0"/>
                        </a:rPr>
                        <a:t>huyện</a:t>
                      </a:r>
                      <a:r>
                        <a:rPr lang="en-US" b="0" dirty="0">
                          <a:solidFill>
                            <a:srgbClr val="002060"/>
                          </a:solidFill>
                          <a:latin typeface="UTM Avo" panose="02040603050506020204" pitchFamily="18" charset="0"/>
                        </a:rPr>
                        <a:t> </a:t>
                      </a:r>
                      <a:r>
                        <a:rPr lang="en-US" b="0" dirty="0" err="1">
                          <a:solidFill>
                            <a:srgbClr val="002060"/>
                          </a:solidFill>
                          <a:latin typeface="UTM Avo" panose="02040603050506020204" pitchFamily="18" charset="0"/>
                        </a:rPr>
                        <a:t>Bình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Chánh</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huyện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Cần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Giờ</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huyện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Củ</a:t>
                      </a:r>
                      <a:r>
                        <a:rPr lang="en-US" b="0" baseline="0" dirty="0">
                          <a:solidFill>
                            <a:srgbClr val="002060"/>
                          </a:solidFill>
                          <a:latin typeface="UTM Avo" panose="02040603050506020204" pitchFamily="18" charset="0"/>
                        </a:rPr>
                        <a:t> Chi, </a:t>
                      </a:r>
                      <a:r>
                        <a:rPr lang="en-US" b="0" baseline="0" dirty="0" err="1">
                          <a:solidFill>
                            <a:srgbClr val="002060"/>
                          </a:solidFill>
                          <a:latin typeface="UTM Avo" panose="02040603050506020204" pitchFamily="18" charset="0"/>
                        </a:rPr>
                        <a:t>huyện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Hóc</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Môn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huyện</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Nhà</a:t>
                      </a:r>
                      <a:r>
                        <a:rPr lang="en-US" b="0" baseline="0" dirty="0">
                          <a:solidFill>
                            <a:srgbClr val="002060"/>
                          </a:solidFill>
                          <a:latin typeface="UTM Avo" panose="02040603050506020204" pitchFamily="18" charset="0"/>
                        </a:rPr>
                        <a:t> </a:t>
                      </a:r>
                      <a:r>
                        <a:rPr lang="en-US" b="0" baseline="0" dirty="0" err="1">
                          <a:solidFill>
                            <a:srgbClr val="002060"/>
                          </a:solidFill>
                          <a:latin typeface="UTM Avo" panose="02040603050506020204" pitchFamily="18" charset="0"/>
                        </a:rPr>
                        <a:t>Bè</a:t>
                      </a:r>
                      <a:endParaRPr lang="en-US"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70814247"/>
                  </a:ext>
                </a:extLst>
              </a:tr>
            </a:tbl>
          </a:graphicData>
        </a:graphic>
      </p:graphicFrame>
    </p:spTree>
    <p:custDataLst>
      <p:tags r:id="rId1"/>
    </p:custDataLst>
    <p:extLst>
      <p:ext uri="{BB962C8B-B14F-4D97-AF65-F5344CB8AC3E}">
        <p14:creationId xmlns:p14="http://schemas.microsoft.com/office/powerpoint/2010/main" xmlns="" val="395856313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3"/>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xmlns="" id="{011B9009-DA52-4287-8899-64ED7DFF7783}"/>
              </a:ext>
            </a:extLst>
          </p:cNvPr>
          <p:cNvSpPr/>
          <p:nvPr/>
        </p:nvSpPr>
        <p:spPr>
          <a:xfrm flipV="1">
            <a:off x="6503555" y="573926"/>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xmlns="" id="{A17F0E22-8F12-4903-A66B-CDF7B93066FF}"/>
              </a:ext>
            </a:extLst>
          </p:cNvPr>
          <p:cNvSpPr/>
          <p:nvPr/>
        </p:nvSpPr>
        <p:spPr>
          <a:xfrm flipV="1">
            <a:off x="6289592" y="665843"/>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xmlns="" id="{7A75C1CC-FAB3-40FA-A413-D79E2BA3E915}"/>
              </a:ext>
            </a:extLst>
          </p:cNvPr>
          <p:cNvSpPr txBox="1"/>
          <p:nvPr/>
        </p:nvSpPr>
        <p:spPr>
          <a:xfrm>
            <a:off x="6422175" y="1981516"/>
            <a:ext cx="5322888" cy="3046988"/>
          </a:xfrm>
          <a:prstGeom prst="rect">
            <a:avLst/>
          </a:prstGeom>
          <a:noFill/>
        </p:spPr>
        <p:txBody>
          <a:bodyPr wrap="square" rtlCol="0">
            <a:spAutoFit/>
          </a:bodyPr>
          <a:lstStyle/>
          <a:p>
            <a:pPr algn="thaiDist"/>
            <a:r>
              <a:rPr lang="en-US" sz="3200" b="0"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Thành</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phố</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Hồ</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Chí</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Minh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nằm</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bên</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sông</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Sài</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Gòn</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Đây</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là</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đô</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thị</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loại</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đặc</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biệt</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cấp</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quốc</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gia</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với</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số</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dân</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đông</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nhất</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cả</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nước</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p>
        </p:txBody>
      </p:sp>
      <p:sp>
        <p:nvSpPr>
          <p:cNvPr id="60" name="Star: 4 Points 59">
            <a:extLst>
              <a:ext uri="{FF2B5EF4-FFF2-40B4-BE49-F238E27FC236}">
                <a16:creationId xmlns:a16="http://schemas.microsoft.com/office/drawing/2014/main" xmlns=""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xmlns=""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99B728BD-E6B2-47DD-8347-66AF93139E43}"/>
              </a:ext>
            </a:extLst>
          </p:cNvPr>
          <p:cNvGrpSpPr/>
          <p:nvPr/>
        </p:nvGrpSpPr>
        <p:grpSpPr>
          <a:xfrm>
            <a:off x="7145968" y="898693"/>
            <a:ext cx="5471694" cy="1152482"/>
            <a:chOff x="6256978" y="1048683"/>
            <a:chExt cx="5471694" cy="1152482"/>
          </a:xfrm>
        </p:grpSpPr>
        <p:sp>
          <p:nvSpPr>
            <p:cNvPr id="48" name="TextBox 47">
              <a:extLst>
                <a:ext uri="{FF2B5EF4-FFF2-40B4-BE49-F238E27FC236}">
                  <a16:creationId xmlns:a16="http://schemas.microsoft.com/office/drawing/2014/main" xmlns="" id="{86C43B04-2581-44CA-AAA5-F02440943133}"/>
                </a:ext>
              </a:extLst>
            </p:cNvPr>
            <p:cNvSpPr txBox="1"/>
            <p:nvPr/>
          </p:nvSpPr>
          <p:spPr>
            <a:xfrm>
              <a:off x="6256978" y="1093169"/>
              <a:ext cx="5455514" cy="1107996"/>
            </a:xfrm>
            <a:prstGeom prst="rect">
              <a:avLst/>
            </a:prstGeom>
            <a:noFill/>
          </p:spPr>
          <p:txBody>
            <a:bodyPr wrap="square" rtlCol="0">
              <a:spAutoFit/>
            </a:bodyPr>
            <a:lstStyle/>
            <a:p>
              <a:r>
                <a:rPr lang="en-US" sz="6600" dirty="0">
                  <a:ln>
                    <a:solidFill>
                      <a:schemeClr val="tx1"/>
                    </a:solidFill>
                  </a:ln>
                  <a:solidFill>
                    <a:schemeClr val="bg1"/>
                  </a:solidFill>
                  <a:latin typeface="UTM Futura Extra" panose="02040603050506020204" pitchFamily="18" charset="0"/>
                </a:rPr>
                <a:t>KẾT LUẬN</a:t>
              </a:r>
            </a:p>
          </p:txBody>
        </p:sp>
        <p:sp>
          <p:nvSpPr>
            <p:cNvPr id="86" name="TextBox 85">
              <a:extLst>
                <a:ext uri="{FF2B5EF4-FFF2-40B4-BE49-F238E27FC236}">
                  <a16:creationId xmlns:a16="http://schemas.microsoft.com/office/drawing/2014/main" xmlns="" id="{0F04C110-ED39-4FF7-B752-84E909C8E5D9}"/>
                </a:ext>
              </a:extLst>
            </p:cNvPr>
            <p:cNvSpPr txBox="1"/>
            <p:nvPr/>
          </p:nvSpPr>
          <p:spPr>
            <a:xfrm>
              <a:off x="6329184" y="1048683"/>
              <a:ext cx="5399488" cy="1107996"/>
            </a:xfrm>
            <a:prstGeom prst="rect">
              <a:avLst/>
            </a:prstGeom>
            <a:noFill/>
          </p:spPr>
          <p:txBody>
            <a:bodyPr wrap="square" rtlCol="0">
              <a:spAutoFit/>
            </a:bodyPr>
            <a:lstStyle/>
            <a:p>
              <a:r>
                <a:rPr lang="en-US" sz="6600" dirty="0">
                  <a:ln>
                    <a:solidFill>
                      <a:schemeClr val="tx1"/>
                    </a:solidFill>
                  </a:ln>
                  <a:solidFill>
                    <a:srgbClr val="FBE85B"/>
                  </a:solidFill>
                  <a:latin typeface="UTM Futura Extra" panose="02040603050506020204" pitchFamily="18" charset="0"/>
                </a:rPr>
                <a:t>KẾT LUẬN</a:t>
              </a:r>
            </a:p>
          </p:txBody>
        </p:sp>
      </p:grpSp>
      <p:pic>
        <p:nvPicPr>
          <p:cNvPr id="53" name="Picture 5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164568">
            <a:off x="3577908" y="493229"/>
            <a:ext cx="2931560" cy="2880697"/>
          </a:xfrm>
          <a:prstGeom prst="rect">
            <a:avLst/>
          </a:prstGeom>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1172828">
            <a:off x="208589" y="1162200"/>
            <a:ext cx="3545906" cy="279265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413922">
            <a:off x="2470490" y="3483806"/>
            <a:ext cx="3781134" cy="3067713"/>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870259">
            <a:off x="6385867" y="679663"/>
            <a:ext cx="882457" cy="848272"/>
          </a:xfrm>
          <a:prstGeom prst="rect">
            <a:avLst/>
          </a:prstGeom>
        </p:spPr>
      </p:pic>
    </p:spTree>
    <p:extLst>
      <p:ext uri="{BB962C8B-B14F-4D97-AF65-F5344CB8AC3E}">
        <p14:creationId xmlns:p14="http://schemas.microsoft.com/office/powerpoint/2010/main" xmlns="" val="1422190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par>
                                <p:cTn id="19" presetID="53" presetClass="entr" presetSubtype="16"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500" fill="hold"/>
                                        <p:tgtEl>
                                          <p:spTgt spid="51"/>
                                        </p:tgtEl>
                                        <p:attrNameLst>
                                          <p:attrName>ppt_w</p:attrName>
                                        </p:attrNameLst>
                                      </p:cBhvr>
                                      <p:tavLst>
                                        <p:tav tm="0">
                                          <p:val>
                                            <p:fltVal val="0"/>
                                          </p:val>
                                        </p:tav>
                                        <p:tav tm="100000">
                                          <p:val>
                                            <p:strVal val="#ppt_w"/>
                                          </p:val>
                                        </p:tav>
                                      </p:tavLst>
                                    </p:anim>
                                    <p:anim calcmode="lin" valueType="num">
                                      <p:cBhvr>
                                        <p:cTn id="28" dur="500" fill="hold"/>
                                        <p:tgtEl>
                                          <p:spTgt spid="51"/>
                                        </p:tgtEl>
                                        <p:attrNameLst>
                                          <p:attrName>ppt_h</p:attrName>
                                        </p:attrNameLst>
                                      </p:cBhvr>
                                      <p:tavLst>
                                        <p:tav tm="0">
                                          <p:val>
                                            <p:fltVal val="0"/>
                                          </p:val>
                                        </p:tav>
                                        <p:tav tm="100000">
                                          <p:val>
                                            <p:strVal val="#ppt_h"/>
                                          </p:val>
                                        </p:tav>
                                      </p:tavLst>
                                    </p:anim>
                                    <p:animEffect transition="in" filter="fade">
                                      <p:cBhvr>
                                        <p:cTn id="29" dur="500"/>
                                        <p:tgtEl>
                                          <p:spTgt spid="51"/>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52"/>
                                        </p:tgtEl>
                                        <p:attrNameLst>
                                          <p:attrName>style.visibility</p:attrName>
                                        </p:attrNameLst>
                                      </p:cBhvr>
                                      <p:to>
                                        <p:strVal val="visible"/>
                                      </p:to>
                                    </p:set>
                                    <p:anim calcmode="lin" valueType="num">
                                      <p:cBhvr>
                                        <p:cTn id="33" dur="500" fill="hold"/>
                                        <p:tgtEl>
                                          <p:spTgt spid="52"/>
                                        </p:tgtEl>
                                        <p:attrNameLst>
                                          <p:attrName>ppt_w</p:attrName>
                                        </p:attrNameLst>
                                      </p:cBhvr>
                                      <p:tavLst>
                                        <p:tav tm="0">
                                          <p:val>
                                            <p:fltVal val="0"/>
                                          </p:val>
                                        </p:tav>
                                        <p:tav tm="100000">
                                          <p:val>
                                            <p:strVal val="#ppt_w"/>
                                          </p:val>
                                        </p:tav>
                                      </p:tavLst>
                                    </p:anim>
                                    <p:anim calcmode="lin" valueType="num">
                                      <p:cBhvr>
                                        <p:cTn id="34" dur="500" fill="hold"/>
                                        <p:tgtEl>
                                          <p:spTgt spid="52"/>
                                        </p:tgtEl>
                                        <p:attrNameLst>
                                          <p:attrName>ppt_h</p:attrName>
                                        </p:attrNameLst>
                                      </p:cBhvr>
                                      <p:tavLst>
                                        <p:tav tm="0">
                                          <p:val>
                                            <p:fltVal val="0"/>
                                          </p:val>
                                        </p:tav>
                                        <p:tav tm="100000">
                                          <p:val>
                                            <p:strVal val="#ppt_h"/>
                                          </p:val>
                                        </p:tav>
                                      </p:tavLst>
                                    </p:anim>
                                    <p:animEffect transition="in" filter="fade">
                                      <p:cBhvr>
                                        <p:cTn id="35" dur="500"/>
                                        <p:tgtEl>
                                          <p:spTgt spid="52"/>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wipe(down)">
                                      <p:cBhvr>
                                        <p:cTn id="39" dur="500"/>
                                        <p:tgtEl>
                                          <p:spTgt spid="129"/>
                                        </p:tgtEl>
                                      </p:cBhvr>
                                    </p:animEffect>
                                  </p:childTnLst>
                                </p:cTn>
                              </p:par>
                              <p:par>
                                <p:cTn id="40" presetID="22" presetClass="entr" presetSubtype="4" fill="hold" nodeType="withEffect">
                                  <p:stCondLst>
                                    <p:cond delay="0"/>
                                  </p:stCondLst>
                                  <p:childTnLst>
                                    <p:set>
                                      <p:cBhvr>
                                        <p:cTn id="41" dur="1" fill="hold">
                                          <p:stCondLst>
                                            <p:cond delay="0"/>
                                          </p:stCondLst>
                                        </p:cTn>
                                        <p:tgtEl>
                                          <p:spTgt spid="130"/>
                                        </p:tgtEl>
                                        <p:attrNameLst>
                                          <p:attrName>style.visibility</p:attrName>
                                        </p:attrNameLst>
                                      </p:cBhvr>
                                      <p:to>
                                        <p:strVal val="visible"/>
                                      </p:to>
                                    </p:set>
                                    <p:animEffect transition="in" filter="wipe(down)">
                                      <p:cBhvr>
                                        <p:cTn id="42" dur="500"/>
                                        <p:tgtEl>
                                          <p:spTgt spid="130"/>
                                        </p:tgtEl>
                                      </p:cBhvr>
                                    </p:animEffect>
                                  </p:childTnLst>
                                </p:cTn>
                              </p:par>
                              <p:par>
                                <p:cTn id="43" presetID="22" presetClass="entr" presetSubtype="4" fill="hold" nodeType="withEffect">
                                  <p:stCondLst>
                                    <p:cond delay="0"/>
                                  </p:stCondLst>
                                  <p:childTnLst>
                                    <p:set>
                                      <p:cBhvr>
                                        <p:cTn id="44" dur="1" fill="hold">
                                          <p:stCondLst>
                                            <p:cond delay="0"/>
                                          </p:stCondLst>
                                        </p:cTn>
                                        <p:tgtEl>
                                          <p:spTgt spid="131"/>
                                        </p:tgtEl>
                                        <p:attrNameLst>
                                          <p:attrName>style.visibility</p:attrName>
                                        </p:attrNameLst>
                                      </p:cBhvr>
                                      <p:to>
                                        <p:strVal val="visible"/>
                                      </p:to>
                                    </p:set>
                                    <p:animEffect transition="in" filter="wipe(down)">
                                      <p:cBhvr>
                                        <p:cTn id="4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5897921" y="1196507"/>
            <a:ext cx="6294079" cy="5664671"/>
          </a:xfrm>
          <a:prstGeom prst="rect">
            <a:avLst/>
          </a:prstGeom>
        </p:spPr>
      </p:pic>
      <p:grpSp>
        <p:nvGrpSpPr>
          <p:cNvPr id="92" name="Group 91"/>
          <p:cNvGrpSpPr/>
          <p:nvPr/>
        </p:nvGrpSpPr>
        <p:grpSpPr>
          <a:xfrm rot="18005233">
            <a:off x="6154832" y="3117932"/>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xmlns=""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xmlns=""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xmlns=""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xmlns=""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939035">
            <a:off x="1318669" y="2844282"/>
            <a:ext cx="4346762" cy="339837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0559369">
            <a:off x="390451" y="453518"/>
            <a:ext cx="3271980" cy="2547574"/>
          </a:xfrm>
          <a:prstGeom prst="rect">
            <a:avLst/>
          </a:prstGeom>
          <a:effectLst>
            <a:outerShdw blurRad="50800" dist="38100" dir="2700000" algn="tl" rotWithShape="0">
              <a:prstClr val="black">
                <a:alpha val="40000"/>
              </a:prstClr>
            </a:outerShdw>
          </a:effectLst>
        </p:spPr>
      </p:pic>
      <p:pic>
        <p:nvPicPr>
          <p:cNvPr id="138" name="Picture 137"/>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685393">
            <a:off x="538544" y="5104513"/>
            <a:ext cx="882457" cy="848272"/>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730906" y="164035"/>
            <a:ext cx="4398104" cy="4580094"/>
          </a:xfrm>
          <a:prstGeom prst="rect">
            <a:avLst/>
          </a:prstGeom>
        </p:spPr>
      </p:pic>
    </p:spTree>
    <p:extLst>
      <p:ext uri="{BB962C8B-B14F-4D97-AF65-F5344CB8AC3E}">
        <p14:creationId xmlns:p14="http://schemas.microsoft.com/office/powerpoint/2010/main" xmlns="" val="155484501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1000" fill="hold"/>
                                        <p:tgtEl>
                                          <p:spTgt spid="92"/>
                                        </p:tgtEl>
                                        <p:attrNameLst>
                                          <p:attrName>ppt_w</p:attrName>
                                        </p:attrNameLst>
                                      </p:cBhvr>
                                      <p:tavLst>
                                        <p:tav tm="0">
                                          <p:val>
                                            <p:fltVal val="0"/>
                                          </p:val>
                                        </p:tav>
                                        <p:tav tm="100000">
                                          <p:val>
                                            <p:strVal val="#ppt_w"/>
                                          </p:val>
                                        </p:tav>
                                      </p:tavLst>
                                    </p:anim>
                                    <p:anim calcmode="lin" valueType="num">
                                      <p:cBhvr>
                                        <p:cTn id="18" dur="1000" fill="hold"/>
                                        <p:tgtEl>
                                          <p:spTgt spid="92"/>
                                        </p:tgtEl>
                                        <p:attrNameLst>
                                          <p:attrName>ppt_h</p:attrName>
                                        </p:attrNameLst>
                                      </p:cBhvr>
                                      <p:tavLst>
                                        <p:tav tm="0">
                                          <p:val>
                                            <p:fltVal val="0"/>
                                          </p:val>
                                        </p:tav>
                                        <p:tav tm="100000">
                                          <p:val>
                                            <p:strVal val="#ppt_h"/>
                                          </p:val>
                                        </p:tav>
                                      </p:tavLst>
                                    </p:anim>
                                    <p:anim calcmode="lin" valueType="num">
                                      <p:cBhvr>
                                        <p:cTn id="19" dur="1000" fill="hold"/>
                                        <p:tgtEl>
                                          <p:spTgt spid="92"/>
                                        </p:tgtEl>
                                        <p:attrNameLst>
                                          <p:attrName>style.rotation</p:attrName>
                                        </p:attrNameLst>
                                      </p:cBhvr>
                                      <p:tavLst>
                                        <p:tav tm="0">
                                          <p:val>
                                            <p:fltVal val="90"/>
                                          </p:val>
                                        </p:tav>
                                        <p:tav tm="100000">
                                          <p:val>
                                            <p:fltVal val="0"/>
                                          </p:val>
                                        </p:tav>
                                      </p:tavLst>
                                    </p:anim>
                                    <p:animEffect transition="in" filter="fade">
                                      <p:cBhvr>
                                        <p:cTn id="20" dur="100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2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92"/>
                                        </p:tgtEl>
                                      </p:cBhvr>
                                    </p:animEffect>
                                    <p:animScale>
                                      <p:cBhvr>
                                        <p:cTn id="30" dur="25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22" presetClass="entr" presetSubtype="4" fill="hold" nodeType="after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wipe(down)">
                                      <p:cBhvr>
                                        <p:cTn id="48" dur="500"/>
                                        <p:tgtEl>
                                          <p:spTgt spid="138"/>
                                        </p:tgtEl>
                                      </p:cBhvr>
                                    </p:animEffect>
                                  </p:childTnLst>
                                </p:cTn>
                              </p:par>
                              <p:par>
                                <p:cTn id="49" presetID="22" presetClass="entr" presetSubtype="4" fill="hold" nodeType="with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wipe(down)">
                                      <p:cBhvr>
                                        <p:cTn id="5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xmlns=""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xmlns=""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xmlns=""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xmlns="" id="{3F149DC6-7D23-4B7C-86BF-871670AA61FF}"/>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xmlns=""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xmlns="" id="{EBE45E8A-E6BD-4EBC-8D13-4776A6FDF8E2}"/>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xmlns="" id="{071D6F78-F2FD-46EA-860B-1DF6F0B81929}"/>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xmlns="" id="{AECACF7D-FA76-411A-8A55-3F01DA8829CE}"/>
                </a:ext>
              </a:extLst>
            </p:cNvPr>
            <p:cNvPicPr>
              <a:picLocks noChangeAspect="1"/>
            </p:cNvPicPr>
            <p:nvPr/>
          </p:nvPicPr>
          <p:blipFill rotWithShape="1">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xmlns=""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xmlns="" id="{9743B74B-DA90-4F25-8FCE-3929AD275576}"/>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xmlns="" id="{F7D02FC2-EED4-4B70-A4AB-0944C649ED0A}"/>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5339919" y="571681"/>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2</a:t>
            </a:r>
          </a:p>
        </p:txBody>
      </p:sp>
      <p:pic>
        <p:nvPicPr>
          <p:cNvPr id="88" name="Graphic 83"/>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4679760" y="611676"/>
            <a:ext cx="571500" cy="571500"/>
          </a:xfrm>
          <a:prstGeom prst="rect">
            <a:avLst/>
          </a:prstGeom>
        </p:spPr>
      </p:pic>
      <p:grpSp>
        <p:nvGrpSpPr>
          <p:cNvPr id="34" name="Group 33"/>
          <p:cNvGrpSpPr/>
          <p:nvPr/>
        </p:nvGrpSpPr>
        <p:grpSpPr>
          <a:xfrm>
            <a:off x="4158671" y="1635173"/>
            <a:ext cx="7446540" cy="3785895"/>
            <a:chOff x="282036" y="1625138"/>
            <a:chExt cx="7446540" cy="3785895"/>
          </a:xfrm>
        </p:grpSpPr>
        <p:sp>
          <p:nvSpPr>
            <p:cNvPr id="89" name="Rectangle 88"/>
            <p:cNvSpPr/>
            <p:nvPr/>
          </p:nvSpPr>
          <p:spPr>
            <a:xfrm>
              <a:off x="282036" y="1625381"/>
              <a:ext cx="7446540" cy="3785652"/>
            </a:xfrm>
            <a:prstGeom prst="rect">
              <a:avLst/>
            </a:prstGeom>
          </p:spPr>
          <p:txBody>
            <a:bodyPr wrap="square">
              <a:spAutoFit/>
            </a:bodyPr>
            <a:lstStyle/>
            <a:p>
              <a:pPr algn="ctr"/>
              <a:r>
                <a:rPr lang="en-US" sz="6000" b="1" dirty="0">
                  <a:solidFill>
                    <a:srgbClr val="0070C0"/>
                  </a:solidFill>
                  <a:effectLst>
                    <a:outerShdw blurRad="38100" dist="38100" dir="2700000" algn="tl">
                      <a:srgbClr val="000000">
                        <a:alpha val="43137"/>
                      </a:srgbClr>
                    </a:outerShdw>
                  </a:effectLst>
                  <a:latin typeface="UTM Futura Extra" panose="02040603050506020204" pitchFamily="18" charset="0"/>
                </a:rPr>
                <a:t>TRUNG TÂM</a:t>
              </a:r>
            </a:p>
            <a:p>
              <a:pPr algn="ctr"/>
              <a:r>
                <a:rPr lang="en-US" sz="6000" b="1" dirty="0">
                  <a:solidFill>
                    <a:srgbClr val="0070C0"/>
                  </a:solidFill>
                  <a:effectLst>
                    <a:outerShdw blurRad="38100" dist="38100" dir="2700000" algn="tl">
                      <a:srgbClr val="000000">
                        <a:alpha val="43137"/>
                      </a:srgbClr>
                    </a:outerShdw>
                  </a:effectLst>
                  <a:latin typeface="UTM Futura Extra" panose="02040603050506020204" pitchFamily="18" charset="0"/>
                </a:rPr>
                <a:t>KINH TẾ</a:t>
              </a:r>
            </a:p>
            <a:p>
              <a:pPr algn="ctr"/>
              <a:r>
                <a:rPr lang="en-US" sz="6000" b="1" dirty="0">
                  <a:solidFill>
                    <a:srgbClr val="0070C0"/>
                  </a:solidFill>
                  <a:effectLst>
                    <a:outerShdw blurRad="38100" dist="38100" dir="2700000" algn="tl">
                      <a:srgbClr val="000000">
                        <a:alpha val="43137"/>
                      </a:srgbClr>
                    </a:outerShdw>
                  </a:effectLst>
                  <a:latin typeface="UTM Futura Extra" panose="02040603050506020204" pitchFamily="18" charset="0"/>
                </a:rPr>
                <a:t>VĂN HÓA</a:t>
              </a:r>
            </a:p>
            <a:p>
              <a:pPr algn="ctr"/>
              <a:r>
                <a:rPr lang="en-US" sz="6000" b="1" dirty="0">
                  <a:solidFill>
                    <a:srgbClr val="0070C0"/>
                  </a:solidFill>
                  <a:effectLst>
                    <a:outerShdw blurRad="38100" dist="38100" dir="2700000" algn="tl">
                      <a:srgbClr val="000000">
                        <a:alpha val="43137"/>
                      </a:srgbClr>
                    </a:outerShdw>
                  </a:effectLst>
                  <a:latin typeface="UTM Futura Extra" panose="02040603050506020204" pitchFamily="18" charset="0"/>
                </a:rPr>
                <a:t>KHOA HỌC LỚN</a:t>
              </a:r>
            </a:p>
          </p:txBody>
        </p:sp>
        <p:sp>
          <p:nvSpPr>
            <p:cNvPr id="90" name="Rectangle 89"/>
            <p:cNvSpPr/>
            <p:nvPr/>
          </p:nvSpPr>
          <p:spPr>
            <a:xfrm>
              <a:off x="710593" y="1625138"/>
              <a:ext cx="6749972" cy="3785652"/>
            </a:xfrm>
            <a:prstGeom prst="rect">
              <a:avLst/>
            </a:prstGeom>
          </p:spPr>
          <p:txBody>
            <a:bodyPr wrap="square">
              <a:spAutoFit/>
            </a:bodyPr>
            <a:lstStyle/>
            <a:p>
              <a:pPr algn="ctr"/>
              <a:r>
                <a:rPr lang="en-US" sz="6000" b="1" dirty="0">
                  <a:solidFill>
                    <a:srgbClr val="66FFFF"/>
                  </a:solidFill>
                  <a:latin typeface="UTM Futura Extra" panose="02040603050506020204" pitchFamily="18" charset="0"/>
                </a:rPr>
                <a:t>TRUNG TÂM</a:t>
              </a:r>
            </a:p>
            <a:p>
              <a:pPr algn="ctr"/>
              <a:r>
                <a:rPr lang="en-US" sz="6000" b="1" dirty="0">
                  <a:solidFill>
                    <a:srgbClr val="66FFFF"/>
                  </a:solidFill>
                  <a:latin typeface="UTM Futura Extra" panose="02040603050506020204" pitchFamily="18" charset="0"/>
                </a:rPr>
                <a:t>KINH TẾ</a:t>
              </a:r>
            </a:p>
            <a:p>
              <a:pPr algn="ctr"/>
              <a:r>
                <a:rPr lang="en-US" sz="6000" b="1" dirty="0">
                  <a:solidFill>
                    <a:srgbClr val="66FFFF"/>
                  </a:solidFill>
                  <a:latin typeface="UTM Futura Extra" panose="02040603050506020204" pitchFamily="18" charset="0"/>
                </a:rPr>
                <a:t>VĂN HÓA</a:t>
              </a:r>
            </a:p>
            <a:p>
              <a:pPr algn="ctr"/>
              <a:r>
                <a:rPr lang="en-US" sz="6000" b="1" dirty="0">
                  <a:solidFill>
                    <a:srgbClr val="66FFFF"/>
                  </a:solidFill>
                  <a:latin typeface="UTM Futura Extra" panose="02040603050506020204" pitchFamily="18" charset="0"/>
                </a:rPr>
                <a:t>KHOA HỌC LỚN</a:t>
              </a:r>
            </a:p>
          </p:txBody>
        </p:sp>
      </p:grpSp>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rot="20689737">
            <a:off x="-290769" y="4881065"/>
            <a:ext cx="2556838" cy="1908089"/>
          </a:xfrm>
          <a:prstGeom prst="rect">
            <a:avLst/>
          </a:prstGeom>
        </p:spPr>
      </p:pic>
    </p:spTree>
    <p:extLst>
      <p:ext uri="{BB962C8B-B14F-4D97-AF65-F5344CB8AC3E}">
        <p14:creationId xmlns:p14="http://schemas.microsoft.com/office/powerpoint/2010/main" xmlns="" val="77981038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randombar(horizontal)">
                                      <p:cBhvr>
                                        <p:cTn id="43" dur="1000"/>
                                        <p:tgtEl>
                                          <p:spTgt spid="81"/>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1000" fill="hold"/>
                                        <p:tgtEl>
                                          <p:spTgt spid="34"/>
                                        </p:tgtEl>
                                        <p:attrNameLst>
                                          <p:attrName>ppt_w</p:attrName>
                                        </p:attrNameLst>
                                      </p:cBhvr>
                                      <p:tavLst>
                                        <p:tav tm="0">
                                          <p:val>
                                            <p:fltVal val="0"/>
                                          </p:val>
                                        </p:tav>
                                        <p:tav tm="100000">
                                          <p:val>
                                            <p:strVal val="#ppt_w"/>
                                          </p:val>
                                        </p:tav>
                                      </p:tavLst>
                                    </p:anim>
                                    <p:anim calcmode="lin" valueType="num">
                                      <p:cBhvr>
                                        <p:cTn id="48" dur="1000" fill="hold"/>
                                        <p:tgtEl>
                                          <p:spTgt spid="34"/>
                                        </p:tgtEl>
                                        <p:attrNameLst>
                                          <p:attrName>ppt_h</p:attrName>
                                        </p:attrNameLst>
                                      </p:cBhvr>
                                      <p:tavLst>
                                        <p:tav tm="0">
                                          <p:val>
                                            <p:fltVal val="0"/>
                                          </p:val>
                                        </p:tav>
                                        <p:tav tm="100000">
                                          <p:val>
                                            <p:strVal val="#ppt_h"/>
                                          </p:val>
                                        </p:tav>
                                      </p:tavLst>
                                    </p:anim>
                                    <p:animEffect transition="in" filter="fade">
                                      <p:cBhvr>
                                        <p:cTn id="4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36" name="Oval 35">
            <a:extLst>
              <a:ext uri="{FF2B5EF4-FFF2-40B4-BE49-F238E27FC236}">
                <a16:creationId xmlns:a16="http://schemas.microsoft.com/office/drawing/2014/main" xmlns="" id="{3748C682-247B-433D-A04E-D672917703E1}"/>
              </a:ext>
            </a:extLst>
          </p:cNvPr>
          <p:cNvSpPr/>
          <p:nvPr/>
        </p:nvSpPr>
        <p:spPr>
          <a:xfrm>
            <a:off x="903034" y="623519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xmlns="" id="{E5271D7C-A3E6-465C-8642-EB842971F1BD}"/>
              </a:ext>
            </a:extLst>
          </p:cNvPr>
          <p:cNvSpPr/>
          <p:nvPr/>
        </p:nvSpPr>
        <p:spPr>
          <a:xfrm>
            <a:off x="11648090" y="8457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34E638C7-635C-4001-AAC4-85C2CCB7B76F}"/>
              </a:ext>
            </a:extLst>
          </p:cNvPr>
          <p:cNvSpPr/>
          <p:nvPr/>
        </p:nvSpPr>
        <p:spPr>
          <a:xfrm>
            <a:off x="11555779" y="6346253"/>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p:cNvSpPr/>
          <p:nvPr/>
        </p:nvSpPr>
        <p:spPr>
          <a:xfrm>
            <a:off x="46868" y="5360649"/>
            <a:ext cx="1349287" cy="1349287"/>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tar: 4 Points 61"/>
          <p:cNvSpPr/>
          <p:nvPr/>
        </p:nvSpPr>
        <p:spPr>
          <a:xfrm>
            <a:off x="11429091" y="6502"/>
            <a:ext cx="539904" cy="539904"/>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55279" y="1079388"/>
            <a:ext cx="2164392" cy="2164392"/>
            <a:chOff x="9821396" y="-194805"/>
            <a:chExt cx="2164392" cy="2164392"/>
          </a:xfrm>
        </p:grpSpPr>
        <p:pic>
          <p:nvPicPr>
            <p:cNvPr id="65" name="Graphic 45"/>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9821396" y="-194805"/>
              <a:ext cx="2164392" cy="2164392"/>
            </a:xfrm>
            <a:prstGeom prst="rect">
              <a:avLst/>
            </a:prstGeom>
          </p:spPr>
        </p:pic>
        <p:pic>
          <p:nvPicPr>
            <p:cNvPr id="66" name="Graphic 75"/>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a:off x="9999532" y="132192"/>
              <a:ext cx="1767515" cy="1615955"/>
            </a:xfrm>
            <a:prstGeom prst="rect">
              <a:avLst/>
            </a:prstGeom>
          </p:spPr>
        </p:pic>
      </p:grpSp>
      <p:grpSp>
        <p:nvGrpSpPr>
          <p:cNvPr id="67" name="Group 66"/>
          <p:cNvGrpSpPr/>
          <p:nvPr/>
        </p:nvGrpSpPr>
        <p:grpSpPr>
          <a:xfrm>
            <a:off x="9951175" y="4278453"/>
            <a:ext cx="2164392" cy="2164392"/>
            <a:chOff x="9821396" y="-194805"/>
            <a:chExt cx="2164392" cy="2164392"/>
          </a:xfrm>
        </p:grpSpPr>
        <p:pic>
          <p:nvPicPr>
            <p:cNvPr id="68" name="Graphic 45"/>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a:off x="9999532" y="132192"/>
              <a:ext cx="1767515" cy="1615955"/>
            </a:xfrm>
            <a:prstGeom prst="rect">
              <a:avLst/>
            </a:prstGeom>
          </p:spPr>
        </p:pic>
      </p:grpSp>
      <p:pic>
        <p:nvPicPr>
          <p:cNvPr id="8" name="Picture 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234887" y="189224"/>
            <a:ext cx="9607611" cy="6479552"/>
          </a:xfrm>
          <a:prstGeom prst="rect">
            <a:avLst/>
          </a:prstGeom>
        </p:spPr>
      </p:pic>
      <p:sp>
        <p:nvSpPr>
          <p:cNvPr id="60" name="Star: 4 Points 59"/>
          <p:cNvSpPr/>
          <p:nvPr/>
        </p:nvSpPr>
        <p:spPr>
          <a:xfrm>
            <a:off x="1044014" y="5149769"/>
            <a:ext cx="539904" cy="539904"/>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tar: 4 Points 62"/>
          <p:cNvSpPr/>
          <p:nvPr/>
        </p:nvSpPr>
        <p:spPr>
          <a:xfrm>
            <a:off x="10498344" y="182723"/>
            <a:ext cx="1349287" cy="134928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NH TE">
            <a:hlinkClick r:id="" action="ppaction://media"/>
          </p:cNvPr>
          <p:cNvPicPr>
            <a:picLocks noChangeAspect="1"/>
          </p:cNvPicPr>
          <p:nvPr>
            <a:videoFile r:link="rId1"/>
            <p:extLst/>
          </p:nvPr>
        </p:nvPicPr>
        <p:blipFill>
          <a:blip r:embed="rId11" cstate="print"/>
          <a:stretch>
            <a:fillRect/>
          </a:stretch>
        </p:blipFill>
        <p:spPr>
          <a:xfrm>
            <a:off x="1655826" y="518974"/>
            <a:ext cx="8733444" cy="5825818"/>
          </a:xfrm>
          <a:prstGeom prst="roundRect">
            <a:avLst>
              <a:gd name="adj" fmla="val 508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xmlns="" val="9370779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xmlns=""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xmlns=""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xmlns=""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art 48">
                <a:extLst>
                  <a:ext uri="{FF2B5EF4-FFF2-40B4-BE49-F238E27FC236}">
                    <a16:creationId xmlns:a16="http://schemas.microsoft.com/office/drawing/2014/main" xmlns=""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Arc 45">
              <a:extLst>
                <a:ext uri="{FF2B5EF4-FFF2-40B4-BE49-F238E27FC236}">
                  <a16:creationId xmlns:a16="http://schemas.microsoft.com/office/drawing/2014/main" xmlns=""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xmlns=""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xmlns=""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xmlns=""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xmlns=""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a:extLst>
                  <a:ext uri="{FF2B5EF4-FFF2-40B4-BE49-F238E27FC236}">
                    <a16:creationId xmlns:a16="http://schemas.microsoft.com/office/drawing/2014/main" xmlns=""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a:extLst>
                <a:ext uri="{FF2B5EF4-FFF2-40B4-BE49-F238E27FC236}">
                  <a16:creationId xmlns:a16="http://schemas.microsoft.com/office/drawing/2014/main" xmlns=""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a:extLst>
                <a:ext uri="{FF2B5EF4-FFF2-40B4-BE49-F238E27FC236}">
                  <a16:creationId xmlns:a16="http://schemas.microsoft.com/office/drawing/2014/main" xmlns=""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a:extLst>
              <a:ext uri="{FF2B5EF4-FFF2-40B4-BE49-F238E27FC236}">
                <a16:creationId xmlns:a16="http://schemas.microsoft.com/office/drawing/2014/main" xmlns=""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2461" y="184370"/>
            <a:ext cx="10661904" cy="13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7" name="Group 26"/>
          <p:cNvGrpSpPr/>
          <p:nvPr/>
        </p:nvGrpSpPr>
        <p:grpSpPr>
          <a:xfrm>
            <a:off x="440764" y="1794920"/>
            <a:ext cx="4301295" cy="2341777"/>
            <a:chOff x="215841" y="1919327"/>
            <a:chExt cx="4301295" cy="2341777"/>
          </a:xfrm>
        </p:grpSpPr>
        <p:sp>
          <p:nvSpPr>
            <p:cNvPr id="5" name="Rectangle 4">
              <a:extLst>
                <a:ext uri="{FF2B5EF4-FFF2-40B4-BE49-F238E27FC236}">
                  <a16:creationId xmlns:a16="http://schemas.microsoft.com/office/drawing/2014/main" xmlns="" id="{781BFF0F-DB64-4599-B148-75974D585881}"/>
                </a:ext>
              </a:extLst>
            </p:cNvPr>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2C06A77-E1B8-46CE-BFA1-0C5A685DC5BB}"/>
                </a:ext>
              </a:extLst>
            </p:cNvPr>
            <p:cNvSpPr txBox="1"/>
            <p:nvPr/>
          </p:nvSpPr>
          <p:spPr>
            <a:xfrm>
              <a:off x="215841" y="1941497"/>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Cơ</a:t>
              </a:r>
              <a:r>
                <a:rPr lang="en-US" sz="2000" b="1" dirty="0">
                  <a:latin typeface="UTM Ericsson Capital" panose="02040603050506020204" pitchFamily="18" charset="0"/>
                </a:rPr>
                <a:t> </a:t>
              </a:r>
              <a:r>
                <a:rPr lang="en-US" sz="2000" b="1" dirty="0" err="1">
                  <a:latin typeface="UTM Ericsson Capital" panose="02040603050506020204" pitchFamily="18" charset="0"/>
                </a:rPr>
                <a:t>khí</a:t>
              </a:r>
              <a:endParaRPr lang="en-US" sz="2000" b="1" dirty="0">
                <a:latin typeface="UTM Ericsson Capital" panose="02040603050506020204" pitchFamily="18" charset="0"/>
              </a:endParaRPr>
            </a:p>
          </p:txBody>
        </p:sp>
        <p:pic>
          <p:nvPicPr>
            <p:cNvPr id="9" name="Graphic 8">
              <a:extLst>
                <a:ext uri="{FF2B5EF4-FFF2-40B4-BE49-F238E27FC236}">
                  <a16:creationId xmlns:a16="http://schemas.microsoft.com/office/drawing/2014/main" xmlns="" id="{83E8468B-4644-46DD-B6B9-65B7F8E9D679}"/>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84328" y="2411027"/>
              <a:ext cx="3786503" cy="1700090"/>
            </a:xfrm>
            <a:prstGeom prst="rect">
              <a:avLst/>
            </a:prstGeom>
            <a:ln w="38100" cap="sq">
              <a:solidFill>
                <a:srgbClr val="000000"/>
              </a:solidFill>
              <a:prstDash val="solid"/>
              <a:miter lim="800000"/>
            </a:ln>
            <a:effectLst/>
          </p:spPr>
        </p:pic>
      </p:grpSp>
      <p:grpSp>
        <p:nvGrpSpPr>
          <p:cNvPr id="28" name="Group 27"/>
          <p:cNvGrpSpPr/>
          <p:nvPr/>
        </p:nvGrpSpPr>
        <p:grpSpPr>
          <a:xfrm>
            <a:off x="4881525" y="1794920"/>
            <a:ext cx="4172582" cy="2341777"/>
            <a:chOff x="4656602" y="1919327"/>
            <a:chExt cx="4172582" cy="2341777"/>
          </a:xfrm>
        </p:grpSpPr>
        <p:sp>
          <p:nvSpPr>
            <p:cNvPr id="62" name="Rectangle 61"/>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4656602" y="1941497"/>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Dệt</a:t>
              </a:r>
              <a:r>
                <a:rPr lang="en-US" sz="2000" b="1" dirty="0">
                  <a:latin typeface="UTM Ericsson Capital" panose="02040603050506020204" pitchFamily="18" charset="0"/>
                </a:rPr>
                <a:t> may</a:t>
              </a:r>
            </a:p>
          </p:txBody>
        </p:sp>
        <p:pic>
          <p:nvPicPr>
            <p:cNvPr id="64" name="Graphic 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4856726" y="2047847"/>
              <a:ext cx="231481" cy="231481"/>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908361" y="2399155"/>
              <a:ext cx="3742944" cy="1723833"/>
            </a:xfrm>
            <a:prstGeom prst="rect">
              <a:avLst/>
            </a:prstGeom>
            <a:ln w="38100" cap="sq">
              <a:solidFill>
                <a:srgbClr val="000000"/>
              </a:solidFill>
              <a:prstDash val="solid"/>
              <a:miter lim="800000"/>
            </a:ln>
            <a:effectLst/>
          </p:spPr>
        </p:pic>
      </p:grpSp>
      <p:grpSp>
        <p:nvGrpSpPr>
          <p:cNvPr id="41" name="Group 40"/>
          <p:cNvGrpSpPr/>
          <p:nvPr/>
        </p:nvGrpSpPr>
        <p:grpSpPr>
          <a:xfrm>
            <a:off x="3052782" y="4258443"/>
            <a:ext cx="4098702" cy="2341777"/>
            <a:chOff x="2827859" y="4382850"/>
            <a:chExt cx="4098702" cy="2341777"/>
          </a:xfrm>
        </p:grpSpPr>
        <p:grpSp>
          <p:nvGrpSpPr>
            <p:cNvPr id="29" name="Group 28"/>
            <p:cNvGrpSpPr/>
            <p:nvPr/>
          </p:nvGrpSpPr>
          <p:grpSpPr>
            <a:xfrm>
              <a:off x="2827859" y="4382850"/>
              <a:ext cx="4098702" cy="2341777"/>
              <a:chOff x="2827859" y="4382850"/>
              <a:chExt cx="4098702" cy="2341777"/>
            </a:xfrm>
          </p:grpSpPr>
          <p:sp>
            <p:nvSpPr>
              <p:cNvPr id="65" name="Rectangle 64"/>
              <p:cNvSpPr/>
              <p:nvPr/>
            </p:nvSpPr>
            <p:spPr>
              <a:xfrm>
                <a:off x="2827859" y="4382850"/>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110046" y="4405020"/>
                <a:ext cx="2953202" cy="400110"/>
              </a:xfrm>
              <a:prstGeom prst="rect">
                <a:avLst/>
              </a:prstGeom>
              <a:noFill/>
            </p:spPr>
            <p:txBody>
              <a:bodyPr wrap="square" rtlCol="0">
                <a:spAutoFit/>
              </a:bodyPr>
              <a:lstStyle/>
              <a:p>
                <a:pPr algn="ctr"/>
                <a:r>
                  <a:rPr lang="en-US" sz="2000" b="1" dirty="0" err="1">
                    <a:latin typeface="UTM Ericsson Capital" panose="02040603050506020204" pitchFamily="18" charset="0"/>
                  </a:rPr>
                  <a:t>Vật</a:t>
                </a:r>
                <a:r>
                  <a:rPr lang="en-US" sz="2000" b="1" dirty="0">
                    <a:latin typeface="UTM Ericsson Capital" panose="02040603050506020204" pitchFamily="18" charset="0"/>
                  </a:rPr>
                  <a:t> </a:t>
                </a:r>
                <a:r>
                  <a:rPr lang="en-US" sz="2000" b="1" dirty="0" err="1">
                    <a:latin typeface="UTM Ericsson Capital" panose="02040603050506020204" pitchFamily="18" charset="0"/>
                  </a:rPr>
                  <a:t>liệu</a:t>
                </a:r>
                <a:r>
                  <a:rPr lang="en-US" sz="2000" b="1" dirty="0">
                    <a:latin typeface="UTM Ericsson Capital" panose="02040603050506020204" pitchFamily="18" charset="0"/>
                  </a:rPr>
                  <a:t> </a:t>
                </a:r>
                <a:r>
                  <a:rPr lang="en-US" sz="2000" b="1" dirty="0" err="1">
                    <a:latin typeface="UTM Ericsson Capital" panose="02040603050506020204" pitchFamily="18" charset="0"/>
                  </a:rPr>
                  <a:t>xây</a:t>
                </a:r>
                <a:r>
                  <a:rPr lang="en-US" sz="2000" b="1" dirty="0">
                    <a:latin typeface="UTM Ericsson Capital" panose="02040603050506020204" pitchFamily="18" charset="0"/>
                  </a:rPr>
                  <a:t> </a:t>
                </a:r>
                <a:r>
                  <a:rPr lang="en-US" sz="2000" b="1" dirty="0" err="1">
                    <a:latin typeface="UTM Ericsson Capital" panose="02040603050506020204" pitchFamily="18" charset="0"/>
                  </a:rPr>
                  <a:t>dựng</a:t>
                </a:r>
                <a:endParaRPr lang="en-US" sz="2000" b="1" dirty="0">
                  <a:latin typeface="UTM Ericsson Capital" panose="02040603050506020204" pitchFamily="18" charset="0"/>
                </a:endParaRPr>
              </a:p>
            </p:txBody>
          </p:sp>
          <p:pic>
            <p:nvPicPr>
              <p:cNvPr id="67" name="Graphic 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2954103" y="4511370"/>
                <a:ext cx="231481" cy="231481"/>
              </a:xfrm>
              <a:prstGeom prst="rect">
                <a:avLst/>
              </a:prstGeom>
            </p:spPr>
          </p:pic>
        </p:grpSp>
        <p:pic>
          <p:nvPicPr>
            <p:cNvPr id="25" name="Picture 2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954103" y="4849201"/>
              <a:ext cx="3812457" cy="1725335"/>
            </a:xfrm>
            <a:prstGeom prst="rect">
              <a:avLst/>
            </a:prstGeom>
            <a:ln w="38100" cap="sq">
              <a:solidFill>
                <a:srgbClr val="000000"/>
              </a:solidFill>
              <a:prstDash val="solid"/>
              <a:miter lim="800000"/>
            </a:ln>
            <a:effectLst/>
          </p:spPr>
        </p:pic>
      </p:grpSp>
      <p:grpSp>
        <p:nvGrpSpPr>
          <p:cNvPr id="40" name="Group 39"/>
          <p:cNvGrpSpPr/>
          <p:nvPr/>
        </p:nvGrpSpPr>
        <p:grpSpPr>
          <a:xfrm>
            <a:off x="7227155" y="4253544"/>
            <a:ext cx="4217210" cy="2341777"/>
            <a:chOff x="7002232" y="4377951"/>
            <a:chExt cx="4217210" cy="2341777"/>
          </a:xfrm>
        </p:grpSpPr>
        <p:sp>
          <p:nvSpPr>
            <p:cNvPr id="68" name="Rectangle 67"/>
            <p:cNvSpPr/>
            <p:nvPr/>
          </p:nvSpPr>
          <p:spPr>
            <a:xfrm>
              <a:off x="7120740" y="4377951"/>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002232" y="4418816"/>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Điện</a:t>
              </a:r>
              <a:r>
                <a:rPr lang="en-US" sz="2000" b="1" dirty="0">
                  <a:latin typeface="UTM Ericsson Capital" panose="02040603050506020204" pitchFamily="18" charset="0"/>
                </a:rPr>
                <a:t> </a:t>
              </a:r>
              <a:r>
                <a:rPr lang="en-US" sz="2000" b="1" dirty="0" err="1">
                  <a:latin typeface="UTM Ericsson Capital" panose="02040603050506020204" pitchFamily="18" charset="0"/>
                </a:rPr>
                <a:t>tử</a:t>
              </a:r>
              <a:endParaRPr lang="en-US" sz="2000" b="1" dirty="0">
                <a:latin typeface="UTM Ericsson Capital" panose="02040603050506020204" pitchFamily="18" charset="0"/>
              </a:endParaRPr>
            </a:p>
          </p:txBody>
        </p:sp>
        <p:pic>
          <p:nvPicPr>
            <p:cNvPr id="70" name="Graphic 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7246984" y="4506471"/>
              <a:ext cx="231481" cy="231481"/>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284570" y="4869056"/>
              <a:ext cx="3772426" cy="1705480"/>
            </a:xfrm>
            <a:prstGeom prst="rect">
              <a:avLst/>
            </a:prstGeom>
            <a:ln w="38100" cap="sq">
              <a:solidFill>
                <a:srgbClr val="000000"/>
              </a:solidFill>
              <a:prstDash val="solid"/>
              <a:miter lim="800000"/>
            </a:ln>
            <a:effectLst/>
          </p:spPr>
        </p:pic>
      </p:gr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spTree>
    <p:custDataLst>
      <p:tags r:id="rId1"/>
    </p:custDataLst>
    <p:extLst>
      <p:ext uri="{BB962C8B-B14F-4D97-AF65-F5344CB8AC3E}">
        <p14:creationId xmlns:p14="http://schemas.microsoft.com/office/powerpoint/2010/main" xmlns="" val="134620655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7" presetClass="entr" presetSubtype="0"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1000"/>
                                        <p:tgtEl>
                                          <p:spTgt spid="40"/>
                                        </p:tgtEl>
                                      </p:cBhvr>
                                    </p:animEffect>
                                    <p:anim calcmode="lin" valueType="num">
                                      <p:cBhvr>
                                        <p:cTn id="51" dur="1000" fill="hold"/>
                                        <p:tgtEl>
                                          <p:spTgt spid="40"/>
                                        </p:tgtEl>
                                        <p:attrNameLst>
                                          <p:attrName>ppt_x</p:attrName>
                                        </p:attrNameLst>
                                      </p:cBhvr>
                                      <p:tavLst>
                                        <p:tav tm="0">
                                          <p:val>
                                            <p:strVal val="#ppt_x"/>
                                          </p:val>
                                        </p:tav>
                                        <p:tav tm="100000">
                                          <p:val>
                                            <p:strVal val="#ppt_x"/>
                                          </p:val>
                                        </p:tav>
                                      </p:tavLst>
                                    </p:anim>
                                    <p:anim calcmode="lin" valueType="num">
                                      <p:cBhvr>
                                        <p:cTn id="5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xmlns=""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rot="2303000">
            <a:off x="2177161" y="437012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p:cNvSpPr/>
          <p:nvPr/>
        </p:nvSpPr>
        <p:spPr>
          <a:xfrm rot="21125532">
            <a:off x="2131000" y="479314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p:cNvSpPr/>
          <p:nvPr/>
        </p:nvSpPr>
        <p:spPr>
          <a:xfrm rot="18423720">
            <a:off x="2384073" y="5158571"/>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p:cNvSpPr/>
          <p:nvPr/>
        </p:nvSpPr>
        <p:spPr>
          <a:xfrm rot="18211801">
            <a:off x="9301459" y="1722355"/>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rot="21125532">
            <a:off x="9565039" y="204537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73"/>
          <p:cNvSpPr/>
          <p:nvPr/>
        </p:nvSpPr>
        <p:spPr>
          <a:xfrm rot="2951494">
            <a:off x="9380729" y="241629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09067" y="252990"/>
            <a:ext cx="10402956" cy="1186928"/>
            <a:chOff x="909067" y="252990"/>
            <a:chExt cx="10402956" cy="1186928"/>
          </a:xfrm>
        </p:grpSpPr>
        <p:sp>
          <p:nvSpPr>
            <p:cNvPr id="56" name="Rectangle 55"/>
            <p:cNvSpPr/>
            <p:nvPr/>
          </p:nvSpPr>
          <p:spPr>
            <a:xfrm>
              <a:off x="909067" y="252990"/>
              <a:ext cx="10402956" cy="11869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056026" y="369400"/>
              <a:ext cx="10109037"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p>
            <a:p>
              <a:pPr algn="ct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p>
          </p:txBody>
        </p:sp>
      </p:grpSp>
      <p:grpSp>
        <p:nvGrpSpPr>
          <p:cNvPr id="16" name="Group 15"/>
          <p:cNvGrpSpPr/>
          <p:nvPr/>
        </p:nvGrpSpPr>
        <p:grpSpPr>
          <a:xfrm>
            <a:off x="4936986" y="1794920"/>
            <a:ext cx="4172582" cy="2341777"/>
            <a:chOff x="4936986" y="1794920"/>
            <a:chExt cx="4172582" cy="2341777"/>
          </a:xfrm>
        </p:grpSpPr>
        <p:grpSp>
          <p:nvGrpSpPr>
            <p:cNvPr id="28" name="Group 27"/>
            <p:cNvGrpSpPr/>
            <p:nvPr/>
          </p:nvGrpSpPr>
          <p:grpSpPr>
            <a:xfrm>
              <a:off x="4936986" y="1794920"/>
              <a:ext cx="4172582" cy="2341777"/>
              <a:chOff x="4712063" y="1919327"/>
              <a:chExt cx="4172582" cy="2341777"/>
            </a:xfrm>
          </p:grpSpPr>
          <p:sp>
            <p:nvSpPr>
              <p:cNvPr id="62" name="Rectangle 61"/>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4712063" y="1929489"/>
                <a:ext cx="4172582" cy="400110"/>
              </a:xfrm>
              <a:prstGeom prst="rect">
                <a:avLst/>
              </a:prstGeom>
              <a:noFill/>
            </p:spPr>
            <p:txBody>
              <a:bodyPr wrap="square" rtlCol="0">
                <a:spAutoFit/>
              </a:bodyPr>
              <a:lstStyle/>
              <a:p>
                <a:pPr algn="ctr"/>
                <a:r>
                  <a:rPr lang="en-US" sz="2000" b="1" dirty="0" err="1">
                    <a:latin typeface="UTM Ericsson Capital" panose="02040603050506020204" pitchFamily="18" charset="0"/>
                  </a:rPr>
                  <a:t>Chợ</a:t>
                </a:r>
                <a:r>
                  <a:rPr lang="en-US" sz="2000" b="1" dirty="0">
                    <a:latin typeface="UTM Ericsson Capital" panose="02040603050506020204" pitchFamily="18" charset="0"/>
                  </a:rPr>
                  <a:t> </a:t>
                </a:r>
                <a:r>
                  <a:rPr lang="en-US" sz="2000" b="1" dirty="0" err="1">
                    <a:latin typeface="UTM Ericsson Capital" panose="02040603050506020204" pitchFamily="18" charset="0"/>
                  </a:rPr>
                  <a:t>đầu</a:t>
                </a:r>
                <a:r>
                  <a:rPr lang="en-US" sz="2000" b="1" dirty="0">
                    <a:latin typeface="UTM Ericsson Capital" panose="02040603050506020204" pitchFamily="18" charset="0"/>
                  </a:rPr>
                  <a:t> </a:t>
                </a:r>
                <a:r>
                  <a:rPr lang="en-US" sz="2000" b="1" dirty="0" err="1">
                    <a:latin typeface="UTM Ericsson Capital" panose="02040603050506020204" pitchFamily="18" charset="0"/>
                  </a:rPr>
                  <a:t>mối</a:t>
                </a:r>
                <a:r>
                  <a:rPr lang="en-US" sz="2000" b="1" dirty="0">
                    <a:latin typeface="UTM Ericsson Capital" panose="02040603050506020204" pitchFamily="18" charset="0"/>
                  </a:rPr>
                  <a:t> </a:t>
                </a:r>
                <a:r>
                  <a:rPr lang="en-US" sz="2000" b="1" dirty="0" err="1">
                    <a:latin typeface="UTM Ericsson Capital" panose="02040603050506020204" pitchFamily="18" charset="0"/>
                  </a:rPr>
                  <a:t>bình</a:t>
                </a:r>
                <a:r>
                  <a:rPr lang="en-US" sz="2000" b="1" dirty="0">
                    <a:latin typeface="UTM Ericsson Capital" panose="02040603050506020204" pitchFamily="18" charset="0"/>
                  </a:rPr>
                  <a:t> </a:t>
                </a:r>
                <a:r>
                  <a:rPr lang="en-US" sz="2000" b="1" dirty="0" err="1">
                    <a:latin typeface="UTM Ericsson Capital" panose="02040603050506020204" pitchFamily="18" charset="0"/>
                  </a:rPr>
                  <a:t>điền</a:t>
                </a:r>
                <a:endParaRPr lang="en-US" sz="2000" b="1" dirty="0">
                  <a:latin typeface="UTM Ericsson Capital" panose="02040603050506020204" pitchFamily="18" charset="0"/>
                </a:endParaRPr>
              </a:p>
            </p:txBody>
          </p:sp>
          <p:pic>
            <p:nvPicPr>
              <p:cNvPr id="64" name="Graphic 8"/>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4856726" y="2047847"/>
                <a:ext cx="231481" cy="231481"/>
              </a:xfrm>
              <a:prstGeom prst="rect">
                <a:avLst/>
              </a:prstGeom>
            </p:spPr>
          </p:pic>
        </p:grpSp>
        <p:pic>
          <p:nvPicPr>
            <p:cNvPr id="8" name="Picture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113130" y="2280446"/>
              <a:ext cx="3774837" cy="1702771"/>
            </a:xfrm>
            <a:prstGeom prst="rect">
              <a:avLst/>
            </a:prstGeom>
            <a:ln w="38100" cap="sq">
              <a:solidFill>
                <a:srgbClr val="000000"/>
              </a:solidFill>
              <a:prstDash val="solid"/>
              <a:miter lim="800000"/>
            </a:ln>
            <a:effectLst/>
          </p:spPr>
        </p:pic>
      </p:grpSp>
      <p:grpSp>
        <p:nvGrpSpPr>
          <p:cNvPr id="11" name="Group 10"/>
          <p:cNvGrpSpPr/>
          <p:nvPr/>
        </p:nvGrpSpPr>
        <p:grpSpPr>
          <a:xfrm>
            <a:off x="643357" y="1794920"/>
            <a:ext cx="4098702" cy="2341777"/>
            <a:chOff x="643357" y="1794920"/>
            <a:chExt cx="4098702" cy="2341777"/>
          </a:xfrm>
        </p:grpSpPr>
        <p:grpSp>
          <p:nvGrpSpPr>
            <p:cNvPr id="27" name="Group 26"/>
            <p:cNvGrpSpPr/>
            <p:nvPr/>
          </p:nvGrpSpPr>
          <p:grpSpPr>
            <a:xfrm>
              <a:off x="643357" y="1794920"/>
              <a:ext cx="4098702" cy="2341777"/>
              <a:chOff x="418434" y="1919327"/>
              <a:chExt cx="4098702" cy="2341777"/>
            </a:xfrm>
          </p:grpSpPr>
          <p:sp>
            <p:nvSpPr>
              <p:cNvPr id="5" name="Rectangle 4">
                <a:extLst>
                  <a:ext uri="{FF2B5EF4-FFF2-40B4-BE49-F238E27FC236}">
                    <a16:creationId xmlns:a16="http://schemas.microsoft.com/office/drawing/2014/main" xmlns="" id="{781BFF0F-DB64-4599-B148-75974D585881}"/>
                  </a:ext>
                </a:extLst>
              </p:cNvPr>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82C06A77-E1B8-46CE-BFA1-0C5A685DC5BB}"/>
                  </a:ext>
                </a:extLst>
              </p:cNvPr>
              <p:cNvSpPr txBox="1"/>
              <p:nvPr/>
            </p:nvSpPr>
            <p:spPr>
              <a:xfrm>
                <a:off x="643776" y="1922835"/>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Chợ</a:t>
                </a:r>
                <a:r>
                  <a:rPr lang="en-US" sz="2000" b="1" dirty="0">
                    <a:latin typeface="UTM Ericsson Capital" panose="02040603050506020204" pitchFamily="18" charset="0"/>
                  </a:rPr>
                  <a:t> </a:t>
                </a:r>
                <a:r>
                  <a:rPr lang="en-US" sz="2000" b="1" dirty="0" err="1">
                    <a:latin typeface="UTM Ericsson Capital" panose="02040603050506020204" pitchFamily="18" charset="0"/>
                  </a:rPr>
                  <a:t>bình</a:t>
                </a:r>
                <a:r>
                  <a:rPr lang="en-US" sz="2000" b="1" dirty="0">
                    <a:latin typeface="UTM Ericsson Capital" panose="02040603050506020204" pitchFamily="18" charset="0"/>
                  </a:rPr>
                  <a:t> </a:t>
                </a:r>
                <a:r>
                  <a:rPr lang="en-US" sz="2000" b="1" dirty="0" err="1">
                    <a:latin typeface="UTM Ericsson Capital" panose="02040603050506020204" pitchFamily="18" charset="0"/>
                  </a:rPr>
                  <a:t>tây</a:t>
                </a:r>
                <a:endParaRPr lang="en-US" sz="2000" b="1" dirty="0">
                  <a:latin typeface="UTM Ericsson Capital" panose="02040603050506020204" pitchFamily="18" charset="0"/>
                </a:endParaRPr>
              </a:p>
            </p:txBody>
          </p:sp>
          <p:pic>
            <p:nvPicPr>
              <p:cNvPr id="9" name="Graphic 8">
                <a:extLst>
                  <a:ext uri="{FF2B5EF4-FFF2-40B4-BE49-F238E27FC236}">
                    <a16:creationId xmlns:a16="http://schemas.microsoft.com/office/drawing/2014/main" xmlns="" id="{83E8468B-4644-46DD-B6B9-65B7F8E9D679}"/>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544678" y="2047847"/>
                <a:ext cx="231481" cy="231481"/>
              </a:xfrm>
              <a:prstGeom prst="rect">
                <a:avLst/>
              </a:prstGeom>
            </p:spPr>
          </p:pic>
        </p:grpSp>
        <p:pic>
          <p:nvPicPr>
            <p:cNvPr id="10" name="Picture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05061" y="2258482"/>
              <a:ext cx="3798182" cy="1687317"/>
            </a:xfrm>
            <a:prstGeom prst="rect">
              <a:avLst/>
            </a:prstGeom>
            <a:ln w="38100" cap="sq">
              <a:solidFill>
                <a:srgbClr val="000000"/>
              </a:solidFill>
              <a:prstDash val="solid"/>
              <a:miter lim="800000"/>
            </a:ln>
            <a:effectLst/>
          </p:spPr>
        </p:pic>
      </p:grpSp>
      <p:grpSp>
        <p:nvGrpSpPr>
          <p:cNvPr id="15" name="Group 14"/>
          <p:cNvGrpSpPr/>
          <p:nvPr/>
        </p:nvGrpSpPr>
        <p:grpSpPr>
          <a:xfrm>
            <a:off x="7227155" y="4253544"/>
            <a:ext cx="4632613" cy="2341777"/>
            <a:chOff x="7227155" y="4253544"/>
            <a:chExt cx="4632613" cy="2341777"/>
          </a:xfrm>
        </p:grpSpPr>
        <p:grpSp>
          <p:nvGrpSpPr>
            <p:cNvPr id="40" name="Group 39"/>
            <p:cNvGrpSpPr/>
            <p:nvPr/>
          </p:nvGrpSpPr>
          <p:grpSpPr>
            <a:xfrm>
              <a:off x="7227155" y="4253544"/>
              <a:ext cx="4632613" cy="2341777"/>
              <a:chOff x="7002232" y="4377951"/>
              <a:chExt cx="4632613" cy="2341777"/>
            </a:xfrm>
          </p:grpSpPr>
          <p:sp>
            <p:nvSpPr>
              <p:cNvPr id="68" name="Rectangle 67"/>
              <p:cNvSpPr/>
              <p:nvPr/>
            </p:nvSpPr>
            <p:spPr>
              <a:xfrm>
                <a:off x="7120740" y="4377951"/>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002232" y="4418816"/>
                <a:ext cx="4632613" cy="353943"/>
              </a:xfrm>
              <a:prstGeom prst="rect">
                <a:avLst/>
              </a:prstGeom>
              <a:noFill/>
            </p:spPr>
            <p:txBody>
              <a:bodyPr wrap="square" rtlCol="0">
                <a:spAutoFit/>
              </a:bodyPr>
              <a:lstStyle/>
              <a:p>
                <a:pPr algn="ctr"/>
                <a:r>
                  <a:rPr lang="en-US" sz="1700" b="1" dirty="0" err="1">
                    <a:latin typeface="UTM Ericsson Capital" panose="02040603050506020204" pitchFamily="18" charset="0"/>
                  </a:rPr>
                  <a:t>vincom</a:t>
                </a:r>
                <a:r>
                  <a:rPr lang="en-US" sz="1700" b="1" dirty="0">
                    <a:latin typeface="UTM Ericsson Capital" panose="02040603050506020204" pitchFamily="18" charset="0"/>
                  </a:rPr>
                  <a:t> center landmark 81</a:t>
                </a:r>
              </a:p>
            </p:txBody>
          </p:sp>
          <p:pic>
            <p:nvPicPr>
              <p:cNvPr id="70" name="Graphic 8"/>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7246984" y="4506471"/>
                <a:ext cx="231481" cy="231481"/>
              </a:xfrm>
              <a:prstGeom prst="rect">
                <a:avLst/>
              </a:prstGeom>
            </p:spPr>
          </p:pic>
        </p:grpSp>
        <p:pic>
          <p:nvPicPr>
            <p:cNvPr id="12" name="Picture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526059" y="4730392"/>
              <a:ext cx="3776820" cy="1694583"/>
            </a:xfrm>
            <a:prstGeom prst="rect">
              <a:avLst/>
            </a:prstGeom>
            <a:ln w="38100" cap="sq">
              <a:solidFill>
                <a:srgbClr val="000000"/>
              </a:solidFill>
              <a:prstDash val="solid"/>
              <a:miter lim="800000"/>
            </a:ln>
            <a:effectLst/>
          </p:spPr>
        </p:pic>
      </p:grpSp>
      <p:grpSp>
        <p:nvGrpSpPr>
          <p:cNvPr id="14" name="Group 13"/>
          <p:cNvGrpSpPr/>
          <p:nvPr/>
        </p:nvGrpSpPr>
        <p:grpSpPr>
          <a:xfrm>
            <a:off x="3052782" y="4258443"/>
            <a:ext cx="4098702" cy="2341777"/>
            <a:chOff x="3052782" y="4258443"/>
            <a:chExt cx="4098702" cy="2341777"/>
          </a:xfrm>
        </p:grpSpPr>
        <p:grpSp>
          <p:nvGrpSpPr>
            <p:cNvPr id="29" name="Group 28"/>
            <p:cNvGrpSpPr/>
            <p:nvPr/>
          </p:nvGrpSpPr>
          <p:grpSpPr>
            <a:xfrm>
              <a:off x="3052782" y="4258443"/>
              <a:ext cx="4098702" cy="2341777"/>
              <a:chOff x="2827859" y="4382850"/>
              <a:chExt cx="4098702" cy="2341777"/>
            </a:xfrm>
          </p:grpSpPr>
          <p:sp>
            <p:nvSpPr>
              <p:cNvPr id="65" name="Rectangle 64"/>
              <p:cNvSpPr/>
              <p:nvPr/>
            </p:nvSpPr>
            <p:spPr>
              <a:xfrm>
                <a:off x="2827859" y="4382850"/>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872191" y="4405020"/>
                <a:ext cx="2953202" cy="400110"/>
              </a:xfrm>
              <a:prstGeom prst="rect">
                <a:avLst/>
              </a:prstGeom>
              <a:noFill/>
            </p:spPr>
            <p:txBody>
              <a:bodyPr wrap="square" rtlCol="0">
                <a:spAutoFit/>
              </a:bodyPr>
              <a:lstStyle/>
              <a:p>
                <a:pPr algn="ctr"/>
                <a:r>
                  <a:rPr lang="en-US" sz="2000" b="1" dirty="0">
                    <a:latin typeface="UTM Ericsson Capital" panose="02040603050506020204" pitchFamily="18" charset="0"/>
                  </a:rPr>
                  <a:t>TTTM </a:t>
                </a:r>
                <a:r>
                  <a:rPr lang="en-US" sz="2000" b="1" dirty="0" err="1">
                    <a:latin typeface="UTM Ericsson Capital" panose="02040603050506020204" pitchFamily="18" charset="0"/>
                  </a:rPr>
                  <a:t>gigamall</a:t>
                </a:r>
                <a:endParaRPr lang="en-US" sz="2000" b="1" dirty="0">
                  <a:latin typeface="UTM Ericsson Capital" panose="02040603050506020204" pitchFamily="18" charset="0"/>
                </a:endParaRPr>
              </a:p>
            </p:txBody>
          </p:sp>
          <p:pic>
            <p:nvPicPr>
              <p:cNvPr id="67" name="Graphic 8"/>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2954103" y="4511370"/>
                <a:ext cx="231481" cy="231481"/>
              </a:xfrm>
              <a:prstGeom prst="rect">
                <a:avLst/>
              </a:prstGeom>
            </p:spPr>
          </p:pic>
        </p:grpSp>
        <p:pic>
          <p:nvPicPr>
            <p:cNvPr id="13" name="Picture 1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188331" y="4734198"/>
              <a:ext cx="3825117" cy="1681633"/>
            </a:xfrm>
            <a:prstGeom prst="rect">
              <a:avLst/>
            </a:prstGeom>
            <a:ln w="38100" cap="sq">
              <a:solidFill>
                <a:srgbClr val="000000"/>
              </a:solidFill>
              <a:prstDash val="solid"/>
              <a:miter lim="800000"/>
            </a:ln>
            <a:effectLst/>
          </p:spPr>
        </p:pic>
      </p:grpSp>
      <p:pic>
        <p:nvPicPr>
          <p:cNvPr id="57" name="Picture 5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rot="19938945">
            <a:off x="13614" y="238719"/>
            <a:ext cx="1382851" cy="1031978"/>
          </a:xfrm>
          <a:prstGeom prst="rect">
            <a:avLst/>
          </a:prstGeom>
        </p:spPr>
      </p:pic>
      <p:pic>
        <p:nvPicPr>
          <p:cNvPr id="59" name="Picture 5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rot="1953358">
            <a:off x="10270333" y="751515"/>
            <a:ext cx="1844919" cy="1376805"/>
          </a:xfrm>
          <a:prstGeom prst="rect">
            <a:avLst/>
          </a:prstGeom>
        </p:spPr>
      </p:pic>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15" cstate="print">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tretch>
              <a:fillRect/>
            </a:stretch>
          </p:blipFill>
          <p:spPr>
            <a:xfrm>
              <a:off x="9999532" y="132192"/>
              <a:ext cx="1767515" cy="1615955"/>
            </a:xfrm>
            <a:prstGeom prst="rect">
              <a:avLst/>
            </a:prstGeom>
          </p:spPr>
        </p:pic>
      </p:grpSp>
    </p:spTree>
    <p:custDataLst>
      <p:tags r:id="rId1"/>
    </p:custDataLst>
    <p:extLst>
      <p:ext uri="{BB962C8B-B14F-4D97-AF65-F5344CB8AC3E}">
        <p14:creationId xmlns:p14="http://schemas.microsoft.com/office/powerpoint/2010/main" xmlns="" val="239277934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1000" fill="hold"/>
                                        <p:tgtEl>
                                          <p:spTgt spid="57"/>
                                        </p:tgtEl>
                                        <p:attrNameLst>
                                          <p:attrName>ppt_w</p:attrName>
                                        </p:attrNameLst>
                                      </p:cBhvr>
                                      <p:tavLst>
                                        <p:tav tm="0">
                                          <p:val>
                                            <p:fltVal val="0"/>
                                          </p:val>
                                        </p:tav>
                                        <p:tav tm="100000">
                                          <p:val>
                                            <p:strVal val="#ppt_w"/>
                                          </p:val>
                                        </p:tav>
                                      </p:tavLst>
                                    </p:anim>
                                    <p:anim calcmode="lin" valueType="num">
                                      <p:cBhvr>
                                        <p:cTn id="21" dur="1000" fill="hold"/>
                                        <p:tgtEl>
                                          <p:spTgt spid="57"/>
                                        </p:tgtEl>
                                        <p:attrNameLst>
                                          <p:attrName>ppt_h</p:attrName>
                                        </p:attrNameLst>
                                      </p:cBhvr>
                                      <p:tavLst>
                                        <p:tav tm="0">
                                          <p:val>
                                            <p:fltVal val="0"/>
                                          </p:val>
                                        </p:tav>
                                        <p:tav tm="100000">
                                          <p:val>
                                            <p:strVal val="#ppt_h"/>
                                          </p:val>
                                        </p:tav>
                                      </p:tavLst>
                                    </p:anim>
                                    <p:anim calcmode="lin" valueType="num">
                                      <p:cBhvr>
                                        <p:cTn id="22" dur="1000" fill="hold"/>
                                        <p:tgtEl>
                                          <p:spTgt spid="57"/>
                                        </p:tgtEl>
                                        <p:attrNameLst>
                                          <p:attrName>style.rotation</p:attrName>
                                        </p:attrNameLst>
                                      </p:cBhvr>
                                      <p:tavLst>
                                        <p:tav tm="0">
                                          <p:val>
                                            <p:fltVal val="90"/>
                                          </p:val>
                                        </p:tav>
                                        <p:tav tm="100000">
                                          <p:val>
                                            <p:fltVal val="0"/>
                                          </p:val>
                                        </p:tav>
                                      </p:tavLst>
                                    </p:anim>
                                    <p:animEffect transition="in" filter="fade">
                                      <p:cBhvr>
                                        <p:cTn id="23" dur="1000"/>
                                        <p:tgtEl>
                                          <p:spTgt spid="57"/>
                                        </p:tgtEl>
                                      </p:cBhvr>
                                    </p:animEffect>
                                  </p:childTnLst>
                                </p:cTn>
                              </p:par>
                              <p:par>
                                <p:cTn id="24" presetID="31"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1000" fill="hold"/>
                                        <p:tgtEl>
                                          <p:spTgt spid="59"/>
                                        </p:tgtEl>
                                        <p:attrNameLst>
                                          <p:attrName>ppt_w</p:attrName>
                                        </p:attrNameLst>
                                      </p:cBhvr>
                                      <p:tavLst>
                                        <p:tav tm="0">
                                          <p:val>
                                            <p:fltVal val="0"/>
                                          </p:val>
                                        </p:tav>
                                        <p:tav tm="100000">
                                          <p:val>
                                            <p:strVal val="#ppt_w"/>
                                          </p:val>
                                        </p:tav>
                                      </p:tavLst>
                                    </p:anim>
                                    <p:anim calcmode="lin" valueType="num">
                                      <p:cBhvr>
                                        <p:cTn id="27" dur="1000" fill="hold"/>
                                        <p:tgtEl>
                                          <p:spTgt spid="59"/>
                                        </p:tgtEl>
                                        <p:attrNameLst>
                                          <p:attrName>ppt_h</p:attrName>
                                        </p:attrNameLst>
                                      </p:cBhvr>
                                      <p:tavLst>
                                        <p:tav tm="0">
                                          <p:val>
                                            <p:fltVal val="0"/>
                                          </p:val>
                                        </p:tav>
                                        <p:tav tm="100000">
                                          <p:val>
                                            <p:strVal val="#ppt_h"/>
                                          </p:val>
                                        </p:tav>
                                      </p:tavLst>
                                    </p:anim>
                                    <p:anim calcmode="lin" valueType="num">
                                      <p:cBhvr>
                                        <p:cTn id="28" dur="1000" fill="hold"/>
                                        <p:tgtEl>
                                          <p:spTgt spid="59"/>
                                        </p:tgtEl>
                                        <p:attrNameLst>
                                          <p:attrName>style.rotation</p:attrName>
                                        </p:attrNameLst>
                                      </p:cBhvr>
                                      <p:tavLst>
                                        <p:tav tm="0">
                                          <p:val>
                                            <p:fltVal val="90"/>
                                          </p:val>
                                        </p:tav>
                                        <p:tav tm="100000">
                                          <p:val>
                                            <p:fltVal val="0"/>
                                          </p:val>
                                        </p:tav>
                                      </p:tavLst>
                                    </p:anim>
                                    <p:animEffect transition="in" filter="fade">
                                      <p:cBhvr>
                                        <p:cTn id="29" dur="10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fade">
                                      <p:cBhvr>
                                        <p:cTn id="56" dur="500"/>
                                        <p:tgtEl>
                                          <p:spTgt spid="7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6B1CC1A2-5B80-42C5-9BD7-F65CFB0C72CA}"/>
              </a:ext>
            </a:extLst>
          </p:cNvPr>
          <p:cNvSpPr/>
          <p:nvPr/>
        </p:nvSpPr>
        <p:spPr>
          <a:xfrm>
            <a:off x="6037685" y="259411"/>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ACB7EC3-5DD6-43B8-80FD-72A85A8857B2}"/>
              </a:ext>
            </a:extLst>
          </p:cNvPr>
          <p:cNvSpPr/>
          <p:nvPr/>
        </p:nvSpPr>
        <p:spPr>
          <a:xfrm>
            <a:off x="5545697" y="741125"/>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623A3D0A-93D7-4908-B6C5-35BA20D4385E}"/>
              </a:ext>
            </a:extLst>
          </p:cNvPr>
          <p:cNvSpPr/>
          <p:nvPr/>
        </p:nvSpPr>
        <p:spPr>
          <a:xfrm>
            <a:off x="6037684" y="1187321"/>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xmlns="" id="{63DA8FE2-A511-46A0-A834-F0EA6470607C}"/>
              </a:ext>
            </a:extLst>
          </p:cNvPr>
          <p:cNvSpPr/>
          <p:nvPr/>
        </p:nvSpPr>
        <p:spPr>
          <a:xfrm>
            <a:off x="6524543" y="1680122"/>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xmlns="" id="{BE13E4FF-0076-47CA-81B8-5A3C15E517B7}"/>
              </a:ext>
            </a:extLst>
          </p:cNvPr>
          <p:cNvSpPr/>
          <p:nvPr/>
        </p:nvSpPr>
        <p:spPr>
          <a:xfrm>
            <a:off x="6993890" y="2160837"/>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xmlns="" id="{859E0514-6A49-471B-BE51-2011025B8ABB}"/>
              </a:ext>
            </a:extLst>
          </p:cNvPr>
          <p:cNvSpPr/>
          <p:nvPr/>
        </p:nvSpPr>
        <p:spPr>
          <a:xfrm>
            <a:off x="6524543" y="0"/>
            <a:ext cx="519172" cy="24104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xmlns="" id="{9D27B122-1CDA-44D1-A8B6-64A1524E0E5B}"/>
              </a:ext>
            </a:extLst>
          </p:cNvPr>
          <p:cNvSpPr/>
          <p:nvPr/>
        </p:nvSpPr>
        <p:spPr>
          <a:xfrm>
            <a:off x="5074265" y="241042"/>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xmlns="" id="{750B9E23-77E5-4DAD-90B6-29B10FE9ED1E}"/>
              </a:ext>
            </a:extLst>
          </p:cNvPr>
          <p:cNvSpPr/>
          <p:nvPr/>
        </p:nvSpPr>
        <p:spPr>
          <a:xfrm>
            <a:off x="4608559" y="721060"/>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xmlns="" id="{349E67B4-EDC4-4E5D-B2B0-6846D3C1BE02}"/>
              </a:ext>
            </a:extLst>
          </p:cNvPr>
          <p:cNvSpPr/>
          <p:nvPr/>
        </p:nvSpPr>
        <p:spPr>
          <a:xfrm>
            <a:off x="766107" y="6013969"/>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xmlns="" id="{18C8EE5D-51F9-47F6-9EA1-F19C25D45442}"/>
              </a:ext>
            </a:extLst>
          </p:cNvPr>
          <p:cNvSpPr/>
          <p:nvPr/>
        </p:nvSpPr>
        <p:spPr>
          <a:xfrm>
            <a:off x="252475" y="5542372"/>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xmlns="" id="{12BB2DB5-3607-4EF4-AC6A-65CC388A4102}"/>
              </a:ext>
            </a:extLst>
          </p:cNvPr>
          <p:cNvSpPr/>
          <p:nvPr/>
        </p:nvSpPr>
        <p:spPr>
          <a:xfrm>
            <a:off x="1235009" y="6491922"/>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xmlns="" id="{43577BEF-BF37-489D-BEDF-9FEDFC760A64}"/>
              </a:ext>
            </a:extLst>
          </p:cNvPr>
          <p:cNvSpPr/>
          <p:nvPr/>
        </p:nvSpPr>
        <p:spPr>
          <a:xfrm>
            <a:off x="-8074" y="5059253"/>
            <a:ext cx="31028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xmlns="" id="{359707BD-86AB-452D-A03E-C3D88DDABDC0}"/>
              </a:ext>
            </a:extLst>
          </p:cNvPr>
          <p:cNvSpPr/>
          <p:nvPr/>
        </p:nvSpPr>
        <p:spPr>
          <a:xfrm>
            <a:off x="1740134" y="6013969"/>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xmlns="" id="{E548F365-3819-46FF-BE82-C5C894BDECA0}"/>
              </a:ext>
            </a:extLst>
          </p:cNvPr>
          <p:cNvSpPr/>
          <p:nvPr/>
        </p:nvSpPr>
        <p:spPr>
          <a:xfrm>
            <a:off x="249705" y="6491922"/>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xmlns="" id="{D02B4505-9669-47C4-953D-28B4264073DD}"/>
              </a:ext>
            </a:extLst>
          </p:cNvPr>
          <p:cNvSpPr/>
          <p:nvPr/>
        </p:nvSpPr>
        <p:spPr>
          <a:xfrm>
            <a:off x="11356967" y="170019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xmlns="" id="{54270096-AFF8-4C24-8C5E-1D86C072F619}"/>
              </a:ext>
            </a:extLst>
          </p:cNvPr>
          <p:cNvSpPr/>
          <p:nvPr/>
        </p:nvSpPr>
        <p:spPr>
          <a:xfrm>
            <a:off x="10875019" y="1207236"/>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xmlns="" id="{43D110D9-EFA3-4030-8999-CC5E76E3FDF0}"/>
              </a:ext>
            </a:extLst>
          </p:cNvPr>
          <p:cNvSpPr/>
          <p:nvPr/>
        </p:nvSpPr>
        <p:spPr>
          <a:xfrm>
            <a:off x="11340874" y="675062"/>
            <a:ext cx="519172" cy="557695"/>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xmlns="" id="{8E0DDEB1-7B81-4020-B5F3-D9360FF2CDDF}"/>
              </a:ext>
            </a:extLst>
          </p:cNvPr>
          <p:cNvSpPr/>
          <p:nvPr/>
        </p:nvSpPr>
        <p:spPr>
          <a:xfrm>
            <a:off x="11822168" y="259411"/>
            <a:ext cx="410556" cy="48171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xmlns="" id="{5A80CB54-C430-4DB0-97E2-429253CB121D}"/>
              </a:ext>
            </a:extLst>
          </p:cNvPr>
          <p:cNvSpPr/>
          <p:nvPr/>
        </p:nvSpPr>
        <p:spPr>
          <a:xfrm>
            <a:off x="11846113" y="2158075"/>
            <a:ext cx="410556" cy="48171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xmlns="" id="{ABE1CEFC-F1A3-448F-81E3-86BA111E4C18}"/>
              </a:ext>
            </a:extLst>
          </p:cNvPr>
          <p:cNvSpPr/>
          <p:nvPr/>
        </p:nvSpPr>
        <p:spPr>
          <a:xfrm>
            <a:off x="11344156" y="2649527"/>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xmlns="" id="{C0F9443C-0DC9-478C-906C-E355669579D5}"/>
              </a:ext>
            </a:extLst>
          </p:cNvPr>
          <p:cNvSpPr/>
          <p:nvPr/>
        </p:nvSpPr>
        <p:spPr>
          <a:xfrm>
            <a:off x="10869442" y="230544"/>
            <a:ext cx="519172" cy="557695"/>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xmlns="" id="{75F39C73-5CAF-4660-825B-DD3AA92FA031}"/>
              </a:ext>
            </a:extLst>
          </p:cNvPr>
          <p:cNvSpPr/>
          <p:nvPr/>
        </p:nvSpPr>
        <p:spPr>
          <a:xfrm>
            <a:off x="10388148" y="700192"/>
            <a:ext cx="519172" cy="557695"/>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xmlns="" id="{0E9124A5-2F2E-4E9A-9358-CBDE1ECCF010}"/>
              </a:ext>
            </a:extLst>
          </p:cNvPr>
          <p:cNvSpPr/>
          <p:nvPr/>
        </p:nvSpPr>
        <p:spPr>
          <a:xfrm>
            <a:off x="9876564" y="6013969"/>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xmlns="" id="{4943325D-94B3-4747-A9D4-84C409405339}"/>
              </a:ext>
            </a:extLst>
          </p:cNvPr>
          <p:cNvSpPr/>
          <p:nvPr/>
        </p:nvSpPr>
        <p:spPr>
          <a:xfrm>
            <a:off x="10380088" y="5571546"/>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xmlns="" id="{D0CAF070-80C8-4976-930E-CE6F866E4E65}"/>
              </a:ext>
            </a:extLst>
          </p:cNvPr>
          <p:cNvSpPr/>
          <p:nvPr/>
        </p:nvSpPr>
        <p:spPr>
          <a:xfrm>
            <a:off x="7497125" y="552499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xmlns="" id="{33F8840F-5FE3-4DCD-BC6D-62F96B04A5CC}"/>
              </a:ext>
            </a:extLst>
          </p:cNvPr>
          <p:cNvSpPr/>
          <p:nvPr/>
        </p:nvSpPr>
        <p:spPr>
          <a:xfrm>
            <a:off x="7495552" y="6507623"/>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xmlns="" id="{712C5D0F-0F8A-4986-969C-1D5D580C5565}"/>
              </a:ext>
            </a:extLst>
          </p:cNvPr>
          <p:cNvSpPr/>
          <p:nvPr/>
        </p:nvSpPr>
        <p:spPr>
          <a:xfrm>
            <a:off x="7990124" y="602050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xmlns="" id="{F3EAEB46-131B-42F8-9161-60CD1274096D}"/>
              </a:ext>
            </a:extLst>
          </p:cNvPr>
          <p:cNvSpPr/>
          <p:nvPr/>
        </p:nvSpPr>
        <p:spPr>
          <a:xfrm>
            <a:off x="6979969" y="602050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xmlns="" id="{64569BD7-1781-4561-B6FB-789A0ABB1EB2}"/>
              </a:ext>
            </a:extLst>
          </p:cNvPr>
          <p:cNvSpPr/>
          <p:nvPr/>
        </p:nvSpPr>
        <p:spPr>
          <a:xfrm>
            <a:off x="8441083" y="6497212"/>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xmlns="" id="{D8BCB709-F546-40D5-B68E-05E2CA6F2BC0}"/>
              </a:ext>
            </a:extLst>
          </p:cNvPr>
          <p:cNvSpPr/>
          <p:nvPr/>
        </p:nvSpPr>
        <p:spPr>
          <a:xfrm>
            <a:off x="9412400" y="6485488"/>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xmlns="" id="{1F1BCAC9-9064-4C30-9ABE-638380281591}"/>
              </a:ext>
            </a:extLst>
          </p:cNvPr>
          <p:cNvSpPr/>
          <p:nvPr/>
        </p:nvSpPr>
        <p:spPr>
          <a:xfrm>
            <a:off x="6535594" y="5043424"/>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xmlns="" id="{33BBF00D-AD5A-4CFC-BFE4-E3A6A0B6B302}"/>
              </a:ext>
            </a:extLst>
          </p:cNvPr>
          <p:cNvSpPr/>
          <p:nvPr/>
        </p:nvSpPr>
        <p:spPr>
          <a:xfrm>
            <a:off x="6045570" y="4562710"/>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xmlns="" id="{38B6F9E5-1081-4531-8157-3A2F92A5FE7C}"/>
              </a:ext>
            </a:extLst>
          </p:cNvPr>
          <p:cNvSpPr/>
          <p:nvPr/>
        </p:nvSpPr>
        <p:spPr>
          <a:xfrm>
            <a:off x="8928257" y="6031561"/>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xmlns="" id="{D70F37E3-06FA-444D-9C15-7E780238748A}"/>
              </a:ext>
            </a:extLst>
          </p:cNvPr>
          <p:cNvSpPr/>
          <p:nvPr/>
        </p:nvSpPr>
        <p:spPr>
          <a:xfrm>
            <a:off x="9417486" y="5550847"/>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111" name="Oval 110">
            <a:extLst>
              <a:ext uri="{FF2B5EF4-FFF2-40B4-BE49-F238E27FC236}">
                <a16:creationId xmlns:a16="http://schemas.microsoft.com/office/drawing/2014/main" xmlns="" id="{2B86CB5D-4650-4D18-A13D-92298D4FDA3B}"/>
              </a:ext>
            </a:extLst>
          </p:cNvPr>
          <p:cNvSpPr/>
          <p:nvPr/>
        </p:nvSpPr>
        <p:spPr>
          <a:xfrm>
            <a:off x="7762247" y="46045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xmlns="" id="{D736DA03-F4AE-435F-B82D-329DFDF0FBE3}"/>
              </a:ext>
            </a:extLst>
          </p:cNvPr>
          <p:cNvSpPr/>
          <p:nvPr/>
        </p:nvSpPr>
        <p:spPr>
          <a:xfrm>
            <a:off x="11044721" y="6157433"/>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xmlns="" id="{593F60FA-55C9-4736-BE46-1306FE074BF6}"/>
              </a:ext>
            </a:extLst>
          </p:cNvPr>
          <p:cNvSpPr/>
          <p:nvPr/>
        </p:nvSpPr>
        <p:spPr>
          <a:xfrm>
            <a:off x="11591459" y="141920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xmlns="" id="{64645349-167F-467A-98B6-3CF604438C37}"/>
              </a:ext>
            </a:extLst>
          </p:cNvPr>
          <p:cNvSpPr/>
          <p:nvPr/>
        </p:nvSpPr>
        <p:spPr>
          <a:xfrm>
            <a:off x="316707" y="4752123"/>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tar: 4 Points 117">
            <a:extLst>
              <a:ext uri="{FF2B5EF4-FFF2-40B4-BE49-F238E27FC236}">
                <a16:creationId xmlns:a16="http://schemas.microsoft.com/office/drawing/2014/main" xmlns="" id="{C6484111-56EE-42E2-91D8-F42CB78599AE}"/>
              </a:ext>
            </a:extLst>
          </p:cNvPr>
          <p:cNvSpPr/>
          <p:nvPr/>
        </p:nvSpPr>
        <p:spPr>
          <a:xfrm>
            <a:off x="973021" y="87800"/>
            <a:ext cx="539904" cy="539904"/>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tar: 4 Points 118">
            <a:extLst>
              <a:ext uri="{FF2B5EF4-FFF2-40B4-BE49-F238E27FC236}">
                <a16:creationId xmlns:a16="http://schemas.microsoft.com/office/drawing/2014/main" xmlns="" id="{23845FF1-2F59-4073-9C14-C2F5D041B9A6}"/>
              </a:ext>
            </a:extLst>
          </p:cNvPr>
          <p:cNvSpPr/>
          <p:nvPr/>
        </p:nvSpPr>
        <p:spPr>
          <a:xfrm>
            <a:off x="42274" y="264021"/>
            <a:ext cx="1349287" cy="1349287"/>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96117" y="444829"/>
            <a:ext cx="10380088" cy="981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0" name="Star: 4 Points 99"/>
          <p:cNvSpPr/>
          <p:nvPr/>
        </p:nvSpPr>
        <p:spPr>
          <a:xfrm>
            <a:off x="10974907" y="812108"/>
            <a:ext cx="722292" cy="716080"/>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473756" y="1713531"/>
            <a:ext cx="5668166" cy="4896533"/>
            <a:chOff x="473756" y="1713531"/>
            <a:chExt cx="5668166" cy="4896533"/>
          </a:xfrm>
        </p:grpSpPr>
        <p:grpSp>
          <p:nvGrpSpPr>
            <p:cNvPr id="26" name="Group 25"/>
            <p:cNvGrpSpPr/>
            <p:nvPr/>
          </p:nvGrpSpPr>
          <p:grpSpPr>
            <a:xfrm>
              <a:off x="473756" y="1713531"/>
              <a:ext cx="5668166" cy="4896533"/>
              <a:chOff x="473756" y="1713531"/>
              <a:chExt cx="5668166" cy="4896533"/>
            </a:xfrm>
          </p:grpSpPr>
          <p:pic>
            <p:nvPicPr>
              <p:cNvPr id="20" name="Picture 1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3756" y="1713531"/>
                <a:ext cx="5668166" cy="4896533"/>
              </a:xfrm>
              <a:prstGeom prst="rect">
                <a:avLst/>
              </a:prstGeom>
            </p:spPr>
          </p:pic>
          <p:pic>
            <p:nvPicPr>
              <p:cNvPr id="24" name="Picture 23"/>
              <p:cNvPicPr>
                <a:picLocks noChangeAspect="1"/>
              </p:cNvPicPr>
              <p:nvPr/>
            </p:nvPicPr>
            <p:blipFill>
              <a:blip r:embed="rId7" cstate="print">
                <a:extLst>
                  <a:ext uri="{BEBA8EAE-BF5A-486C-A8C5-ECC9F3942E4B}">
                    <a14:imgProps xmlns:a14="http://schemas.microsoft.com/office/drawing/2010/main" xmlns="">
                      <a14:imgLayer r:embed="rId8">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96423" y="2786882"/>
                <a:ext cx="5061628" cy="3262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56" name="Rectangle 155"/>
            <p:cNvSpPr/>
            <p:nvPr/>
          </p:nvSpPr>
          <p:spPr>
            <a:xfrm>
              <a:off x="803405" y="2034200"/>
              <a:ext cx="4068230" cy="338554"/>
            </a:xfrm>
            <a:prstGeom prst="rect">
              <a:avLst/>
            </a:prstGeom>
          </p:spPr>
          <p:txBody>
            <a:bodyPr wrap="square">
              <a:spAutoFit/>
            </a:bodyPr>
            <a:lstStyle/>
            <a:p>
              <a:pPr algn="just"/>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Sân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bay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quốc</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tế</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tân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sơn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nhất</a:t>
              </a:r>
              <a:endPar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grpSp>
      <p:grpSp>
        <p:nvGrpSpPr>
          <p:cNvPr id="29" name="Group 28"/>
          <p:cNvGrpSpPr/>
          <p:nvPr/>
        </p:nvGrpSpPr>
        <p:grpSpPr>
          <a:xfrm>
            <a:off x="6329442" y="1694354"/>
            <a:ext cx="5668166" cy="4896533"/>
            <a:chOff x="6329442" y="1694354"/>
            <a:chExt cx="5668166" cy="4896533"/>
          </a:xfrm>
        </p:grpSpPr>
        <p:grpSp>
          <p:nvGrpSpPr>
            <p:cNvPr id="28" name="Group 27"/>
            <p:cNvGrpSpPr/>
            <p:nvPr/>
          </p:nvGrpSpPr>
          <p:grpSpPr>
            <a:xfrm>
              <a:off x="6329442" y="1694354"/>
              <a:ext cx="5668166" cy="4896533"/>
              <a:chOff x="6329442" y="1694354"/>
              <a:chExt cx="5668166" cy="4896533"/>
            </a:xfrm>
          </p:grpSpPr>
          <p:pic>
            <p:nvPicPr>
              <p:cNvPr id="155" name="Picture 15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329442" y="1694354"/>
                <a:ext cx="5668166" cy="489653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672895" y="2754449"/>
                <a:ext cx="5042931" cy="3295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57" name="Rectangle 156"/>
            <p:cNvSpPr/>
            <p:nvPr/>
          </p:nvSpPr>
          <p:spPr>
            <a:xfrm>
              <a:off x="6669441" y="1922422"/>
              <a:ext cx="4068230" cy="523220"/>
            </a:xfrm>
            <a:prstGeom prst="rect">
              <a:avLst/>
            </a:prstGeom>
          </p:spPr>
          <p:txBody>
            <a:bodyPr wrap="square">
              <a:spAutoFit/>
            </a:bodyPr>
            <a:lstStyle/>
            <a:p>
              <a:pPr algn="just"/>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Cảng</a:t>
              </a:r>
              <a:r>
                <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sài</a:t>
              </a:r>
              <a:r>
                <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gòn</a:t>
              </a:r>
              <a:endPar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grpSp>
    </p:spTree>
    <p:custDataLst>
      <p:tags r:id="rId1"/>
    </p:custDataLst>
    <p:extLst>
      <p:ext uri="{BB962C8B-B14F-4D97-AF65-F5344CB8AC3E}">
        <p14:creationId xmlns:p14="http://schemas.microsoft.com/office/powerpoint/2010/main" xmlns="" val="417686925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p:cTn id="7" dur="500" fill="hold"/>
                                        <p:tgtEl>
                                          <p:spTgt spid="119"/>
                                        </p:tgtEl>
                                        <p:attrNameLst>
                                          <p:attrName>ppt_w</p:attrName>
                                        </p:attrNameLst>
                                      </p:cBhvr>
                                      <p:tavLst>
                                        <p:tav tm="0">
                                          <p:val>
                                            <p:fltVal val="0"/>
                                          </p:val>
                                        </p:tav>
                                        <p:tav tm="100000">
                                          <p:val>
                                            <p:strVal val="#ppt_w"/>
                                          </p:val>
                                        </p:tav>
                                      </p:tavLst>
                                    </p:anim>
                                    <p:anim calcmode="lin" valueType="num">
                                      <p:cBhvr>
                                        <p:cTn id="8" dur="500" fill="hold"/>
                                        <p:tgtEl>
                                          <p:spTgt spid="119"/>
                                        </p:tgtEl>
                                        <p:attrNameLst>
                                          <p:attrName>ppt_h</p:attrName>
                                        </p:attrNameLst>
                                      </p:cBhvr>
                                      <p:tavLst>
                                        <p:tav tm="0">
                                          <p:val>
                                            <p:fltVal val="0"/>
                                          </p:val>
                                        </p:tav>
                                        <p:tav tm="100000">
                                          <p:val>
                                            <p:strVal val="#ppt_h"/>
                                          </p:val>
                                        </p:tav>
                                      </p:tavLst>
                                    </p:anim>
                                    <p:animEffect transition="in" filter="fade">
                                      <p:cBhvr>
                                        <p:cTn id="9" dur="500"/>
                                        <p:tgtEl>
                                          <p:spTgt spid="1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p:cTn id="12" dur="500" fill="hold"/>
                                        <p:tgtEl>
                                          <p:spTgt spid="118"/>
                                        </p:tgtEl>
                                        <p:attrNameLst>
                                          <p:attrName>ppt_w</p:attrName>
                                        </p:attrNameLst>
                                      </p:cBhvr>
                                      <p:tavLst>
                                        <p:tav tm="0">
                                          <p:val>
                                            <p:fltVal val="0"/>
                                          </p:val>
                                        </p:tav>
                                        <p:tav tm="100000">
                                          <p:val>
                                            <p:strVal val="#ppt_w"/>
                                          </p:val>
                                        </p:tav>
                                      </p:tavLst>
                                    </p:anim>
                                    <p:anim calcmode="lin" valueType="num">
                                      <p:cBhvr>
                                        <p:cTn id="13" dur="500" fill="hold"/>
                                        <p:tgtEl>
                                          <p:spTgt spid="118"/>
                                        </p:tgtEl>
                                        <p:attrNameLst>
                                          <p:attrName>ppt_h</p:attrName>
                                        </p:attrNameLst>
                                      </p:cBhvr>
                                      <p:tavLst>
                                        <p:tav tm="0">
                                          <p:val>
                                            <p:fltVal val="0"/>
                                          </p:val>
                                        </p:tav>
                                        <p:tav tm="100000">
                                          <p:val>
                                            <p:strVal val="#ppt_h"/>
                                          </p:val>
                                        </p:tav>
                                      </p:tavLst>
                                    </p:anim>
                                    <p:animEffect transition="in" filter="fade">
                                      <p:cBhvr>
                                        <p:cTn id="14" dur="500"/>
                                        <p:tgtEl>
                                          <p:spTgt spid="1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0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14690" y="145051"/>
            <a:ext cx="10445871" cy="1452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Oval 38"/>
          <p:cNvSpPr/>
          <p:nvPr/>
        </p:nvSpPr>
        <p:spPr>
          <a:xfrm>
            <a:off x="752656" y="181667"/>
            <a:ext cx="293625" cy="293625"/>
          </a:xfrm>
          <a:prstGeom prst="ellipse">
            <a:avLst/>
          </a:prstGeom>
          <a:solidFill>
            <a:srgbClr val="9769D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110796" y="184486"/>
            <a:ext cx="293625" cy="293625"/>
          </a:xfrm>
          <a:prstGeom prst="ellipse">
            <a:avLst/>
          </a:prstGeom>
          <a:solidFill>
            <a:srgbClr val="9769D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0173861" y="1289662"/>
            <a:ext cx="486138" cy="486138"/>
          </a:xfrm>
          <a:prstGeom prst="ellipse">
            <a:avLst/>
          </a:prstGeom>
          <a:solidFill>
            <a:srgbClr val="FB8B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716527" y="1289662"/>
            <a:ext cx="486138" cy="486138"/>
          </a:xfrm>
          <a:prstGeom prst="ellipse">
            <a:avLst/>
          </a:prstGeom>
          <a:solidFill>
            <a:srgbClr val="FB8B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1273253" y="1289662"/>
            <a:ext cx="486138" cy="486138"/>
          </a:xfrm>
          <a:prstGeom prst="ellipse">
            <a:avLst/>
          </a:prstGeom>
          <a:solidFill>
            <a:srgbClr val="FB8B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611193" y="1816247"/>
            <a:ext cx="4340586" cy="2341777"/>
            <a:chOff x="4600417" y="2234499"/>
            <a:chExt cx="4340586" cy="2341777"/>
          </a:xfrm>
        </p:grpSpPr>
        <p:grpSp>
          <p:nvGrpSpPr>
            <p:cNvPr id="55" name="Group 54"/>
            <p:cNvGrpSpPr/>
            <p:nvPr/>
          </p:nvGrpSpPr>
          <p:grpSpPr>
            <a:xfrm>
              <a:off x="4600417" y="2234499"/>
              <a:ext cx="4340586" cy="2341777"/>
              <a:chOff x="4730482" y="1919327"/>
              <a:chExt cx="4340586" cy="2341777"/>
            </a:xfrm>
          </p:grpSpPr>
          <p:sp>
            <p:nvSpPr>
              <p:cNvPr id="56" name="Rectangle 55"/>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786169" y="1970153"/>
                <a:ext cx="4284899" cy="338554"/>
              </a:xfrm>
              <a:prstGeom prst="rect">
                <a:avLst/>
              </a:prstGeom>
              <a:noFill/>
            </p:spPr>
            <p:txBody>
              <a:bodyPr wrap="square" rtlCol="0">
                <a:spAutoFit/>
              </a:bodyPr>
              <a:lstStyle/>
              <a:p>
                <a:pPr algn="ctr"/>
                <a:r>
                  <a:rPr lang="en-US" sz="1600" b="1" dirty="0" err="1">
                    <a:latin typeface="UTM Ericsson Capital" panose="02040603050506020204" pitchFamily="18" charset="0"/>
                  </a:rPr>
                  <a:t>Trường</a:t>
                </a:r>
                <a:r>
                  <a:rPr lang="en-US" sz="1600" b="1" dirty="0">
                    <a:latin typeface="UTM Ericsson Capital" panose="02040603050506020204" pitchFamily="18" charset="0"/>
                  </a:rPr>
                  <a:t> </a:t>
                </a:r>
                <a:r>
                  <a:rPr lang="en-US" sz="1600" b="1" dirty="0" err="1">
                    <a:latin typeface="UTM Ericsson Capital" panose="02040603050506020204" pitchFamily="18" charset="0"/>
                  </a:rPr>
                  <a:t>đại</a:t>
                </a:r>
                <a:r>
                  <a:rPr lang="en-US" sz="1600" b="1" dirty="0">
                    <a:latin typeface="UTM Ericsson Capital" panose="02040603050506020204" pitchFamily="18" charset="0"/>
                  </a:rPr>
                  <a:t> </a:t>
                </a:r>
                <a:r>
                  <a:rPr lang="en-US" sz="1600" b="1" dirty="0" err="1">
                    <a:latin typeface="UTM Ericsson Capital" panose="02040603050506020204" pitchFamily="18" charset="0"/>
                  </a:rPr>
                  <a:t>học</a:t>
                </a:r>
                <a:r>
                  <a:rPr lang="en-US" sz="1600" b="1" dirty="0">
                    <a:latin typeface="UTM Ericsson Capital" panose="02040603050506020204" pitchFamily="18" charset="0"/>
                  </a:rPr>
                  <a:t> </a:t>
                </a:r>
                <a:r>
                  <a:rPr lang="en-US" sz="1600" b="1" dirty="0" err="1">
                    <a:latin typeface="UTM Ericsson Capital" panose="02040603050506020204" pitchFamily="18" charset="0"/>
                  </a:rPr>
                  <a:t>sư</a:t>
                </a:r>
                <a:r>
                  <a:rPr lang="en-US" sz="1600" b="1" dirty="0">
                    <a:latin typeface="UTM Ericsson Capital" panose="02040603050506020204" pitchFamily="18" charset="0"/>
                  </a:rPr>
                  <a:t> </a:t>
                </a:r>
                <a:r>
                  <a:rPr lang="en-US" sz="1600" b="1" dirty="0" err="1">
                    <a:latin typeface="UTM Ericsson Capital" panose="02040603050506020204" pitchFamily="18" charset="0"/>
                  </a:rPr>
                  <a:t>phạm</a:t>
                </a:r>
                <a:r>
                  <a:rPr lang="en-US" sz="1600" b="1" dirty="0">
                    <a:latin typeface="UTM Ericsson Capital" panose="02040603050506020204" pitchFamily="18" charset="0"/>
                  </a:rPr>
                  <a:t> </a:t>
                </a:r>
                <a:r>
                  <a:rPr lang="en-US" sz="1600" b="1" dirty="0" err="1">
                    <a:latin typeface="UTM Ericsson Capital" panose="02040603050506020204" pitchFamily="18" charset="0"/>
                  </a:rPr>
                  <a:t>tp.hcm</a:t>
                </a:r>
                <a:endParaRPr lang="en-US" sz="1600" b="1" dirty="0">
                  <a:latin typeface="UTM Ericsson Capital" panose="02040603050506020204" pitchFamily="18" charset="0"/>
                </a:endParaRPr>
              </a:p>
            </p:txBody>
          </p:sp>
          <p:pic>
            <p:nvPicPr>
              <p:cNvPr id="59" name="Graphic 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4811006" y="2047847"/>
                <a:ext cx="231481" cy="231481"/>
              </a:xfrm>
              <a:prstGeom prst="rect">
                <a:avLst/>
              </a:prstGeom>
            </p:spPr>
          </p:pic>
        </p:grpSp>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775606" y="2731753"/>
              <a:ext cx="3781699" cy="1688120"/>
            </a:xfrm>
            <a:prstGeom prst="rect">
              <a:avLst/>
            </a:prstGeom>
            <a:ln w="38100" cap="sq">
              <a:solidFill>
                <a:srgbClr val="000000"/>
              </a:solidFill>
              <a:prstDash val="solid"/>
              <a:miter lim="800000"/>
            </a:ln>
            <a:effectLst/>
          </p:spPr>
        </p:pic>
      </p:grpSp>
      <p:grpSp>
        <p:nvGrpSpPr>
          <p:cNvPr id="10" name="Group 9"/>
          <p:cNvGrpSpPr/>
          <p:nvPr/>
        </p:nvGrpSpPr>
        <p:grpSpPr>
          <a:xfrm>
            <a:off x="123984" y="1816247"/>
            <a:ext cx="4636225" cy="2341777"/>
            <a:chOff x="113208" y="2234499"/>
            <a:chExt cx="4636225" cy="2341777"/>
          </a:xfrm>
        </p:grpSpPr>
        <p:grpSp>
          <p:nvGrpSpPr>
            <p:cNvPr id="45" name="Group 44"/>
            <p:cNvGrpSpPr/>
            <p:nvPr/>
          </p:nvGrpSpPr>
          <p:grpSpPr>
            <a:xfrm>
              <a:off x="113208" y="2234499"/>
              <a:ext cx="4636225" cy="2341777"/>
              <a:chOff x="243273" y="1919327"/>
              <a:chExt cx="4636225" cy="2341777"/>
            </a:xfrm>
          </p:grpSpPr>
          <p:sp>
            <p:nvSpPr>
              <p:cNvPr id="46" name="Rectangle 45"/>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43273" y="1959785"/>
                <a:ext cx="4636225" cy="369332"/>
              </a:xfrm>
              <a:prstGeom prst="rect">
                <a:avLst/>
              </a:prstGeom>
              <a:noFill/>
            </p:spPr>
            <p:txBody>
              <a:bodyPr wrap="square" rtlCol="0">
                <a:spAutoFit/>
              </a:bodyPr>
              <a:lstStyle/>
              <a:p>
                <a:pPr algn="ctr"/>
                <a:r>
                  <a:rPr lang="en-US" b="1" dirty="0" err="1">
                    <a:latin typeface="UTM Ericsson Capital" panose="02040603050506020204" pitchFamily="18" charset="0"/>
                  </a:rPr>
                  <a:t>Trường</a:t>
                </a:r>
                <a:r>
                  <a:rPr lang="en-US" b="1" dirty="0">
                    <a:latin typeface="UTM Ericsson Capital" panose="02040603050506020204" pitchFamily="18" charset="0"/>
                  </a:rPr>
                  <a:t> </a:t>
                </a:r>
                <a:r>
                  <a:rPr lang="en-US" b="1" dirty="0" err="1">
                    <a:latin typeface="UTM Ericsson Capital" panose="02040603050506020204" pitchFamily="18" charset="0"/>
                  </a:rPr>
                  <a:t>đại</a:t>
                </a:r>
                <a:r>
                  <a:rPr lang="en-US" b="1" dirty="0">
                    <a:latin typeface="UTM Ericsson Capital" panose="02040603050506020204" pitchFamily="18" charset="0"/>
                  </a:rPr>
                  <a:t> </a:t>
                </a:r>
                <a:r>
                  <a:rPr lang="en-US" b="1" dirty="0" err="1">
                    <a:latin typeface="UTM Ericsson Capital" panose="02040603050506020204" pitchFamily="18" charset="0"/>
                  </a:rPr>
                  <a:t>học</a:t>
                </a:r>
                <a:r>
                  <a:rPr lang="en-US" b="1" dirty="0">
                    <a:latin typeface="UTM Ericsson Capital" panose="02040603050506020204" pitchFamily="18" charset="0"/>
                  </a:rPr>
                  <a:t> </a:t>
                </a:r>
                <a:r>
                  <a:rPr lang="en-US" b="1" dirty="0" err="1">
                    <a:latin typeface="UTM Ericsson Capital" panose="02040603050506020204" pitchFamily="18" charset="0"/>
                  </a:rPr>
                  <a:t>bách</a:t>
                </a:r>
                <a:r>
                  <a:rPr lang="en-US" b="1" dirty="0">
                    <a:latin typeface="UTM Ericsson Capital" panose="02040603050506020204" pitchFamily="18" charset="0"/>
                  </a:rPr>
                  <a:t> </a:t>
                </a:r>
                <a:r>
                  <a:rPr lang="en-US" b="1" dirty="0" err="1">
                    <a:latin typeface="UTM Ericsson Capital" panose="02040603050506020204" pitchFamily="18" charset="0"/>
                  </a:rPr>
                  <a:t>khoa</a:t>
                </a:r>
                <a:endParaRPr lang="en-US" b="1" dirty="0">
                  <a:latin typeface="UTM Ericsson Capital" panose="02040603050506020204" pitchFamily="18" charset="0"/>
                </a:endParaRPr>
              </a:p>
            </p:txBody>
          </p:sp>
          <p:pic>
            <p:nvPicPr>
              <p:cNvPr id="50" name="Graphic 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grpSp>
        <p:pic>
          <p:nvPicPr>
            <p:cNvPr id="8" name="Picture 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46907" y="2723587"/>
              <a:ext cx="3770846" cy="1714574"/>
            </a:xfrm>
            <a:prstGeom prst="rect">
              <a:avLst/>
            </a:prstGeom>
            <a:ln w="38100" cap="sq">
              <a:solidFill>
                <a:srgbClr val="000000"/>
              </a:solidFill>
              <a:prstDash val="solid"/>
              <a:miter lim="800000"/>
            </a:ln>
            <a:effectLst/>
          </p:spPr>
        </p:pic>
      </p:grpSp>
      <p:grpSp>
        <p:nvGrpSpPr>
          <p:cNvPr id="13" name="Group 12"/>
          <p:cNvGrpSpPr/>
          <p:nvPr/>
        </p:nvGrpSpPr>
        <p:grpSpPr>
          <a:xfrm>
            <a:off x="7743381" y="4381304"/>
            <a:ext cx="4098702" cy="2341777"/>
            <a:chOff x="7743381" y="4381304"/>
            <a:chExt cx="4098702" cy="2341777"/>
          </a:xfrm>
        </p:grpSpPr>
        <p:grpSp>
          <p:nvGrpSpPr>
            <p:cNvPr id="64" name="Group 63"/>
            <p:cNvGrpSpPr/>
            <p:nvPr/>
          </p:nvGrpSpPr>
          <p:grpSpPr>
            <a:xfrm>
              <a:off x="7743381" y="4381304"/>
              <a:ext cx="4098702" cy="2341777"/>
              <a:chOff x="4730482" y="1919327"/>
              <a:chExt cx="4098702" cy="2341777"/>
            </a:xfrm>
          </p:grpSpPr>
          <p:sp>
            <p:nvSpPr>
              <p:cNvPr id="66" name="Rectangle 65"/>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897865" y="1953651"/>
                <a:ext cx="2925689" cy="369332"/>
              </a:xfrm>
              <a:prstGeom prst="rect">
                <a:avLst/>
              </a:prstGeom>
              <a:noFill/>
            </p:spPr>
            <p:txBody>
              <a:bodyPr wrap="square" rtlCol="0">
                <a:spAutoFit/>
              </a:bodyPr>
              <a:lstStyle/>
              <a:p>
                <a:pPr algn="ctr"/>
                <a:r>
                  <a:rPr lang="en-US" b="1" dirty="0" err="1">
                    <a:latin typeface="UTM Ericsson Capital" panose="02040603050506020204" pitchFamily="18" charset="0"/>
                  </a:rPr>
                  <a:t>Công</a:t>
                </a:r>
                <a:r>
                  <a:rPr lang="en-US" b="1" dirty="0">
                    <a:latin typeface="UTM Ericsson Capital" panose="02040603050506020204" pitchFamily="18" charset="0"/>
                  </a:rPr>
                  <a:t> </a:t>
                </a:r>
                <a:r>
                  <a:rPr lang="en-US" b="1" dirty="0" err="1">
                    <a:latin typeface="UTM Ericsson Capital" panose="02040603050506020204" pitchFamily="18" charset="0"/>
                  </a:rPr>
                  <a:t>viên</a:t>
                </a:r>
                <a:r>
                  <a:rPr lang="en-US" b="1" dirty="0">
                    <a:latin typeface="UTM Ericsson Capital" panose="02040603050506020204" pitchFamily="18" charset="0"/>
                  </a:rPr>
                  <a:t> </a:t>
                </a:r>
                <a:r>
                  <a:rPr lang="en-US" b="1" dirty="0" err="1">
                    <a:latin typeface="UTM Ericsson Capital" panose="02040603050506020204" pitchFamily="18" charset="0"/>
                  </a:rPr>
                  <a:t>Đầm</a:t>
                </a:r>
                <a:r>
                  <a:rPr lang="en-US" b="1" dirty="0">
                    <a:latin typeface="UTM Ericsson Capital" panose="02040603050506020204" pitchFamily="18" charset="0"/>
                  </a:rPr>
                  <a:t> </a:t>
                </a:r>
                <a:r>
                  <a:rPr lang="en-US" b="1" dirty="0" err="1">
                    <a:latin typeface="UTM Ericsson Capital" panose="02040603050506020204" pitchFamily="18" charset="0"/>
                  </a:rPr>
                  <a:t>sen</a:t>
                </a:r>
                <a:endParaRPr lang="en-US" b="1" dirty="0">
                  <a:latin typeface="UTM Ericsson Capital" panose="02040603050506020204" pitchFamily="18" charset="0"/>
                </a:endParaRPr>
              </a:p>
            </p:txBody>
          </p:sp>
          <p:pic>
            <p:nvPicPr>
              <p:cNvPr id="68" name="Graphic 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4811006" y="2047847"/>
                <a:ext cx="231481" cy="231481"/>
              </a:xfrm>
              <a:prstGeom prst="rect">
                <a:avLst/>
              </a:prstGeom>
            </p:spPr>
          </p:pic>
        </p:grpSp>
        <p:pic>
          <p:nvPicPr>
            <p:cNvPr id="11" name="Picture 1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910764" y="4870483"/>
              <a:ext cx="3762228" cy="1716448"/>
            </a:xfrm>
            <a:prstGeom prst="rect">
              <a:avLst/>
            </a:prstGeom>
            <a:ln w="38100" cap="sq">
              <a:solidFill>
                <a:srgbClr val="000000"/>
              </a:solidFill>
              <a:prstDash val="solid"/>
              <a:miter lim="800000"/>
            </a:ln>
            <a:effectLst/>
          </p:spPr>
        </p:pic>
      </p:grpSp>
      <p:grpSp>
        <p:nvGrpSpPr>
          <p:cNvPr id="5" name="Group 4"/>
          <p:cNvGrpSpPr/>
          <p:nvPr/>
        </p:nvGrpSpPr>
        <p:grpSpPr>
          <a:xfrm>
            <a:off x="2545464" y="4381304"/>
            <a:ext cx="4984571" cy="2341777"/>
            <a:chOff x="2545464" y="4381304"/>
            <a:chExt cx="4984571" cy="2341777"/>
          </a:xfrm>
        </p:grpSpPr>
        <p:grpSp>
          <p:nvGrpSpPr>
            <p:cNvPr id="70" name="Group 69"/>
            <p:cNvGrpSpPr/>
            <p:nvPr/>
          </p:nvGrpSpPr>
          <p:grpSpPr>
            <a:xfrm>
              <a:off x="2545464" y="4381304"/>
              <a:ext cx="4984571" cy="2341777"/>
              <a:chOff x="-467435" y="1919327"/>
              <a:chExt cx="4984571" cy="2341777"/>
            </a:xfrm>
          </p:grpSpPr>
          <p:sp>
            <p:nvSpPr>
              <p:cNvPr id="72" name="Rectangle 71"/>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467435" y="1959785"/>
                <a:ext cx="4636225" cy="369332"/>
              </a:xfrm>
              <a:prstGeom prst="rect">
                <a:avLst/>
              </a:prstGeom>
              <a:noFill/>
            </p:spPr>
            <p:txBody>
              <a:bodyPr wrap="square" rtlCol="0">
                <a:spAutoFit/>
              </a:bodyPr>
              <a:lstStyle/>
              <a:p>
                <a:pPr algn="ctr"/>
                <a:r>
                  <a:rPr lang="en-US" b="1" dirty="0" err="1">
                    <a:latin typeface="UTM Ericsson Capital" panose="02040603050506020204" pitchFamily="18" charset="0"/>
                  </a:rPr>
                  <a:t>Thảo</a:t>
                </a:r>
                <a:r>
                  <a:rPr lang="en-US" b="1" dirty="0">
                    <a:latin typeface="UTM Ericsson Capital" panose="02040603050506020204" pitchFamily="18" charset="0"/>
                  </a:rPr>
                  <a:t> </a:t>
                </a:r>
                <a:r>
                  <a:rPr lang="en-US" b="1" dirty="0" err="1">
                    <a:latin typeface="UTM Ericsson Capital" panose="02040603050506020204" pitchFamily="18" charset="0"/>
                  </a:rPr>
                  <a:t>cầm</a:t>
                </a:r>
                <a:r>
                  <a:rPr lang="en-US" b="1" dirty="0">
                    <a:latin typeface="UTM Ericsson Capital" panose="02040603050506020204" pitchFamily="18" charset="0"/>
                  </a:rPr>
                  <a:t> </a:t>
                </a:r>
                <a:r>
                  <a:rPr lang="en-US" b="1" dirty="0" err="1">
                    <a:latin typeface="UTM Ericsson Capital" panose="02040603050506020204" pitchFamily="18" charset="0"/>
                  </a:rPr>
                  <a:t>viên</a:t>
                </a:r>
                <a:endParaRPr lang="en-US" b="1" dirty="0">
                  <a:latin typeface="UTM Ericsson Capital" panose="02040603050506020204" pitchFamily="18" charset="0"/>
                </a:endParaRPr>
              </a:p>
            </p:txBody>
          </p:sp>
          <p:pic>
            <p:nvPicPr>
              <p:cNvPr id="74" name="Graphic 8"/>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grpSp>
        <p:pic>
          <p:nvPicPr>
            <p:cNvPr id="12" name="Picture 1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582238" y="4839483"/>
              <a:ext cx="3781451" cy="1724469"/>
            </a:xfrm>
            <a:prstGeom prst="rect">
              <a:avLst/>
            </a:prstGeom>
            <a:ln w="38100" cap="sq">
              <a:solidFill>
                <a:srgbClr val="000000"/>
              </a:solidFill>
              <a:prstDash val="solid"/>
              <a:miter lim="800000"/>
            </a:ln>
            <a:effectLst/>
          </p:spPr>
        </p:pic>
      </p:grpSp>
      <p:grpSp>
        <p:nvGrpSpPr>
          <p:cNvPr id="57" name="Group 56"/>
          <p:cNvGrpSpPr/>
          <p:nvPr/>
        </p:nvGrpSpPr>
        <p:grpSpPr>
          <a:xfrm>
            <a:off x="911602" y="4800598"/>
            <a:ext cx="1681341" cy="1681341"/>
            <a:chOff x="9821396" y="-194805"/>
            <a:chExt cx="2164392" cy="2164392"/>
          </a:xfrm>
        </p:grpSpPr>
        <p:pic>
          <p:nvPicPr>
            <p:cNvPr id="60" name="Graphic 45"/>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61" name="Graphic 75"/>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grpSp>
        <p:nvGrpSpPr>
          <p:cNvPr id="62" name="Group 61"/>
          <p:cNvGrpSpPr/>
          <p:nvPr/>
        </p:nvGrpSpPr>
        <p:grpSpPr>
          <a:xfrm flipH="1">
            <a:off x="10008329" y="1941983"/>
            <a:ext cx="1681341" cy="1681341"/>
            <a:chOff x="9821396" y="-194805"/>
            <a:chExt cx="2164392" cy="2164392"/>
          </a:xfrm>
        </p:grpSpPr>
        <p:pic>
          <p:nvPicPr>
            <p:cNvPr id="63" name="Graphic 45"/>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65" name="Graphic 75"/>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spTree>
    <p:custDataLst>
      <p:tags r:id="rId1"/>
    </p:custDataLst>
    <p:extLst>
      <p:ext uri="{BB962C8B-B14F-4D97-AF65-F5344CB8AC3E}">
        <p14:creationId xmlns:p14="http://schemas.microsoft.com/office/powerpoint/2010/main" xmlns="" val="31650974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1+#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0-#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1000" fill="hold"/>
                                        <p:tgtEl>
                                          <p:spTgt spid="39"/>
                                        </p:tgtEl>
                                        <p:attrNameLst>
                                          <p:attrName>ppt_w</p:attrName>
                                        </p:attrNameLst>
                                      </p:cBhvr>
                                      <p:tavLst>
                                        <p:tav tm="0">
                                          <p:val>
                                            <p:fltVal val="0"/>
                                          </p:val>
                                        </p:tav>
                                        <p:tav tm="100000">
                                          <p:val>
                                            <p:strVal val="#ppt_w"/>
                                          </p:val>
                                        </p:tav>
                                      </p:tavLst>
                                    </p:anim>
                                    <p:anim calcmode="lin" valueType="num">
                                      <p:cBhvr>
                                        <p:cTn id="17" dur="1000" fill="hold"/>
                                        <p:tgtEl>
                                          <p:spTgt spid="39"/>
                                        </p:tgtEl>
                                        <p:attrNameLst>
                                          <p:attrName>ppt_h</p:attrName>
                                        </p:attrNameLst>
                                      </p:cBhvr>
                                      <p:tavLst>
                                        <p:tav tm="0">
                                          <p:val>
                                            <p:fltVal val="0"/>
                                          </p:val>
                                        </p:tav>
                                        <p:tav tm="100000">
                                          <p:val>
                                            <p:strVal val="#ppt_h"/>
                                          </p:val>
                                        </p:tav>
                                      </p:tavLst>
                                    </p:anim>
                                    <p:anim calcmode="lin" valueType="num">
                                      <p:cBhvr>
                                        <p:cTn id="18" dur="1000" fill="hold"/>
                                        <p:tgtEl>
                                          <p:spTgt spid="39"/>
                                        </p:tgtEl>
                                        <p:attrNameLst>
                                          <p:attrName>style.rotation</p:attrName>
                                        </p:attrNameLst>
                                      </p:cBhvr>
                                      <p:tavLst>
                                        <p:tav tm="0">
                                          <p:val>
                                            <p:fltVal val="90"/>
                                          </p:val>
                                        </p:tav>
                                        <p:tav tm="100000">
                                          <p:val>
                                            <p:fltVal val="0"/>
                                          </p:val>
                                        </p:tav>
                                      </p:tavLst>
                                    </p:anim>
                                    <p:animEffect transition="in" filter="fade">
                                      <p:cBhvr>
                                        <p:cTn id="19" dur="1000"/>
                                        <p:tgtEl>
                                          <p:spTgt spid="3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1000" fill="hold"/>
                                        <p:tgtEl>
                                          <p:spTgt spid="40"/>
                                        </p:tgtEl>
                                        <p:attrNameLst>
                                          <p:attrName>ppt_w</p:attrName>
                                        </p:attrNameLst>
                                      </p:cBhvr>
                                      <p:tavLst>
                                        <p:tav tm="0">
                                          <p:val>
                                            <p:fltVal val="0"/>
                                          </p:val>
                                        </p:tav>
                                        <p:tav tm="100000">
                                          <p:val>
                                            <p:strVal val="#ppt_w"/>
                                          </p:val>
                                        </p:tav>
                                      </p:tavLst>
                                    </p:anim>
                                    <p:anim calcmode="lin" valueType="num">
                                      <p:cBhvr>
                                        <p:cTn id="23" dur="1000" fill="hold"/>
                                        <p:tgtEl>
                                          <p:spTgt spid="40"/>
                                        </p:tgtEl>
                                        <p:attrNameLst>
                                          <p:attrName>ppt_h</p:attrName>
                                        </p:attrNameLst>
                                      </p:cBhvr>
                                      <p:tavLst>
                                        <p:tav tm="0">
                                          <p:val>
                                            <p:fltVal val="0"/>
                                          </p:val>
                                        </p:tav>
                                        <p:tav tm="100000">
                                          <p:val>
                                            <p:strVal val="#ppt_h"/>
                                          </p:val>
                                        </p:tav>
                                      </p:tavLst>
                                    </p:anim>
                                    <p:anim calcmode="lin" valueType="num">
                                      <p:cBhvr>
                                        <p:cTn id="24" dur="1000" fill="hold"/>
                                        <p:tgtEl>
                                          <p:spTgt spid="40"/>
                                        </p:tgtEl>
                                        <p:attrNameLst>
                                          <p:attrName>style.rotation</p:attrName>
                                        </p:attrNameLst>
                                      </p:cBhvr>
                                      <p:tavLst>
                                        <p:tav tm="0">
                                          <p:val>
                                            <p:fltVal val="90"/>
                                          </p:val>
                                        </p:tav>
                                        <p:tav tm="100000">
                                          <p:val>
                                            <p:fltVal val="0"/>
                                          </p:val>
                                        </p:tav>
                                      </p:tavLst>
                                    </p:anim>
                                    <p:animEffect transition="in" filter="fade">
                                      <p:cBhvr>
                                        <p:cTn id="25" dur="1000"/>
                                        <p:tgtEl>
                                          <p:spTgt spid="40"/>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style.rotation</p:attrName>
                                        </p:attrNameLst>
                                      </p:cBhvr>
                                      <p:tavLst>
                                        <p:tav tm="0">
                                          <p:val>
                                            <p:fltVal val="90"/>
                                          </p:val>
                                        </p:tav>
                                        <p:tav tm="100000">
                                          <p:val>
                                            <p:fltVal val="0"/>
                                          </p:val>
                                        </p:tav>
                                      </p:tavLst>
                                    </p:anim>
                                    <p:animEffect transition="in" filter="fade">
                                      <p:cBhvr>
                                        <p:cTn id="31" dur="1000"/>
                                        <p:tgtEl>
                                          <p:spTgt spid="42"/>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style.rotation</p:attrName>
                                        </p:attrNameLst>
                                      </p:cBhvr>
                                      <p:tavLst>
                                        <p:tav tm="0">
                                          <p:val>
                                            <p:fltVal val="90"/>
                                          </p:val>
                                        </p:tav>
                                        <p:tav tm="100000">
                                          <p:val>
                                            <p:fltVal val="0"/>
                                          </p:val>
                                        </p:tav>
                                      </p:tavLst>
                                    </p:anim>
                                    <p:animEffect transition="in" filter="fade">
                                      <p:cBhvr>
                                        <p:cTn id="37" dur="1000"/>
                                        <p:tgtEl>
                                          <p:spTgt spid="43"/>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style.rotation</p:attrName>
                                        </p:attrNameLst>
                                      </p:cBhvr>
                                      <p:tavLst>
                                        <p:tav tm="0">
                                          <p:val>
                                            <p:fltVal val="90"/>
                                          </p:val>
                                        </p:tav>
                                        <p:tav tm="100000">
                                          <p:val>
                                            <p:fltVal val="0"/>
                                          </p:val>
                                        </p:tav>
                                      </p:tavLst>
                                    </p:anim>
                                    <p:animEffect transition="in" filter="fade">
                                      <p:cBhvr>
                                        <p:cTn id="43" dur="1000"/>
                                        <p:tgtEl>
                                          <p:spTgt spid="44"/>
                                        </p:tgtEl>
                                      </p:cBhvr>
                                    </p:animEffect>
                                  </p:childTnLst>
                                </p:cTn>
                              </p:par>
                            </p:childTnLst>
                          </p:cTn>
                        </p:par>
                        <p:par>
                          <p:cTn id="44" fill="hold">
                            <p:stCondLst>
                              <p:cond delay="1500"/>
                            </p:stCondLst>
                            <p:childTnLst>
                              <p:par>
                                <p:cTn id="45" presetID="14" presetClass="entr" presetSubtype="1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strVal val="#ppt_w+.3"/>
                                          </p:val>
                                        </p:tav>
                                        <p:tav tm="100000">
                                          <p:val>
                                            <p:strVal val="#ppt_w"/>
                                          </p:val>
                                        </p:tav>
                                      </p:tavLst>
                                    </p:anim>
                                    <p:anim calcmode="lin" valueType="num">
                                      <p:cBhvr>
                                        <p:cTn id="53" dur="1000" fill="hold"/>
                                        <p:tgtEl>
                                          <p:spTgt spid="10"/>
                                        </p:tgtEl>
                                        <p:attrNameLst>
                                          <p:attrName>ppt_h</p:attrName>
                                        </p:attrNameLst>
                                      </p:cBhvr>
                                      <p:tavLst>
                                        <p:tav tm="0">
                                          <p:val>
                                            <p:strVal val="#ppt_h"/>
                                          </p:val>
                                        </p:tav>
                                        <p:tav tm="100000">
                                          <p:val>
                                            <p:strVal val="#ppt_h"/>
                                          </p:val>
                                        </p:tav>
                                      </p:tavLst>
                                    </p:anim>
                                    <p:animEffect transition="in" filter="fade">
                                      <p:cBhvr>
                                        <p:cTn id="54" dur="1000"/>
                                        <p:tgtEl>
                                          <p:spTgt spid="10"/>
                                        </p:tgtEl>
                                      </p:cBhvr>
                                    </p:animEffect>
                                  </p:childTnLst>
                                </p:cTn>
                              </p:par>
                            </p:childTnLst>
                          </p:cTn>
                        </p:par>
                        <p:par>
                          <p:cTn id="55" fill="hold">
                            <p:stCondLst>
                              <p:cond delay="1000"/>
                            </p:stCondLst>
                            <p:childTnLst>
                              <p:par>
                                <p:cTn id="56" presetID="50" presetClass="entr" presetSubtype="0" decel="10000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1000" fill="hold"/>
                                        <p:tgtEl>
                                          <p:spTgt spid="9"/>
                                        </p:tgtEl>
                                        <p:attrNameLst>
                                          <p:attrName>ppt_w</p:attrName>
                                        </p:attrNameLst>
                                      </p:cBhvr>
                                      <p:tavLst>
                                        <p:tav tm="0">
                                          <p:val>
                                            <p:strVal val="#ppt_w+.3"/>
                                          </p:val>
                                        </p:tav>
                                        <p:tav tm="100000">
                                          <p:val>
                                            <p:strVal val="#ppt_w"/>
                                          </p:val>
                                        </p:tav>
                                      </p:tavLst>
                                    </p:anim>
                                    <p:anim calcmode="lin" valueType="num">
                                      <p:cBhvr>
                                        <p:cTn id="59" dur="1000" fill="hold"/>
                                        <p:tgtEl>
                                          <p:spTgt spid="9"/>
                                        </p:tgtEl>
                                        <p:attrNameLst>
                                          <p:attrName>ppt_h</p:attrName>
                                        </p:attrNameLst>
                                      </p:cBhvr>
                                      <p:tavLst>
                                        <p:tav tm="0">
                                          <p:val>
                                            <p:strVal val="#ppt_h"/>
                                          </p:val>
                                        </p:tav>
                                        <p:tav tm="100000">
                                          <p:val>
                                            <p:strVal val="#ppt_h"/>
                                          </p:val>
                                        </p:tav>
                                      </p:tavLst>
                                    </p:anim>
                                    <p:animEffect transition="in" filter="fade">
                                      <p:cBhvr>
                                        <p:cTn id="60" dur="10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1000" fill="hold"/>
                                        <p:tgtEl>
                                          <p:spTgt spid="5"/>
                                        </p:tgtEl>
                                        <p:attrNameLst>
                                          <p:attrName>ppt_w</p:attrName>
                                        </p:attrNameLst>
                                      </p:cBhvr>
                                      <p:tavLst>
                                        <p:tav tm="0">
                                          <p:val>
                                            <p:strVal val="#ppt_w+.3"/>
                                          </p:val>
                                        </p:tav>
                                        <p:tav tm="100000">
                                          <p:val>
                                            <p:strVal val="#ppt_w"/>
                                          </p:val>
                                        </p:tav>
                                      </p:tavLst>
                                    </p:anim>
                                    <p:anim calcmode="lin" valueType="num">
                                      <p:cBhvr>
                                        <p:cTn id="66" dur="1000" fill="hold"/>
                                        <p:tgtEl>
                                          <p:spTgt spid="5"/>
                                        </p:tgtEl>
                                        <p:attrNameLst>
                                          <p:attrName>ppt_h</p:attrName>
                                        </p:attrNameLst>
                                      </p:cBhvr>
                                      <p:tavLst>
                                        <p:tav tm="0">
                                          <p:val>
                                            <p:strVal val="#ppt_h"/>
                                          </p:val>
                                        </p:tav>
                                        <p:tav tm="100000">
                                          <p:val>
                                            <p:strVal val="#ppt_h"/>
                                          </p:val>
                                        </p:tav>
                                      </p:tavLst>
                                    </p:anim>
                                    <p:animEffect transition="in" filter="fade">
                                      <p:cBhvr>
                                        <p:cTn id="67" dur="1000"/>
                                        <p:tgtEl>
                                          <p:spTgt spid="5"/>
                                        </p:tgtEl>
                                      </p:cBhvr>
                                    </p:animEffect>
                                  </p:childTnLst>
                                </p:cTn>
                              </p:par>
                            </p:childTnLst>
                          </p:cTn>
                        </p:par>
                        <p:par>
                          <p:cTn id="68" fill="hold">
                            <p:stCondLst>
                              <p:cond delay="1000"/>
                            </p:stCondLst>
                            <p:childTnLst>
                              <p:par>
                                <p:cTn id="69" presetID="50" presetClass="entr" presetSubtype="0" decel="10000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1000" fill="hold"/>
                                        <p:tgtEl>
                                          <p:spTgt spid="13"/>
                                        </p:tgtEl>
                                        <p:attrNameLst>
                                          <p:attrName>ppt_w</p:attrName>
                                        </p:attrNameLst>
                                      </p:cBhvr>
                                      <p:tavLst>
                                        <p:tav tm="0">
                                          <p:val>
                                            <p:strVal val="#ppt_w+.3"/>
                                          </p:val>
                                        </p:tav>
                                        <p:tav tm="100000">
                                          <p:val>
                                            <p:strVal val="#ppt_w"/>
                                          </p:val>
                                        </p:tav>
                                      </p:tavLst>
                                    </p:anim>
                                    <p:anim calcmode="lin" valueType="num">
                                      <p:cBhvr>
                                        <p:cTn id="72" dur="1000" fill="hold"/>
                                        <p:tgtEl>
                                          <p:spTgt spid="13"/>
                                        </p:tgtEl>
                                        <p:attrNameLst>
                                          <p:attrName>ppt_h</p:attrName>
                                        </p:attrNameLst>
                                      </p:cBhvr>
                                      <p:tavLst>
                                        <p:tav tm="0">
                                          <p:val>
                                            <p:strVal val="#ppt_h"/>
                                          </p:val>
                                        </p:tav>
                                        <p:tav tm="100000">
                                          <p:val>
                                            <p:strVal val="#ppt_h"/>
                                          </p:val>
                                        </p:tav>
                                      </p:tavLst>
                                    </p:anim>
                                    <p:animEffect transition="in" filter="fade">
                                      <p:cBhvr>
                                        <p:cTn id="7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7E0C04C7-BDFC-A007-BB9B-4CB8077B7C7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xmlns="" id="{A5D4D15C-3C6A-C231-FF3B-0A75CE833A24}"/>
              </a:ext>
            </a:extLst>
          </p:cNvPr>
          <p:cNvGrpSpPr/>
          <p:nvPr/>
        </p:nvGrpSpPr>
        <p:grpSpPr>
          <a:xfrm>
            <a:off x="917574" y="167003"/>
            <a:ext cx="10651573" cy="1569660"/>
            <a:chOff x="917574" y="167003"/>
            <a:chExt cx="10651573" cy="1569660"/>
          </a:xfrm>
        </p:grpSpPr>
        <p:sp>
          <p:nvSpPr>
            <p:cNvPr id="11" name="Rounded Rectangle 10"/>
            <p:cNvSpPr/>
            <p:nvPr/>
          </p:nvSpPr>
          <p:spPr>
            <a:xfrm>
              <a:off x="917574" y="208077"/>
              <a:ext cx="10651573" cy="15277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TextBox 4"/>
            <p:cNvSpPr txBox="1"/>
            <p:nvPr/>
          </p:nvSpPr>
          <p:spPr>
            <a:xfrm>
              <a:off x="1427830" y="167003"/>
              <a:ext cx="9796714" cy="1569660"/>
            </a:xfrm>
            <a:prstGeom prst="rect">
              <a:avLst/>
            </a:prstGeom>
            <a:noFill/>
          </p:spPr>
          <p:txBody>
            <a:bodyPr wrap="square" rtlCol="0">
              <a:spAutoFit/>
            </a:bodyPr>
            <a:lstStyle/>
            <a:p>
              <a:pPr algn="ctr"/>
              <a:r>
                <a:rPr lang="en-US" sz="48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Đồng bằng Nam Bộ được phù sa </a:t>
              </a:r>
              <a:br>
                <a:rPr lang="en-US" sz="48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 thống sông nào bù đắp?</a:t>
              </a:r>
              <a:endParaRPr lang="vi-VN" sz="48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2" name="TextBox 21"/>
          <p:cNvSpPr txBox="1"/>
          <p:nvPr/>
        </p:nvSpPr>
        <p:spPr>
          <a:xfrm>
            <a:off x="996449" y="2086094"/>
            <a:ext cx="9451837" cy="707886"/>
          </a:xfrm>
          <a:prstGeom prst="rect">
            <a:avLst/>
          </a:prstGeom>
          <a:solidFill>
            <a:schemeClr val="bg1">
              <a:alpha val="74000"/>
            </a:schemeClr>
          </a:solidFill>
        </p:spPr>
        <p:txBody>
          <a:bodyPr wrap="square" rtlCol="0">
            <a:spAutoFit/>
          </a:bodyPr>
          <a:lstStyle/>
          <a:p>
            <a:pPr algn="just"/>
            <a:r>
              <a:rPr lang="vi-VN" sz="4000" b="1">
                <a:cs typeface="Calibri" pitchFamily="34" charset="0"/>
              </a:rPr>
              <a:t>Sông Sài Gòn và sông Mê Kông </a:t>
            </a:r>
            <a:endParaRPr lang="vi-VN" sz="4000" b="1" dirty="0">
              <a:cs typeface="Calibri" pitchFamily="34" charset="0"/>
            </a:endParaRPr>
          </a:p>
        </p:txBody>
      </p:sp>
      <p:sp>
        <p:nvSpPr>
          <p:cNvPr id="10" name="TextBox 9"/>
          <p:cNvSpPr txBox="1"/>
          <p:nvPr/>
        </p:nvSpPr>
        <p:spPr>
          <a:xfrm>
            <a:off x="1026635" y="3112565"/>
            <a:ext cx="9451837" cy="707886"/>
          </a:xfrm>
          <a:prstGeom prst="rect">
            <a:avLst/>
          </a:prstGeom>
          <a:solidFill>
            <a:schemeClr val="bg1">
              <a:alpha val="74000"/>
            </a:schemeClr>
          </a:solidFill>
        </p:spPr>
        <p:txBody>
          <a:bodyPr wrap="square" rtlCol="0">
            <a:spAutoFit/>
          </a:bodyPr>
          <a:lstStyle/>
          <a:p>
            <a:pPr algn="just"/>
            <a:r>
              <a:rPr lang="vi-VN" sz="4000" b="1">
                <a:cs typeface="Calibri" pitchFamily="34" charset="0"/>
              </a:rPr>
              <a:t>Sông Đồng Nai và sông Mê Kông </a:t>
            </a:r>
            <a:endParaRPr lang="vi-VN" sz="4000" b="1" dirty="0">
              <a:cs typeface="Calibri" pitchFamily="34" charset="0"/>
            </a:endParaRPr>
          </a:p>
        </p:txBody>
      </p:sp>
      <p:sp>
        <p:nvSpPr>
          <p:cNvPr id="12" name="TextBox 11"/>
          <p:cNvSpPr txBox="1"/>
          <p:nvPr/>
        </p:nvSpPr>
        <p:spPr>
          <a:xfrm>
            <a:off x="1026635" y="4139037"/>
            <a:ext cx="9451837" cy="707886"/>
          </a:xfrm>
          <a:prstGeom prst="rect">
            <a:avLst/>
          </a:prstGeom>
          <a:solidFill>
            <a:schemeClr val="bg1">
              <a:alpha val="74000"/>
            </a:schemeClr>
          </a:solidFill>
        </p:spPr>
        <p:txBody>
          <a:bodyPr wrap="square" rtlCol="0">
            <a:spAutoFit/>
          </a:bodyPr>
          <a:lstStyle/>
          <a:p>
            <a:pPr algn="just"/>
            <a:r>
              <a:rPr lang="vi-VN" sz="4000" b="1">
                <a:cs typeface="Calibri" pitchFamily="34" charset="0"/>
              </a:rPr>
              <a:t>Sông Gianh và sông Đồng Nai</a:t>
            </a:r>
            <a:endParaRPr lang="vi-VN" sz="4000" b="1" dirty="0">
              <a:cs typeface="Calibri" pitchFamily="34" charset="0"/>
            </a:endParaRPr>
          </a:p>
        </p:txBody>
      </p:sp>
      <p:sp>
        <p:nvSpPr>
          <p:cNvPr id="13" name="TextBox 12"/>
          <p:cNvSpPr txBox="1"/>
          <p:nvPr/>
        </p:nvSpPr>
        <p:spPr>
          <a:xfrm>
            <a:off x="996448" y="5196454"/>
            <a:ext cx="9451837" cy="707886"/>
          </a:xfrm>
          <a:prstGeom prst="rect">
            <a:avLst/>
          </a:prstGeom>
          <a:solidFill>
            <a:schemeClr val="bg1">
              <a:alpha val="74000"/>
            </a:schemeClr>
          </a:solidFill>
        </p:spPr>
        <p:txBody>
          <a:bodyPr wrap="square" rtlCol="0">
            <a:spAutoFit/>
          </a:bodyPr>
          <a:lstStyle/>
          <a:p>
            <a:pPr algn="just"/>
            <a:r>
              <a:rPr lang="vi-VN" sz="4000" b="1">
                <a:cs typeface="Calibri" pitchFamily="34" charset="0"/>
              </a:rPr>
              <a:t>Sông Gianh và sông Mê Kông</a:t>
            </a:r>
            <a:endParaRPr lang="vi-VN" sz="4000" b="1" dirty="0">
              <a:cs typeface="Calibri" pitchFamily="34" charset="0"/>
            </a:endParaRPr>
          </a:p>
        </p:txBody>
      </p:sp>
      <p:sp>
        <p:nvSpPr>
          <p:cNvPr id="9" name="Oval 8">
            <a:extLst>
              <a:ext uri="{FF2B5EF4-FFF2-40B4-BE49-F238E27FC236}">
                <a16:creationId xmlns:a16="http://schemas.microsoft.com/office/drawing/2014/main" xmlns="" id="{817A5BB1-39C4-B425-7CDE-78F0DECBF485}"/>
              </a:ext>
            </a:extLst>
          </p:cNvPr>
          <p:cNvSpPr/>
          <p:nvPr/>
        </p:nvSpPr>
        <p:spPr>
          <a:xfrm>
            <a:off x="252842" y="2038903"/>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sp>
        <p:nvSpPr>
          <p:cNvPr id="14" name="Oval 13">
            <a:extLst>
              <a:ext uri="{FF2B5EF4-FFF2-40B4-BE49-F238E27FC236}">
                <a16:creationId xmlns:a16="http://schemas.microsoft.com/office/drawing/2014/main" xmlns="" id="{0E482AD4-3350-5563-0560-E35FD9903706}"/>
              </a:ext>
            </a:extLst>
          </p:cNvPr>
          <p:cNvSpPr/>
          <p:nvPr/>
        </p:nvSpPr>
        <p:spPr>
          <a:xfrm>
            <a:off x="252842" y="3110708"/>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UTM Futura Extra" panose="02040603050506020204" pitchFamily="18" charset="0"/>
              </a:rPr>
              <a:t>B</a:t>
            </a:r>
          </a:p>
        </p:txBody>
      </p:sp>
      <p:sp>
        <p:nvSpPr>
          <p:cNvPr id="15" name="Oval 14">
            <a:extLst>
              <a:ext uri="{FF2B5EF4-FFF2-40B4-BE49-F238E27FC236}">
                <a16:creationId xmlns:a16="http://schemas.microsoft.com/office/drawing/2014/main" xmlns="" id="{F6012987-E98E-4CCD-85BB-3594F64FED0E}"/>
              </a:ext>
            </a:extLst>
          </p:cNvPr>
          <p:cNvSpPr/>
          <p:nvPr/>
        </p:nvSpPr>
        <p:spPr>
          <a:xfrm>
            <a:off x="252842" y="4103001"/>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6" name="Oval 15">
            <a:extLst>
              <a:ext uri="{FF2B5EF4-FFF2-40B4-BE49-F238E27FC236}">
                <a16:creationId xmlns:a16="http://schemas.microsoft.com/office/drawing/2014/main" xmlns="" id="{14958249-B0F2-F471-8A54-D7951398BC61}"/>
              </a:ext>
            </a:extLst>
          </p:cNvPr>
          <p:cNvSpPr/>
          <p:nvPr/>
        </p:nvSpPr>
        <p:spPr>
          <a:xfrm>
            <a:off x="252842" y="5135050"/>
            <a:ext cx="765447" cy="765447"/>
          </a:xfrm>
          <a:prstGeom prst="ellipse">
            <a:avLst/>
          </a:prstGeom>
          <a:solidFill>
            <a:srgbClr val="7030A0"/>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UTM Futura Extra" panose="02040603050506020204" pitchFamily="18" charset="0"/>
              </a:rPr>
              <a:t>D</a:t>
            </a:r>
          </a:p>
        </p:txBody>
      </p:sp>
      <p:pic>
        <p:nvPicPr>
          <p:cNvPr id="17" name="Graphic 16">
            <a:extLst>
              <a:ext uri="{FF2B5EF4-FFF2-40B4-BE49-F238E27FC236}">
                <a16:creationId xmlns:a16="http://schemas.microsoft.com/office/drawing/2014/main" xmlns="" id="{9C407913-E116-DBB3-3BC8-6EA111C61E19}"/>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flipH="1">
            <a:off x="9205954" y="2197138"/>
            <a:ext cx="2986046" cy="3883797"/>
          </a:xfrm>
          <a:prstGeom prst="rect">
            <a:avLst/>
          </a:prstGeom>
        </p:spPr>
      </p:pic>
    </p:spTree>
    <p:extLst>
      <p:ext uri="{BB962C8B-B14F-4D97-AF65-F5344CB8AC3E}">
        <p14:creationId xmlns:p14="http://schemas.microsoft.com/office/powerpoint/2010/main" xmlns="" val="24158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2"/>
                                        </p:tgtEl>
                                        <p:attrNameLst>
                                          <p:attrName>ppt_x</p:attrName>
                                        </p:attrNameLst>
                                      </p:cBhvr>
                                      <p:tavLst>
                                        <p:tav tm="0">
                                          <p:val>
                                            <p:strVal val="ppt_x"/>
                                          </p:val>
                                        </p:tav>
                                        <p:tav tm="100000">
                                          <p:val>
                                            <p:strVal val="ppt_x"/>
                                          </p:val>
                                        </p:tav>
                                      </p:tavLst>
                                    </p:anim>
                                    <p:anim calcmode="lin" valueType="num">
                                      <p:cBhvr additive="base">
                                        <p:cTn id="48" dur="500"/>
                                        <p:tgtEl>
                                          <p:spTgt spid="22"/>
                                        </p:tgtEl>
                                        <p:attrNameLst>
                                          <p:attrName>ppt_y</p:attrName>
                                        </p:attrNameLst>
                                      </p:cBhvr>
                                      <p:tavLst>
                                        <p:tav tm="0">
                                          <p:val>
                                            <p:strVal val="ppt_y"/>
                                          </p:val>
                                        </p:tav>
                                        <p:tav tm="100000">
                                          <p:val>
                                            <p:strVal val="1+ppt_h/2"/>
                                          </p:val>
                                        </p:tav>
                                      </p:tavLst>
                                    </p:anim>
                                    <p:set>
                                      <p:cBhvr>
                                        <p:cTn id="49" dur="1" fill="hold">
                                          <p:stCondLst>
                                            <p:cond delay="499"/>
                                          </p:stCondLst>
                                        </p:cTn>
                                        <p:tgtEl>
                                          <p:spTgt spid="22"/>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3"/>
                                        </p:tgtEl>
                                        <p:attrNameLst>
                                          <p:attrName>ppt_x</p:attrName>
                                        </p:attrNameLst>
                                      </p:cBhvr>
                                      <p:tavLst>
                                        <p:tav tm="0">
                                          <p:val>
                                            <p:strVal val="ppt_x"/>
                                          </p:val>
                                        </p:tav>
                                        <p:tav tm="100000">
                                          <p:val>
                                            <p:strVal val="ppt_x"/>
                                          </p:val>
                                        </p:tav>
                                      </p:tavLst>
                                    </p:anim>
                                    <p:anim calcmode="lin" valueType="num">
                                      <p:cBhvr additive="base">
                                        <p:cTn id="56" dur="500"/>
                                        <p:tgtEl>
                                          <p:spTgt spid="13"/>
                                        </p:tgtEl>
                                        <p:attrNameLst>
                                          <p:attrName>ppt_y</p:attrName>
                                        </p:attrNameLst>
                                      </p:cBhvr>
                                      <p:tavLst>
                                        <p:tav tm="0">
                                          <p:val>
                                            <p:strVal val="ppt_y"/>
                                          </p:val>
                                        </p:tav>
                                        <p:tav tm="100000">
                                          <p:val>
                                            <p:strVal val="1+ppt_h/2"/>
                                          </p:val>
                                        </p:tav>
                                      </p:tavLst>
                                    </p:anim>
                                    <p:set>
                                      <p:cBhvr>
                                        <p:cTn id="57" dur="1" fill="hold">
                                          <p:stCondLst>
                                            <p:cond delay="499"/>
                                          </p:stCondLst>
                                        </p:cTn>
                                        <p:tgtEl>
                                          <p:spTgt spid="13"/>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9"/>
                                        </p:tgtEl>
                                        <p:attrNameLst>
                                          <p:attrName>ppt_x</p:attrName>
                                        </p:attrNameLst>
                                      </p:cBhvr>
                                      <p:tavLst>
                                        <p:tav tm="0">
                                          <p:val>
                                            <p:strVal val="ppt_x"/>
                                          </p:val>
                                        </p:tav>
                                        <p:tav tm="100000">
                                          <p:val>
                                            <p:strVal val="ppt_x"/>
                                          </p:val>
                                        </p:tav>
                                      </p:tavLst>
                                    </p:anim>
                                    <p:anim calcmode="lin" valueType="num">
                                      <p:cBhvr additive="base">
                                        <p:cTn id="60" dur="500"/>
                                        <p:tgtEl>
                                          <p:spTgt spid="9"/>
                                        </p:tgtEl>
                                        <p:attrNameLst>
                                          <p:attrName>ppt_y</p:attrName>
                                        </p:attrNameLst>
                                      </p:cBhvr>
                                      <p:tavLst>
                                        <p:tav tm="0">
                                          <p:val>
                                            <p:strVal val="ppt_y"/>
                                          </p:val>
                                        </p:tav>
                                        <p:tav tm="100000">
                                          <p:val>
                                            <p:strVal val="1+ppt_h/2"/>
                                          </p:val>
                                        </p:tav>
                                      </p:tavLst>
                                    </p:anim>
                                    <p:set>
                                      <p:cBhvr>
                                        <p:cTn id="61" dur="1" fill="hold">
                                          <p:stCondLst>
                                            <p:cond delay="499"/>
                                          </p:stCondLst>
                                        </p:cTn>
                                        <p:tgtEl>
                                          <p:spTgt spid="9"/>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6"/>
                                        </p:tgtEl>
                                        <p:attrNameLst>
                                          <p:attrName>ppt_x</p:attrName>
                                        </p:attrNameLst>
                                      </p:cBhvr>
                                      <p:tavLst>
                                        <p:tav tm="0">
                                          <p:val>
                                            <p:strVal val="ppt_x"/>
                                          </p:val>
                                        </p:tav>
                                        <p:tav tm="100000">
                                          <p:val>
                                            <p:strVal val="ppt_x"/>
                                          </p:val>
                                        </p:tav>
                                      </p:tavLst>
                                    </p:anim>
                                    <p:anim calcmode="lin" valueType="num">
                                      <p:cBhvr additive="base">
                                        <p:cTn id="68" dur="500"/>
                                        <p:tgtEl>
                                          <p:spTgt spid="16"/>
                                        </p:tgtEl>
                                        <p:attrNameLst>
                                          <p:attrName>ppt_y</p:attrName>
                                        </p:attrNameLst>
                                      </p:cBhvr>
                                      <p:tavLst>
                                        <p:tav tm="0">
                                          <p:val>
                                            <p:strVal val="ppt_y"/>
                                          </p:val>
                                        </p:tav>
                                        <p:tav tm="100000">
                                          <p:val>
                                            <p:strVal val="1+ppt_h/2"/>
                                          </p:val>
                                        </p:tav>
                                      </p:tavLst>
                                    </p:anim>
                                    <p:set>
                                      <p:cBhvr>
                                        <p:cTn id="69" dur="1" fill="hold">
                                          <p:stCondLst>
                                            <p:cond delay="499"/>
                                          </p:stCondLst>
                                        </p:cTn>
                                        <p:tgtEl>
                                          <p:spTgt spid="16"/>
                                        </p:tgtEl>
                                        <p:attrNameLst>
                                          <p:attrName>style.visibility</p:attrName>
                                        </p:attrNameLst>
                                      </p:cBhvr>
                                      <p:to>
                                        <p:strVal val="hidden"/>
                                      </p:to>
                                    </p:set>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2" grpId="0" animBg="1"/>
      <p:bldP spid="12" grpId="1" animBg="1"/>
      <p:bldP spid="13" grpId="0" animBg="1"/>
      <p:bldP spid="13" grpId="1" animBg="1"/>
      <p:bldP spid="9" grpId="0" animBg="1"/>
      <p:bldP spid="9" grpId="1" animBg="1"/>
      <p:bldP spid="14" grpId="0" animBg="1"/>
      <p:bldP spid="15" grpId="0" animBg="1"/>
      <p:bldP spid="15" grpId="1" animBg="1"/>
      <p:bldP spid="16" grpId="0" animBg="1"/>
      <p:bldP spid="1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utoShape 2">
            <a:hlinkClick r:id="" action="ppaction://noaction" highlightClick="1"/>
          </p:cNvPr>
          <p:cNvSpPr>
            <a:spLocks noChangeArrowheads="1"/>
          </p:cNvSpPr>
          <p:nvPr/>
        </p:nvSpPr>
        <p:spPr bwMode="auto">
          <a:xfrm>
            <a:off x="383914" y="1643188"/>
            <a:ext cx="4320276" cy="533400"/>
          </a:xfrm>
          <a:prstGeom prst="actionButtonBlank">
            <a:avLst/>
          </a:prstGeom>
          <a:solidFill>
            <a:srgbClr val="92D050"/>
          </a:solidFill>
          <a:ln w="12700">
            <a:noFill/>
            <a:miter lim="800000"/>
            <a:headEnd/>
            <a:tailEnd/>
          </a:ln>
        </p:spPr>
        <p:txBody>
          <a:bodyPr wrap="none" anchor="ctr"/>
          <a:lstStyle/>
          <a:p>
            <a:pPr algn="ctr" eaLnBrk="0" hangingPunct="0">
              <a:spcBef>
                <a:spcPct val="50000"/>
              </a:spcBef>
            </a:pPr>
            <a:r>
              <a:rPr lang="en-US" sz="2800" b="1" dirty="0">
                <a:solidFill>
                  <a:schemeClr val="bg1"/>
                </a:solidFill>
                <a:latin typeface="UTM Avo" panose="02040603050506020204" pitchFamily="18" charset="0"/>
              </a:rPr>
              <a:t>TRUNG TÂM KINH TẾ</a:t>
            </a:r>
          </a:p>
        </p:txBody>
      </p:sp>
      <p:sp>
        <p:nvSpPr>
          <p:cNvPr id="60" name="AutoShape 3">
            <a:hlinkClick r:id="" action="ppaction://noaction" highlightClick="1"/>
          </p:cNvPr>
          <p:cNvSpPr>
            <a:spLocks noChangeArrowheads="1"/>
          </p:cNvSpPr>
          <p:nvPr/>
        </p:nvSpPr>
        <p:spPr bwMode="auto">
          <a:xfrm>
            <a:off x="5145975" y="1636670"/>
            <a:ext cx="6795890" cy="533400"/>
          </a:xfrm>
          <a:prstGeom prst="actionButtonBlank">
            <a:avLst/>
          </a:prstGeom>
          <a:solidFill>
            <a:srgbClr val="92D050"/>
          </a:solidFill>
          <a:ln w="9525">
            <a:noFill/>
            <a:miter lim="800000"/>
            <a:headEnd/>
            <a:tailEnd/>
          </a:ln>
        </p:spPr>
        <p:txBody>
          <a:bodyPr wrap="none" anchor="ctr"/>
          <a:lstStyle/>
          <a:p>
            <a:pPr algn="ctr" eaLnBrk="0" hangingPunct="0">
              <a:spcBef>
                <a:spcPct val="50000"/>
              </a:spcBef>
            </a:pPr>
            <a:r>
              <a:rPr lang="en-US" sz="2800" b="1" dirty="0">
                <a:solidFill>
                  <a:schemeClr val="bg1"/>
                </a:solidFill>
                <a:latin typeface="UTM Avo" panose="02040603050506020204" pitchFamily="18" charset="0"/>
              </a:rPr>
              <a:t>TRUNG TÂM VĂN HOÁ, KHOA HỌC</a:t>
            </a:r>
          </a:p>
        </p:txBody>
      </p:sp>
      <p:sp>
        <p:nvSpPr>
          <p:cNvPr id="61" name="AutoShape 19">
            <a:hlinkClick r:id="" action="ppaction://noaction" highlightClick="1"/>
          </p:cNvPr>
          <p:cNvSpPr>
            <a:spLocks noChangeArrowheads="1"/>
          </p:cNvSpPr>
          <p:nvPr/>
        </p:nvSpPr>
        <p:spPr bwMode="auto">
          <a:xfrm>
            <a:off x="2400043" y="367211"/>
            <a:ext cx="7986784" cy="970745"/>
          </a:xfrm>
          <a:prstGeom prst="actionButtonBlank">
            <a:avLst/>
          </a:prstGeom>
          <a:solidFill>
            <a:srgbClr val="66FF99"/>
          </a:solidFill>
          <a:ln w="12700">
            <a:solidFill>
              <a:schemeClr val="tx1"/>
            </a:solidFill>
            <a:miter lim="800000"/>
            <a:headEnd/>
            <a:tailEnd/>
          </a:ln>
        </p:spPr>
        <p:txBody>
          <a:bodyPr wrap="none" anchor="ctr"/>
          <a:lstStyle/>
          <a:p>
            <a:pPr algn="ctr" eaLnBrk="0" hangingPunct="0">
              <a:spcBef>
                <a:spcPct val="50000"/>
              </a:spcBef>
            </a:pPr>
            <a:r>
              <a:rPr lang="en-US" sz="4000" b="1" dirty="0">
                <a:ln>
                  <a:solidFill>
                    <a:schemeClr val="tx1"/>
                  </a:solidFill>
                </a:ln>
                <a:solidFill>
                  <a:schemeClr val="bg1"/>
                </a:solidFill>
                <a:latin typeface="UTM Avo" panose="02040603050506020204" pitchFamily="18" charset="0"/>
              </a:rPr>
              <a:t>THÀNH PHỐ HỒ CHÍ MINH</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xmlns="" val="0"/>
              </a:ext>
            </a:extLst>
          </a:blip>
          <a:srcRect l="4772" t="32081" r="2141" b="23979"/>
          <a:stretch/>
        </p:blipFill>
        <p:spPr>
          <a:xfrm>
            <a:off x="0" y="2685193"/>
            <a:ext cx="12207774" cy="4172807"/>
          </a:xfrm>
          <a:prstGeom prst="rect">
            <a:avLst/>
          </a:prstGeom>
        </p:spPr>
      </p:pic>
      <p:sp>
        <p:nvSpPr>
          <p:cNvPr id="71" name="AutoShape 7">
            <a:hlinkClick r:id="" action="ppaction://noaction" highlightClick="1"/>
          </p:cNvPr>
          <p:cNvSpPr>
            <a:spLocks noChangeArrowheads="1"/>
          </p:cNvSpPr>
          <p:nvPr/>
        </p:nvSpPr>
        <p:spPr bwMode="auto">
          <a:xfrm>
            <a:off x="5138902" y="2486461"/>
            <a:ext cx="2129716" cy="2490695"/>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nhiều</a:t>
            </a:r>
            <a:r>
              <a:rPr lang="en-US" sz="2400" b="1" dirty="0">
                <a:solidFill>
                  <a:schemeClr val="bg1"/>
                </a:solidFill>
                <a:latin typeface="UTM Avo" panose="02040603050506020204" pitchFamily="18" charset="0"/>
              </a:rPr>
              <a:t/>
            </a:r>
            <a:br>
              <a:rPr lang="en-US" sz="2400" b="1" dirty="0">
                <a:solidFill>
                  <a:schemeClr val="bg1"/>
                </a:solidFill>
                <a:latin typeface="UTM Avo" panose="02040603050506020204" pitchFamily="18" charset="0"/>
              </a:rPr>
            </a:br>
            <a:r>
              <a:rPr lang="en-US" sz="2400" b="1" dirty="0" err="1">
                <a:solidFill>
                  <a:schemeClr val="bg1"/>
                </a:solidFill>
                <a:latin typeface="UTM Avo" panose="02040603050506020204" pitchFamily="18" charset="0"/>
              </a:rPr>
              <a:t>viện</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nghiên</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cứu</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trường</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đại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học</a:t>
            </a:r>
            <a:r>
              <a:rPr lang="en-US" sz="2400" b="1" dirty="0">
                <a:solidFill>
                  <a:schemeClr val="bg1"/>
                </a:solidFill>
                <a:latin typeface="UTM Avo" panose="02040603050506020204" pitchFamily="18" charset="0"/>
              </a:rPr>
              <a:t>.</a:t>
            </a:r>
          </a:p>
        </p:txBody>
      </p:sp>
      <p:sp>
        <p:nvSpPr>
          <p:cNvPr id="75" name="AutoShape 8">
            <a:hlinkClick r:id="" action="ppaction://noaction" highlightClick="1"/>
          </p:cNvPr>
          <p:cNvSpPr>
            <a:spLocks noChangeArrowheads="1"/>
          </p:cNvSpPr>
          <p:nvPr/>
        </p:nvSpPr>
        <p:spPr bwMode="auto">
          <a:xfrm>
            <a:off x="7359617" y="2485296"/>
            <a:ext cx="2305664" cy="2491860"/>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nhiều</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viện</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bảo</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tàng</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nhà</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hát</a:t>
            </a:r>
            <a:r>
              <a:rPr lang="en-US" sz="2400" b="1" dirty="0">
                <a:solidFill>
                  <a:schemeClr val="bg1"/>
                </a:solidFill>
                <a:latin typeface="UTM Avo" panose="02040603050506020204" pitchFamily="18" charset="0"/>
              </a:rPr>
              <a:t>,</a:t>
            </a:r>
          </a:p>
          <a:p>
            <a:pPr algn="ctr" eaLnBrk="0" hangingPunct="0"/>
            <a:r>
              <a:rPr lang="en-US" sz="2400" b="1" dirty="0" err="1">
                <a:solidFill>
                  <a:schemeClr val="bg1"/>
                </a:solidFill>
                <a:latin typeface="UTM Avo" panose="02040603050506020204" pitchFamily="18" charset="0"/>
              </a:rPr>
              <a:t>rạp</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chiếu</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phim</a:t>
            </a:r>
            <a:r>
              <a:rPr lang="en-US" sz="2400" b="1" dirty="0">
                <a:solidFill>
                  <a:schemeClr val="bg1"/>
                </a:solidFill>
                <a:latin typeface="UTM Avo" panose="02040603050506020204" pitchFamily="18" charset="0"/>
              </a:rPr>
              <a:t>.</a:t>
            </a:r>
          </a:p>
        </p:txBody>
      </p:sp>
      <p:sp>
        <p:nvSpPr>
          <p:cNvPr id="76" name="AutoShape 9">
            <a:hlinkClick r:id="" action="ppaction://noaction" highlightClick="1"/>
          </p:cNvPr>
          <p:cNvSpPr>
            <a:spLocks noChangeArrowheads="1"/>
          </p:cNvSpPr>
          <p:nvPr/>
        </p:nvSpPr>
        <p:spPr bwMode="auto">
          <a:xfrm>
            <a:off x="9774429" y="2490884"/>
            <a:ext cx="2150637" cy="2504560"/>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các</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khu</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vui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chơi</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giải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trí</a:t>
            </a:r>
            <a:r>
              <a:rPr lang="en-US" sz="2400" b="1" dirty="0">
                <a:solidFill>
                  <a:schemeClr val="bg1"/>
                </a:solidFill>
                <a:latin typeface="UTM Avo" panose="02040603050506020204" pitchFamily="18" charset="0"/>
              </a:rPr>
              <a:t>.</a:t>
            </a:r>
          </a:p>
        </p:txBody>
      </p:sp>
      <p:sp>
        <p:nvSpPr>
          <p:cNvPr id="62" name="AutoShape 4">
            <a:hlinkClick r:id="" action="ppaction://noaction" highlightClick="1"/>
          </p:cNvPr>
          <p:cNvSpPr>
            <a:spLocks noChangeArrowheads="1"/>
          </p:cNvSpPr>
          <p:nvPr/>
        </p:nvSpPr>
        <p:spPr bwMode="auto">
          <a:xfrm>
            <a:off x="389493" y="2470585"/>
            <a:ext cx="1108570" cy="2506572"/>
          </a:xfrm>
          <a:prstGeom prst="actionButtonBlank">
            <a:avLst/>
          </a:prstGeom>
          <a:solidFill>
            <a:srgbClr val="00B0F0"/>
          </a:solidFill>
          <a:ln w="12700">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nhiều</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ngành</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công</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nghiệp</a:t>
            </a:r>
            <a:r>
              <a:rPr lang="en-US" sz="2000" b="1" dirty="0">
                <a:solidFill>
                  <a:schemeClr val="bg1"/>
                </a:solidFill>
                <a:latin typeface="UTM Avo" panose="02040603050506020204" pitchFamily="18" charset="0"/>
              </a:rPr>
              <a:t>. </a:t>
            </a:r>
          </a:p>
        </p:txBody>
      </p:sp>
      <p:sp>
        <p:nvSpPr>
          <p:cNvPr id="63" name="AutoShape 6">
            <a:hlinkClick r:id="" action="ppaction://noaction" highlightClick="1"/>
          </p:cNvPr>
          <p:cNvSpPr>
            <a:spLocks noChangeArrowheads="1"/>
          </p:cNvSpPr>
          <p:nvPr/>
        </p:nvSpPr>
        <p:spPr bwMode="auto">
          <a:xfrm>
            <a:off x="3323274" y="2485615"/>
            <a:ext cx="1324990" cy="2491542"/>
          </a:xfrm>
          <a:prstGeom prst="actionButtonBlank">
            <a:avLst/>
          </a:prstGeom>
          <a:solidFill>
            <a:srgbClr val="00B0F0"/>
          </a:solidFill>
          <a:ln w="12700">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sân</a:t>
            </a:r>
            <a:r>
              <a:rPr lang="en-US" sz="2000" b="1" dirty="0">
                <a:solidFill>
                  <a:schemeClr val="bg1"/>
                </a:solidFill>
                <a:latin typeface="UTM Avo" panose="02040603050506020204" pitchFamily="18" charset="0"/>
              </a:rPr>
              <a:t> </a:t>
            </a:r>
          </a:p>
          <a:p>
            <a:pPr algn="ctr" eaLnBrk="0" hangingPunct="0"/>
            <a:r>
              <a:rPr lang="en-US" sz="2000" b="1" dirty="0">
                <a:solidFill>
                  <a:schemeClr val="bg1"/>
                </a:solidFill>
                <a:latin typeface="UTM Avo" panose="02040603050506020204" pitchFamily="18" charset="0"/>
              </a:rPr>
              <a:t>bay</a:t>
            </a:r>
          </a:p>
          <a:p>
            <a:pPr algn="ctr" eaLnBrk="0" hangingPunct="0"/>
            <a:r>
              <a:rPr lang="en-US" sz="2000" b="1" dirty="0" err="1">
                <a:solidFill>
                  <a:schemeClr val="bg1"/>
                </a:solidFill>
                <a:latin typeface="UTM Avo" panose="02040603050506020204" pitchFamily="18" charset="0"/>
              </a:rPr>
              <a:t>quốc</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tế</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và</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cảng</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biển</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lớn</a:t>
            </a:r>
            <a:r>
              <a:rPr lang="en-US" sz="2000" b="1" dirty="0">
                <a:solidFill>
                  <a:schemeClr val="bg1"/>
                </a:solidFill>
                <a:latin typeface="UTM Avo" panose="02040603050506020204" pitchFamily="18" charset="0"/>
              </a:rPr>
              <a:t>.</a:t>
            </a:r>
          </a:p>
        </p:txBody>
      </p:sp>
      <p:sp>
        <p:nvSpPr>
          <p:cNvPr id="69" name="AutoShape 5">
            <a:hlinkClick r:id="" action="ppaction://noaction" highlightClick="1"/>
          </p:cNvPr>
          <p:cNvSpPr>
            <a:spLocks noChangeArrowheads="1"/>
          </p:cNvSpPr>
          <p:nvPr/>
        </p:nvSpPr>
        <p:spPr bwMode="auto">
          <a:xfrm>
            <a:off x="1575135" y="2464145"/>
            <a:ext cx="1631480" cy="2513012"/>
          </a:xfrm>
          <a:prstGeom prst="actionButtonBlank">
            <a:avLst/>
          </a:prstGeom>
          <a:solidFill>
            <a:srgbClr val="00B0F0"/>
          </a:solidFill>
          <a:ln w="9525">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endParaRPr lang="en-US" sz="2000" b="1" dirty="0">
              <a:solidFill>
                <a:schemeClr val="bg1"/>
              </a:solidFill>
              <a:latin typeface="UTM Avo" panose="02040603050506020204" pitchFamily="18" charset="0"/>
            </a:endParaRPr>
          </a:p>
          <a:p>
            <a:pPr algn="ctr" eaLnBrk="0" hangingPunct="0"/>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nhiều</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chợ</a:t>
            </a:r>
            <a:r>
              <a:rPr lang="en-US" sz="2000" b="1" dirty="0">
                <a:solidFill>
                  <a:schemeClr val="bg1"/>
                </a:solidFill>
                <a:latin typeface="UTM Avo" panose="02040603050506020204" pitchFamily="18" charset="0"/>
              </a:rPr>
              <a:t>,</a:t>
            </a:r>
          </a:p>
          <a:p>
            <a:pPr algn="ctr" eaLnBrk="0" hangingPunct="0"/>
            <a:r>
              <a:rPr lang="en-US" sz="2000" b="1" dirty="0" err="1">
                <a:solidFill>
                  <a:schemeClr val="bg1"/>
                </a:solidFill>
                <a:latin typeface="UTM Avo" panose="02040603050506020204" pitchFamily="18" charset="0"/>
              </a:rPr>
              <a:t>siêu</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thị</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trung</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tâm</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thương</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mại</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lớn</a:t>
            </a:r>
            <a:r>
              <a:rPr lang="en-US" sz="2000" b="1" dirty="0">
                <a:solidFill>
                  <a:schemeClr val="bg1"/>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xmlns="" val="287915632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linds(horizontal)">
                                      <p:cBhvr>
                                        <p:cTn id="7" dur="500"/>
                                        <p:tgtEl>
                                          <p:spTgt spid="6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barn(inVertical)">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anim calcmode="lin" valueType="num">
                                      <p:cBhvr>
                                        <p:cTn id="17" dur="1000" fill="hold"/>
                                        <p:tgtEl>
                                          <p:spTgt spid="62"/>
                                        </p:tgtEl>
                                        <p:attrNameLst>
                                          <p:attrName>ppt_x</p:attrName>
                                        </p:attrNameLst>
                                      </p:cBhvr>
                                      <p:tavLst>
                                        <p:tav tm="0">
                                          <p:val>
                                            <p:strVal val="#ppt_x"/>
                                          </p:val>
                                        </p:tav>
                                        <p:tav tm="100000">
                                          <p:val>
                                            <p:strVal val="#ppt_x"/>
                                          </p:val>
                                        </p:tav>
                                      </p:tavLst>
                                    </p:anim>
                                    <p:anim calcmode="lin" valueType="num">
                                      <p:cBhvr>
                                        <p:cTn id="1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anim calcmode="lin" valueType="num">
                                      <p:cBhvr>
                                        <p:cTn id="24" dur="1000" fill="hold"/>
                                        <p:tgtEl>
                                          <p:spTgt spid="69"/>
                                        </p:tgtEl>
                                        <p:attrNameLst>
                                          <p:attrName>ppt_x</p:attrName>
                                        </p:attrNameLst>
                                      </p:cBhvr>
                                      <p:tavLst>
                                        <p:tav tm="0">
                                          <p:val>
                                            <p:strVal val="#ppt_x"/>
                                          </p:val>
                                        </p:tav>
                                        <p:tav tm="100000">
                                          <p:val>
                                            <p:strVal val="#ppt_x"/>
                                          </p:val>
                                        </p:tav>
                                      </p:tavLst>
                                    </p:anim>
                                    <p:anim calcmode="lin" valueType="num">
                                      <p:cBhvr>
                                        <p:cTn id="25"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1000"/>
                                        <p:tgtEl>
                                          <p:spTgt spid="63"/>
                                        </p:tgtEl>
                                      </p:cBhvr>
                                    </p:animEffect>
                                    <p:anim calcmode="lin" valueType="num">
                                      <p:cBhvr>
                                        <p:cTn id="31" dur="1000" fill="hold"/>
                                        <p:tgtEl>
                                          <p:spTgt spid="63"/>
                                        </p:tgtEl>
                                        <p:attrNameLst>
                                          <p:attrName>ppt_x</p:attrName>
                                        </p:attrNameLst>
                                      </p:cBhvr>
                                      <p:tavLst>
                                        <p:tav tm="0">
                                          <p:val>
                                            <p:strVal val="#ppt_x"/>
                                          </p:val>
                                        </p:tav>
                                        <p:tav tm="100000">
                                          <p:val>
                                            <p:strVal val="#ppt_x"/>
                                          </p:val>
                                        </p:tav>
                                      </p:tavLst>
                                    </p:anim>
                                    <p:anim calcmode="lin" valueType="num">
                                      <p:cBhvr>
                                        <p:cTn id="3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1000"/>
                                        <p:tgtEl>
                                          <p:spTgt spid="71"/>
                                        </p:tgtEl>
                                      </p:cBhvr>
                                    </p:animEffect>
                                    <p:anim calcmode="lin" valueType="num">
                                      <p:cBhvr>
                                        <p:cTn id="43" dur="1000" fill="hold"/>
                                        <p:tgtEl>
                                          <p:spTgt spid="71"/>
                                        </p:tgtEl>
                                        <p:attrNameLst>
                                          <p:attrName>ppt_x</p:attrName>
                                        </p:attrNameLst>
                                      </p:cBhvr>
                                      <p:tavLst>
                                        <p:tav tm="0">
                                          <p:val>
                                            <p:strVal val="#ppt_x"/>
                                          </p:val>
                                        </p:tav>
                                        <p:tav tm="100000">
                                          <p:val>
                                            <p:strVal val="#ppt_x"/>
                                          </p:val>
                                        </p:tav>
                                      </p:tavLst>
                                    </p:anim>
                                    <p:anim calcmode="lin" valueType="num">
                                      <p:cBhvr>
                                        <p:cTn id="4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1000"/>
                                        <p:tgtEl>
                                          <p:spTgt spid="75"/>
                                        </p:tgtEl>
                                      </p:cBhvr>
                                    </p:animEffect>
                                    <p:anim calcmode="lin" valueType="num">
                                      <p:cBhvr>
                                        <p:cTn id="50" dur="1000" fill="hold"/>
                                        <p:tgtEl>
                                          <p:spTgt spid="75"/>
                                        </p:tgtEl>
                                        <p:attrNameLst>
                                          <p:attrName>ppt_x</p:attrName>
                                        </p:attrNameLst>
                                      </p:cBhvr>
                                      <p:tavLst>
                                        <p:tav tm="0">
                                          <p:val>
                                            <p:strVal val="#ppt_x"/>
                                          </p:val>
                                        </p:tav>
                                        <p:tav tm="100000">
                                          <p:val>
                                            <p:strVal val="#ppt_x"/>
                                          </p:val>
                                        </p:tav>
                                      </p:tavLst>
                                    </p:anim>
                                    <p:anim calcmode="lin" valueType="num">
                                      <p:cBhvr>
                                        <p:cTn id="51"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fade">
                                      <p:cBhvr>
                                        <p:cTn id="56" dur="1000"/>
                                        <p:tgtEl>
                                          <p:spTgt spid="76"/>
                                        </p:tgtEl>
                                      </p:cBhvr>
                                    </p:animEffect>
                                    <p:anim calcmode="lin" valueType="num">
                                      <p:cBhvr>
                                        <p:cTn id="57" dur="1000" fill="hold"/>
                                        <p:tgtEl>
                                          <p:spTgt spid="76"/>
                                        </p:tgtEl>
                                        <p:attrNameLst>
                                          <p:attrName>ppt_x</p:attrName>
                                        </p:attrNameLst>
                                      </p:cBhvr>
                                      <p:tavLst>
                                        <p:tav tm="0">
                                          <p:val>
                                            <p:strVal val="#ppt_x"/>
                                          </p:val>
                                        </p:tav>
                                        <p:tav tm="100000">
                                          <p:val>
                                            <p:strVal val="#ppt_x"/>
                                          </p:val>
                                        </p:tav>
                                      </p:tavLst>
                                    </p:anim>
                                    <p:anim calcmode="lin" valueType="num">
                                      <p:cBhvr>
                                        <p:cTn id="58"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1" grpId="0" animBg="1"/>
      <p:bldP spid="71" grpId="0" animBg="1"/>
      <p:bldP spid="75" grpId="0" animBg="1"/>
      <p:bldP spid="76" grpId="0" animBg="1"/>
      <p:bldP spid="62" grpId="0" animBg="1"/>
      <p:bldP spid="63" grpId="0" animBg="1"/>
      <p:bldP spid="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xmlns=""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xmlns=""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xmlns="" id="{7A75C1CC-FAB3-40FA-A413-D79E2BA3E915}"/>
              </a:ext>
            </a:extLst>
          </p:cNvPr>
          <p:cNvSpPr txBox="1"/>
          <p:nvPr/>
        </p:nvSpPr>
        <p:spPr>
          <a:xfrm>
            <a:off x="402207" y="1855080"/>
            <a:ext cx="5322888" cy="2862322"/>
          </a:xfrm>
          <a:prstGeom prst="rect">
            <a:avLst/>
          </a:prstGeom>
          <a:noFill/>
        </p:spPr>
        <p:txBody>
          <a:bodyPr wrap="square" rtlCol="0">
            <a:spAutoFit/>
          </a:bodyPr>
          <a:lstStyle/>
          <a:p>
            <a:pPr algn="thaiDist"/>
            <a:r>
              <a:rPr lang="en-US" sz="3600" b="0"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Thành</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phố</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Hồ</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Chí</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Minh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là</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trung</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tâm</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kinh</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tế</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văn</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hóa</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khoa</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học</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lớn</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nhất</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của</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cả</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nước</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a:t>
            </a:r>
          </a:p>
        </p:txBody>
      </p:sp>
      <p:sp>
        <p:nvSpPr>
          <p:cNvPr id="60" name="Star: 4 Points 59">
            <a:extLst>
              <a:ext uri="{FF2B5EF4-FFF2-40B4-BE49-F238E27FC236}">
                <a16:creationId xmlns:a16="http://schemas.microsoft.com/office/drawing/2014/main" xmlns=""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xmlns=""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99B728BD-E6B2-47DD-8347-66AF93139E43}"/>
              </a:ext>
            </a:extLst>
          </p:cNvPr>
          <p:cNvGrpSpPr/>
          <p:nvPr/>
        </p:nvGrpSpPr>
        <p:grpSpPr>
          <a:xfrm>
            <a:off x="493966" y="855971"/>
            <a:ext cx="5471694" cy="1152482"/>
            <a:chOff x="6256978" y="1048683"/>
            <a:chExt cx="5471694" cy="1152482"/>
          </a:xfrm>
        </p:grpSpPr>
        <p:sp>
          <p:nvSpPr>
            <p:cNvPr id="48" name="TextBox 47">
              <a:extLst>
                <a:ext uri="{FF2B5EF4-FFF2-40B4-BE49-F238E27FC236}">
                  <a16:creationId xmlns:a16="http://schemas.microsoft.com/office/drawing/2014/main" xmlns="" id="{86C43B04-2581-44CA-AAA5-F02440943133}"/>
                </a:ext>
              </a:extLst>
            </p:cNvPr>
            <p:cNvSpPr txBox="1"/>
            <p:nvPr/>
          </p:nvSpPr>
          <p:spPr>
            <a:xfrm>
              <a:off x="6256978" y="1093169"/>
              <a:ext cx="5455514" cy="1107996"/>
            </a:xfrm>
            <a:prstGeom prst="rect">
              <a:avLst/>
            </a:prstGeom>
            <a:noFill/>
          </p:spPr>
          <p:txBody>
            <a:bodyPr wrap="square" rtlCol="0">
              <a:spAutoFit/>
            </a:bodyPr>
            <a:lstStyle/>
            <a:p>
              <a:r>
                <a:rPr lang="en-US" sz="6600" dirty="0">
                  <a:ln>
                    <a:solidFill>
                      <a:schemeClr val="tx1"/>
                    </a:solidFill>
                  </a:ln>
                  <a:solidFill>
                    <a:schemeClr val="bg1"/>
                  </a:solidFill>
                  <a:latin typeface="UTM Futura Extra" panose="02040603050506020204" pitchFamily="18" charset="0"/>
                </a:rPr>
                <a:t>KẾT LUẬN</a:t>
              </a:r>
            </a:p>
          </p:txBody>
        </p:sp>
        <p:sp>
          <p:nvSpPr>
            <p:cNvPr id="86" name="TextBox 85">
              <a:extLst>
                <a:ext uri="{FF2B5EF4-FFF2-40B4-BE49-F238E27FC236}">
                  <a16:creationId xmlns:a16="http://schemas.microsoft.com/office/drawing/2014/main" xmlns="" id="{0F04C110-ED39-4FF7-B752-84E909C8E5D9}"/>
                </a:ext>
              </a:extLst>
            </p:cNvPr>
            <p:cNvSpPr txBox="1"/>
            <p:nvPr/>
          </p:nvSpPr>
          <p:spPr>
            <a:xfrm>
              <a:off x="6329184" y="1048683"/>
              <a:ext cx="5399488" cy="1107996"/>
            </a:xfrm>
            <a:prstGeom prst="rect">
              <a:avLst/>
            </a:prstGeom>
            <a:noFill/>
          </p:spPr>
          <p:txBody>
            <a:bodyPr wrap="square" rtlCol="0">
              <a:spAutoFit/>
            </a:bodyPr>
            <a:lstStyle/>
            <a:p>
              <a:r>
                <a:rPr lang="en-US" sz="6600" dirty="0">
                  <a:ln>
                    <a:solidFill>
                      <a:schemeClr val="tx1"/>
                    </a:solidFill>
                  </a:ln>
                  <a:solidFill>
                    <a:srgbClr val="FBE85B"/>
                  </a:solidFill>
                  <a:latin typeface="UTM Futura Extra" panose="02040603050506020204" pitchFamily="18" charset="0"/>
                </a:rPr>
                <a:t>KẾT LUẬN</a:t>
              </a:r>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xmlns="" val="34417935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par>
                                <p:cTn id="45" presetID="2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xmlns=""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xmlns=""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xmlns=""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xmlns=""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5948" y="172988"/>
            <a:ext cx="4546203" cy="4703386"/>
          </a:xfrm>
          <a:prstGeom prst="rect">
            <a:avLst/>
          </a:prstGeom>
        </p:spPr>
      </p:pic>
      <p:grpSp>
        <p:nvGrpSpPr>
          <p:cNvPr id="7" name="Group 6"/>
          <p:cNvGrpSpPr/>
          <p:nvPr/>
        </p:nvGrpSpPr>
        <p:grpSpPr>
          <a:xfrm>
            <a:off x="6131111" y="214196"/>
            <a:ext cx="5896287" cy="6475795"/>
            <a:chOff x="6109784" y="207205"/>
            <a:chExt cx="5896287" cy="6475795"/>
          </a:xfrm>
        </p:grpSpPr>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09784" y="207205"/>
              <a:ext cx="5896287" cy="6475795"/>
            </a:xfrm>
            <a:prstGeom prst="rect">
              <a:avLst/>
            </a:prstGeom>
          </p:spPr>
        </p:pic>
        <p:sp>
          <p:nvSpPr>
            <p:cNvPr id="45" name="Freeform: Shape 44"/>
            <p:cNvSpPr/>
            <p:nvPr/>
          </p:nvSpPr>
          <p:spPr>
            <a:xfrm rot="18022484">
              <a:off x="6440565" y="6060040"/>
              <a:ext cx="620918" cy="518540"/>
            </a:xfrm>
            <a:custGeom>
              <a:avLst/>
              <a:gdLst>
                <a:gd name="connsiteX0" fmla="*/ 47705 w 620918"/>
                <a:gd name="connsiteY0" fmla="*/ 6138 h 565323"/>
                <a:gd name="connsiteX1" fmla="*/ 78107 w 620918"/>
                <a:gd name="connsiteY1" fmla="*/ 0 h 565323"/>
                <a:gd name="connsiteX2" fmla="*/ 305024 w 620918"/>
                <a:gd name="connsiteY2" fmla="*/ 0 h 565323"/>
                <a:gd name="connsiteX3" fmla="*/ 360252 w 620918"/>
                <a:gd name="connsiteY3" fmla="*/ 22877 h 565323"/>
                <a:gd name="connsiteX4" fmla="*/ 360978 w 620918"/>
                <a:gd name="connsiteY4" fmla="*/ 23953 h 565323"/>
                <a:gd name="connsiteX5" fmla="*/ 362726 w 620918"/>
                <a:gd name="connsiteY5" fmla="*/ 24838 h 565323"/>
                <a:gd name="connsiteX6" fmla="*/ 382793 w 620918"/>
                <a:gd name="connsiteY6" fmla="*/ 48488 h 565323"/>
                <a:gd name="connsiteX7" fmla="*/ 375670 w 620918"/>
                <a:gd name="connsiteY7" fmla="*/ 134536 h 565323"/>
                <a:gd name="connsiteX8" fmla="*/ 315028 w 620918"/>
                <a:gd name="connsiteY8" fmla="*/ 211404 h 565323"/>
                <a:gd name="connsiteX9" fmla="*/ 381405 w 620918"/>
                <a:gd name="connsiteY9" fmla="*/ 211404 h 565323"/>
                <a:gd name="connsiteX10" fmla="*/ 382359 w 620918"/>
                <a:gd name="connsiteY10" fmla="*/ 210874 h 565323"/>
                <a:gd name="connsiteX11" fmla="*/ 412076 w 620918"/>
                <a:gd name="connsiteY11" fmla="*/ 207212 h 565323"/>
                <a:gd name="connsiteX12" fmla="*/ 441956 w 620918"/>
                <a:gd name="connsiteY12" fmla="*/ 215526 h 565323"/>
                <a:gd name="connsiteX13" fmla="*/ 444309 w 620918"/>
                <a:gd name="connsiteY13" fmla="*/ 217389 h 565323"/>
                <a:gd name="connsiteX14" fmla="*/ 445063 w 620918"/>
                <a:gd name="connsiteY14" fmla="*/ 217542 h 565323"/>
                <a:gd name="connsiteX15" fmla="*/ 492767 w 620918"/>
                <a:gd name="connsiteY15" fmla="*/ 289510 h 565323"/>
                <a:gd name="connsiteX16" fmla="*/ 492766 w 620918"/>
                <a:gd name="connsiteY16" fmla="*/ 289510 h 565323"/>
                <a:gd name="connsiteX17" fmla="*/ 469889 w 620918"/>
                <a:gd name="connsiteY17" fmla="*/ 344739 h 565323"/>
                <a:gd name="connsiteX18" fmla="*/ 460704 w 620918"/>
                <a:gd name="connsiteY18" fmla="*/ 350932 h 565323"/>
                <a:gd name="connsiteX19" fmla="*/ 432925 w 620918"/>
                <a:gd name="connsiteY19" fmla="*/ 405539 h 565323"/>
                <a:gd name="connsiteX20" fmla="*/ 542812 w 620918"/>
                <a:gd name="connsiteY20" fmla="*/ 405539 h 565323"/>
                <a:gd name="connsiteX21" fmla="*/ 620918 w 620918"/>
                <a:gd name="connsiteY21" fmla="*/ 483645 h 565323"/>
                <a:gd name="connsiteX22" fmla="*/ 620917 w 620918"/>
                <a:gd name="connsiteY22" fmla="*/ 483645 h 565323"/>
                <a:gd name="connsiteX23" fmla="*/ 542811 w 620918"/>
                <a:gd name="connsiteY23" fmla="*/ 561751 h 565323"/>
                <a:gd name="connsiteX24" fmla="*/ 327113 w 620918"/>
                <a:gd name="connsiteY24" fmla="*/ 561750 h 565323"/>
                <a:gd name="connsiteX25" fmla="*/ 298120 w 620918"/>
                <a:gd name="connsiteY25" fmla="*/ 565323 h 565323"/>
                <a:gd name="connsiteX26" fmla="*/ 268239 w 620918"/>
                <a:gd name="connsiteY26" fmla="*/ 557009 h 565323"/>
                <a:gd name="connsiteX27" fmla="*/ 268239 w 620918"/>
                <a:gd name="connsiteY27" fmla="*/ 557008 h 565323"/>
                <a:gd name="connsiteX28" fmla="*/ 234038 w 620918"/>
                <a:gd name="connsiteY28" fmla="*/ 451977 h 565323"/>
                <a:gd name="connsiteX29" fmla="*/ 276955 w 620918"/>
                <a:gd name="connsiteY29" fmla="*/ 367615 h 565323"/>
                <a:gd name="connsiteX30" fmla="*/ 187744 w 620918"/>
                <a:gd name="connsiteY30" fmla="*/ 367615 h 565323"/>
                <a:gd name="connsiteX31" fmla="*/ 115776 w 620918"/>
                <a:gd name="connsiteY31" fmla="*/ 319911 h 565323"/>
                <a:gd name="connsiteX32" fmla="*/ 114278 w 620918"/>
                <a:gd name="connsiteY32" fmla="*/ 312491 h 565323"/>
                <a:gd name="connsiteX33" fmla="*/ 105361 w 620918"/>
                <a:gd name="connsiteY33" fmla="*/ 301983 h 565323"/>
                <a:gd name="connsiteX34" fmla="*/ 112483 w 620918"/>
                <a:gd name="connsiteY34" fmla="*/ 215934 h 565323"/>
                <a:gd name="connsiteX35" fmla="*/ 159599 w 620918"/>
                <a:gd name="connsiteY35" fmla="*/ 156211 h 565323"/>
                <a:gd name="connsiteX36" fmla="*/ 78107 w 620918"/>
                <a:gd name="connsiteY36" fmla="*/ 156211 h 565323"/>
                <a:gd name="connsiteX37" fmla="*/ 6139 w 620918"/>
                <a:gd name="connsiteY37" fmla="*/ 108507 h 565323"/>
                <a:gd name="connsiteX38" fmla="*/ 0 w 620918"/>
                <a:gd name="connsiteY38" fmla="*/ 78105 h 565323"/>
                <a:gd name="connsiteX39" fmla="*/ 6138 w 620918"/>
                <a:gd name="connsiteY39" fmla="*/ 47704 h 565323"/>
                <a:gd name="connsiteX40" fmla="*/ 47705 w 620918"/>
                <a:gd name="connsiteY40" fmla="*/ 6138 h 5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20918" h="565323">
                  <a:moveTo>
                    <a:pt x="47705" y="6138"/>
                  </a:moveTo>
                  <a:cubicBezTo>
                    <a:pt x="57048" y="2186"/>
                    <a:pt x="67322" y="0"/>
                    <a:pt x="78107" y="0"/>
                  </a:cubicBezTo>
                  <a:lnTo>
                    <a:pt x="305024" y="0"/>
                  </a:lnTo>
                  <a:cubicBezTo>
                    <a:pt x="326592" y="0"/>
                    <a:pt x="346118" y="8742"/>
                    <a:pt x="360252" y="22877"/>
                  </a:cubicBezTo>
                  <a:lnTo>
                    <a:pt x="360978" y="23953"/>
                  </a:lnTo>
                  <a:lnTo>
                    <a:pt x="362726" y="24838"/>
                  </a:lnTo>
                  <a:lnTo>
                    <a:pt x="382793" y="48488"/>
                  </a:lnTo>
                  <a:cubicBezTo>
                    <a:pt x="397459" y="75160"/>
                    <a:pt x="395708" y="109136"/>
                    <a:pt x="375670" y="134536"/>
                  </a:cubicBezTo>
                  <a:lnTo>
                    <a:pt x="315028" y="211404"/>
                  </a:lnTo>
                  <a:lnTo>
                    <a:pt x="381405" y="211404"/>
                  </a:lnTo>
                  <a:lnTo>
                    <a:pt x="382359" y="210874"/>
                  </a:lnTo>
                  <a:cubicBezTo>
                    <a:pt x="391862" y="207780"/>
                    <a:pt x="401956" y="206498"/>
                    <a:pt x="412076" y="207212"/>
                  </a:cubicBezTo>
                  <a:lnTo>
                    <a:pt x="441956" y="215526"/>
                  </a:lnTo>
                  <a:lnTo>
                    <a:pt x="444309" y="217389"/>
                  </a:lnTo>
                  <a:lnTo>
                    <a:pt x="445063" y="217542"/>
                  </a:lnTo>
                  <a:cubicBezTo>
                    <a:pt x="473097" y="229399"/>
                    <a:pt x="492767" y="257157"/>
                    <a:pt x="492767" y="289510"/>
                  </a:cubicBezTo>
                  <a:lnTo>
                    <a:pt x="492766" y="289510"/>
                  </a:lnTo>
                  <a:cubicBezTo>
                    <a:pt x="492766" y="311078"/>
                    <a:pt x="484024" y="330605"/>
                    <a:pt x="469889" y="344739"/>
                  </a:cubicBezTo>
                  <a:lnTo>
                    <a:pt x="460704" y="350932"/>
                  </a:lnTo>
                  <a:lnTo>
                    <a:pt x="432925" y="405539"/>
                  </a:lnTo>
                  <a:lnTo>
                    <a:pt x="542812" y="405539"/>
                  </a:lnTo>
                  <a:cubicBezTo>
                    <a:pt x="585949" y="405539"/>
                    <a:pt x="620918" y="440508"/>
                    <a:pt x="620918" y="483645"/>
                  </a:cubicBezTo>
                  <a:lnTo>
                    <a:pt x="620917" y="483645"/>
                  </a:lnTo>
                  <a:cubicBezTo>
                    <a:pt x="620917" y="526782"/>
                    <a:pt x="585948" y="561751"/>
                    <a:pt x="542811" y="561751"/>
                  </a:cubicBezTo>
                  <a:lnTo>
                    <a:pt x="327113" y="561750"/>
                  </a:lnTo>
                  <a:lnTo>
                    <a:pt x="298120" y="565323"/>
                  </a:lnTo>
                  <a:cubicBezTo>
                    <a:pt x="287999" y="564609"/>
                    <a:pt x="277851" y="561898"/>
                    <a:pt x="268239" y="557009"/>
                  </a:cubicBezTo>
                  <a:lnTo>
                    <a:pt x="268239" y="557008"/>
                  </a:lnTo>
                  <a:cubicBezTo>
                    <a:pt x="229792" y="537449"/>
                    <a:pt x="214479" y="490425"/>
                    <a:pt x="234038" y="451977"/>
                  </a:cubicBezTo>
                  <a:lnTo>
                    <a:pt x="276955" y="367615"/>
                  </a:lnTo>
                  <a:lnTo>
                    <a:pt x="187744" y="367615"/>
                  </a:lnTo>
                  <a:cubicBezTo>
                    <a:pt x="155391" y="367615"/>
                    <a:pt x="127633" y="347945"/>
                    <a:pt x="115776" y="319911"/>
                  </a:cubicBezTo>
                  <a:lnTo>
                    <a:pt x="114278" y="312491"/>
                  </a:lnTo>
                  <a:lnTo>
                    <a:pt x="105361" y="301983"/>
                  </a:lnTo>
                  <a:cubicBezTo>
                    <a:pt x="90696" y="275310"/>
                    <a:pt x="92445" y="241334"/>
                    <a:pt x="112483" y="215934"/>
                  </a:cubicBezTo>
                  <a:lnTo>
                    <a:pt x="159599" y="156211"/>
                  </a:lnTo>
                  <a:lnTo>
                    <a:pt x="78107" y="156211"/>
                  </a:lnTo>
                  <a:cubicBezTo>
                    <a:pt x="45754" y="156212"/>
                    <a:pt x="17995" y="136541"/>
                    <a:pt x="6139" y="108507"/>
                  </a:cubicBezTo>
                  <a:lnTo>
                    <a:pt x="0" y="78105"/>
                  </a:lnTo>
                  <a:lnTo>
                    <a:pt x="6138" y="47704"/>
                  </a:lnTo>
                  <a:cubicBezTo>
                    <a:pt x="14044" y="29015"/>
                    <a:pt x="29016" y="14043"/>
                    <a:pt x="47705" y="6138"/>
                  </a:cubicBezTo>
                  <a:close/>
                </a:path>
              </a:pathLst>
            </a:custGeom>
            <a:solidFill>
              <a:srgbClr val="E3004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ectangle: Rounded Corners 46"/>
            <p:cNvSpPr/>
            <p:nvPr/>
          </p:nvSpPr>
          <p:spPr>
            <a:xfrm rot="5400000">
              <a:off x="11469671" y="6248923"/>
              <a:ext cx="383128" cy="156211"/>
            </a:xfrm>
            <a:prstGeom prst="roundRect">
              <a:avLst>
                <a:gd name="adj" fmla="val 50000"/>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7153018" y="497435"/>
            <a:ext cx="3318192" cy="707886"/>
          </a:xfrm>
          <a:prstGeom prst="rect">
            <a:avLst/>
          </a:prstGeom>
        </p:spPr>
        <p:txBody>
          <a:bodyPr wrap="square">
            <a:spAutoFit/>
          </a:bodyPr>
          <a:lstStyle/>
          <a:p>
            <a:pPr algn="just"/>
            <a:r>
              <a:rPr lang="en-US" sz="40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Ghi</a:t>
            </a:r>
            <a:r>
              <a:rPr lang="en-US" sz="40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nhớ</a:t>
            </a:r>
            <a:endParaRPr lang="en-US" sz="40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pic>
        <p:nvPicPr>
          <p:cNvPr id="44" name="Picture 4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380764" y="586497"/>
            <a:ext cx="825399" cy="615969"/>
          </a:xfrm>
          <a:prstGeom prst="rect">
            <a:avLst/>
          </a:prstGeom>
        </p:spPr>
      </p:pic>
      <p:sp>
        <p:nvSpPr>
          <p:cNvPr id="6" name="Rectangle 5"/>
          <p:cNvSpPr/>
          <p:nvPr/>
        </p:nvSpPr>
        <p:spPr>
          <a:xfrm>
            <a:off x="6517181" y="1873554"/>
            <a:ext cx="5110898" cy="3831818"/>
          </a:xfrm>
          <a:prstGeom prst="rect">
            <a:avLst/>
          </a:prstGeom>
        </p:spPr>
        <p:txBody>
          <a:bodyPr wrap="square">
            <a:spAutoFit/>
          </a:bodyPr>
          <a:lstStyle/>
          <a:p>
            <a:pPr algn="just"/>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Thành</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phố</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Hồ</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Chí</a:t>
            </a:r>
            <a:r>
              <a:rPr lang="en-US" sz="2700" b="1" dirty="0">
                <a:solidFill>
                  <a:schemeClr val="bg1"/>
                </a:solidFill>
                <a:latin typeface="UTM Avo" panose="02040603050506020204" pitchFamily="18" charset="0"/>
              </a:rPr>
              <a:t> Minh </a:t>
            </a:r>
            <a:r>
              <a:rPr lang="en-US" sz="2700" b="1" dirty="0" err="1">
                <a:solidFill>
                  <a:schemeClr val="bg1"/>
                </a:solidFill>
                <a:latin typeface="UTM Avo" panose="02040603050506020204" pitchFamily="18" charset="0"/>
              </a:rPr>
              <a:t>nằm</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bên</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sông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Sài</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Gòn</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Đây</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là</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thành</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phố</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và</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trung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tâm</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công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nghiệp</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lớn</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nhất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của</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đất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nước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Các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sản</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phẩm</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công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nghiệp</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của</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thành</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phố</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rất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đa</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dạng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được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tiêu</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thụ</a:t>
            </a:r>
            <a:r>
              <a:rPr lang="en-US" sz="2700" b="1" dirty="0">
                <a:solidFill>
                  <a:schemeClr val="bg1"/>
                </a:solidFill>
                <a:latin typeface="UTM Avo" panose="02040603050506020204" pitchFamily="18" charset="0"/>
              </a:rPr>
              <a:t> ở </a:t>
            </a:r>
            <a:r>
              <a:rPr lang="en-US" sz="2700" b="1" dirty="0" err="1">
                <a:solidFill>
                  <a:schemeClr val="bg1"/>
                </a:solidFill>
                <a:latin typeface="UTM Avo" panose="02040603050506020204" pitchFamily="18" charset="0"/>
              </a:rPr>
              <a:t>nhiều</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nơi</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trong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nước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và</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xuất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khẩu</a:t>
            </a:r>
            <a:r>
              <a:rPr lang="en-US" sz="27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xmlns="" val="293061097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1000" fill="hold"/>
                                        <p:tgtEl>
                                          <p:spTgt spid="92"/>
                                        </p:tgtEl>
                                        <p:attrNameLst>
                                          <p:attrName>ppt_w</p:attrName>
                                        </p:attrNameLst>
                                      </p:cBhvr>
                                      <p:tavLst>
                                        <p:tav tm="0">
                                          <p:val>
                                            <p:fltVal val="0"/>
                                          </p:val>
                                        </p:tav>
                                        <p:tav tm="100000">
                                          <p:val>
                                            <p:strVal val="#ppt_w"/>
                                          </p:val>
                                        </p:tav>
                                      </p:tavLst>
                                    </p:anim>
                                    <p:anim calcmode="lin" valueType="num">
                                      <p:cBhvr>
                                        <p:cTn id="18" dur="1000" fill="hold"/>
                                        <p:tgtEl>
                                          <p:spTgt spid="92"/>
                                        </p:tgtEl>
                                        <p:attrNameLst>
                                          <p:attrName>ppt_h</p:attrName>
                                        </p:attrNameLst>
                                      </p:cBhvr>
                                      <p:tavLst>
                                        <p:tav tm="0">
                                          <p:val>
                                            <p:fltVal val="0"/>
                                          </p:val>
                                        </p:tav>
                                        <p:tav tm="100000">
                                          <p:val>
                                            <p:strVal val="#ppt_h"/>
                                          </p:val>
                                        </p:tav>
                                      </p:tavLst>
                                    </p:anim>
                                    <p:anim calcmode="lin" valueType="num">
                                      <p:cBhvr>
                                        <p:cTn id="19" dur="1000" fill="hold"/>
                                        <p:tgtEl>
                                          <p:spTgt spid="92"/>
                                        </p:tgtEl>
                                        <p:attrNameLst>
                                          <p:attrName>style.rotation</p:attrName>
                                        </p:attrNameLst>
                                      </p:cBhvr>
                                      <p:tavLst>
                                        <p:tav tm="0">
                                          <p:val>
                                            <p:fltVal val="90"/>
                                          </p:val>
                                        </p:tav>
                                        <p:tav tm="100000">
                                          <p:val>
                                            <p:fltVal val="0"/>
                                          </p:val>
                                        </p:tav>
                                      </p:tavLst>
                                    </p:anim>
                                    <p:animEffect transition="in" filter="fade">
                                      <p:cBhvr>
                                        <p:cTn id="20" dur="100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2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92"/>
                                        </p:tgtEl>
                                      </p:cBhvr>
                                    </p:animEffect>
                                    <p:animScale>
                                      <p:cBhvr>
                                        <p:cTn id="30" dur="25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3500"/>
                            </p:stCondLst>
                            <p:childTnLst>
                              <p:par>
                                <p:cTn id="39" presetID="14" presetClass="entr" presetSubtype="1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randombar(horizontal)">
                                      <p:cBhvr>
                                        <p:cTn id="41" dur="500"/>
                                        <p:tgtEl>
                                          <p:spTgt spid="42"/>
                                        </p:tgtEl>
                                      </p:cBhvr>
                                    </p:animEffect>
                                  </p:childTnLst>
                                </p:cTn>
                              </p:par>
                              <p:par>
                                <p:cTn id="42" presetID="14" presetClass="entr" presetSubtype="1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randombar(horizontal)">
                                      <p:cBhvr>
                                        <p:cTn id="44" dur="500"/>
                                        <p:tgtEl>
                                          <p:spTgt spid="44"/>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xmlns=""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xmlns=""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xmlns="" id="{7A75C1CC-FAB3-40FA-A413-D79E2BA3E915}"/>
              </a:ext>
            </a:extLst>
          </p:cNvPr>
          <p:cNvSpPr txBox="1"/>
          <p:nvPr/>
        </p:nvSpPr>
        <p:spPr>
          <a:xfrm>
            <a:off x="345102" y="830645"/>
            <a:ext cx="5322888" cy="4401205"/>
          </a:xfrm>
          <a:prstGeom prst="rect">
            <a:avLst/>
          </a:prstGeom>
          <a:noFill/>
        </p:spPr>
        <p:txBody>
          <a:bodyPr wrap="square" rtlCol="0">
            <a:spAutoFit/>
          </a:bodyPr>
          <a:lstStyle/>
          <a:p>
            <a:pPr lvl="0" algn="just"/>
            <a:r>
              <a:rPr lang="vi-VN" sz="2800" dirty="0">
                <a:solidFill>
                  <a:srgbClr val="444444"/>
                </a:solidFill>
                <a:latin typeface="Roboto"/>
              </a:rPr>
              <a:t>Quận 10 là một trong những quận nội thành của Thành phố Hồ Chí Minh có nhiều điều kiện thuận lợi trong việc giao lưu kinh tế, văn hóa xã hội với các quận trung tâm và ngoại thành, là cơ hội để thúc đẩy sự phát triển kinh tế – xã hội của quận trong sự nghiệp công nghiệp hóa, hiện đại hóa đất nước.</a:t>
            </a:r>
            <a:endParaRPr lang="en-US" sz="2700" b="1" dirty="0">
              <a:solidFill>
                <a:prstClr val="white"/>
              </a:solidFill>
              <a:latin typeface="UTM Avo" panose="02040603050506020204" pitchFamily="18" charset="0"/>
            </a:endParaRPr>
          </a:p>
        </p:txBody>
      </p:sp>
      <p:sp>
        <p:nvSpPr>
          <p:cNvPr id="60" name="Star: 4 Points 59">
            <a:extLst>
              <a:ext uri="{FF2B5EF4-FFF2-40B4-BE49-F238E27FC236}">
                <a16:creationId xmlns:a16="http://schemas.microsoft.com/office/drawing/2014/main" xmlns=""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xmlns=""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xmlns=""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99B728BD-E6B2-47DD-8347-66AF93139E43}"/>
              </a:ext>
            </a:extLst>
          </p:cNvPr>
          <p:cNvGrpSpPr/>
          <p:nvPr/>
        </p:nvGrpSpPr>
        <p:grpSpPr>
          <a:xfrm>
            <a:off x="860613" y="12951"/>
            <a:ext cx="9442702" cy="2623415"/>
            <a:chOff x="7029327" y="205781"/>
            <a:chExt cx="9037000" cy="2600343"/>
          </a:xfrm>
        </p:grpSpPr>
        <p:sp>
          <p:nvSpPr>
            <p:cNvPr id="48" name="TextBox 47">
              <a:extLst>
                <a:ext uri="{FF2B5EF4-FFF2-40B4-BE49-F238E27FC236}">
                  <a16:creationId xmlns:a16="http://schemas.microsoft.com/office/drawing/2014/main" xmlns="" id="{86C43B04-2581-44CA-AAA5-F02440943133}"/>
                </a:ext>
              </a:extLst>
            </p:cNvPr>
            <p:cNvSpPr txBox="1"/>
            <p:nvPr/>
          </p:nvSpPr>
          <p:spPr>
            <a:xfrm>
              <a:off x="7029327" y="205781"/>
              <a:ext cx="4053833" cy="923330"/>
            </a:xfrm>
            <a:prstGeom prst="rect">
              <a:avLst/>
            </a:prstGeom>
            <a:noFill/>
          </p:spPr>
          <p:txBody>
            <a:bodyPr wrap="square" rtlCol="0">
              <a:spAutoFit/>
            </a:bodyPr>
            <a:lstStyle/>
            <a:p>
              <a:r>
                <a:rPr lang="en-US" sz="5400" dirty="0">
                  <a:ln>
                    <a:solidFill>
                      <a:schemeClr val="tx1"/>
                    </a:solidFill>
                  </a:ln>
                  <a:solidFill>
                    <a:schemeClr val="bg1"/>
                  </a:solidFill>
                  <a:latin typeface="UTM Futura Extra" panose="02040603050506020204" pitchFamily="18" charset="0"/>
                </a:rPr>
                <a:t>QUẬN 10</a:t>
              </a:r>
            </a:p>
          </p:txBody>
        </p:sp>
        <p:sp>
          <p:nvSpPr>
            <p:cNvPr id="86" name="TextBox 85">
              <a:extLst>
                <a:ext uri="{FF2B5EF4-FFF2-40B4-BE49-F238E27FC236}">
                  <a16:creationId xmlns:a16="http://schemas.microsoft.com/office/drawing/2014/main" xmlns="" id="{0F04C110-ED39-4FF7-B752-84E909C8E5D9}"/>
                </a:ext>
              </a:extLst>
            </p:cNvPr>
            <p:cNvSpPr txBox="1"/>
            <p:nvPr/>
          </p:nvSpPr>
          <p:spPr>
            <a:xfrm>
              <a:off x="10666839" y="1698128"/>
              <a:ext cx="5399488" cy="1107996"/>
            </a:xfrm>
            <a:prstGeom prst="rect">
              <a:avLst/>
            </a:prstGeom>
            <a:noFill/>
          </p:spPr>
          <p:txBody>
            <a:bodyPr wrap="square" rtlCol="0">
              <a:spAutoFit/>
            </a:bodyPr>
            <a:lstStyle/>
            <a:p>
              <a:endParaRPr lang="en-US" sz="6600" dirty="0">
                <a:ln>
                  <a:solidFill>
                    <a:schemeClr val="tx1"/>
                  </a:solidFill>
                </a:ln>
                <a:solidFill>
                  <a:srgbClr val="FBE85B"/>
                </a:solidFill>
                <a:latin typeface="UTM Futura Extra" panose="02040603050506020204" pitchFamily="18" charset="0"/>
              </a:endParaRPr>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478564" y="1662880"/>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4639026">
            <a:off x="9862087" y="5515548"/>
            <a:ext cx="882457" cy="848272"/>
          </a:xfrm>
          <a:prstGeom prst="rect">
            <a:avLst/>
          </a:prstGeom>
        </p:spPr>
      </p:pic>
      <p:pic>
        <p:nvPicPr>
          <p:cNvPr id="1026" name="Picture 2" descr="C:\Users\ADMIN\Desktop\fdd-1 (1).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rot="881917">
            <a:off x="6057482" y="445634"/>
            <a:ext cx="3351963" cy="273553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DMIN\Desktop\IMG_5194.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9505087" y="1662880"/>
            <a:ext cx="3175489" cy="228372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ADMIN\Desktop\dsc01793.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rot="20768574">
            <a:off x="6206864" y="3386518"/>
            <a:ext cx="3802051" cy="3039665"/>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100812965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par>
                                <p:cTn id="45" presetID="2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xmlns="" id="{2923FD31-86B7-4324-85CF-1627BB1FF085}"/>
              </a:ext>
            </a:extLst>
          </p:cNvPr>
          <p:cNvGrpSpPr/>
          <p:nvPr/>
        </p:nvGrpSpPr>
        <p:grpSpPr>
          <a:xfrm flipH="1" flipV="1">
            <a:off x="-6115" y="2753534"/>
            <a:ext cx="7137114" cy="4127326"/>
            <a:chOff x="5054888" y="0"/>
            <a:chExt cx="7137114" cy="4127326"/>
          </a:xfrm>
        </p:grpSpPr>
        <p:sp>
          <p:nvSpPr>
            <p:cNvPr id="52" name="Rectangle 51">
              <a:extLst>
                <a:ext uri="{FF2B5EF4-FFF2-40B4-BE49-F238E27FC236}">
                  <a16:creationId xmlns:a16="http://schemas.microsoft.com/office/drawing/2014/main" xmlns="" id="{24374843-61D8-4FD2-AA6C-504E9E82FD6F}"/>
                </a:ext>
              </a:extLst>
            </p:cNvPr>
            <p:cNvSpPr/>
            <p:nvPr/>
          </p:nvSpPr>
          <p:spPr>
            <a:xfrm>
              <a:off x="11359485" y="0"/>
              <a:ext cx="832517" cy="275353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8AEC0BCF-4516-4CD5-95FA-1DD7401050AB}"/>
                </a:ext>
              </a:extLst>
            </p:cNvPr>
            <p:cNvSpPr/>
            <p:nvPr/>
          </p:nvSpPr>
          <p:spPr>
            <a:xfrm>
              <a:off x="10855786" y="0"/>
              <a:ext cx="579929" cy="328422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xmlns="" id="{6D4473B3-B5C7-4FB8-9C8B-11F1A1264886}"/>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xmlns="" id="{E47520C0-5ABD-47C2-8B53-13FC2E16A50C}"/>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26529F12-2655-4F36-9196-A3EA82B5AEF7}"/>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xmlns="" id="{02A84488-A750-4ACA-8034-6F26007B427E}"/>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1740011C-EAF0-435E-9E59-14A7E2612A9B}"/>
              </a:ext>
            </a:extLst>
          </p:cNvPr>
          <p:cNvGrpSpPr/>
          <p:nvPr/>
        </p:nvGrpSpPr>
        <p:grpSpPr>
          <a:xfrm>
            <a:off x="5054888" y="0"/>
            <a:ext cx="7137112" cy="4127326"/>
            <a:chOff x="5054888" y="0"/>
            <a:chExt cx="7137112" cy="4127326"/>
          </a:xfrm>
        </p:grpSpPr>
        <p:sp>
          <p:nvSpPr>
            <p:cNvPr id="42" name="Rectangle 41">
              <a:extLst>
                <a:ext uri="{FF2B5EF4-FFF2-40B4-BE49-F238E27FC236}">
                  <a16:creationId xmlns:a16="http://schemas.microsoft.com/office/drawing/2014/main" xmlns="" id="{77DA96D7-2ADC-4196-ACF0-6AEFA57E1B6B}"/>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D80B9E61-C895-41B4-A578-72C8C4FA4B76}"/>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091740E8-28F5-45EA-B36D-97483BC8AE51}"/>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3BE4DBE2-7CAA-44EC-B9DA-B6F330168373}"/>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BCE51996-1C98-44BF-BE72-7B2465BB9D4E}"/>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61E1190-845D-4866-860F-8A3D47CA76A4}"/>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sp>
        <p:nvSpPr>
          <p:cNvPr id="32" name="Oval 31">
            <a:extLst>
              <a:ext uri="{FF2B5EF4-FFF2-40B4-BE49-F238E27FC236}">
                <a16:creationId xmlns:a16="http://schemas.microsoft.com/office/drawing/2014/main" xmlns="" id="{DEF9B4C3-390E-4E44-9E10-45A286D62BFA}"/>
              </a:ext>
            </a:extLst>
          </p:cNvPr>
          <p:cNvSpPr/>
          <p:nvPr/>
        </p:nvSpPr>
        <p:spPr>
          <a:xfrm>
            <a:off x="11826243" y="4128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xmlns="" id="{EE1DD329-A5C4-43A4-B5AB-F0AA13D8C385}"/>
              </a:ext>
            </a:extLst>
          </p:cNvPr>
          <p:cNvSpPr/>
          <p:nvPr/>
        </p:nvSpPr>
        <p:spPr>
          <a:xfrm>
            <a:off x="890709" y="286137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xmlns="" id="{65F34238-56F3-49EE-8186-D8D0C4D51521}"/>
              </a:ext>
            </a:extLst>
          </p:cNvPr>
          <p:cNvSpPr/>
          <p:nvPr/>
        </p:nvSpPr>
        <p:spPr>
          <a:xfrm>
            <a:off x="6644839" y="609802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xmlns="" id="{C333F4B2-582A-4EEE-8654-2FF347FAE6B0}"/>
              </a:ext>
            </a:extLst>
          </p:cNvPr>
          <p:cNvSpPr/>
          <p:nvPr/>
        </p:nvSpPr>
        <p:spPr>
          <a:xfrm>
            <a:off x="11557474" y="5133207"/>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xmlns="" val="0"/>
              </a:ext>
            </a:extLst>
          </a:blip>
          <a:srcRect t="31936" b="7570"/>
          <a:stretch/>
        </p:blipFill>
        <p:spPr>
          <a:xfrm>
            <a:off x="4023361" y="1068553"/>
            <a:ext cx="8479754" cy="5129752"/>
          </a:xfrm>
          <a:prstGeom prst="rect">
            <a:avLst/>
          </a:prstGeom>
        </p:spPr>
      </p:pic>
      <p:grpSp>
        <p:nvGrpSpPr>
          <p:cNvPr id="67" name="Group 66"/>
          <p:cNvGrpSpPr/>
          <p:nvPr/>
        </p:nvGrpSpPr>
        <p:grpSpPr>
          <a:xfrm>
            <a:off x="257744" y="43987"/>
            <a:ext cx="1260326" cy="1260326"/>
            <a:chOff x="9821396" y="-194805"/>
            <a:chExt cx="2164392" cy="2164392"/>
          </a:xfrm>
        </p:grpSpPr>
        <p:pic>
          <p:nvPicPr>
            <p:cNvPr id="68" name="Graphic 45"/>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0" name="Group 69"/>
          <p:cNvGrpSpPr/>
          <p:nvPr/>
        </p:nvGrpSpPr>
        <p:grpSpPr>
          <a:xfrm flipH="1">
            <a:off x="1685881" y="14678"/>
            <a:ext cx="607309" cy="607309"/>
            <a:chOff x="9821396" y="-194805"/>
            <a:chExt cx="2164392" cy="2164392"/>
          </a:xfrm>
        </p:grpSpPr>
        <p:pic>
          <p:nvPicPr>
            <p:cNvPr id="71" name="Graphic 45"/>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2" name="Graphic 75"/>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3" name="Group 72"/>
          <p:cNvGrpSpPr/>
          <p:nvPr/>
        </p:nvGrpSpPr>
        <p:grpSpPr>
          <a:xfrm flipH="1">
            <a:off x="9604302" y="946187"/>
            <a:ext cx="1118247" cy="1118247"/>
            <a:chOff x="9821396" y="-194805"/>
            <a:chExt cx="2164392" cy="2164392"/>
          </a:xfrm>
        </p:grpSpPr>
        <p:pic>
          <p:nvPicPr>
            <p:cNvPr id="74" name="Graphic 45"/>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5" name="Graphic 75"/>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6" name="Group 75"/>
          <p:cNvGrpSpPr/>
          <p:nvPr/>
        </p:nvGrpSpPr>
        <p:grpSpPr>
          <a:xfrm>
            <a:off x="10850956" y="808382"/>
            <a:ext cx="726778" cy="726778"/>
            <a:chOff x="9821396" y="-194805"/>
            <a:chExt cx="2164392" cy="2164392"/>
          </a:xfrm>
        </p:grpSpPr>
        <p:pic>
          <p:nvPicPr>
            <p:cNvPr id="77" name="Graphic 45"/>
            <p:cNvPicPr>
              <a:picLocks noChangeAspect="1"/>
            </p:cNvPicPr>
            <p:nvPr/>
          </p:nvPicPr>
          <p:blipFill>
            <a:blip r:embed="rId13"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8" name="Graphic 75"/>
            <p:cNvPicPr>
              <a:picLocks noChangeAspect="1"/>
            </p:cNvPicPr>
            <p:nvPr/>
          </p:nvPicPr>
          <p:blipFill>
            <a:blip r:embed="rId14"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pic>
        <p:nvPicPr>
          <p:cNvPr id="24" name="Picture 23"/>
          <p:cNvPicPr>
            <a:picLocks noChangeAspect="1"/>
          </p:cNvPicPr>
          <p:nvPr/>
        </p:nvPicPr>
        <p:blipFill rotWithShape="1">
          <a:blip r:embed="rId15" cstate="print">
            <a:extLst>
              <a:ext uri="{BEBA8EAE-BF5A-486C-A8C5-ECC9F3942E4B}">
                <a14:imgProps xmlns:a14="http://schemas.microsoft.com/office/drawing/2010/main" xmlns="">
                  <a14:imgLayer r:embed="rId16">
                    <a14:imgEffect>
                      <a14:backgroundRemoval t="5000" b="45000" l="0" r="100000"/>
                    </a14:imgEffect>
                  </a14:imgLayer>
                </a14:imgProps>
              </a:ext>
              <a:ext uri="{28A0092B-C50C-407E-A947-70E740481C1C}">
                <a14:useLocalDpi xmlns:a14="http://schemas.microsoft.com/office/drawing/2010/main" xmlns="" val="0"/>
              </a:ext>
            </a:extLst>
          </a:blip>
          <a:srcRect b="49947"/>
          <a:stretch/>
        </p:blipFill>
        <p:spPr>
          <a:xfrm>
            <a:off x="-6115" y="5180352"/>
            <a:ext cx="12198115" cy="1964607"/>
          </a:xfrm>
          <a:prstGeom prst="rect">
            <a:avLst/>
          </a:prstGeom>
        </p:spPr>
      </p:pic>
      <p:pic>
        <p:nvPicPr>
          <p:cNvPr id="89" name="Picture 88"/>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26278" y="2404039"/>
            <a:ext cx="2885765" cy="3430430"/>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2592446" y="3826651"/>
            <a:ext cx="1672176" cy="1987785"/>
          </a:xfrm>
          <a:prstGeom prst="rect">
            <a:avLst/>
          </a:prstGeom>
        </p:spPr>
      </p:pic>
      <p:pic>
        <p:nvPicPr>
          <p:cNvPr id="12" name="Picture 11"/>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11768704" y="2785556"/>
            <a:ext cx="3972678" cy="3972678"/>
          </a:xfrm>
          <a:prstGeom prst="rect">
            <a:avLst/>
          </a:prstGeom>
        </p:spPr>
      </p:pic>
      <p:pic>
        <p:nvPicPr>
          <p:cNvPr id="21" name="Picture 20"/>
          <p:cNvPicPr>
            <a:picLocks noChangeAspect="1"/>
          </p:cNvPicPr>
          <p:nvPr/>
        </p:nvPicPr>
        <p:blipFill rotWithShape="1">
          <a:blip r:embed="rId20" cstate="print">
            <a:extLst>
              <a:ext uri="{28A0092B-C50C-407E-A947-70E740481C1C}">
                <a14:useLocalDpi xmlns:a14="http://schemas.microsoft.com/office/drawing/2010/main" xmlns="" val="0"/>
              </a:ext>
            </a:extLst>
          </a:blip>
          <a:srcRect l="21298" r="19974"/>
          <a:stretch/>
        </p:blipFill>
        <p:spPr>
          <a:xfrm>
            <a:off x="424125" y="432523"/>
            <a:ext cx="7386021" cy="3080935"/>
          </a:xfrm>
          <a:prstGeom prst="rect">
            <a:avLst/>
          </a:prstGeom>
        </p:spPr>
      </p:pic>
      <p:grpSp>
        <p:nvGrpSpPr>
          <p:cNvPr id="79" name="Group 78"/>
          <p:cNvGrpSpPr/>
          <p:nvPr/>
        </p:nvGrpSpPr>
        <p:grpSpPr>
          <a:xfrm rot="17655919">
            <a:off x="6369948" y="1067990"/>
            <a:ext cx="679748" cy="574910"/>
            <a:chOff x="474652" y="3857950"/>
            <a:chExt cx="1005751" cy="884566"/>
          </a:xfrm>
        </p:grpSpPr>
        <p:grpSp>
          <p:nvGrpSpPr>
            <p:cNvPr id="80" name="Group 79"/>
            <p:cNvGrpSpPr/>
            <p:nvPr/>
          </p:nvGrpSpPr>
          <p:grpSpPr>
            <a:xfrm rot="1808952">
              <a:off x="474652" y="3857950"/>
              <a:ext cx="1005751" cy="884566"/>
              <a:chOff x="9050236" y="5553074"/>
              <a:chExt cx="840050" cy="738831"/>
            </a:xfrm>
          </p:grpSpPr>
          <p:sp>
            <p:nvSpPr>
              <p:cNvPr id="82" name="Heart 8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art 8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Arc 80"/>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p:cNvGrpSpPr/>
          <p:nvPr/>
        </p:nvGrpSpPr>
        <p:grpSpPr>
          <a:xfrm rot="1457337">
            <a:off x="6924075" y="1469783"/>
            <a:ext cx="441722" cy="373595"/>
            <a:chOff x="474652" y="3857950"/>
            <a:chExt cx="1005751" cy="884566"/>
          </a:xfrm>
        </p:grpSpPr>
        <p:grpSp>
          <p:nvGrpSpPr>
            <p:cNvPr id="85" name="Group 84"/>
            <p:cNvGrpSpPr/>
            <p:nvPr/>
          </p:nvGrpSpPr>
          <p:grpSpPr>
            <a:xfrm rot="1808952">
              <a:off x="474652" y="3857950"/>
              <a:ext cx="1005751" cy="884566"/>
              <a:chOff x="9050236" y="5553074"/>
              <a:chExt cx="840050" cy="738831"/>
            </a:xfrm>
          </p:grpSpPr>
          <p:sp>
            <p:nvSpPr>
              <p:cNvPr id="87" name="Heart 8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art 8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Arc 85"/>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flipH="1">
            <a:off x="7314743" y="-13216"/>
            <a:ext cx="1118247" cy="1118247"/>
            <a:chOff x="9821396" y="-194805"/>
            <a:chExt cx="2164392" cy="2164392"/>
          </a:xfrm>
        </p:grpSpPr>
        <p:pic>
          <p:nvPicPr>
            <p:cNvPr id="93" name="Graphic 45"/>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94" name="Graphic 75"/>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spTree>
    <p:extLst>
      <p:ext uri="{BB962C8B-B14F-4D97-AF65-F5344CB8AC3E}">
        <p14:creationId xmlns:p14="http://schemas.microsoft.com/office/powerpoint/2010/main" xmlns="" val="191052598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1000"/>
                                        <p:tgtEl>
                                          <p:spTgt spid="37"/>
                                        </p:tgtEl>
                                      </p:cBhvr>
                                    </p:animEffect>
                                  </p:childTnLst>
                                </p:cTn>
                              </p:par>
                              <p:par>
                                <p:cTn id="14" presetID="22" presetClass="entr" presetSubtype="4" fill="hold" nodeType="withEffect">
                                  <p:stCondLst>
                                    <p:cond delay="25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1000"/>
                                        <p:tgtEl>
                                          <p:spTgt spid="89"/>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par>
                          <p:cTn id="21" fill="hold">
                            <p:stCondLst>
                              <p:cond delay="3250"/>
                            </p:stCondLst>
                            <p:childTnLst>
                              <p:par>
                                <p:cTn id="22" presetID="47"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000"/>
                                        <p:tgtEl>
                                          <p:spTgt spid="67"/>
                                        </p:tgtEl>
                                      </p:cBhvr>
                                    </p:animEffec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25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par>
                                <p:cTn id="47" presetID="35" presetClass="path" presetSubtype="0" accel="50000" decel="50000" fill="hold" nodeType="withEffect">
                                  <p:stCondLst>
                                    <p:cond delay="250"/>
                                  </p:stCondLst>
                                  <p:childTnLst>
                                    <p:animMotion origin="layout" path="M 5E-6 -3.33333E-6 L -0.85925 -3.33333E-6 " pathEditMode="relative" rAng="0" ptsTypes="AA">
                                      <p:cBhvr>
                                        <p:cTn id="48" dur="8000" fill="hold"/>
                                        <p:tgtEl>
                                          <p:spTgt spid="12"/>
                                        </p:tgtEl>
                                        <p:attrNameLst>
                                          <p:attrName>ppt_x</p:attrName>
                                          <p:attrName>ppt_y</p:attrName>
                                        </p:attrNameLst>
                                      </p:cBhvr>
                                      <p:rCtr x="-42969" y="0"/>
                                    </p:animMotion>
                                  </p:childTnLst>
                                </p:cTn>
                              </p:par>
                              <p:par>
                                <p:cTn id="49" presetID="50" presetClass="entr" presetSubtype="0" decel="100000" fill="hold" nodeType="withEffect">
                                  <p:stCondLst>
                                    <p:cond delay="30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2000" fill="hold"/>
                                        <p:tgtEl>
                                          <p:spTgt spid="21"/>
                                        </p:tgtEl>
                                        <p:attrNameLst>
                                          <p:attrName>ppt_w</p:attrName>
                                        </p:attrNameLst>
                                      </p:cBhvr>
                                      <p:tavLst>
                                        <p:tav tm="0">
                                          <p:val>
                                            <p:strVal val="#ppt_w+.3"/>
                                          </p:val>
                                        </p:tav>
                                        <p:tav tm="100000">
                                          <p:val>
                                            <p:strVal val="#ppt_w"/>
                                          </p:val>
                                        </p:tav>
                                      </p:tavLst>
                                    </p:anim>
                                    <p:anim calcmode="lin" valueType="num">
                                      <p:cBhvr>
                                        <p:cTn id="52" dur="2000" fill="hold"/>
                                        <p:tgtEl>
                                          <p:spTgt spid="21"/>
                                        </p:tgtEl>
                                        <p:attrNameLst>
                                          <p:attrName>ppt_h</p:attrName>
                                        </p:attrNameLst>
                                      </p:cBhvr>
                                      <p:tavLst>
                                        <p:tav tm="0">
                                          <p:val>
                                            <p:strVal val="#ppt_h"/>
                                          </p:val>
                                        </p:tav>
                                        <p:tav tm="100000">
                                          <p:val>
                                            <p:strVal val="#ppt_h"/>
                                          </p:val>
                                        </p:tav>
                                      </p:tavLst>
                                    </p:anim>
                                    <p:animEffect transition="in" filter="fade">
                                      <p:cBhvr>
                                        <p:cTn id="53" dur="2000"/>
                                        <p:tgtEl>
                                          <p:spTgt spid="21"/>
                                        </p:tgtEl>
                                      </p:cBhvr>
                                    </p:animEffect>
                                  </p:childTnLst>
                                </p:cTn>
                              </p:par>
                              <p:par>
                                <p:cTn id="54" presetID="31" presetClass="entr" presetSubtype="0" fill="hold" nodeType="withEffect">
                                  <p:stCondLst>
                                    <p:cond delay="5000"/>
                                  </p:stCondLst>
                                  <p:childTnLst>
                                    <p:set>
                                      <p:cBhvr>
                                        <p:cTn id="55" dur="1" fill="hold">
                                          <p:stCondLst>
                                            <p:cond delay="0"/>
                                          </p:stCondLst>
                                        </p:cTn>
                                        <p:tgtEl>
                                          <p:spTgt spid="84"/>
                                        </p:tgtEl>
                                        <p:attrNameLst>
                                          <p:attrName>style.visibility</p:attrName>
                                        </p:attrNameLst>
                                      </p:cBhvr>
                                      <p:to>
                                        <p:strVal val="visible"/>
                                      </p:to>
                                    </p:set>
                                    <p:anim calcmode="lin" valueType="num">
                                      <p:cBhvr>
                                        <p:cTn id="56" dur="1000" fill="hold"/>
                                        <p:tgtEl>
                                          <p:spTgt spid="84"/>
                                        </p:tgtEl>
                                        <p:attrNameLst>
                                          <p:attrName>ppt_w</p:attrName>
                                        </p:attrNameLst>
                                      </p:cBhvr>
                                      <p:tavLst>
                                        <p:tav tm="0">
                                          <p:val>
                                            <p:fltVal val="0"/>
                                          </p:val>
                                        </p:tav>
                                        <p:tav tm="100000">
                                          <p:val>
                                            <p:strVal val="#ppt_w"/>
                                          </p:val>
                                        </p:tav>
                                      </p:tavLst>
                                    </p:anim>
                                    <p:anim calcmode="lin" valueType="num">
                                      <p:cBhvr>
                                        <p:cTn id="57" dur="1000" fill="hold"/>
                                        <p:tgtEl>
                                          <p:spTgt spid="84"/>
                                        </p:tgtEl>
                                        <p:attrNameLst>
                                          <p:attrName>ppt_h</p:attrName>
                                        </p:attrNameLst>
                                      </p:cBhvr>
                                      <p:tavLst>
                                        <p:tav tm="0">
                                          <p:val>
                                            <p:fltVal val="0"/>
                                          </p:val>
                                        </p:tav>
                                        <p:tav tm="100000">
                                          <p:val>
                                            <p:strVal val="#ppt_h"/>
                                          </p:val>
                                        </p:tav>
                                      </p:tavLst>
                                    </p:anim>
                                    <p:anim calcmode="lin" valueType="num">
                                      <p:cBhvr>
                                        <p:cTn id="58" dur="1000" fill="hold"/>
                                        <p:tgtEl>
                                          <p:spTgt spid="84"/>
                                        </p:tgtEl>
                                        <p:attrNameLst>
                                          <p:attrName>style.rotation</p:attrName>
                                        </p:attrNameLst>
                                      </p:cBhvr>
                                      <p:tavLst>
                                        <p:tav tm="0">
                                          <p:val>
                                            <p:fltVal val="90"/>
                                          </p:val>
                                        </p:tav>
                                        <p:tav tm="100000">
                                          <p:val>
                                            <p:fltVal val="0"/>
                                          </p:val>
                                        </p:tav>
                                      </p:tavLst>
                                    </p:anim>
                                    <p:animEffect transition="in" filter="fade">
                                      <p:cBhvr>
                                        <p:cTn id="59" dur="1000"/>
                                        <p:tgtEl>
                                          <p:spTgt spid="84"/>
                                        </p:tgtEl>
                                      </p:cBhvr>
                                    </p:animEffect>
                                  </p:childTnLst>
                                </p:cTn>
                              </p:par>
                              <p:par>
                                <p:cTn id="60" presetID="31" presetClass="entr" presetSubtype="0" fill="hold" nodeType="withEffect">
                                  <p:stCondLst>
                                    <p:cond delay="5000"/>
                                  </p:stCondLst>
                                  <p:childTnLst>
                                    <p:set>
                                      <p:cBhvr>
                                        <p:cTn id="61" dur="1" fill="hold">
                                          <p:stCondLst>
                                            <p:cond delay="0"/>
                                          </p:stCondLst>
                                        </p:cTn>
                                        <p:tgtEl>
                                          <p:spTgt spid="79"/>
                                        </p:tgtEl>
                                        <p:attrNameLst>
                                          <p:attrName>style.visibility</p:attrName>
                                        </p:attrNameLst>
                                      </p:cBhvr>
                                      <p:to>
                                        <p:strVal val="visible"/>
                                      </p:to>
                                    </p:set>
                                    <p:anim calcmode="lin" valueType="num">
                                      <p:cBhvr>
                                        <p:cTn id="62" dur="1000" fill="hold"/>
                                        <p:tgtEl>
                                          <p:spTgt spid="79"/>
                                        </p:tgtEl>
                                        <p:attrNameLst>
                                          <p:attrName>ppt_w</p:attrName>
                                        </p:attrNameLst>
                                      </p:cBhvr>
                                      <p:tavLst>
                                        <p:tav tm="0">
                                          <p:val>
                                            <p:fltVal val="0"/>
                                          </p:val>
                                        </p:tav>
                                        <p:tav tm="100000">
                                          <p:val>
                                            <p:strVal val="#ppt_w"/>
                                          </p:val>
                                        </p:tav>
                                      </p:tavLst>
                                    </p:anim>
                                    <p:anim calcmode="lin" valueType="num">
                                      <p:cBhvr>
                                        <p:cTn id="63" dur="1000" fill="hold"/>
                                        <p:tgtEl>
                                          <p:spTgt spid="79"/>
                                        </p:tgtEl>
                                        <p:attrNameLst>
                                          <p:attrName>ppt_h</p:attrName>
                                        </p:attrNameLst>
                                      </p:cBhvr>
                                      <p:tavLst>
                                        <p:tav tm="0">
                                          <p:val>
                                            <p:fltVal val="0"/>
                                          </p:val>
                                        </p:tav>
                                        <p:tav tm="100000">
                                          <p:val>
                                            <p:strVal val="#ppt_h"/>
                                          </p:val>
                                        </p:tav>
                                      </p:tavLst>
                                    </p:anim>
                                    <p:anim calcmode="lin" valueType="num">
                                      <p:cBhvr>
                                        <p:cTn id="64" dur="1000" fill="hold"/>
                                        <p:tgtEl>
                                          <p:spTgt spid="79"/>
                                        </p:tgtEl>
                                        <p:attrNameLst>
                                          <p:attrName>style.rotation</p:attrName>
                                        </p:attrNameLst>
                                      </p:cBhvr>
                                      <p:tavLst>
                                        <p:tav tm="0">
                                          <p:val>
                                            <p:fltVal val="90"/>
                                          </p:val>
                                        </p:tav>
                                        <p:tav tm="100000">
                                          <p:val>
                                            <p:fltVal val="0"/>
                                          </p:val>
                                        </p:tav>
                                      </p:tavLst>
                                    </p:anim>
                                    <p:animEffect transition="in" filter="fade">
                                      <p:cBhvr>
                                        <p:cTn id="65" dur="1000"/>
                                        <p:tgtEl>
                                          <p:spTgt spid="79"/>
                                        </p:tgtEl>
                                      </p:cBhvr>
                                    </p:animEffect>
                                  </p:childTnLst>
                                </p:cTn>
                              </p:par>
                              <p:par>
                                <p:cTn id="66" presetID="26" presetClass="emph" presetSubtype="0" repeatCount="indefinite" fill="hold" nodeType="withEffect">
                                  <p:stCondLst>
                                    <p:cond delay="6000"/>
                                  </p:stCondLst>
                                  <p:childTnLst>
                                    <p:animEffect transition="out" filter="fade">
                                      <p:cBhvr>
                                        <p:cTn id="67" dur="500" tmFilter="0, 0; .2, .5; .8, .5; 1, 0"/>
                                        <p:tgtEl>
                                          <p:spTgt spid="84"/>
                                        </p:tgtEl>
                                      </p:cBhvr>
                                    </p:animEffect>
                                    <p:animScale>
                                      <p:cBhvr>
                                        <p:cTn id="68" dur="250" autoRev="1" fill="hold"/>
                                        <p:tgtEl>
                                          <p:spTgt spid="84"/>
                                        </p:tgtEl>
                                      </p:cBhvr>
                                      <p:by x="105000" y="105000"/>
                                    </p:animScale>
                                  </p:childTnLst>
                                </p:cTn>
                              </p:par>
                              <p:par>
                                <p:cTn id="69" presetID="26" presetClass="emph" presetSubtype="0" repeatCount="indefinite" fill="hold" nodeType="withEffect">
                                  <p:stCondLst>
                                    <p:cond delay="6000"/>
                                  </p:stCondLst>
                                  <p:childTnLst>
                                    <p:animEffect transition="out" filter="fade">
                                      <p:cBhvr>
                                        <p:cTn id="70" dur="500" tmFilter="0, 0; .2, .5; .8, .5; 1, 0"/>
                                        <p:tgtEl>
                                          <p:spTgt spid="79"/>
                                        </p:tgtEl>
                                      </p:cBhvr>
                                    </p:animEffect>
                                    <p:animScale>
                                      <p:cBhvr>
                                        <p:cTn id="71" dur="250" autoRev="1" fill="hold"/>
                                        <p:tgtEl>
                                          <p:spTgt spid="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7E0C04C7-BDFC-A007-BB9B-4CB8077B7C7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xmlns="" id="{A5D4D15C-3C6A-C231-FF3B-0A75CE833A24}"/>
              </a:ext>
            </a:extLst>
          </p:cNvPr>
          <p:cNvGrpSpPr/>
          <p:nvPr/>
        </p:nvGrpSpPr>
        <p:grpSpPr>
          <a:xfrm>
            <a:off x="235087" y="108684"/>
            <a:ext cx="11728449" cy="2309420"/>
            <a:chOff x="155575" y="208077"/>
            <a:chExt cx="11728449" cy="2309420"/>
          </a:xfrm>
        </p:grpSpPr>
        <p:sp>
          <p:nvSpPr>
            <p:cNvPr id="11" name="Rounded Rectangle 10"/>
            <p:cNvSpPr/>
            <p:nvPr/>
          </p:nvSpPr>
          <p:spPr>
            <a:xfrm>
              <a:off x="155575" y="208077"/>
              <a:ext cx="11728449"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TextBox 4"/>
            <p:cNvSpPr txBox="1"/>
            <p:nvPr/>
          </p:nvSpPr>
          <p:spPr>
            <a:xfrm>
              <a:off x="2107096" y="305918"/>
              <a:ext cx="9776927" cy="1323439"/>
            </a:xfrm>
            <a:prstGeom prst="rect">
              <a:avLst/>
            </a:prstGeom>
            <a:no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Nét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độc</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đáo</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của</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đồng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bằng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Cửu</a:t>
              </a:r>
              <a:r>
                <a:rPr lang="en-US" sz="4000" b="1" dirty="0" smtClean="0">
                  <a:solidFill>
                    <a:srgbClr val="C00000"/>
                  </a:solidFill>
                  <a:latin typeface="Arial" panose="020B0604020202020204" pitchFamily="34" charset="0"/>
                  <a:cs typeface="Arial" panose="020B0604020202020204" pitchFamily="34" charset="0"/>
                </a:rPr>
                <a:t> Long </a:t>
              </a:r>
              <a:r>
                <a:rPr lang="en-US" sz="4000" b="1" dirty="0" err="1" smtClean="0">
                  <a:solidFill>
                    <a:srgbClr val="C00000"/>
                  </a:solidFill>
                  <a:latin typeface="Arial" panose="020B0604020202020204" pitchFamily="34" charset="0"/>
                  <a:cs typeface="Arial" panose="020B0604020202020204" pitchFamily="34" charset="0"/>
                </a:rPr>
                <a:t>là</a:t>
              </a:r>
              <a:r>
                <a:rPr lang="en-US" sz="4000" b="1" dirty="0" smtClean="0">
                  <a:solidFill>
                    <a:srgbClr val="C00000"/>
                  </a:solidFill>
                  <a:latin typeface="Arial" panose="020B0604020202020204" pitchFamily="34" charset="0"/>
                  <a:cs typeface="Arial" panose="020B0604020202020204" pitchFamily="34" charset="0"/>
                </a:rPr>
                <a:t>:</a:t>
              </a:r>
              <a:endParaRPr lang="vi-VN" sz="4000" b="1" dirty="0">
                <a:solidFill>
                  <a:srgbClr val="C00000"/>
                </a:solidFill>
                <a:latin typeface="Arial" panose="020B0604020202020204" pitchFamily="34" charset="0"/>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2" name="TextBox 21"/>
          <p:cNvSpPr txBox="1"/>
          <p:nvPr/>
        </p:nvSpPr>
        <p:spPr>
          <a:xfrm>
            <a:off x="996449" y="2583048"/>
            <a:ext cx="9451837" cy="769441"/>
          </a:xfrm>
          <a:prstGeom prst="rect">
            <a:avLst/>
          </a:prstGeom>
          <a:solidFill>
            <a:schemeClr val="bg1">
              <a:alpha val="74000"/>
            </a:schemeClr>
          </a:solidFill>
        </p:spPr>
        <p:txBody>
          <a:bodyPr wrap="square" rtlCol="0">
            <a:spAutoFit/>
          </a:bodyPr>
          <a:lstStyle/>
          <a:p>
            <a:pPr algn="just"/>
            <a:r>
              <a:rPr lang="en-US" sz="4400" b="1" dirty="0" err="1" smtClean="0">
                <a:cs typeface="Calibri" pitchFamily="34" charset="0"/>
              </a:rPr>
              <a:t>Chợ</a:t>
            </a:r>
            <a:r>
              <a:rPr lang="en-US" sz="4400" b="1" dirty="0" smtClean="0">
                <a:cs typeface="Calibri" pitchFamily="34" charset="0"/>
              </a:rPr>
              <a:t> </a:t>
            </a:r>
            <a:r>
              <a:rPr lang="en-US" sz="4400" b="1" dirty="0" err="1" smtClean="0">
                <a:cs typeface="Calibri" pitchFamily="34" charset="0"/>
              </a:rPr>
              <a:t>phiên</a:t>
            </a:r>
            <a:endParaRPr lang="vi-VN" sz="4400" b="1" dirty="0">
              <a:cs typeface="Calibri" pitchFamily="34" charset="0"/>
            </a:endParaRPr>
          </a:p>
        </p:txBody>
      </p:sp>
      <p:sp>
        <p:nvSpPr>
          <p:cNvPr id="10" name="TextBox 9"/>
          <p:cNvSpPr txBox="1"/>
          <p:nvPr/>
        </p:nvSpPr>
        <p:spPr>
          <a:xfrm>
            <a:off x="1026635" y="3609519"/>
            <a:ext cx="9451837" cy="769441"/>
          </a:xfrm>
          <a:prstGeom prst="rect">
            <a:avLst/>
          </a:prstGeom>
          <a:solidFill>
            <a:schemeClr val="bg1">
              <a:alpha val="74000"/>
            </a:schemeClr>
          </a:solidFill>
        </p:spPr>
        <p:txBody>
          <a:bodyPr wrap="square" rtlCol="0">
            <a:spAutoFit/>
          </a:bodyPr>
          <a:lstStyle/>
          <a:p>
            <a:pPr algn="just"/>
            <a:r>
              <a:rPr lang="en-US" sz="4400" b="1" dirty="0" err="1" smtClean="0">
                <a:cs typeface="Calibri" pitchFamily="34" charset="0"/>
              </a:rPr>
              <a:t>Siêu</a:t>
            </a:r>
            <a:r>
              <a:rPr lang="en-US" sz="4400" b="1" dirty="0" smtClean="0">
                <a:cs typeface="Calibri" pitchFamily="34" charset="0"/>
              </a:rPr>
              <a:t> </a:t>
            </a:r>
            <a:r>
              <a:rPr lang="en-US" sz="4400" b="1" dirty="0" err="1" smtClean="0">
                <a:cs typeface="Calibri" pitchFamily="34" charset="0"/>
              </a:rPr>
              <a:t>thị</a:t>
            </a:r>
            <a:r>
              <a:rPr lang="vi-VN" sz="4400" b="1" dirty="0" smtClean="0">
                <a:cs typeface="Calibri" pitchFamily="34" charset="0"/>
              </a:rPr>
              <a:t>.</a:t>
            </a:r>
            <a:endParaRPr lang="vi-VN" sz="4400" b="1" dirty="0">
              <a:cs typeface="Calibri" pitchFamily="34" charset="0"/>
            </a:endParaRPr>
          </a:p>
        </p:txBody>
      </p:sp>
      <p:sp>
        <p:nvSpPr>
          <p:cNvPr id="12" name="TextBox 11"/>
          <p:cNvSpPr txBox="1"/>
          <p:nvPr/>
        </p:nvSpPr>
        <p:spPr>
          <a:xfrm>
            <a:off x="1026635" y="4635991"/>
            <a:ext cx="9451837" cy="769441"/>
          </a:xfrm>
          <a:prstGeom prst="rect">
            <a:avLst/>
          </a:prstGeom>
          <a:solidFill>
            <a:schemeClr val="bg1">
              <a:alpha val="74000"/>
            </a:schemeClr>
          </a:solidFill>
        </p:spPr>
        <p:txBody>
          <a:bodyPr wrap="square" rtlCol="0">
            <a:spAutoFit/>
          </a:bodyPr>
          <a:lstStyle/>
          <a:p>
            <a:pPr algn="just"/>
            <a:r>
              <a:rPr lang="en-US" sz="4400" b="1" dirty="0" err="1" smtClean="0">
                <a:cs typeface="Calibri" pitchFamily="34" charset="0"/>
              </a:rPr>
              <a:t>Chợ</a:t>
            </a:r>
            <a:r>
              <a:rPr lang="en-US" sz="4400" b="1" dirty="0" smtClean="0">
                <a:cs typeface="Calibri" pitchFamily="34" charset="0"/>
              </a:rPr>
              <a:t> </a:t>
            </a:r>
            <a:r>
              <a:rPr lang="en-US" sz="4400" b="1" dirty="0" err="1" smtClean="0">
                <a:cs typeface="Calibri" pitchFamily="34" charset="0"/>
              </a:rPr>
              <a:t>nổi</a:t>
            </a:r>
            <a:r>
              <a:rPr lang="en-US" sz="4400" b="1" dirty="0" smtClean="0">
                <a:cs typeface="Calibri" pitchFamily="34" charset="0"/>
              </a:rPr>
              <a:t> </a:t>
            </a:r>
            <a:r>
              <a:rPr lang="en-US" sz="4400" b="1" dirty="0" err="1" smtClean="0">
                <a:cs typeface="Calibri" pitchFamily="34" charset="0"/>
              </a:rPr>
              <a:t>trên</a:t>
            </a:r>
            <a:r>
              <a:rPr lang="en-US" sz="4400" b="1" dirty="0" smtClean="0">
                <a:cs typeface="Calibri" pitchFamily="34" charset="0"/>
              </a:rPr>
              <a:t> </a:t>
            </a:r>
            <a:r>
              <a:rPr lang="en-US" sz="4400" b="1" dirty="0" err="1" smtClean="0">
                <a:cs typeface="Calibri" pitchFamily="34" charset="0"/>
              </a:rPr>
              <a:t>sông</a:t>
            </a:r>
            <a:endParaRPr lang="vi-VN" sz="4400" b="1" dirty="0">
              <a:cs typeface="Calibri" pitchFamily="34" charset="0"/>
            </a:endParaRPr>
          </a:p>
        </p:txBody>
      </p:sp>
      <p:sp>
        <p:nvSpPr>
          <p:cNvPr id="9" name="Oval 8">
            <a:extLst>
              <a:ext uri="{FF2B5EF4-FFF2-40B4-BE49-F238E27FC236}">
                <a16:creationId xmlns:a16="http://schemas.microsoft.com/office/drawing/2014/main" xmlns="" id="{817A5BB1-39C4-B425-7CDE-78F0DECBF485}"/>
              </a:ext>
            </a:extLst>
          </p:cNvPr>
          <p:cNvSpPr/>
          <p:nvPr/>
        </p:nvSpPr>
        <p:spPr>
          <a:xfrm>
            <a:off x="252842" y="2535857"/>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sp>
        <p:nvSpPr>
          <p:cNvPr id="14" name="Oval 13">
            <a:extLst>
              <a:ext uri="{FF2B5EF4-FFF2-40B4-BE49-F238E27FC236}">
                <a16:creationId xmlns:a16="http://schemas.microsoft.com/office/drawing/2014/main" xmlns="" id="{0E482AD4-3350-5563-0560-E35FD9903706}"/>
              </a:ext>
            </a:extLst>
          </p:cNvPr>
          <p:cNvSpPr/>
          <p:nvPr/>
        </p:nvSpPr>
        <p:spPr>
          <a:xfrm>
            <a:off x="252842" y="3607662"/>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UTM Futura Extra" panose="02040603050506020204" pitchFamily="18" charset="0"/>
              </a:rPr>
              <a:t>B</a:t>
            </a:r>
          </a:p>
        </p:txBody>
      </p:sp>
      <p:sp>
        <p:nvSpPr>
          <p:cNvPr id="15" name="Oval 14">
            <a:extLst>
              <a:ext uri="{FF2B5EF4-FFF2-40B4-BE49-F238E27FC236}">
                <a16:creationId xmlns:a16="http://schemas.microsoft.com/office/drawing/2014/main" xmlns="" id="{F6012987-E98E-4CCD-85BB-3594F64FED0E}"/>
              </a:ext>
            </a:extLst>
          </p:cNvPr>
          <p:cNvSpPr/>
          <p:nvPr/>
        </p:nvSpPr>
        <p:spPr>
          <a:xfrm>
            <a:off x="252842" y="4599955"/>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pic>
        <p:nvPicPr>
          <p:cNvPr id="2" name="Picture 1">
            <a:extLst>
              <a:ext uri="{FF2B5EF4-FFF2-40B4-BE49-F238E27FC236}">
                <a16:creationId xmlns:a16="http://schemas.microsoft.com/office/drawing/2014/main" xmlns="" id="{5DFEB44B-2164-6D42-F113-FBDD540B6C31}"/>
              </a:ext>
            </a:extLst>
          </p:cNvPr>
          <p:cNvPicPr>
            <a:picLocks noChangeAspect="1"/>
          </p:cNvPicPr>
          <p:nvPr/>
        </p:nvPicPr>
        <p:blipFill>
          <a:blip r:embed="rId4" cstate="print"/>
          <a:stretch>
            <a:fillRect/>
          </a:stretch>
        </p:blipFill>
        <p:spPr>
          <a:xfrm>
            <a:off x="108783" y="-36950"/>
            <a:ext cx="2500203" cy="2229658"/>
          </a:xfrm>
          <a:prstGeom prst="rect">
            <a:avLst/>
          </a:prstGeom>
        </p:spPr>
      </p:pic>
      <p:pic>
        <p:nvPicPr>
          <p:cNvPr id="6" name="Graphic 5">
            <a:extLst>
              <a:ext uri="{FF2B5EF4-FFF2-40B4-BE49-F238E27FC236}">
                <a16:creationId xmlns:a16="http://schemas.microsoft.com/office/drawing/2014/main" xmlns="" id="{3FEBEFEB-7DD9-F6F3-CCF8-9801C55E1B0D}"/>
              </a:ext>
            </a:extLst>
          </p:cNvPr>
          <p:cNvPicPr>
            <a:picLocks noChangeAspect="1"/>
          </p:cNvPicPr>
          <p:nvPr/>
        </p:nvPicPr>
        <p:blipFill>
          <a:blip r:embed="rId5" cstate="print">
            <a:extLst>
              <a:ext uri="{96DAC541-7B7A-43D3-8B79-37D633B846F1}">
                <asvg:svgBlip xmlns:asvg="http://schemas.microsoft.com/office/drawing/2016/SVG/main" xmlns="" r:embed="rId6"/>
              </a:ext>
            </a:extLst>
          </a:blip>
          <a:stretch>
            <a:fillRect/>
          </a:stretch>
        </p:blipFill>
        <p:spPr>
          <a:xfrm flipH="1">
            <a:off x="8897732" y="2222009"/>
            <a:ext cx="3345561" cy="4244893"/>
          </a:xfrm>
          <a:prstGeom prst="rect">
            <a:avLst/>
          </a:prstGeom>
        </p:spPr>
      </p:pic>
    </p:spTree>
    <p:extLst>
      <p:ext uri="{BB962C8B-B14F-4D97-AF65-F5344CB8AC3E}">
        <p14:creationId xmlns:p14="http://schemas.microsoft.com/office/powerpoint/2010/main" xmlns="" val="12773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2"/>
                                        </p:tgtEl>
                                        <p:attrNameLst>
                                          <p:attrName>ppt_x</p:attrName>
                                        </p:attrNameLst>
                                      </p:cBhvr>
                                      <p:tavLst>
                                        <p:tav tm="0">
                                          <p:val>
                                            <p:strVal val="ppt_x"/>
                                          </p:val>
                                        </p:tav>
                                        <p:tav tm="100000">
                                          <p:val>
                                            <p:strVal val="ppt_x"/>
                                          </p:val>
                                        </p:tav>
                                      </p:tavLst>
                                    </p:anim>
                                    <p:anim calcmode="lin" valueType="num">
                                      <p:cBhvr additive="base">
                                        <p:cTn id="40" dur="500"/>
                                        <p:tgtEl>
                                          <p:spTgt spid="22"/>
                                        </p:tgtEl>
                                        <p:attrNameLst>
                                          <p:attrName>ppt_y</p:attrName>
                                        </p:attrNameLst>
                                      </p:cBhvr>
                                      <p:tavLst>
                                        <p:tav tm="0">
                                          <p:val>
                                            <p:strVal val="ppt_y"/>
                                          </p:val>
                                        </p:tav>
                                        <p:tav tm="100000">
                                          <p:val>
                                            <p:strVal val="1+ppt_h/2"/>
                                          </p:val>
                                        </p:tav>
                                      </p:tavLst>
                                    </p:anim>
                                    <p:set>
                                      <p:cBhvr>
                                        <p:cTn id="41" dur="1" fill="hold">
                                          <p:stCondLst>
                                            <p:cond delay="499"/>
                                          </p:stCondLst>
                                        </p:cTn>
                                        <p:tgtEl>
                                          <p:spTgt spid="22"/>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4"/>
                                        </p:tgtEl>
                                        <p:attrNameLst>
                                          <p:attrName>ppt_x</p:attrName>
                                        </p:attrNameLst>
                                      </p:cBhvr>
                                      <p:tavLst>
                                        <p:tav tm="0">
                                          <p:val>
                                            <p:strVal val="ppt_x"/>
                                          </p:val>
                                        </p:tav>
                                        <p:tav tm="100000">
                                          <p:val>
                                            <p:strVal val="ppt_x"/>
                                          </p:val>
                                        </p:tav>
                                      </p:tavLst>
                                    </p:anim>
                                    <p:anim calcmode="lin" valueType="num">
                                      <p:cBhvr additive="base">
                                        <p:cTn id="52" dur="500"/>
                                        <p:tgtEl>
                                          <p:spTgt spid="14"/>
                                        </p:tgtEl>
                                        <p:attrNameLst>
                                          <p:attrName>ppt_y</p:attrName>
                                        </p:attrNameLst>
                                      </p:cBhvr>
                                      <p:tavLst>
                                        <p:tav tm="0">
                                          <p:val>
                                            <p:strVal val="ppt_y"/>
                                          </p:val>
                                        </p:tav>
                                        <p:tav tm="100000">
                                          <p:val>
                                            <p:strVal val="1+ppt_h/2"/>
                                          </p:val>
                                        </p:tav>
                                      </p:tavLst>
                                    </p:anim>
                                    <p:set>
                                      <p:cBhvr>
                                        <p:cTn id="53" dur="1" fill="hold">
                                          <p:stCondLst>
                                            <p:cond delay="499"/>
                                          </p:stCondLst>
                                        </p:cTn>
                                        <p:tgtEl>
                                          <p:spTgt spid="14"/>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0" grpId="1" animBg="1"/>
      <p:bldP spid="12" grpId="0" animBg="1"/>
      <p:bldP spid="9" grpId="0" animBg="1"/>
      <p:bldP spid="9" grpId="1" animBg="1"/>
      <p:bldP spid="14" grpId="0" animBg="1"/>
      <p:bldP spid="14" grpId="1"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xmlns="" id="{7E0C04C7-BDFC-A007-BB9B-4CB8077B7C7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xmlns="" id="{A5D4D15C-3C6A-C231-FF3B-0A75CE833A24}"/>
              </a:ext>
            </a:extLst>
          </p:cNvPr>
          <p:cNvGrpSpPr/>
          <p:nvPr/>
        </p:nvGrpSpPr>
        <p:grpSpPr>
          <a:xfrm>
            <a:off x="1026635" y="108684"/>
            <a:ext cx="10038387" cy="2309420"/>
            <a:chOff x="947123" y="208077"/>
            <a:chExt cx="10038387"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TextBox 4"/>
            <p:cNvSpPr txBox="1"/>
            <p:nvPr/>
          </p:nvSpPr>
          <p:spPr>
            <a:xfrm>
              <a:off x="947123" y="449323"/>
              <a:ext cx="9776927" cy="1754326"/>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    </a:t>
              </a:r>
              <a:r>
                <a:rPr lang="en-US"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 bài hát có nhắc đến </a:t>
              </a:r>
              <a:br>
                <a:rPr lang="en-US"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thành phố nào?</a:t>
              </a:r>
              <a:endParaRPr lang="vi-VN" sz="54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2" name="TextBox 21"/>
          <p:cNvSpPr txBox="1"/>
          <p:nvPr/>
        </p:nvSpPr>
        <p:spPr>
          <a:xfrm>
            <a:off x="2671389" y="2837558"/>
            <a:ext cx="9212636" cy="1015663"/>
          </a:xfrm>
          <a:prstGeom prst="rect">
            <a:avLst/>
          </a:prstGeom>
          <a:solidFill>
            <a:schemeClr val="bg1">
              <a:alpha val="74000"/>
            </a:schemeClr>
          </a:solidFill>
        </p:spPr>
        <p:txBody>
          <a:bodyPr wrap="square" rtlCol="0">
            <a:spAutoFit/>
          </a:bodyPr>
          <a:lstStyle/>
          <a:p>
            <a:pPr algn="ctr"/>
            <a:r>
              <a:rPr lang="en-US" sz="6000" b="1">
                <a:latin typeface="Arial" panose="020B0604020202020204" pitchFamily="34" charset="0"/>
                <a:cs typeface="Arial" panose="020B0604020202020204" pitchFamily="34" charset="0"/>
              </a:rPr>
              <a:t>Thành phố Hồ Chí Minh</a:t>
            </a:r>
            <a:endParaRPr lang="vi-VN" sz="6000" b="1" dirty="0">
              <a:latin typeface="Arial" panose="020B0604020202020204" pitchFamily="34" charset="0"/>
              <a:cs typeface="Arial" panose="020B0604020202020204" pitchFamily="34" charset="0"/>
            </a:endParaRPr>
          </a:p>
        </p:txBody>
      </p:sp>
      <p:pic>
        <p:nvPicPr>
          <p:cNvPr id="13" name="y2meta.com - Mùa Xuân Trên Thành Phố Hồ Chí Minh - Ngọc Ánh _ Nhạc Cách Mạng 2017 _ MV Audio (128 kbps).mp3">
            <a:hlinkClick r:id="" action="ppaction://media"/>
            <a:extLst>
              <a:ext uri="{FF2B5EF4-FFF2-40B4-BE49-F238E27FC236}">
                <a16:creationId xmlns:a16="http://schemas.microsoft.com/office/drawing/2014/main" xmlns="" id="{379FAF13-2CC8-6050-33FD-80276D2DCE9A}"/>
              </a:ext>
            </a:extLst>
          </p:cNvPr>
          <p:cNvPicPr>
            <a:picLocks noChangeAspect="1"/>
          </p:cNvPicPr>
          <p:nvPr>
            <a:videoFile r:link="rId1"/>
            <p:extLst>
              <p:ext uri="{DAA4B4D4-6D71-4841-9C94-3DE7FCFB9230}">
                <p14:media xmlns:p14="http://schemas.microsoft.com/office/powerpoint/2010/main" xmlns="" r:embed="rId5">
                  <p14:trim st="2796.2658" end="190146.0641"/>
                </p14:media>
              </p:ext>
            </p:extLst>
          </p:nvPr>
        </p:nvPicPr>
        <p:blipFill>
          <a:blip r:embed="rId6" cstate="print"/>
          <a:stretch>
            <a:fillRect/>
          </a:stretch>
        </p:blipFill>
        <p:spPr>
          <a:xfrm>
            <a:off x="9448800" y="1263394"/>
            <a:ext cx="609600" cy="609600"/>
          </a:xfrm>
          <a:prstGeom prst="rect">
            <a:avLst/>
          </a:prstGeom>
        </p:spPr>
      </p:pic>
      <p:pic>
        <p:nvPicPr>
          <p:cNvPr id="16" name="Graphic 15">
            <a:extLst>
              <a:ext uri="{FF2B5EF4-FFF2-40B4-BE49-F238E27FC236}">
                <a16:creationId xmlns:a16="http://schemas.microsoft.com/office/drawing/2014/main" xmlns="" id="{252B9ECB-9106-3744-4EB5-FE27A0B046FB}"/>
              </a:ext>
            </a:extLst>
          </p:cNvPr>
          <p:cNvPicPr>
            <a:picLocks noChangeAspect="1"/>
          </p:cNvPicPr>
          <p:nvPr/>
        </p:nvPicPr>
        <p:blipFill>
          <a:blip r:embed="rId7" cstate="print">
            <a:extLst>
              <a:ext uri="{96DAC541-7B7A-43D3-8B79-37D633B846F1}">
                <asvg:svgBlip xmlns:asvg="http://schemas.microsoft.com/office/drawing/2016/SVG/main" xmlns="" r:embed="rId8"/>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xmlns=""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84" fill="hold"/>
                                        <p:tgtEl>
                                          <p:spTgt spid="13"/>
                                        </p:tgtEl>
                                      </p:cBhvr>
                                    </p:cmd>
                                  </p:childTnLst>
                                </p:cTn>
                              </p:par>
                            </p:childTnLst>
                          </p:cTn>
                        </p:par>
                      </p:childTnLst>
                    </p:cTn>
                  </p:par>
                </p:childTnLst>
              </p:cTn>
              <p:nextCondLst>
                <p:cond evt="onClick" delay="0">
                  <p:tgtEl>
                    <p:spTgt spid="13"/>
                  </p:tgtEl>
                </p:cond>
              </p:nextCondLst>
            </p:seq>
            <p:video>
              <p:cMediaNode vol="80000">
                <p:cTn id="21" fill="hold" display="0">
                  <p:stCondLst>
                    <p:cond delay="indefinite"/>
                  </p:stCondLst>
                  <p:endCondLst>
                    <p:cond evt="onStopAudio" delay="0">
                      <p:tgtEl>
                        <p:sldTgt/>
                      </p:tgtEl>
                    </p:cond>
                  </p:endCondLst>
                </p:cTn>
                <p:tgtEl>
                  <p:spTgt spid="13"/>
                </p:tgtEl>
              </p:cMediaNode>
            </p:video>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xmlns="" id="{F5448408-C7A3-0361-A81A-EB4C42A225B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sp>
        <p:nvSpPr>
          <p:cNvPr id="30" name="TextBox 29"/>
          <p:cNvSpPr txBox="1"/>
          <p:nvPr/>
        </p:nvSpPr>
        <p:spPr>
          <a:xfrm>
            <a:off x="399233" y="252533"/>
            <a:ext cx="1857269" cy="646331"/>
          </a:xfrm>
          <a:prstGeom prst="rect">
            <a:avLst/>
          </a:prstGeom>
          <a:noFill/>
        </p:spPr>
        <p:txBody>
          <a:bodyPr wrap="square" rtlCol="0">
            <a:spAutoFit/>
          </a:bodyPr>
          <a:lstStyle/>
          <a:p>
            <a:r>
              <a:rPr lang="en-US" sz="3600" dirty="0" err="1">
                <a:latin typeface="UTM Eremitage" panose="02040603050506020204" pitchFamily="18" charset="0"/>
              </a:rPr>
              <a:t>Địa</a:t>
            </a:r>
            <a:r>
              <a:rPr lang="en-US" sz="3600" dirty="0">
                <a:latin typeface="UTM Eremitage" panose="02040603050506020204" pitchFamily="18" charset="0"/>
              </a:rPr>
              <a:t> </a:t>
            </a:r>
            <a:r>
              <a:rPr lang="en-US" sz="3600" dirty="0" err="1" smtClean="0">
                <a:latin typeface="UTM Eremitage" panose="02040603050506020204" pitchFamily="18" charset="0"/>
              </a:rPr>
              <a:t>lí</a:t>
            </a:r>
            <a:r>
              <a:rPr lang="en-US" sz="3600" dirty="0" smtClean="0">
                <a:latin typeface="UTM Eremitage" panose="02040603050506020204" pitchFamily="18" charset="0"/>
              </a:rPr>
              <a:t> 4</a:t>
            </a:r>
            <a:endParaRPr lang="en-US" sz="3600" dirty="0">
              <a:latin typeface="UTM Eremitage" panose="02040603050506020204" pitchFamily="18" charset="0"/>
            </a:endParaRPr>
          </a:p>
        </p:txBody>
      </p:sp>
      <p:grpSp>
        <p:nvGrpSpPr>
          <p:cNvPr id="31" name="Group 30"/>
          <p:cNvGrpSpPr/>
          <p:nvPr/>
        </p:nvGrpSpPr>
        <p:grpSpPr>
          <a:xfrm>
            <a:off x="2939801" y="179284"/>
            <a:ext cx="6963098" cy="1088912"/>
            <a:chOff x="1794932" y="642612"/>
            <a:chExt cx="6963098" cy="1088912"/>
          </a:xfrm>
        </p:grpSpPr>
        <p:sp>
          <p:nvSpPr>
            <p:cNvPr id="32" name="TextBox 31"/>
            <p:cNvSpPr txBox="1"/>
            <p:nvPr/>
          </p:nvSpPr>
          <p:spPr>
            <a:xfrm>
              <a:off x="1794932" y="715861"/>
              <a:ext cx="6897511" cy="1015663"/>
            </a:xfrm>
            <a:prstGeom prst="rect">
              <a:avLst/>
            </a:prstGeom>
            <a:noFill/>
          </p:spPr>
          <p:txBody>
            <a:bodyPr wrap="square" rtlCol="0">
              <a:spAutoFit/>
            </a:bodyPr>
            <a:lstStyle/>
            <a:p>
              <a:r>
                <a:rPr lang="en-US" sz="6000" dirty="0">
                  <a:ln w="38100">
                    <a:noFill/>
                  </a:ln>
                  <a:latin typeface="UTM Thanh Nhac TL" panose="02040603050506020204" pitchFamily="18" charset="0"/>
                </a:rPr>
                <a:t>THÀNH PHỐ</a:t>
              </a:r>
            </a:p>
          </p:txBody>
        </p:sp>
        <p:sp>
          <p:nvSpPr>
            <p:cNvPr id="33" name="TextBox 32"/>
            <p:cNvSpPr txBox="1"/>
            <p:nvPr/>
          </p:nvSpPr>
          <p:spPr>
            <a:xfrm>
              <a:off x="1860519" y="642612"/>
              <a:ext cx="6897511" cy="1015663"/>
            </a:xfrm>
            <a:prstGeom prst="rect">
              <a:avLst/>
            </a:prstGeom>
            <a:noFill/>
          </p:spPr>
          <p:txBody>
            <a:bodyPr wrap="square" rtlCol="0">
              <a:spAutoFit/>
            </a:bodyPr>
            <a:lstStyle/>
            <a:p>
              <a:r>
                <a:rPr lang="en-US" sz="6000" dirty="0">
                  <a:ln w="38100">
                    <a:noFill/>
                  </a:ln>
                  <a:solidFill>
                    <a:srgbClr val="FF8182"/>
                  </a:solidFill>
                  <a:latin typeface="UTM Thanh Nhac TL" panose="02040603050506020204" pitchFamily="18" charset="0"/>
                </a:rPr>
                <a:t>THÀNH PHỐ</a:t>
              </a:r>
            </a:p>
          </p:txBody>
        </p:sp>
      </p:grpSp>
      <p:grpSp>
        <p:nvGrpSpPr>
          <p:cNvPr id="34" name="Group 33"/>
          <p:cNvGrpSpPr/>
          <p:nvPr/>
        </p:nvGrpSpPr>
        <p:grpSpPr>
          <a:xfrm>
            <a:off x="703467" y="1047045"/>
            <a:ext cx="9629427" cy="1542399"/>
            <a:chOff x="1719020" y="520581"/>
            <a:chExt cx="6973423" cy="3142428"/>
          </a:xfrm>
        </p:grpSpPr>
        <p:sp>
          <p:nvSpPr>
            <p:cNvPr id="35" name="TextBox 34"/>
            <p:cNvSpPr txBox="1"/>
            <p:nvPr/>
          </p:nvSpPr>
          <p:spPr>
            <a:xfrm>
              <a:off x="1794932" y="715861"/>
              <a:ext cx="6897511" cy="2947148"/>
            </a:xfrm>
            <a:prstGeom prst="rect">
              <a:avLst/>
            </a:prstGeom>
            <a:noFill/>
          </p:spPr>
          <p:txBody>
            <a:bodyPr wrap="square" rtlCol="0">
              <a:spAutoFit/>
            </a:bodyPr>
            <a:lstStyle/>
            <a:p>
              <a:r>
                <a:rPr lang="en-US" sz="8800" dirty="0">
                  <a:ln w="38100">
                    <a:noFill/>
                  </a:ln>
                  <a:latin typeface="UTM Thanh Nhac TL" panose="02040603050506020204" pitchFamily="18" charset="0"/>
                </a:rPr>
                <a:t>HỒ CHÍ MINH</a:t>
              </a:r>
            </a:p>
          </p:txBody>
        </p:sp>
        <p:sp>
          <p:nvSpPr>
            <p:cNvPr id="36" name="TextBox 35"/>
            <p:cNvSpPr txBox="1"/>
            <p:nvPr/>
          </p:nvSpPr>
          <p:spPr>
            <a:xfrm>
              <a:off x="1719020" y="520581"/>
              <a:ext cx="6897511" cy="2947149"/>
            </a:xfrm>
            <a:prstGeom prst="rect">
              <a:avLst/>
            </a:prstGeom>
            <a:noFill/>
          </p:spPr>
          <p:txBody>
            <a:bodyPr wrap="square" rtlCol="0">
              <a:spAutoFit/>
            </a:bodyPr>
            <a:lstStyle/>
            <a:p>
              <a:r>
                <a:rPr lang="en-US" sz="8800" dirty="0">
                  <a:ln w="38100">
                    <a:noFill/>
                  </a:ln>
                  <a:solidFill>
                    <a:srgbClr val="FBE85B"/>
                  </a:solidFill>
                  <a:latin typeface="UTM Thanh Nhac TL" panose="02040603050506020204" pitchFamily="18" charset="0"/>
                </a:rPr>
                <a:t>HỒ CHÍ MINH</a:t>
              </a:r>
            </a:p>
          </p:txBody>
        </p:sp>
      </p:grpSp>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73395620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18" presetClass="entr" presetSubtype="3" fill="hold" grpId="0" nodeType="withEffect">
                                  <p:stCondLst>
                                    <p:cond delay="2500"/>
                                  </p:stCondLst>
                                  <p:childTnLst>
                                    <p:set>
                                      <p:cBhvr>
                                        <p:cTn id="14" dur="1" fill="hold">
                                          <p:stCondLst>
                                            <p:cond delay="0"/>
                                          </p:stCondLst>
                                        </p:cTn>
                                        <p:tgtEl>
                                          <p:spTgt spid="30"/>
                                        </p:tgtEl>
                                        <p:attrNameLst>
                                          <p:attrName>style.visibility</p:attrName>
                                        </p:attrNameLst>
                                      </p:cBhvr>
                                      <p:to>
                                        <p:strVal val="visible"/>
                                      </p:to>
                                    </p:set>
                                    <p:animEffect transition="in" filter="strips(upRight)">
                                      <p:cBhvr>
                                        <p:cTn id="15" dur="1000"/>
                                        <p:tgtEl>
                                          <p:spTgt spid="30"/>
                                        </p:tgtEl>
                                      </p:cBhvr>
                                    </p:animEffect>
                                  </p:childTnLst>
                                </p:cTn>
                              </p:par>
                              <p:par>
                                <p:cTn id="16" presetID="50" presetClass="entr" presetSubtype="0" decel="100000" fill="hold" nodeType="withEffect">
                                  <p:stCondLst>
                                    <p:cond delay="3500"/>
                                  </p:stCondLst>
                                  <p:childTnLst>
                                    <p:set>
                                      <p:cBhvr>
                                        <p:cTn id="17" dur="1" fill="hold">
                                          <p:stCondLst>
                                            <p:cond delay="0"/>
                                          </p:stCondLst>
                                        </p:cTn>
                                        <p:tgtEl>
                                          <p:spTgt spid="31"/>
                                        </p:tgtEl>
                                        <p:attrNameLst>
                                          <p:attrName>style.visibility</p:attrName>
                                        </p:attrNameLst>
                                      </p:cBhvr>
                                      <p:to>
                                        <p:strVal val="visible"/>
                                      </p:to>
                                    </p:set>
                                    <p:anim calcmode="lin" valueType="num">
                                      <p:cBhvr>
                                        <p:cTn id="18" dur="1000" fill="hold"/>
                                        <p:tgtEl>
                                          <p:spTgt spid="31"/>
                                        </p:tgtEl>
                                        <p:attrNameLst>
                                          <p:attrName>ppt_w</p:attrName>
                                        </p:attrNameLst>
                                      </p:cBhvr>
                                      <p:tavLst>
                                        <p:tav tm="0">
                                          <p:val>
                                            <p:strVal val="#ppt_w+.3"/>
                                          </p:val>
                                        </p:tav>
                                        <p:tav tm="100000">
                                          <p:val>
                                            <p:strVal val="#ppt_w"/>
                                          </p:val>
                                        </p:tav>
                                      </p:tavLst>
                                    </p:anim>
                                    <p:anim calcmode="lin" valueType="num">
                                      <p:cBhvr>
                                        <p:cTn id="19" dur="1000" fill="hold"/>
                                        <p:tgtEl>
                                          <p:spTgt spid="31"/>
                                        </p:tgtEl>
                                        <p:attrNameLst>
                                          <p:attrName>ppt_h</p:attrName>
                                        </p:attrNameLst>
                                      </p:cBhvr>
                                      <p:tavLst>
                                        <p:tav tm="0">
                                          <p:val>
                                            <p:strVal val="#ppt_h"/>
                                          </p:val>
                                        </p:tav>
                                        <p:tav tm="100000">
                                          <p:val>
                                            <p:strVal val="#ppt_h"/>
                                          </p:val>
                                        </p:tav>
                                      </p:tavLst>
                                    </p:anim>
                                    <p:animEffect transition="in" filter="fade">
                                      <p:cBhvr>
                                        <p:cTn id="20" dur="1000"/>
                                        <p:tgtEl>
                                          <p:spTgt spid="31"/>
                                        </p:tgtEl>
                                      </p:cBhvr>
                                    </p:animEffect>
                                  </p:childTnLst>
                                </p:cTn>
                              </p:par>
                              <p:par>
                                <p:cTn id="21" presetID="50" presetClass="entr" presetSubtype="0" decel="100000" fill="hold" nodeType="withEffect">
                                  <p:stCondLst>
                                    <p:cond delay="4500"/>
                                  </p:stCondLst>
                                  <p:childTnLst>
                                    <p:set>
                                      <p:cBhvr>
                                        <p:cTn id="22" dur="1" fill="hold">
                                          <p:stCondLst>
                                            <p:cond delay="0"/>
                                          </p:stCondLst>
                                        </p:cTn>
                                        <p:tgtEl>
                                          <p:spTgt spid="34"/>
                                        </p:tgtEl>
                                        <p:attrNameLst>
                                          <p:attrName>style.visibility</p:attrName>
                                        </p:attrNameLst>
                                      </p:cBhvr>
                                      <p:to>
                                        <p:strVal val="visible"/>
                                      </p:to>
                                    </p:set>
                                    <p:anim calcmode="lin" valueType="num">
                                      <p:cBhvr>
                                        <p:cTn id="23" dur="1000" fill="hold"/>
                                        <p:tgtEl>
                                          <p:spTgt spid="34"/>
                                        </p:tgtEl>
                                        <p:attrNameLst>
                                          <p:attrName>ppt_w</p:attrName>
                                        </p:attrNameLst>
                                      </p:cBhvr>
                                      <p:tavLst>
                                        <p:tav tm="0">
                                          <p:val>
                                            <p:strVal val="#ppt_w+.3"/>
                                          </p:val>
                                        </p:tav>
                                        <p:tav tm="100000">
                                          <p:val>
                                            <p:strVal val="#ppt_w"/>
                                          </p:val>
                                        </p:tav>
                                      </p:tavLst>
                                    </p:anim>
                                    <p:anim calcmode="lin" valueType="num">
                                      <p:cBhvr>
                                        <p:cTn id="24" dur="1000" fill="hold"/>
                                        <p:tgtEl>
                                          <p:spTgt spid="34"/>
                                        </p:tgtEl>
                                        <p:attrNameLst>
                                          <p:attrName>ppt_h</p:attrName>
                                        </p:attrNameLst>
                                      </p:cBhvr>
                                      <p:tavLst>
                                        <p:tav tm="0">
                                          <p:val>
                                            <p:strVal val="#ppt_h"/>
                                          </p:val>
                                        </p:tav>
                                        <p:tav tm="100000">
                                          <p:val>
                                            <p:strVal val="#ppt_h"/>
                                          </p:val>
                                        </p:tav>
                                      </p:tavLst>
                                    </p:anim>
                                    <p:animEffect transition="in" filter="fade">
                                      <p:cBhvr>
                                        <p:cTn id="25" dur="1000"/>
                                        <p:tgtEl>
                                          <p:spTgt spid="34"/>
                                        </p:tgtEl>
                                      </p:cBhvr>
                                    </p:animEffect>
                                  </p:childTnLst>
                                </p:cTn>
                              </p:par>
                              <p:par>
                                <p:cTn id="26" presetID="47" presetClass="entr" presetSubtype="0" fill="hold" nodeType="withEffect">
                                  <p:stCondLst>
                                    <p:cond delay="5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550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1000"/>
                                        <p:tgtEl>
                                          <p:spTgt spid="50"/>
                                        </p:tgtEl>
                                      </p:cBhvr>
                                    </p:animEffect>
                                    <p:anim calcmode="lin" valueType="num">
                                      <p:cBhvr>
                                        <p:cTn id="34" dur="1000" fill="hold"/>
                                        <p:tgtEl>
                                          <p:spTgt spid="50"/>
                                        </p:tgtEl>
                                        <p:attrNameLst>
                                          <p:attrName>ppt_x</p:attrName>
                                        </p:attrNameLst>
                                      </p:cBhvr>
                                      <p:tavLst>
                                        <p:tav tm="0">
                                          <p:val>
                                            <p:strVal val="#ppt_x"/>
                                          </p:val>
                                        </p:tav>
                                        <p:tav tm="100000">
                                          <p:val>
                                            <p:strVal val="#ppt_x"/>
                                          </p:val>
                                        </p:tav>
                                      </p:tavLst>
                                    </p:anim>
                                    <p:anim calcmode="lin" valueType="num">
                                      <p:cBhvr>
                                        <p:cTn id="35" dur="1000" fill="hold"/>
                                        <p:tgtEl>
                                          <p:spTgt spid="50"/>
                                        </p:tgtEl>
                                        <p:attrNameLst>
                                          <p:attrName>ppt_y</p:attrName>
                                        </p:attrNameLst>
                                      </p:cBhvr>
                                      <p:tavLst>
                                        <p:tav tm="0">
                                          <p:val>
                                            <p:strVal val="#ppt_y-.1"/>
                                          </p:val>
                                        </p:tav>
                                        <p:tav tm="100000">
                                          <p:val>
                                            <p:strVal val="#ppt_y"/>
                                          </p:val>
                                        </p:tav>
                                      </p:tavLst>
                                    </p:anim>
                                  </p:childTnLst>
                                </p:cTn>
                              </p:par>
                              <p:par>
                                <p:cTn id="36" presetID="26" presetClass="emph" presetSubtype="0" repeatCount="indefinite" fill="hold" nodeType="withEffect">
                                  <p:stCondLst>
                                    <p:cond delay="6500"/>
                                  </p:stCondLst>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par>
                                <p:cTn id="39" presetID="26" presetClass="emph" presetSubtype="0" repeatCount="indefinite" fill="hold" nodeType="withEffect">
                                  <p:stCondLst>
                                    <p:cond delay="6500"/>
                                  </p:stCondLst>
                                  <p:childTnLst>
                                    <p:animEffect transition="out" filter="fade">
                                      <p:cBhvr>
                                        <p:cTn id="40" dur="500" tmFilter="0, 0; .2, .5; .8, .5; 1, 0"/>
                                        <p:tgtEl>
                                          <p:spTgt spid="50"/>
                                        </p:tgtEl>
                                      </p:cBhvr>
                                    </p:animEffect>
                                    <p:animScale>
                                      <p:cBhvr>
                                        <p:cTn id="41"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xmlns=""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xmlns=""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xmlns=""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xmlns=""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5948" y="172988"/>
            <a:ext cx="4546203" cy="4703386"/>
          </a:xfrm>
          <a:prstGeom prst="rect">
            <a:avLst/>
          </a:prstGeom>
        </p:spPr>
      </p:pic>
      <p:pic>
        <p:nvPicPr>
          <p:cNvPr id="87" name="Picture 86"/>
          <p:cNvPicPr>
            <a:picLocks noChangeAspect="1"/>
          </p:cNvPicPr>
          <p:nvPr/>
        </p:nvPicPr>
        <p:blipFill rotWithShape="1">
          <a:blip r:embed="rId6" cstate="print">
            <a:extLst>
              <a:ext uri="{28A0092B-C50C-407E-A947-70E740481C1C}">
                <a14:useLocalDpi xmlns:a14="http://schemas.microsoft.com/office/drawing/2010/main" xmlns="" val="0"/>
              </a:ext>
            </a:extLst>
          </a:blip>
          <a:srcRect r="7001"/>
          <a:stretch/>
        </p:blipFill>
        <p:spPr>
          <a:xfrm rot="686691">
            <a:off x="7521067" y="2197862"/>
            <a:ext cx="4194672" cy="4206628"/>
          </a:xfrm>
          <a:prstGeom prst="rect">
            <a:avLst/>
          </a:prstGeom>
          <a:effectLst>
            <a:outerShdw blurRad="50800" dist="38100" dir="2700000" algn="tl" rotWithShape="0">
              <a:prstClr val="black">
                <a:alpha val="40000"/>
              </a:prstClr>
            </a:outerShdw>
          </a:effectLst>
        </p:spPr>
      </p:pic>
      <p:pic>
        <p:nvPicPr>
          <p:cNvPr id="136" name="Picture 13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0554124">
            <a:off x="5982365" y="357001"/>
            <a:ext cx="2827042" cy="2893337"/>
          </a:xfrm>
          <a:prstGeom prst="rect">
            <a:avLst/>
          </a:prstGeom>
          <a:effectLst>
            <a:outerShdw blurRad="50800" dist="38100" dir="2700000" algn="tl" rotWithShape="0">
              <a:prstClr val="black">
                <a:alpha val="40000"/>
              </a:prstClr>
            </a:outerShdw>
          </a:effectLst>
        </p:spPr>
      </p:pic>
      <p:pic>
        <p:nvPicPr>
          <p:cNvPr id="137" name="Picture 136"/>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8" cstate="print">
            <a:biLevel thresh="25000"/>
            <a:extLst>
              <a:ext uri="{BEBA8EAE-BF5A-486C-A8C5-ECC9F3942E4B}">
                <a14:imgProps xmlns:a14="http://schemas.microsoft.com/office/drawing/2010/main" xmlns="">
                  <a14:imgLayer r:embed="rId9">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rot="4752414">
            <a:off x="5471193" y="526287"/>
            <a:ext cx="882457" cy="848272"/>
          </a:xfrm>
          <a:prstGeom prst="rect">
            <a:avLst/>
          </a:prstGeom>
        </p:spPr>
      </p:pic>
    </p:spTree>
    <p:extLst>
      <p:ext uri="{BB962C8B-B14F-4D97-AF65-F5344CB8AC3E}">
        <p14:creationId xmlns:p14="http://schemas.microsoft.com/office/powerpoint/2010/main" xmlns="" val="42408398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31" presetClass="entr" presetSubtype="0" fill="hold" nodeType="afterEffect">
                                  <p:stCondLst>
                                    <p:cond delay="0"/>
                                  </p:stCondLst>
                                  <p:childTnLst>
                                    <p:set>
                                      <p:cBhvr>
                                        <p:cTn id="36" dur="1" fill="hold">
                                          <p:stCondLst>
                                            <p:cond delay="0"/>
                                          </p:stCondLst>
                                        </p:cTn>
                                        <p:tgtEl>
                                          <p:spTgt spid="136"/>
                                        </p:tgtEl>
                                        <p:attrNameLst>
                                          <p:attrName>style.visibility</p:attrName>
                                        </p:attrNameLst>
                                      </p:cBhvr>
                                      <p:to>
                                        <p:strVal val="visible"/>
                                      </p:to>
                                    </p:set>
                                    <p:anim calcmode="lin" valueType="num">
                                      <p:cBhvr>
                                        <p:cTn id="37" dur="500" fill="hold"/>
                                        <p:tgtEl>
                                          <p:spTgt spid="136"/>
                                        </p:tgtEl>
                                        <p:attrNameLst>
                                          <p:attrName>ppt_w</p:attrName>
                                        </p:attrNameLst>
                                      </p:cBhvr>
                                      <p:tavLst>
                                        <p:tav tm="0">
                                          <p:val>
                                            <p:fltVal val="0"/>
                                          </p:val>
                                        </p:tav>
                                        <p:tav tm="100000">
                                          <p:val>
                                            <p:strVal val="#ppt_w"/>
                                          </p:val>
                                        </p:tav>
                                      </p:tavLst>
                                    </p:anim>
                                    <p:anim calcmode="lin" valueType="num">
                                      <p:cBhvr>
                                        <p:cTn id="38" dur="500" fill="hold"/>
                                        <p:tgtEl>
                                          <p:spTgt spid="136"/>
                                        </p:tgtEl>
                                        <p:attrNameLst>
                                          <p:attrName>ppt_h</p:attrName>
                                        </p:attrNameLst>
                                      </p:cBhvr>
                                      <p:tavLst>
                                        <p:tav tm="0">
                                          <p:val>
                                            <p:fltVal val="0"/>
                                          </p:val>
                                        </p:tav>
                                        <p:tav tm="100000">
                                          <p:val>
                                            <p:strVal val="#ppt_h"/>
                                          </p:val>
                                        </p:tav>
                                      </p:tavLst>
                                    </p:anim>
                                    <p:anim calcmode="lin" valueType="num">
                                      <p:cBhvr>
                                        <p:cTn id="39" dur="500" fill="hold"/>
                                        <p:tgtEl>
                                          <p:spTgt spid="136"/>
                                        </p:tgtEl>
                                        <p:attrNameLst>
                                          <p:attrName>style.rotation</p:attrName>
                                        </p:attrNameLst>
                                      </p:cBhvr>
                                      <p:tavLst>
                                        <p:tav tm="0">
                                          <p:val>
                                            <p:fltVal val="90"/>
                                          </p:val>
                                        </p:tav>
                                        <p:tav tm="100000">
                                          <p:val>
                                            <p:fltVal val="0"/>
                                          </p:val>
                                        </p:tav>
                                      </p:tavLst>
                                    </p:anim>
                                    <p:animEffect transition="in" filter="fade">
                                      <p:cBhvr>
                                        <p:cTn id="40" dur="500"/>
                                        <p:tgtEl>
                                          <p:spTgt spid="136"/>
                                        </p:tgtEl>
                                      </p:cBhvr>
                                    </p:animEffect>
                                  </p:childTnLst>
                                </p:cTn>
                              </p:par>
                            </p:childTnLst>
                          </p:cTn>
                        </p:par>
                        <p:par>
                          <p:cTn id="41" fill="hold">
                            <p:stCondLst>
                              <p:cond delay="3750"/>
                            </p:stCondLst>
                            <p:childTnLst>
                              <p:par>
                                <p:cTn id="42" presetID="31" presetClass="entr" presetSubtype="0" fill="hold" nodeType="afterEffect">
                                  <p:stCondLst>
                                    <p:cond delay="0"/>
                                  </p:stCondLst>
                                  <p:childTnLst>
                                    <p:set>
                                      <p:cBhvr>
                                        <p:cTn id="43" dur="1" fill="hold">
                                          <p:stCondLst>
                                            <p:cond delay="0"/>
                                          </p:stCondLst>
                                        </p:cTn>
                                        <p:tgtEl>
                                          <p:spTgt spid="87"/>
                                        </p:tgtEl>
                                        <p:attrNameLst>
                                          <p:attrName>style.visibility</p:attrName>
                                        </p:attrNameLst>
                                      </p:cBhvr>
                                      <p:to>
                                        <p:strVal val="visible"/>
                                      </p:to>
                                    </p:set>
                                    <p:anim calcmode="lin" valueType="num">
                                      <p:cBhvr>
                                        <p:cTn id="44" dur="500" fill="hold"/>
                                        <p:tgtEl>
                                          <p:spTgt spid="87"/>
                                        </p:tgtEl>
                                        <p:attrNameLst>
                                          <p:attrName>ppt_w</p:attrName>
                                        </p:attrNameLst>
                                      </p:cBhvr>
                                      <p:tavLst>
                                        <p:tav tm="0">
                                          <p:val>
                                            <p:fltVal val="0"/>
                                          </p:val>
                                        </p:tav>
                                        <p:tav tm="100000">
                                          <p:val>
                                            <p:strVal val="#ppt_w"/>
                                          </p:val>
                                        </p:tav>
                                      </p:tavLst>
                                    </p:anim>
                                    <p:anim calcmode="lin" valueType="num">
                                      <p:cBhvr>
                                        <p:cTn id="45" dur="500" fill="hold"/>
                                        <p:tgtEl>
                                          <p:spTgt spid="87"/>
                                        </p:tgtEl>
                                        <p:attrNameLst>
                                          <p:attrName>ppt_h</p:attrName>
                                        </p:attrNameLst>
                                      </p:cBhvr>
                                      <p:tavLst>
                                        <p:tav tm="0">
                                          <p:val>
                                            <p:fltVal val="0"/>
                                          </p:val>
                                        </p:tav>
                                        <p:tav tm="100000">
                                          <p:val>
                                            <p:strVal val="#ppt_h"/>
                                          </p:val>
                                        </p:tav>
                                      </p:tavLst>
                                    </p:anim>
                                    <p:anim calcmode="lin" valueType="num">
                                      <p:cBhvr>
                                        <p:cTn id="46" dur="500" fill="hold"/>
                                        <p:tgtEl>
                                          <p:spTgt spid="87"/>
                                        </p:tgtEl>
                                        <p:attrNameLst>
                                          <p:attrName>style.rotation</p:attrName>
                                        </p:attrNameLst>
                                      </p:cBhvr>
                                      <p:tavLst>
                                        <p:tav tm="0">
                                          <p:val>
                                            <p:fltVal val="90"/>
                                          </p:val>
                                        </p:tav>
                                        <p:tav tm="100000">
                                          <p:val>
                                            <p:fltVal val="0"/>
                                          </p:val>
                                        </p:tav>
                                      </p:tavLst>
                                    </p:anim>
                                    <p:animEffect transition="in" filter="fade">
                                      <p:cBhvr>
                                        <p:cTn id="47" dur="500"/>
                                        <p:tgtEl>
                                          <p:spTgt spid="87"/>
                                        </p:tgtEl>
                                      </p:cBhvr>
                                    </p:animEffect>
                                  </p:childTnLst>
                                </p:cTn>
                              </p:par>
                            </p:childTnLst>
                          </p:cTn>
                        </p:par>
                        <p:par>
                          <p:cTn id="48" fill="hold">
                            <p:stCondLst>
                              <p:cond delay="4250"/>
                            </p:stCondLst>
                            <p:childTnLst>
                              <p:par>
                                <p:cTn id="49" presetID="22" presetClass="entr" presetSubtype="4" fill="hold" nodeType="after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wipe(down)">
                                      <p:cBhvr>
                                        <p:cTn id="51" dur="500"/>
                                        <p:tgtEl>
                                          <p:spTgt spid="138"/>
                                        </p:tgtEl>
                                      </p:cBhvr>
                                    </p:animEffect>
                                  </p:childTnLst>
                                </p:cTn>
                              </p:par>
                              <p:par>
                                <p:cTn id="52" presetID="22" presetClass="entr" presetSubtype="4" fill="hold" nodeType="withEffect">
                                  <p:stCondLst>
                                    <p:cond delay="0"/>
                                  </p:stCondLst>
                                  <p:childTnLst>
                                    <p:set>
                                      <p:cBhvr>
                                        <p:cTn id="53" dur="1" fill="hold">
                                          <p:stCondLst>
                                            <p:cond delay="0"/>
                                          </p:stCondLst>
                                        </p:cTn>
                                        <p:tgtEl>
                                          <p:spTgt spid="137"/>
                                        </p:tgtEl>
                                        <p:attrNameLst>
                                          <p:attrName>style.visibility</p:attrName>
                                        </p:attrNameLst>
                                      </p:cBhvr>
                                      <p:to>
                                        <p:strVal val="visible"/>
                                      </p:to>
                                    </p:set>
                                    <p:animEffect transition="in" filter="wipe(down)">
                                      <p:cBhvr>
                                        <p:cTn id="54"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xmlns=""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xmlns=""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xmlns=""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xmlns="" id="{3F149DC6-7D23-4B7C-86BF-871670AA61FF}"/>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xmlns=""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26" name="Group 25"/>
          <p:cNvGrpSpPr/>
          <p:nvPr/>
        </p:nvGrpSpPr>
        <p:grpSpPr>
          <a:xfrm>
            <a:off x="6055328" y="141246"/>
            <a:ext cx="4669379" cy="4669379"/>
            <a:chOff x="5658964" y="601031"/>
            <a:chExt cx="4669379" cy="4669379"/>
          </a:xfrm>
        </p:grpSpPr>
        <p:pic>
          <p:nvPicPr>
            <p:cNvPr id="80" name="Graphic 79">
              <a:extLst>
                <a:ext uri="{FF2B5EF4-FFF2-40B4-BE49-F238E27FC236}">
                  <a16:creationId xmlns:a16="http://schemas.microsoft.com/office/drawing/2014/main" xmlns="" id="{EBE45E8A-E6BD-4EBC-8D13-4776A6FDF8E2}"/>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xmlns="" id="{071D6F78-F2FD-46EA-860B-1DF6F0B81929}"/>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17644" y="3032750"/>
            <a:ext cx="4384936" cy="5026577"/>
            <a:chOff x="7817644" y="3032750"/>
            <a:chExt cx="4384936" cy="5026577"/>
          </a:xfrm>
        </p:grpSpPr>
        <p:pic>
          <p:nvPicPr>
            <p:cNvPr id="77" name="Graphic 76">
              <a:extLst>
                <a:ext uri="{FF2B5EF4-FFF2-40B4-BE49-F238E27FC236}">
                  <a16:creationId xmlns:a16="http://schemas.microsoft.com/office/drawing/2014/main" xmlns="" id="{AECACF7D-FA76-411A-8A55-3F01DA8829CE}"/>
                </a:ext>
              </a:extLst>
            </p:cNvPr>
            <p:cNvPicPr>
              <a:picLocks noChangeAspect="1"/>
            </p:cNvPicPr>
            <p:nvPr/>
          </p:nvPicPr>
          <p:blipFill rotWithShape="1">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xmlns=""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824914" y="-126112"/>
            <a:ext cx="2164392" cy="2164392"/>
            <a:chOff x="9821396" y="-194805"/>
            <a:chExt cx="2164392" cy="2164392"/>
          </a:xfrm>
        </p:grpSpPr>
        <p:pic>
          <p:nvPicPr>
            <p:cNvPr id="46" name="Graphic 45">
              <a:extLst>
                <a:ext uri="{FF2B5EF4-FFF2-40B4-BE49-F238E27FC236}">
                  <a16:creationId xmlns:a16="http://schemas.microsoft.com/office/drawing/2014/main" xmlns="" id="{9743B74B-DA90-4F25-8FCE-3929AD275576}"/>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xmlns="" id="{F7D02FC2-EED4-4B70-A4AB-0944C649ED0A}"/>
                </a:ext>
              </a:extLst>
            </p:cNvPr>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88927" y="280145"/>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1463284" y="561646"/>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1</a:t>
            </a:r>
          </a:p>
        </p:txBody>
      </p:sp>
      <p:pic>
        <p:nvPicPr>
          <p:cNvPr id="88" name="Graphic 83"/>
          <p:cNvPicPr>
            <a:picLocks noChangeAspect="1"/>
          </p:cNvPicPr>
          <p:nvPr/>
        </p:nvPicPr>
        <p:blipFill>
          <a:blip r:embed="rId12" cstate="print">
            <a:extLst>
              <a:ext uri="{28A0092B-C50C-407E-A947-70E740481C1C}">
                <a14:useLocalDpi xmlns:a14="http://schemas.microsoft.com/office/drawing/2010/main" xmlns="" val="0"/>
              </a:ext>
              <a:ext uri="{96DAC541-7B7A-43D3-8B79-37D633B846F1}">
                <asvg:svgBlip xmlns:asvg="http://schemas.microsoft.com/office/drawing/2016/SVG/main" xmlns="" r:embed="rId13"/>
              </a:ext>
            </a:extLst>
          </a:blip>
          <a:stretch>
            <a:fillRect/>
          </a:stretch>
        </p:blipFill>
        <p:spPr>
          <a:xfrm>
            <a:off x="803125" y="601641"/>
            <a:ext cx="571500" cy="571500"/>
          </a:xfrm>
          <a:prstGeom prst="rect">
            <a:avLst/>
          </a:prstGeom>
        </p:spPr>
      </p:pic>
      <p:grpSp>
        <p:nvGrpSpPr>
          <p:cNvPr id="34" name="Group 33"/>
          <p:cNvGrpSpPr/>
          <p:nvPr/>
        </p:nvGrpSpPr>
        <p:grpSpPr>
          <a:xfrm>
            <a:off x="798752" y="1772909"/>
            <a:ext cx="6431421" cy="3471465"/>
            <a:chOff x="798752" y="1772909"/>
            <a:chExt cx="6431421" cy="3471465"/>
          </a:xfrm>
        </p:grpSpPr>
        <p:sp>
          <p:nvSpPr>
            <p:cNvPr id="89" name="Rectangle 88"/>
            <p:cNvSpPr/>
            <p:nvPr/>
          </p:nvSpPr>
          <p:spPr>
            <a:xfrm>
              <a:off x="866092" y="1828054"/>
              <a:ext cx="6364081" cy="3416320"/>
            </a:xfrm>
            <a:prstGeom prst="rect">
              <a:avLst/>
            </a:prstGeom>
          </p:spPr>
          <p:txBody>
            <a:bodyPr wrap="square">
              <a:spAutoFit/>
            </a:bodyPr>
            <a:lstStyle/>
            <a:p>
              <a:pPr algn="ctr"/>
              <a:r>
                <a:rPr lang="en-US" sz="7200" b="1" dirty="0">
                  <a:solidFill>
                    <a:srgbClr val="0070C0"/>
                  </a:solidFill>
                  <a:effectLst>
                    <a:outerShdw blurRad="38100" dist="38100" dir="2700000" algn="tl">
                      <a:srgbClr val="000000">
                        <a:alpha val="43137"/>
                      </a:srgbClr>
                    </a:outerShdw>
                  </a:effectLst>
                  <a:latin typeface="UTM Futura Extra" panose="02040603050506020204" pitchFamily="18" charset="0"/>
                </a:rPr>
                <a:t>THÀNH PHỐ </a:t>
              </a:r>
            </a:p>
            <a:p>
              <a:pPr algn="ctr"/>
              <a:r>
                <a:rPr lang="en-US" sz="7200" b="1" dirty="0">
                  <a:solidFill>
                    <a:srgbClr val="0070C0"/>
                  </a:solidFill>
                  <a:effectLst>
                    <a:outerShdw blurRad="38100" dist="38100" dir="2700000" algn="tl">
                      <a:srgbClr val="000000">
                        <a:alpha val="43137"/>
                      </a:srgbClr>
                    </a:outerShdw>
                  </a:effectLst>
                  <a:latin typeface="UTM Futura Extra" panose="02040603050506020204" pitchFamily="18" charset="0"/>
                </a:rPr>
                <a:t>LỚN NHẤT </a:t>
              </a:r>
            </a:p>
            <a:p>
              <a:pPr algn="ctr"/>
              <a:r>
                <a:rPr lang="en-US" sz="7200" b="1" dirty="0">
                  <a:solidFill>
                    <a:srgbClr val="0070C0"/>
                  </a:solidFill>
                  <a:effectLst>
                    <a:outerShdw blurRad="38100" dist="38100" dir="2700000" algn="tl">
                      <a:srgbClr val="000000">
                        <a:alpha val="43137"/>
                      </a:srgbClr>
                    </a:outerShdw>
                  </a:effectLst>
                  <a:latin typeface="UTM Futura Extra" panose="02040603050506020204" pitchFamily="18" charset="0"/>
                </a:rPr>
                <a:t>CẢ NƯỚC</a:t>
              </a:r>
            </a:p>
          </p:txBody>
        </p:sp>
        <p:sp>
          <p:nvSpPr>
            <p:cNvPr id="90" name="Rectangle 89"/>
            <p:cNvSpPr/>
            <p:nvPr/>
          </p:nvSpPr>
          <p:spPr>
            <a:xfrm>
              <a:off x="798752" y="1772909"/>
              <a:ext cx="6364081" cy="3416320"/>
            </a:xfrm>
            <a:prstGeom prst="rect">
              <a:avLst/>
            </a:prstGeom>
          </p:spPr>
          <p:txBody>
            <a:bodyPr wrap="square">
              <a:spAutoFit/>
            </a:bodyPr>
            <a:lstStyle/>
            <a:p>
              <a:pPr algn="ctr"/>
              <a:r>
                <a:rPr lang="en-US" sz="7200" b="1" dirty="0">
                  <a:solidFill>
                    <a:srgbClr val="66FFFF"/>
                  </a:solidFill>
                  <a:latin typeface="UTM Futura Extra" panose="02040603050506020204" pitchFamily="18" charset="0"/>
                </a:rPr>
                <a:t>THÀNH PHỐ </a:t>
              </a:r>
            </a:p>
            <a:p>
              <a:pPr algn="ctr"/>
              <a:r>
                <a:rPr lang="en-US" sz="7200" b="1" dirty="0">
                  <a:solidFill>
                    <a:srgbClr val="66FFFF"/>
                  </a:solidFill>
                  <a:latin typeface="UTM Futura Extra" panose="02040603050506020204" pitchFamily="18" charset="0"/>
                </a:rPr>
                <a:t>LỚN NHẤT </a:t>
              </a:r>
            </a:p>
            <a:p>
              <a:pPr algn="ctr"/>
              <a:r>
                <a:rPr lang="en-US" sz="7200" b="1" dirty="0">
                  <a:solidFill>
                    <a:srgbClr val="66FFFF"/>
                  </a:solidFill>
                  <a:latin typeface="UTM Futura Extra" panose="02040603050506020204" pitchFamily="18" charset="0"/>
                </a:rPr>
                <a:t>CẢ NƯỚC</a:t>
              </a:r>
            </a:p>
          </p:txBody>
        </p:sp>
      </p:grpSp>
    </p:spTree>
    <p:extLst>
      <p:ext uri="{BB962C8B-B14F-4D97-AF65-F5344CB8AC3E}">
        <p14:creationId xmlns:p14="http://schemas.microsoft.com/office/powerpoint/2010/main" xmlns="" val="172420381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0" presetClass="entr" presetSubtype="0" decel="10000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3"/>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par>
                          <p:cTn id="23" fill="hold">
                            <p:stCondLst>
                              <p:cond delay="1500"/>
                            </p:stCondLst>
                            <p:childTnLst>
                              <p:par>
                                <p:cTn id="24" presetID="10" presetClass="entr" presetSubtype="0" repeatCount="indefinite" fill="hold" nodeType="after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randombar(horizontal)">
                                      <p:cBhvr>
                                        <p:cTn id="30" dur="1000"/>
                                        <p:tgtEl>
                                          <p:spTgt spid="81"/>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1000" fill="hold"/>
                                        <p:tgtEl>
                                          <p:spTgt spid="34"/>
                                        </p:tgtEl>
                                        <p:attrNameLst>
                                          <p:attrName>ppt_w</p:attrName>
                                        </p:attrNameLst>
                                      </p:cBhvr>
                                      <p:tavLst>
                                        <p:tav tm="0">
                                          <p:val>
                                            <p:fltVal val="0"/>
                                          </p:val>
                                        </p:tav>
                                        <p:tav tm="100000">
                                          <p:val>
                                            <p:strVal val="#ppt_w"/>
                                          </p:val>
                                        </p:tav>
                                      </p:tavLst>
                                    </p:anim>
                                    <p:anim calcmode="lin" valueType="num">
                                      <p:cBhvr>
                                        <p:cTn id="35" dur="1000" fill="hold"/>
                                        <p:tgtEl>
                                          <p:spTgt spid="34"/>
                                        </p:tgtEl>
                                        <p:attrNameLst>
                                          <p:attrName>ppt_h</p:attrName>
                                        </p:attrNameLst>
                                      </p:cBhvr>
                                      <p:tavLst>
                                        <p:tav tm="0">
                                          <p:val>
                                            <p:fltVal val="0"/>
                                          </p:val>
                                        </p:tav>
                                        <p:tav tm="100000">
                                          <p:val>
                                            <p:strVal val="#ppt_h"/>
                                          </p:val>
                                        </p:tav>
                                      </p:tavLst>
                                    </p:anim>
                                    <p:animEffect transition="in" filter="fade">
                                      <p:cBhvr>
                                        <p:cTn id="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xmlns=""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xmlns=""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xmlns=""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xmlns=""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xmlns=""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xmlns=""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xmlns=""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xmlns=""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xmlns=""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xmlns=""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xmlns=""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xmlns=""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xmlns=""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xmlns=""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xmlns=""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xmlns=""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xmlns=""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Oval 74">
            <a:extLst>
              <a:ext uri="{FF2B5EF4-FFF2-40B4-BE49-F238E27FC236}">
                <a16:creationId xmlns:a16="http://schemas.microsoft.com/office/drawing/2014/main" xmlns=""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59244" y="516327"/>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UTM Avo" panose="02040603050506020204" pitchFamily="18" charset="0"/>
              </a:rPr>
              <a:t>Đọc</a:t>
            </a:r>
            <a:r>
              <a:rPr lang="en-US" sz="4000" b="1" dirty="0">
                <a:latin typeface="UTM Avo" panose="02040603050506020204" pitchFamily="18" charset="0"/>
              </a:rPr>
              <a:t> </a:t>
            </a:r>
            <a:r>
              <a:rPr lang="en-US" sz="4000" b="1" dirty="0" err="1">
                <a:latin typeface="UTM Avo" panose="02040603050506020204" pitchFamily="18" charset="0"/>
              </a:rPr>
              <a:t>thầm</a:t>
            </a:r>
            <a:r>
              <a:rPr lang="en-US" sz="4000" b="1" dirty="0">
                <a:latin typeface="UTM Avo" panose="02040603050506020204" pitchFamily="18" charset="0"/>
              </a:rPr>
              <a:t> </a:t>
            </a:r>
            <a:r>
              <a:rPr lang="en-US" sz="4000" b="1" dirty="0" err="1">
                <a:latin typeface="UTM Avo" panose="02040603050506020204" pitchFamily="18" charset="0"/>
              </a:rPr>
              <a:t>thông</a:t>
            </a:r>
            <a:r>
              <a:rPr lang="en-US" sz="4000" b="1" dirty="0">
                <a:latin typeface="UTM Avo" panose="02040603050506020204" pitchFamily="18" charset="0"/>
              </a:rPr>
              <a:t> tin </a:t>
            </a:r>
            <a:r>
              <a:rPr lang="en-US" sz="4000" b="1" dirty="0" err="1">
                <a:latin typeface="UTM Avo" panose="02040603050506020204" pitchFamily="18" charset="0"/>
              </a:rPr>
              <a:t>trang</a:t>
            </a:r>
            <a:r>
              <a:rPr lang="en-US" sz="4000" b="1" dirty="0">
                <a:latin typeface="UTM Avo" panose="02040603050506020204" pitchFamily="18" charset="0"/>
              </a:rPr>
              <a:t> 127</a:t>
            </a:r>
          </a:p>
        </p:txBody>
      </p:sp>
      <p:sp>
        <p:nvSpPr>
          <p:cNvPr id="88" name="Heart 87"/>
          <p:cNvSpPr/>
          <p:nvPr/>
        </p:nvSpPr>
        <p:spPr>
          <a:xfrm>
            <a:off x="1417637"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art 90"/>
          <p:cNvSpPr/>
          <p:nvPr/>
        </p:nvSpPr>
        <p:spPr>
          <a:xfrm>
            <a:off x="10278806"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p:cNvPicPr>
            <a:picLocks noChangeAspect="1"/>
          </p:cNvPicPr>
          <p:nvPr/>
        </p:nvPicPr>
        <p:blipFill rotWithShape="1">
          <a:blip r:embed="rId5" cstate="print">
            <a:extLst>
              <a:ext uri="{28A0092B-C50C-407E-A947-70E740481C1C}">
                <a14:useLocalDpi xmlns:a14="http://schemas.microsoft.com/office/drawing/2010/main" xmlns="" val="0"/>
              </a:ext>
            </a:extLst>
          </a:blip>
          <a:srcRect l="8109" t="33202" r="8160" b="13673"/>
          <a:stretch/>
        </p:blipFill>
        <p:spPr>
          <a:xfrm>
            <a:off x="0" y="1886672"/>
            <a:ext cx="12192000" cy="4971327"/>
          </a:xfrm>
          <a:prstGeom prst="rect">
            <a:avLst/>
          </a:prstGeom>
        </p:spPr>
      </p:pic>
      <p:pic>
        <p:nvPicPr>
          <p:cNvPr id="93" name="Picture 9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53831" y="1763063"/>
            <a:ext cx="11702005" cy="1569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4" name="Rectangle 93"/>
          <p:cNvSpPr/>
          <p:nvPr/>
        </p:nvSpPr>
        <p:spPr>
          <a:xfrm>
            <a:off x="450100" y="505959"/>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Thành</a:t>
            </a:r>
            <a:r>
              <a:rPr lang="en-US" sz="3200" b="1" dirty="0">
                <a:latin typeface="UTM Avo" panose="02040603050506020204" pitchFamily="18" charset="0"/>
              </a:rPr>
              <a:t> </a:t>
            </a:r>
            <a:r>
              <a:rPr lang="en-US" sz="3200" b="1" dirty="0" err="1">
                <a:latin typeface="UTM Avo" panose="02040603050506020204" pitchFamily="18" charset="0"/>
              </a:rPr>
              <a:t>phố</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nằm</a:t>
            </a:r>
            <a:r>
              <a:rPr lang="en-US" sz="3200" b="1" dirty="0">
                <a:latin typeface="UTM Avo" panose="02040603050506020204" pitchFamily="18" charset="0"/>
              </a:rPr>
              <a:t> </a:t>
            </a:r>
            <a:r>
              <a:rPr lang="en-US" sz="3200" b="1" dirty="0" err="1">
                <a:latin typeface="UTM Avo" panose="02040603050506020204" pitchFamily="18" charset="0"/>
              </a:rPr>
              <a:t>bên</a:t>
            </a:r>
            <a:r>
              <a:rPr lang="en-US" sz="3200" b="1" dirty="0">
                <a:latin typeface="UTM Avo" panose="02040603050506020204" pitchFamily="18" charset="0"/>
              </a:rPr>
              <a:t> con </a:t>
            </a:r>
            <a:r>
              <a:rPr lang="en-US" sz="3200" b="1" dirty="0" err="1">
                <a:latin typeface="UTM Avo" panose="02040603050506020204" pitchFamily="18" charset="0"/>
              </a:rPr>
              <a:t>sông</a:t>
            </a:r>
            <a:r>
              <a:rPr lang="en-US" sz="3200" b="1" dirty="0">
                <a:latin typeface="UTM Avo" panose="02040603050506020204" pitchFamily="18" charset="0"/>
              </a:rPr>
              <a:t> </a:t>
            </a:r>
            <a:r>
              <a:rPr lang="en-US" sz="3200" b="1" dirty="0" err="1">
                <a:latin typeface="UTM Avo" panose="02040603050506020204" pitchFamily="18" charset="0"/>
              </a:rPr>
              <a:t>nào</a:t>
            </a:r>
            <a:r>
              <a:rPr lang="en-US" sz="3200" b="1" dirty="0">
                <a:latin typeface="UTM Avo" panose="02040603050506020204" pitchFamily="18" charset="0"/>
              </a:rPr>
              <a:t>?</a:t>
            </a:r>
          </a:p>
        </p:txBody>
      </p:sp>
    </p:spTree>
    <p:custDataLst>
      <p:tags r:id="rId1"/>
    </p:custDataLst>
    <p:extLst>
      <p:ext uri="{BB962C8B-B14F-4D97-AF65-F5344CB8AC3E}">
        <p14:creationId xmlns:p14="http://schemas.microsoft.com/office/powerpoint/2010/main" xmlns="" val="413702454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barn(outVertical)">
                                      <p:cBhvr>
                                        <p:cTn id="11" dur="500"/>
                                        <p:tgtEl>
                                          <p:spTgt spid="87"/>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 calcmode="lin" valueType="num">
                                      <p:cBhvr>
                                        <p:cTn id="17" dur="500" fill="hold"/>
                                        <p:tgtEl>
                                          <p:spTgt spid="88"/>
                                        </p:tgtEl>
                                        <p:attrNameLst>
                                          <p:attrName>style.rotation</p:attrName>
                                        </p:attrNameLst>
                                      </p:cBhvr>
                                      <p:tavLst>
                                        <p:tav tm="0">
                                          <p:val>
                                            <p:fltVal val="90"/>
                                          </p:val>
                                        </p:tav>
                                        <p:tav tm="100000">
                                          <p:val>
                                            <p:fltVal val="0"/>
                                          </p:val>
                                        </p:tav>
                                      </p:tavLst>
                                    </p:anim>
                                    <p:animEffect transition="in" filter="fade">
                                      <p:cBhvr>
                                        <p:cTn id="18" dur="500"/>
                                        <p:tgtEl>
                                          <p:spTgt spid="8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 calcmode="lin" valueType="num">
                                      <p:cBhvr>
                                        <p:cTn id="23" dur="500" fill="hold"/>
                                        <p:tgtEl>
                                          <p:spTgt spid="91"/>
                                        </p:tgtEl>
                                        <p:attrNameLst>
                                          <p:attrName>style.rotation</p:attrName>
                                        </p:attrNameLst>
                                      </p:cBhvr>
                                      <p:tavLst>
                                        <p:tav tm="0">
                                          <p:val>
                                            <p:fltVal val="90"/>
                                          </p:val>
                                        </p:tav>
                                        <p:tav tm="100000">
                                          <p:val>
                                            <p:fltVal val="0"/>
                                          </p:val>
                                        </p:tav>
                                      </p:tavLst>
                                    </p:anim>
                                    <p:animEffect transition="in" filter="fade">
                                      <p:cBhvr>
                                        <p:cTn id="24" dur="500"/>
                                        <p:tgtEl>
                                          <p:spTgt spid="91"/>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randombar(horizontal)">
                                      <p:cBhvr>
                                        <p:cTn id="28" dur="500"/>
                                        <p:tgtEl>
                                          <p:spTgt spid="9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barn(inVertical)">
                                      <p:cBhvr>
                                        <p:cTn id="33"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91" grpId="0" animBg="1"/>
      <p:bldP spid="9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xmlns="" id="{74A4D438-D8A7-4B4C-BA10-B69ACA51481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xmlns=""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1" name="Oval 70">
            <a:extLst>
              <a:ext uri="{FF2B5EF4-FFF2-40B4-BE49-F238E27FC236}">
                <a16:creationId xmlns:a16="http://schemas.microsoft.com/office/drawing/2014/main" xmlns="" id="{C9FEFD81-C770-4FE1-925A-AF414FA7A9F2}"/>
              </a:ext>
            </a:extLst>
          </p:cNvPr>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stretch>
            <a:fillRect/>
          </a:stretch>
        </p:blipFill>
        <p:spPr>
          <a:xfrm>
            <a:off x="175264" y="155987"/>
            <a:ext cx="5018528" cy="6536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Speech Bubble: Rectangle 12"/>
          <p:cNvSpPr/>
          <p:nvPr/>
        </p:nvSpPr>
        <p:spPr>
          <a:xfrm>
            <a:off x="2743200" y="1399032"/>
            <a:ext cx="1956816" cy="484632"/>
          </a:xfrm>
          <a:prstGeom prst="wedgeRectCallout">
            <a:avLst>
              <a:gd name="adj1" fmla="val -49777"/>
              <a:gd name="adj2" fmla="val 136025"/>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UTM Avo" panose="02040603050506020204" pitchFamily="18" charset="0"/>
              </a:rPr>
              <a:t>Sông</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Sài</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Gòn</a:t>
            </a:r>
            <a:endParaRPr lang="en-US" sz="2000" b="1" dirty="0">
              <a:solidFill>
                <a:srgbClr val="002060"/>
              </a:solidFill>
              <a:latin typeface="UTM Avo" panose="02040603050506020204" pitchFamily="18" charset="0"/>
            </a:endParaRPr>
          </a:p>
        </p:txBody>
      </p:sp>
      <p:sp>
        <p:nvSpPr>
          <p:cNvPr id="15" name="Freeform: Shape 14"/>
          <p:cNvSpPr/>
          <p:nvPr/>
        </p:nvSpPr>
        <p:spPr>
          <a:xfrm>
            <a:off x="657872" y="182880"/>
            <a:ext cx="2551672" cy="3201412"/>
          </a:xfrm>
          <a:custGeom>
            <a:avLst/>
            <a:gdLst>
              <a:gd name="connsiteX0" fmla="*/ 9640 w 2551672"/>
              <a:gd name="connsiteY0" fmla="*/ 0 h 3201412"/>
              <a:gd name="connsiteX1" fmla="*/ 9640 w 2551672"/>
              <a:gd name="connsiteY1" fmla="*/ 155448 h 3201412"/>
              <a:gd name="connsiteX2" fmla="*/ 18784 w 2551672"/>
              <a:gd name="connsiteY2" fmla="*/ 182880 h 3201412"/>
              <a:gd name="connsiteX3" fmla="*/ 128512 w 2551672"/>
              <a:gd name="connsiteY3" fmla="*/ 237744 h 3201412"/>
              <a:gd name="connsiteX4" fmla="*/ 155944 w 2551672"/>
              <a:gd name="connsiteY4" fmla="*/ 246888 h 3201412"/>
              <a:gd name="connsiteX5" fmla="*/ 183376 w 2551672"/>
              <a:gd name="connsiteY5" fmla="*/ 256032 h 3201412"/>
              <a:gd name="connsiteX6" fmla="*/ 247384 w 2551672"/>
              <a:gd name="connsiteY6" fmla="*/ 338328 h 3201412"/>
              <a:gd name="connsiteX7" fmla="*/ 274816 w 2551672"/>
              <a:gd name="connsiteY7" fmla="*/ 393192 h 3201412"/>
              <a:gd name="connsiteX8" fmla="*/ 283960 w 2551672"/>
              <a:gd name="connsiteY8" fmla="*/ 420624 h 3201412"/>
              <a:gd name="connsiteX9" fmla="*/ 338824 w 2551672"/>
              <a:gd name="connsiteY9" fmla="*/ 466344 h 3201412"/>
              <a:gd name="connsiteX10" fmla="*/ 375400 w 2551672"/>
              <a:gd name="connsiteY10" fmla="*/ 502920 h 3201412"/>
              <a:gd name="connsiteX11" fmla="*/ 393688 w 2551672"/>
              <a:gd name="connsiteY11" fmla="*/ 530352 h 3201412"/>
              <a:gd name="connsiteX12" fmla="*/ 421120 w 2551672"/>
              <a:gd name="connsiteY12" fmla="*/ 548640 h 3201412"/>
              <a:gd name="connsiteX13" fmla="*/ 475984 w 2551672"/>
              <a:gd name="connsiteY13" fmla="*/ 539496 h 3201412"/>
              <a:gd name="connsiteX14" fmla="*/ 494272 w 2551672"/>
              <a:gd name="connsiteY14" fmla="*/ 484632 h 3201412"/>
              <a:gd name="connsiteX15" fmla="*/ 485128 w 2551672"/>
              <a:gd name="connsiteY15" fmla="*/ 429768 h 3201412"/>
              <a:gd name="connsiteX16" fmla="*/ 457696 w 2551672"/>
              <a:gd name="connsiteY16" fmla="*/ 420624 h 3201412"/>
              <a:gd name="connsiteX17" fmla="*/ 466840 w 2551672"/>
              <a:gd name="connsiteY17" fmla="*/ 374904 h 3201412"/>
              <a:gd name="connsiteX18" fmla="*/ 549136 w 2551672"/>
              <a:gd name="connsiteY18" fmla="*/ 384048 h 3201412"/>
              <a:gd name="connsiteX19" fmla="*/ 558280 w 2551672"/>
              <a:gd name="connsiteY19" fmla="*/ 411480 h 3201412"/>
              <a:gd name="connsiteX20" fmla="*/ 567424 w 2551672"/>
              <a:gd name="connsiteY20" fmla="*/ 457200 h 3201412"/>
              <a:gd name="connsiteX21" fmla="*/ 576568 w 2551672"/>
              <a:gd name="connsiteY21" fmla="*/ 484632 h 3201412"/>
              <a:gd name="connsiteX22" fmla="*/ 631432 w 2551672"/>
              <a:gd name="connsiteY22" fmla="*/ 512064 h 3201412"/>
              <a:gd name="connsiteX23" fmla="*/ 823456 w 2551672"/>
              <a:gd name="connsiteY23" fmla="*/ 502920 h 3201412"/>
              <a:gd name="connsiteX24" fmla="*/ 850888 w 2551672"/>
              <a:gd name="connsiteY24" fmla="*/ 557784 h 3201412"/>
              <a:gd name="connsiteX25" fmla="*/ 869176 w 2551672"/>
              <a:gd name="connsiteY25" fmla="*/ 585216 h 3201412"/>
              <a:gd name="connsiteX26" fmla="*/ 896608 w 2551672"/>
              <a:gd name="connsiteY26" fmla="*/ 640080 h 3201412"/>
              <a:gd name="connsiteX27" fmla="*/ 924040 w 2551672"/>
              <a:gd name="connsiteY27" fmla="*/ 649224 h 3201412"/>
              <a:gd name="connsiteX28" fmla="*/ 951472 w 2551672"/>
              <a:gd name="connsiteY28" fmla="*/ 667512 h 3201412"/>
              <a:gd name="connsiteX29" fmla="*/ 951472 w 2551672"/>
              <a:gd name="connsiteY29" fmla="*/ 740664 h 3201412"/>
              <a:gd name="connsiteX30" fmla="*/ 887464 w 2551672"/>
              <a:gd name="connsiteY30" fmla="*/ 749808 h 3201412"/>
              <a:gd name="connsiteX31" fmla="*/ 887464 w 2551672"/>
              <a:gd name="connsiteY31" fmla="*/ 832104 h 3201412"/>
              <a:gd name="connsiteX32" fmla="*/ 942328 w 2551672"/>
              <a:gd name="connsiteY32" fmla="*/ 850392 h 3201412"/>
              <a:gd name="connsiteX33" fmla="*/ 960616 w 2551672"/>
              <a:gd name="connsiteY33" fmla="*/ 877824 h 3201412"/>
              <a:gd name="connsiteX34" fmla="*/ 942328 w 2551672"/>
              <a:gd name="connsiteY34" fmla="*/ 932688 h 3201412"/>
              <a:gd name="connsiteX35" fmla="*/ 951472 w 2551672"/>
              <a:gd name="connsiteY35" fmla="*/ 1005840 h 3201412"/>
              <a:gd name="connsiteX36" fmla="*/ 978904 w 2551672"/>
              <a:gd name="connsiteY36" fmla="*/ 1060704 h 3201412"/>
              <a:gd name="connsiteX37" fmla="*/ 1006336 w 2551672"/>
              <a:gd name="connsiteY37" fmla="*/ 1069848 h 3201412"/>
              <a:gd name="connsiteX38" fmla="*/ 1033768 w 2551672"/>
              <a:gd name="connsiteY38" fmla="*/ 1088136 h 3201412"/>
              <a:gd name="connsiteX39" fmla="*/ 1088632 w 2551672"/>
              <a:gd name="connsiteY39" fmla="*/ 1106424 h 3201412"/>
              <a:gd name="connsiteX40" fmla="*/ 1143496 w 2551672"/>
              <a:gd name="connsiteY40" fmla="*/ 1143000 h 3201412"/>
              <a:gd name="connsiteX41" fmla="*/ 1170928 w 2551672"/>
              <a:gd name="connsiteY41" fmla="*/ 1161288 h 3201412"/>
              <a:gd name="connsiteX42" fmla="*/ 1216648 w 2551672"/>
              <a:gd name="connsiteY42" fmla="*/ 1152144 h 3201412"/>
              <a:gd name="connsiteX43" fmla="*/ 1225792 w 2551672"/>
              <a:gd name="connsiteY43" fmla="*/ 1124712 h 3201412"/>
              <a:gd name="connsiteX44" fmla="*/ 1280656 w 2551672"/>
              <a:gd name="connsiteY44" fmla="*/ 1097280 h 3201412"/>
              <a:gd name="connsiteX45" fmla="*/ 1317232 w 2551672"/>
              <a:gd name="connsiteY45" fmla="*/ 1152144 h 3201412"/>
              <a:gd name="connsiteX46" fmla="*/ 1335520 w 2551672"/>
              <a:gd name="connsiteY46" fmla="*/ 1207008 h 3201412"/>
              <a:gd name="connsiteX47" fmla="*/ 1362952 w 2551672"/>
              <a:gd name="connsiteY47" fmla="*/ 1197864 h 3201412"/>
              <a:gd name="connsiteX48" fmla="*/ 1390384 w 2551672"/>
              <a:gd name="connsiteY48" fmla="*/ 1179576 h 3201412"/>
              <a:gd name="connsiteX49" fmla="*/ 1463536 w 2551672"/>
              <a:gd name="connsiteY49" fmla="*/ 1188720 h 3201412"/>
              <a:gd name="connsiteX50" fmla="*/ 1454392 w 2551672"/>
              <a:gd name="connsiteY50" fmla="*/ 1261872 h 3201412"/>
              <a:gd name="connsiteX51" fmla="*/ 1445248 w 2551672"/>
              <a:gd name="connsiteY51" fmla="*/ 1380744 h 3201412"/>
              <a:gd name="connsiteX52" fmla="*/ 1472680 w 2551672"/>
              <a:gd name="connsiteY52" fmla="*/ 1389888 h 3201412"/>
              <a:gd name="connsiteX53" fmla="*/ 1545832 w 2551672"/>
              <a:gd name="connsiteY53" fmla="*/ 1399032 h 3201412"/>
              <a:gd name="connsiteX54" fmla="*/ 1564120 w 2551672"/>
              <a:gd name="connsiteY54" fmla="*/ 1426464 h 3201412"/>
              <a:gd name="connsiteX55" fmla="*/ 1582408 w 2551672"/>
              <a:gd name="connsiteY55" fmla="*/ 1527048 h 3201412"/>
              <a:gd name="connsiteX56" fmla="*/ 1591552 w 2551672"/>
              <a:gd name="connsiteY56" fmla="*/ 1554480 h 3201412"/>
              <a:gd name="connsiteX57" fmla="*/ 1618984 w 2551672"/>
              <a:gd name="connsiteY57" fmla="*/ 1618488 h 3201412"/>
              <a:gd name="connsiteX58" fmla="*/ 1682992 w 2551672"/>
              <a:gd name="connsiteY58" fmla="*/ 1609344 h 3201412"/>
              <a:gd name="connsiteX59" fmla="*/ 1710424 w 2551672"/>
              <a:gd name="connsiteY59" fmla="*/ 1591056 h 3201412"/>
              <a:gd name="connsiteX60" fmla="*/ 1719568 w 2551672"/>
              <a:gd name="connsiteY60" fmla="*/ 1618488 h 3201412"/>
              <a:gd name="connsiteX61" fmla="*/ 1747000 w 2551672"/>
              <a:gd name="connsiteY61" fmla="*/ 1645920 h 3201412"/>
              <a:gd name="connsiteX62" fmla="*/ 1765288 w 2551672"/>
              <a:gd name="connsiteY62" fmla="*/ 1700784 h 3201412"/>
              <a:gd name="connsiteX63" fmla="*/ 1774432 w 2551672"/>
              <a:gd name="connsiteY63" fmla="*/ 1865376 h 3201412"/>
              <a:gd name="connsiteX64" fmla="*/ 1783576 w 2551672"/>
              <a:gd name="connsiteY64" fmla="*/ 1892808 h 3201412"/>
              <a:gd name="connsiteX65" fmla="*/ 1820152 w 2551672"/>
              <a:gd name="connsiteY65" fmla="*/ 1947672 h 3201412"/>
              <a:gd name="connsiteX66" fmla="*/ 1838440 w 2551672"/>
              <a:gd name="connsiteY66" fmla="*/ 1975104 h 3201412"/>
              <a:gd name="connsiteX67" fmla="*/ 1993888 w 2551672"/>
              <a:gd name="connsiteY67" fmla="*/ 2002536 h 3201412"/>
              <a:gd name="connsiteX68" fmla="*/ 2021320 w 2551672"/>
              <a:gd name="connsiteY68" fmla="*/ 2020824 h 3201412"/>
              <a:gd name="connsiteX69" fmla="*/ 2057896 w 2551672"/>
              <a:gd name="connsiteY69" fmla="*/ 2103120 h 3201412"/>
              <a:gd name="connsiteX70" fmla="*/ 2067040 w 2551672"/>
              <a:gd name="connsiteY70" fmla="*/ 2130552 h 3201412"/>
              <a:gd name="connsiteX71" fmla="*/ 2076184 w 2551672"/>
              <a:gd name="connsiteY71" fmla="*/ 2157984 h 3201412"/>
              <a:gd name="connsiteX72" fmla="*/ 2085328 w 2551672"/>
              <a:gd name="connsiteY72" fmla="*/ 2340864 h 3201412"/>
              <a:gd name="connsiteX73" fmla="*/ 2112760 w 2551672"/>
              <a:gd name="connsiteY73" fmla="*/ 2359152 h 3201412"/>
              <a:gd name="connsiteX74" fmla="*/ 2149336 w 2551672"/>
              <a:gd name="connsiteY74" fmla="*/ 2368296 h 3201412"/>
              <a:gd name="connsiteX75" fmla="*/ 2176768 w 2551672"/>
              <a:gd name="connsiteY75" fmla="*/ 2377440 h 3201412"/>
              <a:gd name="connsiteX76" fmla="*/ 2195056 w 2551672"/>
              <a:gd name="connsiteY76" fmla="*/ 2404872 h 3201412"/>
              <a:gd name="connsiteX77" fmla="*/ 2213344 w 2551672"/>
              <a:gd name="connsiteY77" fmla="*/ 2459736 h 3201412"/>
              <a:gd name="connsiteX78" fmla="*/ 2158480 w 2551672"/>
              <a:gd name="connsiteY78" fmla="*/ 2478024 h 3201412"/>
              <a:gd name="connsiteX79" fmla="*/ 2131048 w 2551672"/>
              <a:gd name="connsiteY79" fmla="*/ 2487168 h 3201412"/>
              <a:gd name="connsiteX80" fmla="*/ 2121904 w 2551672"/>
              <a:gd name="connsiteY80" fmla="*/ 2606040 h 3201412"/>
              <a:gd name="connsiteX81" fmla="*/ 2149336 w 2551672"/>
              <a:gd name="connsiteY81" fmla="*/ 2615184 h 3201412"/>
              <a:gd name="connsiteX82" fmla="*/ 2240776 w 2551672"/>
              <a:gd name="connsiteY82" fmla="*/ 2633472 h 3201412"/>
              <a:gd name="connsiteX83" fmla="*/ 2259064 w 2551672"/>
              <a:gd name="connsiteY83" fmla="*/ 2688336 h 3201412"/>
              <a:gd name="connsiteX84" fmla="*/ 2286496 w 2551672"/>
              <a:gd name="connsiteY84" fmla="*/ 2706624 h 3201412"/>
              <a:gd name="connsiteX85" fmla="*/ 2359648 w 2551672"/>
              <a:gd name="connsiteY85" fmla="*/ 2724912 h 3201412"/>
              <a:gd name="connsiteX86" fmla="*/ 2451088 w 2551672"/>
              <a:gd name="connsiteY86" fmla="*/ 2734056 h 3201412"/>
              <a:gd name="connsiteX87" fmla="*/ 2469376 w 2551672"/>
              <a:gd name="connsiteY87" fmla="*/ 2706624 h 3201412"/>
              <a:gd name="connsiteX88" fmla="*/ 2441944 w 2551672"/>
              <a:gd name="connsiteY88" fmla="*/ 2587752 h 3201412"/>
              <a:gd name="connsiteX89" fmla="*/ 2414512 w 2551672"/>
              <a:gd name="connsiteY89" fmla="*/ 2569464 h 3201412"/>
              <a:gd name="connsiteX90" fmla="*/ 2341360 w 2551672"/>
              <a:gd name="connsiteY90" fmla="*/ 2587752 h 3201412"/>
              <a:gd name="connsiteX91" fmla="*/ 2286496 w 2551672"/>
              <a:gd name="connsiteY91" fmla="*/ 2624328 h 3201412"/>
              <a:gd name="connsiteX92" fmla="*/ 2249920 w 2551672"/>
              <a:gd name="connsiteY92" fmla="*/ 2679192 h 3201412"/>
              <a:gd name="connsiteX93" fmla="*/ 2231632 w 2551672"/>
              <a:gd name="connsiteY93" fmla="*/ 2743200 h 3201412"/>
              <a:gd name="connsiteX94" fmla="*/ 2231632 w 2551672"/>
              <a:gd name="connsiteY94" fmla="*/ 2898648 h 3201412"/>
              <a:gd name="connsiteX95" fmla="*/ 2204200 w 2551672"/>
              <a:gd name="connsiteY95" fmla="*/ 2916936 h 3201412"/>
              <a:gd name="connsiteX96" fmla="*/ 2167624 w 2551672"/>
              <a:gd name="connsiteY96" fmla="*/ 2999232 h 3201412"/>
              <a:gd name="connsiteX97" fmla="*/ 2158480 w 2551672"/>
              <a:gd name="connsiteY97" fmla="*/ 3026664 h 3201412"/>
              <a:gd name="connsiteX98" fmla="*/ 2176768 w 2551672"/>
              <a:gd name="connsiteY98" fmla="*/ 3054096 h 3201412"/>
              <a:gd name="connsiteX99" fmla="*/ 2204200 w 2551672"/>
              <a:gd name="connsiteY99" fmla="*/ 3063240 h 3201412"/>
              <a:gd name="connsiteX100" fmla="*/ 2313928 w 2551672"/>
              <a:gd name="connsiteY100" fmla="*/ 3054096 h 3201412"/>
              <a:gd name="connsiteX101" fmla="*/ 2350504 w 2551672"/>
              <a:gd name="connsiteY101" fmla="*/ 3008376 h 3201412"/>
              <a:gd name="connsiteX102" fmla="*/ 2405368 w 2551672"/>
              <a:gd name="connsiteY102" fmla="*/ 2990088 h 3201412"/>
              <a:gd name="connsiteX103" fmla="*/ 2441944 w 2551672"/>
              <a:gd name="connsiteY103" fmla="*/ 2999232 h 3201412"/>
              <a:gd name="connsiteX104" fmla="*/ 2441944 w 2551672"/>
              <a:gd name="connsiteY104" fmla="*/ 3191256 h 3201412"/>
              <a:gd name="connsiteX105" fmla="*/ 2469376 w 2551672"/>
              <a:gd name="connsiteY105" fmla="*/ 3200400 h 3201412"/>
              <a:gd name="connsiteX106" fmla="*/ 2551672 w 2551672"/>
              <a:gd name="connsiteY106" fmla="*/ 3200400 h 32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551672" h="3201412">
                <a:moveTo>
                  <a:pt x="9640" y="0"/>
                </a:moveTo>
                <a:cubicBezTo>
                  <a:pt x="-1777" y="79918"/>
                  <a:pt x="-4575" y="63049"/>
                  <a:pt x="9640" y="155448"/>
                </a:cubicBezTo>
                <a:cubicBezTo>
                  <a:pt x="11106" y="164975"/>
                  <a:pt x="11968" y="176064"/>
                  <a:pt x="18784" y="182880"/>
                </a:cubicBezTo>
                <a:cubicBezTo>
                  <a:pt x="54236" y="218332"/>
                  <a:pt x="83890" y="222870"/>
                  <a:pt x="128512" y="237744"/>
                </a:cubicBezTo>
                <a:lnTo>
                  <a:pt x="155944" y="246888"/>
                </a:lnTo>
                <a:lnTo>
                  <a:pt x="183376" y="256032"/>
                </a:lnTo>
                <a:cubicBezTo>
                  <a:pt x="207045" y="279701"/>
                  <a:pt x="236447" y="305516"/>
                  <a:pt x="247384" y="338328"/>
                </a:cubicBezTo>
                <a:cubicBezTo>
                  <a:pt x="270368" y="407279"/>
                  <a:pt x="239364" y="322288"/>
                  <a:pt x="274816" y="393192"/>
                </a:cubicBezTo>
                <a:cubicBezTo>
                  <a:pt x="279127" y="401813"/>
                  <a:pt x="278613" y="412604"/>
                  <a:pt x="283960" y="420624"/>
                </a:cubicBezTo>
                <a:cubicBezTo>
                  <a:pt x="298041" y="441746"/>
                  <a:pt x="318582" y="452850"/>
                  <a:pt x="338824" y="466344"/>
                </a:cubicBezTo>
                <a:cubicBezTo>
                  <a:pt x="358775" y="526196"/>
                  <a:pt x="331065" y="467452"/>
                  <a:pt x="375400" y="502920"/>
                </a:cubicBezTo>
                <a:cubicBezTo>
                  <a:pt x="383982" y="509785"/>
                  <a:pt x="385917" y="522581"/>
                  <a:pt x="393688" y="530352"/>
                </a:cubicBezTo>
                <a:cubicBezTo>
                  <a:pt x="401459" y="538123"/>
                  <a:pt x="411976" y="542544"/>
                  <a:pt x="421120" y="548640"/>
                </a:cubicBezTo>
                <a:cubicBezTo>
                  <a:pt x="439408" y="545592"/>
                  <a:pt x="462031" y="551705"/>
                  <a:pt x="475984" y="539496"/>
                </a:cubicBezTo>
                <a:cubicBezTo>
                  <a:pt x="490492" y="526802"/>
                  <a:pt x="494272" y="484632"/>
                  <a:pt x="494272" y="484632"/>
                </a:cubicBezTo>
                <a:cubicBezTo>
                  <a:pt x="491224" y="466344"/>
                  <a:pt x="494327" y="445865"/>
                  <a:pt x="485128" y="429768"/>
                </a:cubicBezTo>
                <a:cubicBezTo>
                  <a:pt x="480346" y="421399"/>
                  <a:pt x="460744" y="429768"/>
                  <a:pt x="457696" y="420624"/>
                </a:cubicBezTo>
                <a:cubicBezTo>
                  <a:pt x="452781" y="405880"/>
                  <a:pt x="463792" y="390144"/>
                  <a:pt x="466840" y="374904"/>
                </a:cubicBezTo>
                <a:cubicBezTo>
                  <a:pt x="494272" y="377952"/>
                  <a:pt x="523509" y="373797"/>
                  <a:pt x="549136" y="384048"/>
                </a:cubicBezTo>
                <a:cubicBezTo>
                  <a:pt x="558085" y="387628"/>
                  <a:pt x="555942" y="402129"/>
                  <a:pt x="558280" y="411480"/>
                </a:cubicBezTo>
                <a:cubicBezTo>
                  <a:pt x="562049" y="426558"/>
                  <a:pt x="563655" y="442122"/>
                  <a:pt x="567424" y="457200"/>
                </a:cubicBezTo>
                <a:cubicBezTo>
                  <a:pt x="569762" y="466551"/>
                  <a:pt x="570547" y="477106"/>
                  <a:pt x="576568" y="484632"/>
                </a:cubicBezTo>
                <a:cubicBezTo>
                  <a:pt x="589460" y="500746"/>
                  <a:pt x="613361" y="506040"/>
                  <a:pt x="631432" y="512064"/>
                </a:cubicBezTo>
                <a:cubicBezTo>
                  <a:pt x="729766" y="479286"/>
                  <a:pt x="667061" y="492494"/>
                  <a:pt x="823456" y="502920"/>
                </a:cubicBezTo>
                <a:cubicBezTo>
                  <a:pt x="875867" y="581536"/>
                  <a:pt x="813030" y="482068"/>
                  <a:pt x="850888" y="557784"/>
                </a:cubicBezTo>
                <a:cubicBezTo>
                  <a:pt x="855803" y="567614"/>
                  <a:pt x="864261" y="575386"/>
                  <a:pt x="869176" y="585216"/>
                </a:cubicBezTo>
                <a:cubicBezTo>
                  <a:pt x="880219" y="607303"/>
                  <a:pt x="874770" y="622610"/>
                  <a:pt x="896608" y="640080"/>
                </a:cubicBezTo>
                <a:cubicBezTo>
                  <a:pt x="904134" y="646101"/>
                  <a:pt x="915419" y="644913"/>
                  <a:pt x="924040" y="649224"/>
                </a:cubicBezTo>
                <a:cubicBezTo>
                  <a:pt x="933870" y="654139"/>
                  <a:pt x="942328" y="661416"/>
                  <a:pt x="951472" y="667512"/>
                </a:cubicBezTo>
                <a:cubicBezTo>
                  <a:pt x="957775" y="686421"/>
                  <a:pt x="975012" y="723009"/>
                  <a:pt x="951472" y="740664"/>
                </a:cubicBezTo>
                <a:cubicBezTo>
                  <a:pt x="934230" y="753596"/>
                  <a:pt x="908800" y="746760"/>
                  <a:pt x="887464" y="749808"/>
                </a:cubicBezTo>
                <a:cubicBezTo>
                  <a:pt x="878996" y="775211"/>
                  <a:pt x="864157" y="805468"/>
                  <a:pt x="887464" y="832104"/>
                </a:cubicBezTo>
                <a:cubicBezTo>
                  <a:pt x="900158" y="846612"/>
                  <a:pt x="942328" y="850392"/>
                  <a:pt x="942328" y="850392"/>
                </a:cubicBezTo>
                <a:cubicBezTo>
                  <a:pt x="948424" y="859536"/>
                  <a:pt x="960616" y="866834"/>
                  <a:pt x="960616" y="877824"/>
                </a:cubicBezTo>
                <a:cubicBezTo>
                  <a:pt x="960616" y="897101"/>
                  <a:pt x="942328" y="932688"/>
                  <a:pt x="942328" y="932688"/>
                </a:cubicBezTo>
                <a:cubicBezTo>
                  <a:pt x="945376" y="957072"/>
                  <a:pt x="947076" y="981663"/>
                  <a:pt x="951472" y="1005840"/>
                </a:cubicBezTo>
                <a:cubicBezTo>
                  <a:pt x="954292" y="1021348"/>
                  <a:pt x="966443" y="1050735"/>
                  <a:pt x="978904" y="1060704"/>
                </a:cubicBezTo>
                <a:cubicBezTo>
                  <a:pt x="986430" y="1066725"/>
                  <a:pt x="997715" y="1065537"/>
                  <a:pt x="1006336" y="1069848"/>
                </a:cubicBezTo>
                <a:cubicBezTo>
                  <a:pt x="1016166" y="1074763"/>
                  <a:pt x="1023725" y="1083673"/>
                  <a:pt x="1033768" y="1088136"/>
                </a:cubicBezTo>
                <a:cubicBezTo>
                  <a:pt x="1051384" y="1095965"/>
                  <a:pt x="1072592" y="1095731"/>
                  <a:pt x="1088632" y="1106424"/>
                </a:cubicBezTo>
                <a:lnTo>
                  <a:pt x="1143496" y="1143000"/>
                </a:lnTo>
                <a:lnTo>
                  <a:pt x="1170928" y="1161288"/>
                </a:lnTo>
                <a:cubicBezTo>
                  <a:pt x="1186168" y="1158240"/>
                  <a:pt x="1203716" y="1160765"/>
                  <a:pt x="1216648" y="1152144"/>
                </a:cubicBezTo>
                <a:cubicBezTo>
                  <a:pt x="1224668" y="1146797"/>
                  <a:pt x="1219771" y="1132238"/>
                  <a:pt x="1225792" y="1124712"/>
                </a:cubicBezTo>
                <a:cubicBezTo>
                  <a:pt x="1238684" y="1108598"/>
                  <a:pt x="1262585" y="1103304"/>
                  <a:pt x="1280656" y="1097280"/>
                </a:cubicBezTo>
                <a:cubicBezTo>
                  <a:pt x="1292848" y="1115568"/>
                  <a:pt x="1310281" y="1131292"/>
                  <a:pt x="1317232" y="1152144"/>
                </a:cubicBezTo>
                <a:lnTo>
                  <a:pt x="1335520" y="1207008"/>
                </a:lnTo>
                <a:cubicBezTo>
                  <a:pt x="1344664" y="1203960"/>
                  <a:pt x="1354331" y="1202175"/>
                  <a:pt x="1362952" y="1197864"/>
                </a:cubicBezTo>
                <a:cubicBezTo>
                  <a:pt x="1372782" y="1192949"/>
                  <a:pt x="1379439" y="1180571"/>
                  <a:pt x="1390384" y="1179576"/>
                </a:cubicBezTo>
                <a:cubicBezTo>
                  <a:pt x="1414857" y="1177351"/>
                  <a:pt x="1439152" y="1185672"/>
                  <a:pt x="1463536" y="1188720"/>
                </a:cubicBezTo>
                <a:cubicBezTo>
                  <a:pt x="1460488" y="1213104"/>
                  <a:pt x="1460858" y="1238164"/>
                  <a:pt x="1454392" y="1261872"/>
                </a:cubicBezTo>
                <a:cubicBezTo>
                  <a:pt x="1435175" y="1332335"/>
                  <a:pt x="1390239" y="1229469"/>
                  <a:pt x="1445248" y="1380744"/>
                </a:cubicBezTo>
                <a:cubicBezTo>
                  <a:pt x="1448542" y="1389802"/>
                  <a:pt x="1463197" y="1388164"/>
                  <a:pt x="1472680" y="1389888"/>
                </a:cubicBezTo>
                <a:cubicBezTo>
                  <a:pt x="1496857" y="1394284"/>
                  <a:pt x="1521448" y="1395984"/>
                  <a:pt x="1545832" y="1399032"/>
                </a:cubicBezTo>
                <a:cubicBezTo>
                  <a:pt x="1551928" y="1408176"/>
                  <a:pt x="1559205" y="1416634"/>
                  <a:pt x="1564120" y="1426464"/>
                </a:cubicBezTo>
                <a:cubicBezTo>
                  <a:pt x="1579099" y="1456422"/>
                  <a:pt x="1577004" y="1497328"/>
                  <a:pt x="1582408" y="1527048"/>
                </a:cubicBezTo>
                <a:cubicBezTo>
                  <a:pt x="1584132" y="1536531"/>
                  <a:pt x="1588904" y="1545212"/>
                  <a:pt x="1591552" y="1554480"/>
                </a:cubicBezTo>
                <a:cubicBezTo>
                  <a:pt x="1606314" y="1606146"/>
                  <a:pt x="1591143" y="1576727"/>
                  <a:pt x="1618984" y="1618488"/>
                </a:cubicBezTo>
                <a:cubicBezTo>
                  <a:pt x="1640320" y="1615440"/>
                  <a:pt x="1662348" y="1615537"/>
                  <a:pt x="1682992" y="1609344"/>
                </a:cubicBezTo>
                <a:cubicBezTo>
                  <a:pt x="1693518" y="1606186"/>
                  <a:pt x="1699762" y="1588391"/>
                  <a:pt x="1710424" y="1591056"/>
                </a:cubicBezTo>
                <a:cubicBezTo>
                  <a:pt x="1719775" y="1593394"/>
                  <a:pt x="1714221" y="1610468"/>
                  <a:pt x="1719568" y="1618488"/>
                </a:cubicBezTo>
                <a:cubicBezTo>
                  <a:pt x="1726741" y="1629248"/>
                  <a:pt x="1737856" y="1636776"/>
                  <a:pt x="1747000" y="1645920"/>
                </a:cubicBezTo>
                <a:cubicBezTo>
                  <a:pt x="1753096" y="1664208"/>
                  <a:pt x="1764219" y="1681536"/>
                  <a:pt x="1765288" y="1700784"/>
                </a:cubicBezTo>
                <a:cubicBezTo>
                  <a:pt x="1768336" y="1755648"/>
                  <a:pt x="1769222" y="1810675"/>
                  <a:pt x="1774432" y="1865376"/>
                </a:cubicBezTo>
                <a:cubicBezTo>
                  <a:pt x="1775346" y="1874971"/>
                  <a:pt x="1778895" y="1884382"/>
                  <a:pt x="1783576" y="1892808"/>
                </a:cubicBezTo>
                <a:cubicBezTo>
                  <a:pt x="1794250" y="1912021"/>
                  <a:pt x="1807960" y="1929384"/>
                  <a:pt x="1820152" y="1947672"/>
                </a:cubicBezTo>
                <a:cubicBezTo>
                  <a:pt x="1826248" y="1956816"/>
                  <a:pt x="1828014" y="1971629"/>
                  <a:pt x="1838440" y="1975104"/>
                </a:cubicBezTo>
                <a:cubicBezTo>
                  <a:pt x="1925243" y="2004038"/>
                  <a:pt x="1874106" y="1991647"/>
                  <a:pt x="1993888" y="2002536"/>
                </a:cubicBezTo>
                <a:cubicBezTo>
                  <a:pt x="2003032" y="2008632"/>
                  <a:pt x="2013549" y="2013053"/>
                  <a:pt x="2021320" y="2020824"/>
                </a:cubicBezTo>
                <a:cubicBezTo>
                  <a:pt x="2043056" y="2042560"/>
                  <a:pt x="2048842" y="2075957"/>
                  <a:pt x="2057896" y="2103120"/>
                </a:cubicBezTo>
                <a:lnTo>
                  <a:pt x="2067040" y="2130552"/>
                </a:lnTo>
                <a:lnTo>
                  <a:pt x="2076184" y="2157984"/>
                </a:lnTo>
                <a:cubicBezTo>
                  <a:pt x="2079232" y="2218944"/>
                  <a:pt x="2074410" y="2280812"/>
                  <a:pt x="2085328" y="2340864"/>
                </a:cubicBezTo>
                <a:cubicBezTo>
                  <a:pt x="2087294" y="2351676"/>
                  <a:pt x="2102659" y="2354823"/>
                  <a:pt x="2112760" y="2359152"/>
                </a:cubicBezTo>
                <a:cubicBezTo>
                  <a:pt x="2124311" y="2364102"/>
                  <a:pt x="2137252" y="2364844"/>
                  <a:pt x="2149336" y="2368296"/>
                </a:cubicBezTo>
                <a:cubicBezTo>
                  <a:pt x="2158604" y="2370944"/>
                  <a:pt x="2167624" y="2374392"/>
                  <a:pt x="2176768" y="2377440"/>
                </a:cubicBezTo>
                <a:cubicBezTo>
                  <a:pt x="2182864" y="2386584"/>
                  <a:pt x="2190593" y="2394829"/>
                  <a:pt x="2195056" y="2404872"/>
                </a:cubicBezTo>
                <a:cubicBezTo>
                  <a:pt x="2202885" y="2422488"/>
                  <a:pt x="2213344" y="2459736"/>
                  <a:pt x="2213344" y="2459736"/>
                </a:cubicBezTo>
                <a:lnTo>
                  <a:pt x="2158480" y="2478024"/>
                </a:lnTo>
                <a:lnTo>
                  <a:pt x="2131048" y="2487168"/>
                </a:lnTo>
                <a:cubicBezTo>
                  <a:pt x="2102034" y="2530689"/>
                  <a:pt x="2094202" y="2529861"/>
                  <a:pt x="2121904" y="2606040"/>
                </a:cubicBezTo>
                <a:cubicBezTo>
                  <a:pt x="2125198" y="2615098"/>
                  <a:pt x="2139944" y="2613017"/>
                  <a:pt x="2149336" y="2615184"/>
                </a:cubicBezTo>
                <a:cubicBezTo>
                  <a:pt x="2179624" y="2622173"/>
                  <a:pt x="2240776" y="2633472"/>
                  <a:pt x="2240776" y="2633472"/>
                </a:cubicBezTo>
                <a:cubicBezTo>
                  <a:pt x="2246872" y="2651760"/>
                  <a:pt x="2243024" y="2677643"/>
                  <a:pt x="2259064" y="2688336"/>
                </a:cubicBezTo>
                <a:cubicBezTo>
                  <a:pt x="2268208" y="2694432"/>
                  <a:pt x="2276666" y="2701709"/>
                  <a:pt x="2286496" y="2706624"/>
                </a:cubicBezTo>
                <a:cubicBezTo>
                  <a:pt x="2305241" y="2715997"/>
                  <a:pt x="2342258" y="2721434"/>
                  <a:pt x="2359648" y="2724912"/>
                </a:cubicBezTo>
                <a:cubicBezTo>
                  <a:pt x="2394648" y="2748246"/>
                  <a:pt x="2396527" y="2758305"/>
                  <a:pt x="2451088" y="2734056"/>
                </a:cubicBezTo>
                <a:cubicBezTo>
                  <a:pt x="2461131" y="2729593"/>
                  <a:pt x="2463280" y="2715768"/>
                  <a:pt x="2469376" y="2706624"/>
                </a:cubicBezTo>
                <a:cubicBezTo>
                  <a:pt x="2464602" y="2658880"/>
                  <a:pt x="2475264" y="2621072"/>
                  <a:pt x="2441944" y="2587752"/>
                </a:cubicBezTo>
                <a:cubicBezTo>
                  <a:pt x="2434173" y="2579981"/>
                  <a:pt x="2423656" y="2575560"/>
                  <a:pt x="2414512" y="2569464"/>
                </a:cubicBezTo>
                <a:cubicBezTo>
                  <a:pt x="2401845" y="2571997"/>
                  <a:pt x="2357176" y="2578965"/>
                  <a:pt x="2341360" y="2587752"/>
                </a:cubicBezTo>
                <a:cubicBezTo>
                  <a:pt x="2322147" y="2598426"/>
                  <a:pt x="2286496" y="2624328"/>
                  <a:pt x="2286496" y="2624328"/>
                </a:cubicBezTo>
                <a:cubicBezTo>
                  <a:pt x="2274304" y="2642616"/>
                  <a:pt x="2255251" y="2657869"/>
                  <a:pt x="2249920" y="2679192"/>
                </a:cubicBezTo>
                <a:cubicBezTo>
                  <a:pt x="2238438" y="2725119"/>
                  <a:pt x="2244750" y="2703846"/>
                  <a:pt x="2231632" y="2743200"/>
                </a:cubicBezTo>
                <a:cubicBezTo>
                  <a:pt x="2235494" y="2781819"/>
                  <a:pt x="2250333" y="2856570"/>
                  <a:pt x="2231632" y="2898648"/>
                </a:cubicBezTo>
                <a:cubicBezTo>
                  <a:pt x="2227169" y="2908691"/>
                  <a:pt x="2213344" y="2910840"/>
                  <a:pt x="2204200" y="2916936"/>
                </a:cubicBezTo>
                <a:cubicBezTo>
                  <a:pt x="2175219" y="2960408"/>
                  <a:pt x="2189387" y="2933942"/>
                  <a:pt x="2167624" y="2999232"/>
                </a:cubicBezTo>
                <a:lnTo>
                  <a:pt x="2158480" y="3026664"/>
                </a:lnTo>
                <a:cubicBezTo>
                  <a:pt x="2164576" y="3035808"/>
                  <a:pt x="2168186" y="3047231"/>
                  <a:pt x="2176768" y="3054096"/>
                </a:cubicBezTo>
                <a:cubicBezTo>
                  <a:pt x="2184294" y="3060117"/>
                  <a:pt x="2194561" y="3063240"/>
                  <a:pt x="2204200" y="3063240"/>
                </a:cubicBezTo>
                <a:cubicBezTo>
                  <a:pt x="2240903" y="3063240"/>
                  <a:pt x="2277352" y="3057144"/>
                  <a:pt x="2313928" y="3054096"/>
                </a:cubicBezTo>
                <a:cubicBezTo>
                  <a:pt x="2323843" y="3024350"/>
                  <a:pt x="2318135" y="3022762"/>
                  <a:pt x="2350504" y="3008376"/>
                </a:cubicBezTo>
                <a:cubicBezTo>
                  <a:pt x="2368120" y="3000547"/>
                  <a:pt x="2405368" y="2990088"/>
                  <a:pt x="2405368" y="2990088"/>
                </a:cubicBezTo>
                <a:cubicBezTo>
                  <a:pt x="2417560" y="2993136"/>
                  <a:pt x="2438896" y="2987040"/>
                  <a:pt x="2441944" y="2999232"/>
                </a:cubicBezTo>
                <a:cubicBezTo>
                  <a:pt x="2493392" y="3205022"/>
                  <a:pt x="2371796" y="2998349"/>
                  <a:pt x="2441944" y="3191256"/>
                </a:cubicBezTo>
                <a:cubicBezTo>
                  <a:pt x="2445238" y="3200314"/>
                  <a:pt x="2459771" y="3199600"/>
                  <a:pt x="2469376" y="3200400"/>
                </a:cubicBezTo>
                <a:cubicBezTo>
                  <a:pt x="2496713" y="3202678"/>
                  <a:pt x="2524240" y="3200400"/>
                  <a:pt x="2551672" y="32004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6566775" y="2202819"/>
            <a:ext cx="6953954" cy="876814"/>
            <a:chOff x="1794932" y="670044"/>
            <a:chExt cx="6953954" cy="876814"/>
          </a:xfrm>
        </p:grpSpPr>
        <p:sp>
          <p:nvSpPr>
            <p:cNvPr id="24" name="TextBox 23"/>
            <p:cNvSpPr txBox="1"/>
            <p:nvPr/>
          </p:nvSpPr>
          <p:spPr>
            <a:xfrm>
              <a:off x="1794932" y="715861"/>
              <a:ext cx="6897511" cy="830997"/>
            </a:xfrm>
            <a:prstGeom prst="rect">
              <a:avLst/>
            </a:prstGeom>
            <a:noFill/>
          </p:spPr>
          <p:txBody>
            <a:bodyPr wrap="square" rtlCol="0">
              <a:spAutoFit/>
            </a:bodyPr>
            <a:lstStyle/>
            <a:p>
              <a:r>
                <a:rPr lang="en-US" sz="4800" dirty="0">
                  <a:ln w="38100">
                    <a:noFill/>
                  </a:ln>
                  <a:latin typeface="UTM Thanh Nhac TL" panose="02040603050506020204" pitchFamily="18" charset="0"/>
                </a:rPr>
                <a:t>THÀNH PHỐ</a:t>
              </a:r>
            </a:p>
          </p:txBody>
        </p:sp>
        <p:sp>
          <p:nvSpPr>
            <p:cNvPr id="25" name="TextBox 24"/>
            <p:cNvSpPr txBox="1"/>
            <p:nvPr/>
          </p:nvSpPr>
          <p:spPr>
            <a:xfrm>
              <a:off x="1851375" y="670044"/>
              <a:ext cx="6897511" cy="830997"/>
            </a:xfrm>
            <a:prstGeom prst="rect">
              <a:avLst/>
            </a:prstGeom>
            <a:noFill/>
          </p:spPr>
          <p:txBody>
            <a:bodyPr wrap="square" rtlCol="0">
              <a:spAutoFit/>
            </a:bodyPr>
            <a:lstStyle/>
            <a:p>
              <a:r>
                <a:rPr lang="en-US" sz="4800" dirty="0">
                  <a:ln w="38100">
                    <a:noFill/>
                  </a:ln>
                  <a:solidFill>
                    <a:srgbClr val="FF8182"/>
                  </a:solidFill>
                  <a:latin typeface="UTM Thanh Nhac TL" panose="02040603050506020204" pitchFamily="18" charset="0"/>
                </a:rPr>
                <a:t>THÀNH PHỐ</a:t>
              </a:r>
            </a:p>
          </p:txBody>
        </p:sp>
      </p:grpSp>
      <p:grpSp>
        <p:nvGrpSpPr>
          <p:cNvPr id="16" name="Group 15"/>
          <p:cNvGrpSpPr/>
          <p:nvPr/>
        </p:nvGrpSpPr>
        <p:grpSpPr>
          <a:xfrm>
            <a:off x="5757963" y="1230323"/>
            <a:ext cx="6443182" cy="964430"/>
            <a:chOff x="5827919" y="726823"/>
            <a:chExt cx="6443182" cy="964430"/>
          </a:xfrm>
        </p:grpSpPr>
        <p:sp>
          <p:nvSpPr>
            <p:cNvPr id="22" name="Rectangle 21"/>
            <p:cNvSpPr/>
            <p:nvPr/>
          </p:nvSpPr>
          <p:spPr>
            <a:xfrm>
              <a:off x="5827919" y="767923"/>
              <a:ext cx="6364081" cy="923330"/>
            </a:xfrm>
            <a:prstGeom prst="rect">
              <a:avLst/>
            </a:prstGeom>
          </p:spPr>
          <p:txBody>
            <a:bodyPr wrap="square">
              <a:spAutoFit/>
            </a:bodyPr>
            <a:lstStyle/>
            <a:p>
              <a:pPr algn="ctr"/>
              <a:r>
                <a:rPr lang="en-US" sz="5400" b="1" dirty="0">
                  <a:effectLst>
                    <a:outerShdw blurRad="38100" dist="38100" dir="2700000" algn="tl">
                      <a:srgbClr val="000000">
                        <a:alpha val="43137"/>
                      </a:srgbClr>
                    </a:outerShdw>
                  </a:effectLst>
                  <a:latin typeface="UTM Futura Extra" panose="02040603050506020204" pitchFamily="18" charset="0"/>
                </a:rPr>
                <a:t>02/7/1976</a:t>
              </a:r>
            </a:p>
          </p:txBody>
        </p:sp>
        <p:sp>
          <p:nvSpPr>
            <p:cNvPr id="29" name="Rectangle 28"/>
            <p:cNvSpPr/>
            <p:nvPr/>
          </p:nvSpPr>
          <p:spPr>
            <a:xfrm>
              <a:off x="5907020" y="726823"/>
              <a:ext cx="6364081" cy="923330"/>
            </a:xfrm>
            <a:prstGeom prst="rect">
              <a:avLst/>
            </a:prstGeom>
          </p:spPr>
          <p:txBody>
            <a:bodyPr wrap="square">
              <a:spAutoFit/>
            </a:bodyPr>
            <a:lstStyle/>
            <a:p>
              <a:pPr algn="ctr"/>
              <a:r>
                <a:rPr lang="en-US" sz="5400" b="1" dirty="0">
                  <a:solidFill>
                    <a:srgbClr val="FFFF00"/>
                  </a:solidFill>
                  <a:latin typeface="UTM Futura Extra" panose="02040603050506020204" pitchFamily="18" charset="0"/>
                </a:rPr>
                <a:t>02/7/1976</a:t>
              </a:r>
            </a:p>
          </p:txBody>
        </p:sp>
      </p:grpSp>
      <p:grpSp>
        <p:nvGrpSpPr>
          <p:cNvPr id="33" name="Group 32"/>
          <p:cNvGrpSpPr/>
          <p:nvPr/>
        </p:nvGrpSpPr>
        <p:grpSpPr>
          <a:xfrm>
            <a:off x="8850020" y="3956637"/>
            <a:ext cx="3355544" cy="3846556"/>
            <a:chOff x="7817644" y="3032750"/>
            <a:chExt cx="4384936" cy="5026577"/>
          </a:xfrm>
        </p:grpSpPr>
        <p:pic>
          <p:nvPicPr>
            <p:cNvPr id="34" name="Graphic 76"/>
            <p:cNvPicPr>
              <a:picLocks noChangeAspect="1"/>
            </p:cNvPicPr>
            <p:nvPr/>
          </p:nvPicPr>
          <p:blipFill rotWithShape="1">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rcRect l="12765"/>
            <a:stretch/>
          </p:blipFill>
          <p:spPr>
            <a:xfrm flipH="1">
              <a:off x="8375596" y="3467302"/>
              <a:ext cx="3826984" cy="4386981"/>
            </a:xfrm>
            <a:prstGeom prst="rect">
              <a:avLst/>
            </a:prstGeom>
          </p:spPr>
        </p:pic>
      </p:grpSp>
      <p:grpSp>
        <p:nvGrpSpPr>
          <p:cNvPr id="26" name="Group 25"/>
          <p:cNvGrpSpPr/>
          <p:nvPr/>
        </p:nvGrpSpPr>
        <p:grpSpPr>
          <a:xfrm>
            <a:off x="5324855" y="3026924"/>
            <a:ext cx="9592457" cy="1176838"/>
            <a:chOff x="1745793" y="575605"/>
            <a:chExt cx="6946650" cy="2397646"/>
          </a:xfrm>
        </p:grpSpPr>
        <p:sp>
          <p:nvSpPr>
            <p:cNvPr id="27" name="TextBox 26"/>
            <p:cNvSpPr txBox="1"/>
            <p:nvPr/>
          </p:nvSpPr>
          <p:spPr>
            <a:xfrm>
              <a:off x="1794932" y="715860"/>
              <a:ext cx="6897511" cy="2257391"/>
            </a:xfrm>
            <a:prstGeom prst="rect">
              <a:avLst/>
            </a:prstGeom>
            <a:noFill/>
          </p:spPr>
          <p:txBody>
            <a:bodyPr wrap="square" rtlCol="0">
              <a:spAutoFit/>
            </a:bodyPr>
            <a:lstStyle/>
            <a:p>
              <a:r>
                <a:rPr lang="en-US" sz="6600" dirty="0">
                  <a:ln w="38100">
                    <a:noFill/>
                  </a:ln>
                  <a:latin typeface="UTM Thanh Nhac TL" panose="02040603050506020204" pitchFamily="18" charset="0"/>
                </a:rPr>
                <a:t>HỒ CHÍ MINH</a:t>
              </a:r>
            </a:p>
          </p:txBody>
        </p:sp>
        <p:sp>
          <p:nvSpPr>
            <p:cNvPr id="28" name="TextBox 27"/>
            <p:cNvSpPr txBox="1"/>
            <p:nvPr/>
          </p:nvSpPr>
          <p:spPr>
            <a:xfrm>
              <a:off x="1745793" y="575605"/>
              <a:ext cx="6897511" cy="2257390"/>
            </a:xfrm>
            <a:prstGeom prst="rect">
              <a:avLst/>
            </a:prstGeom>
            <a:noFill/>
          </p:spPr>
          <p:txBody>
            <a:bodyPr wrap="square" rtlCol="0">
              <a:spAutoFit/>
            </a:bodyPr>
            <a:lstStyle/>
            <a:p>
              <a:r>
                <a:rPr lang="en-US" sz="6600" dirty="0">
                  <a:ln w="38100">
                    <a:noFill/>
                  </a:ln>
                  <a:solidFill>
                    <a:srgbClr val="00ECFF"/>
                  </a:solidFill>
                  <a:latin typeface="UTM Thanh Nhac TL" panose="02040603050506020204" pitchFamily="18" charset="0"/>
                </a:rPr>
                <a:t>HỒ CHÍ MINH</a:t>
              </a:r>
            </a:p>
          </p:txBody>
        </p:sp>
      </p:grpSp>
      <p:grpSp>
        <p:nvGrpSpPr>
          <p:cNvPr id="36" name="Group 35"/>
          <p:cNvGrpSpPr/>
          <p:nvPr/>
        </p:nvGrpSpPr>
        <p:grpSpPr>
          <a:xfrm>
            <a:off x="6146466" y="4052981"/>
            <a:ext cx="2164392" cy="2164392"/>
            <a:chOff x="9821396" y="-194805"/>
            <a:chExt cx="2164392" cy="2164392"/>
          </a:xfrm>
        </p:grpSpPr>
        <p:pic>
          <p:nvPicPr>
            <p:cNvPr id="37" name="Graphic 45"/>
            <p:cNvPicPr>
              <a:picLocks noChangeAspect="1"/>
            </p:cNvPicPr>
            <p:nvPr/>
          </p:nvPicPr>
          <p:blipFill>
            <a:blip r:embed="rId10"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11" cstate="print">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p:blipFill>
          <p:spPr>
            <a:xfrm>
              <a:off x="9999532" y="132192"/>
              <a:ext cx="1767515" cy="1615955"/>
            </a:xfrm>
            <a:prstGeom prst="rect">
              <a:avLst/>
            </a:prstGeom>
          </p:spPr>
        </p:pic>
      </p:grpSp>
      <p:sp>
        <p:nvSpPr>
          <p:cNvPr id="18" name="Oval 17"/>
          <p:cNvSpPr/>
          <p:nvPr/>
        </p:nvSpPr>
        <p:spPr>
          <a:xfrm>
            <a:off x="2151567" y="505024"/>
            <a:ext cx="1233242"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82987" y="612648"/>
            <a:ext cx="683603" cy="492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82607" y="3344067"/>
            <a:ext cx="838305" cy="4846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224626" y="5589920"/>
            <a:ext cx="1233242"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005271" y="2392129"/>
            <a:ext cx="1030496" cy="5131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5400000">
            <a:off x="4292949" y="4338753"/>
            <a:ext cx="1542940"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13" cstate="print">
            <a:extLst>
              <a:ext uri="{BEBA8EAE-BF5A-486C-A8C5-ECC9F3942E4B}">
                <a14:imgProps xmlns:a14="http://schemas.microsoft.com/office/drawing/2010/main" xmlns="">
                  <a14:imgLayer r:embed="rId14">
                    <a14:imgEffect>
                      <a14:backgroundRemoval t="81455" b="97964" l="5382" r="93091"/>
                    </a14:imgEffect>
                  </a14:imgLayer>
                </a14:imgProps>
              </a:ext>
              <a:ext uri="{28A0092B-C50C-407E-A947-70E740481C1C}">
                <a14:useLocalDpi xmlns:a14="http://schemas.microsoft.com/office/drawing/2010/main" xmlns="" val="0"/>
              </a:ext>
            </a:extLst>
          </a:blip>
          <a:srcRect t="80992"/>
          <a:stretch/>
        </p:blipFill>
        <p:spPr>
          <a:xfrm>
            <a:off x="-43477" y="4223638"/>
            <a:ext cx="3826809" cy="727394"/>
          </a:xfrm>
          <a:prstGeom prst="rect">
            <a:avLst/>
          </a:prstGeom>
        </p:spPr>
      </p:pic>
      <p:pic>
        <p:nvPicPr>
          <p:cNvPr id="53" name="Picture 52"/>
          <p:cNvPicPr>
            <a:picLocks noChangeAspect="1"/>
          </p:cNvPicPr>
          <p:nvPr/>
        </p:nvPicPr>
        <p:blipFill rotWithShape="1">
          <a:blip r:embed="rId15" cstate="print">
            <a:extLst>
              <a:ext uri="{BEBA8EAE-BF5A-486C-A8C5-ECC9F3942E4B}">
                <a14:imgProps xmlns:a14="http://schemas.microsoft.com/office/drawing/2010/main" xmlns="">
                  <a14:imgLayer r:embed="rId16">
                    <a14:imgEffect>
                      <a14:backgroundRemoval t="56436" b="82618" l="31855" r="68655">
                        <a14:foregroundMark x1="45236" y1="75345" x2="49818" y2="78545"/>
                        <a14:foregroundMark x1="52291" y1="75491" x2="60145" y2="75491"/>
                        <a14:foregroundMark x1="61382" y1="75855" x2="63345" y2="75709"/>
                        <a14:foregroundMark x1="48073" y1="74109" x2="50036" y2="75345"/>
                        <a14:foregroundMark x1="49091" y1="76073" x2="61891" y2="74109"/>
                        <a14:foregroundMark x1="44291" y1="75709" x2="57455" y2="73745"/>
                      </a14:backgroundRemoval>
                    </a14:imgEffect>
                  </a14:imgLayer>
                </a14:imgProps>
              </a:ext>
              <a:ext uri="{28A0092B-C50C-407E-A947-70E740481C1C}">
                <a14:useLocalDpi xmlns:a14="http://schemas.microsoft.com/office/drawing/2010/main" xmlns="" val="0"/>
              </a:ext>
            </a:extLst>
          </a:blip>
          <a:srcRect l="32941" t="57212" r="31860" b="19855"/>
          <a:stretch/>
        </p:blipFill>
        <p:spPr>
          <a:xfrm>
            <a:off x="1551472" y="2915235"/>
            <a:ext cx="1346308" cy="877140"/>
          </a:xfrm>
          <a:prstGeom prst="rect">
            <a:avLst/>
          </a:prstGeom>
        </p:spPr>
      </p:pic>
      <p:pic>
        <p:nvPicPr>
          <p:cNvPr id="54" name="Picture 53"/>
          <p:cNvPicPr>
            <a:picLocks noChangeAspect="1"/>
          </p:cNvPicPr>
          <p:nvPr/>
        </p:nvPicPr>
        <p:blipFill rotWithShape="1">
          <a:blip r:embed="rId17" cstate="print">
            <a:extLst>
              <a:ext uri="{BEBA8EAE-BF5A-486C-A8C5-ECC9F3942E4B}">
                <a14:imgProps xmlns:a14="http://schemas.microsoft.com/office/drawing/2010/main" xmlns="">
                  <a14:imgLayer r:embed="rId18">
                    <a14:imgEffect>
                      <a14:backgroundRemoval t="56364" b="80436" l="1018" r="34255"/>
                    </a14:imgEffect>
                  </a14:imgLayer>
                </a14:imgProps>
              </a:ext>
              <a:ext uri="{28A0092B-C50C-407E-A947-70E740481C1C}">
                <a14:useLocalDpi xmlns:a14="http://schemas.microsoft.com/office/drawing/2010/main" xmlns="" val="0"/>
              </a:ext>
            </a:extLst>
          </a:blip>
          <a:srcRect l="1583" t="57949" r="65884" b="19473"/>
          <a:stretch/>
        </p:blipFill>
        <p:spPr>
          <a:xfrm>
            <a:off x="3506511" y="5180195"/>
            <a:ext cx="1715424" cy="1190486"/>
          </a:xfrm>
          <a:prstGeom prst="rect">
            <a:avLst/>
          </a:prstGeom>
        </p:spPr>
      </p:pic>
      <p:grpSp>
        <p:nvGrpSpPr>
          <p:cNvPr id="17" name="Group 16"/>
          <p:cNvGrpSpPr/>
          <p:nvPr/>
        </p:nvGrpSpPr>
        <p:grpSpPr>
          <a:xfrm>
            <a:off x="5807061" y="1766169"/>
            <a:ext cx="5756958" cy="1886319"/>
            <a:chOff x="5676400" y="362317"/>
            <a:chExt cx="5756958" cy="1886319"/>
          </a:xfrm>
        </p:grpSpPr>
        <p:sp>
          <p:nvSpPr>
            <p:cNvPr id="39" name="Rectangle: Rounded Corners 38"/>
            <p:cNvSpPr/>
            <p:nvPr/>
          </p:nvSpPr>
          <p:spPr>
            <a:xfrm>
              <a:off x="5676400" y="362317"/>
              <a:ext cx="5747813" cy="1886319"/>
            </a:xfrm>
            <a:prstGeom prst="roundRect">
              <a:avLst>
                <a:gd name="adj" fmla="val 0"/>
              </a:avLst>
            </a:prstGeom>
            <a:solidFill>
              <a:srgbClr val="E3004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722450" y="466043"/>
              <a:ext cx="5710908" cy="1569660"/>
            </a:xfrm>
            <a:prstGeom prst="rect">
              <a:avLst/>
            </a:prstGeom>
          </p:spPr>
          <p:txBody>
            <a:bodyPr wrap="square">
              <a:spAutoFit/>
            </a:bodyPr>
            <a:lstStyle/>
            <a:p>
              <a:pPr algn="ct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Quan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sát</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lược</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đồ</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p>
            <a:p>
              <a:pPr algn="ct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cho</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biết</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phố</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giáp</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với</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những</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tỉnh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nào</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grpSp>
      <p:pic>
        <p:nvPicPr>
          <p:cNvPr id="51" name="Picture 50"/>
          <p:cNvPicPr>
            <a:picLocks noChangeAspect="1"/>
          </p:cNvPicPr>
          <p:nvPr/>
        </p:nvPicPr>
        <p:blipFill rotWithShape="1">
          <a:blip r:embed="rId19" cstate="print">
            <a:extLst>
              <a:ext uri="{BEBA8EAE-BF5A-486C-A8C5-ECC9F3942E4B}">
                <a14:imgProps xmlns:a14="http://schemas.microsoft.com/office/drawing/2010/main" xmlns="">
                  <a14:imgLayer r:embed="rId20">
                    <a14:imgEffect>
                      <a14:backgroundRemoval t="3491" b="23491" l="29964" r="59345"/>
                    </a14:imgEffect>
                  </a14:imgLayer>
                </a14:imgProps>
              </a:ext>
              <a:ext uri="{28A0092B-C50C-407E-A947-70E740481C1C}">
                <a14:useLocalDpi xmlns:a14="http://schemas.microsoft.com/office/drawing/2010/main" xmlns="" val="0"/>
              </a:ext>
            </a:extLst>
          </a:blip>
          <a:srcRect l="28089" t="2394" r="38312" b="74140"/>
          <a:stretch/>
        </p:blipFill>
        <p:spPr>
          <a:xfrm>
            <a:off x="3457868" y="253815"/>
            <a:ext cx="1678568" cy="1172333"/>
          </a:xfrm>
          <a:prstGeom prst="rect">
            <a:avLst/>
          </a:prstGeom>
        </p:spPr>
      </p:pic>
      <p:grpSp>
        <p:nvGrpSpPr>
          <p:cNvPr id="48" name="Group 47"/>
          <p:cNvGrpSpPr/>
          <p:nvPr/>
        </p:nvGrpSpPr>
        <p:grpSpPr>
          <a:xfrm>
            <a:off x="5815482" y="1777518"/>
            <a:ext cx="5767614" cy="1886319"/>
            <a:chOff x="5676400" y="362317"/>
            <a:chExt cx="5767614" cy="1886319"/>
          </a:xfrm>
        </p:grpSpPr>
        <p:sp>
          <p:nvSpPr>
            <p:cNvPr id="49" name="Rectangle: Rounded Corners 48"/>
            <p:cNvSpPr/>
            <p:nvPr/>
          </p:nvSpPr>
          <p:spPr>
            <a:xfrm>
              <a:off x="5676400" y="362317"/>
              <a:ext cx="5747813" cy="1886319"/>
            </a:xfrm>
            <a:prstGeom prst="roundRect">
              <a:avLst>
                <a:gd name="adj" fmla="val 0"/>
              </a:avLst>
            </a:prstGeom>
            <a:solidFill>
              <a:srgbClr val="E3004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733106" y="549980"/>
              <a:ext cx="5710908" cy="1477328"/>
            </a:xfrm>
            <a:prstGeom prst="rect">
              <a:avLst/>
            </a:prstGeom>
          </p:spPr>
          <p:txBody>
            <a:bodyPr wrap="square">
              <a:spAutoFit/>
            </a:bodyPr>
            <a:lstStyle/>
            <a:p>
              <a:pPr algn="ct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Từ</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phố</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có</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thể</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đi</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tới</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các</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tỉnh</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khác</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bằng</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những</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loại</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phương</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tiện</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000" b="1" dirty="0" err="1">
                  <a:solidFill>
                    <a:schemeClr val="bg1"/>
                  </a:solidFill>
                  <a:effectLst>
                    <a:outerShdw blurRad="38100" dist="38100" dir="2700000" algn="tl">
                      <a:srgbClr val="000000">
                        <a:alpha val="43137"/>
                      </a:srgbClr>
                    </a:outerShdw>
                  </a:effectLst>
                  <a:latin typeface="UTM Avo" panose="02040603050506020204" pitchFamily="18" charset="0"/>
                </a:rPr>
                <a:t>nào</a:t>
              </a:r>
              <a:r>
                <a:rPr lang="en-US" sz="30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grpSp>
    </p:spTree>
    <p:custDataLst>
      <p:tags r:id="rId1"/>
    </p:custDataLst>
    <p:extLst>
      <p:ext uri="{BB962C8B-B14F-4D97-AF65-F5344CB8AC3E}">
        <p14:creationId xmlns:p14="http://schemas.microsoft.com/office/powerpoint/2010/main" xmlns="" val="319526612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5"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23" presetClass="emph" presetSubtype="0" repeatCount="5000" fill="hold" grpId="1" nodeType="afterEffect">
                                  <p:stCondLst>
                                    <p:cond delay="0"/>
                                  </p:stCondLst>
                                  <p:childTnLst>
                                    <p:animClr clrSpc="hsl" dir="cw">
                                      <p:cBhvr override="childStyle">
                                        <p:cTn id="24" dur="500" fill="hold"/>
                                        <p:tgtEl>
                                          <p:spTgt spid="15"/>
                                        </p:tgtEl>
                                        <p:attrNameLst>
                                          <p:attrName>style.color</p:attrName>
                                        </p:attrNameLst>
                                      </p:cBhvr>
                                      <p:by>
                                        <p:hsl h="10842353" s="0" l="0"/>
                                      </p:by>
                                    </p:animClr>
                                    <p:animClr clrSpc="hsl" dir="cw">
                                      <p:cBhvr>
                                        <p:cTn id="25" dur="500" fill="hold"/>
                                        <p:tgtEl>
                                          <p:spTgt spid="15"/>
                                        </p:tgtEl>
                                        <p:attrNameLst>
                                          <p:attrName>fillcolor</p:attrName>
                                        </p:attrNameLst>
                                      </p:cBhvr>
                                      <p:by>
                                        <p:hsl h="10842353" s="0" l="0"/>
                                      </p:by>
                                    </p:animClr>
                                    <p:animClr clrSpc="hsl" dir="cw">
                                      <p:cBhvr>
                                        <p:cTn id="26" dur="500" fill="hold"/>
                                        <p:tgtEl>
                                          <p:spTgt spid="15"/>
                                        </p:tgtEl>
                                        <p:attrNameLst>
                                          <p:attrName>stroke.color</p:attrName>
                                        </p:attrNameLst>
                                      </p:cBhvr>
                                      <p:by>
                                        <p:hsl h="10842353" s="0" l="0"/>
                                      </p:by>
                                    </p:animClr>
                                    <p:set>
                                      <p:cBhvr>
                                        <p:cTn id="27" dur="500" fill="hold"/>
                                        <p:tgtEl>
                                          <p:spTgt spid="15"/>
                                        </p:tgtEl>
                                        <p:attrNameLst>
                                          <p:attrName>fill.type</p:attrName>
                                        </p:attrNameLst>
                                      </p:cBhvr>
                                      <p:to>
                                        <p:strVal val="solid"/>
                                      </p:to>
                                    </p:se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1" presetClass="exit" presetSubtype="0" fill="hold" grpId="2" nodeType="with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6"/>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3"/>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50" presetClass="entr" presetSubtype="0" decel="10000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strVal val="#ppt_w+.3"/>
                                          </p:val>
                                        </p:tav>
                                        <p:tav tm="100000">
                                          <p:val>
                                            <p:strVal val="#ppt_w"/>
                                          </p:val>
                                        </p:tav>
                                      </p:tavLst>
                                    </p:anim>
                                    <p:anim calcmode="lin" valueType="num">
                                      <p:cBhvr>
                                        <p:cTn id="61" dur="1000" fill="hold"/>
                                        <p:tgtEl>
                                          <p:spTgt spid="17"/>
                                        </p:tgtEl>
                                        <p:attrNameLst>
                                          <p:attrName>ppt_h</p:attrName>
                                        </p:attrNameLst>
                                      </p:cBhvr>
                                      <p:tavLst>
                                        <p:tav tm="0">
                                          <p:val>
                                            <p:strVal val="#ppt_h"/>
                                          </p:val>
                                        </p:tav>
                                        <p:tav tm="100000">
                                          <p:val>
                                            <p:strVal val="#ppt_h"/>
                                          </p:val>
                                        </p:tav>
                                      </p:tavLst>
                                    </p:anim>
                                    <p:animEffect transition="in" filter="fade">
                                      <p:cBhvr>
                                        <p:cTn id="62" dur="1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6"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barn(inHorizontal)">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barn(inVertical)">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barn(inVertical)">
                                      <p:cBhvr>
                                        <p:cTn id="87" dur="500"/>
                                        <p:tgtEl>
                                          <p:spTgt spid="43"/>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barn(inVertical)">
                                      <p:cBhvr>
                                        <p:cTn id="90" dur="500"/>
                                        <p:tgtEl>
                                          <p:spTgt spid="44"/>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barn(inVertical)">
                                      <p:cBhvr>
                                        <p:cTn id="95" dur="500"/>
                                        <p:tgtEl>
                                          <p:spTgt spid="48"/>
                                        </p:tgtEl>
                                      </p:cBhvr>
                                    </p:animEffect>
                                  </p:childTnLst>
                                </p:cTn>
                              </p:par>
                              <p:par>
                                <p:cTn id="96" presetID="1" presetClass="exit" presetSubtype="0" fill="hold" grpId="1" nodeType="withEffect">
                                  <p:stCondLst>
                                    <p:cond delay="0"/>
                                  </p:stCondLst>
                                  <p:childTnLst>
                                    <p:set>
                                      <p:cBhvr>
                                        <p:cTn id="97" dur="1" fill="hold">
                                          <p:stCondLst>
                                            <p:cond delay="0"/>
                                          </p:stCondLst>
                                        </p:cTn>
                                        <p:tgtEl>
                                          <p:spTgt spid="18"/>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46"/>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47"/>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45"/>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4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43"/>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500" fill="hold"/>
                                        <p:tgtEl>
                                          <p:spTgt spid="53"/>
                                        </p:tgtEl>
                                        <p:attrNameLst>
                                          <p:attrName>ppt_w</p:attrName>
                                        </p:attrNameLst>
                                      </p:cBhvr>
                                      <p:tavLst>
                                        <p:tav tm="0">
                                          <p:val>
                                            <p:fltVal val="0"/>
                                          </p:val>
                                        </p:tav>
                                        <p:tav tm="100000">
                                          <p:val>
                                            <p:strVal val="#ppt_w"/>
                                          </p:val>
                                        </p:tav>
                                      </p:tavLst>
                                    </p:anim>
                                    <p:anim calcmode="lin" valueType="num">
                                      <p:cBhvr>
                                        <p:cTn id="113" dur="500" fill="hold"/>
                                        <p:tgtEl>
                                          <p:spTgt spid="53"/>
                                        </p:tgtEl>
                                        <p:attrNameLst>
                                          <p:attrName>ppt_h</p:attrName>
                                        </p:attrNameLst>
                                      </p:cBhvr>
                                      <p:tavLst>
                                        <p:tav tm="0">
                                          <p:val>
                                            <p:fltVal val="0"/>
                                          </p:val>
                                        </p:tav>
                                        <p:tav tm="100000">
                                          <p:val>
                                            <p:strVal val="#ppt_h"/>
                                          </p:val>
                                        </p:tav>
                                      </p:tavLst>
                                    </p:anim>
                                    <p:animEffect transition="in" filter="fade">
                                      <p:cBhvr>
                                        <p:cTn id="114" dur="500"/>
                                        <p:tgtEl>
                                          <p:spTgt spid="53"/>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8" fill="hold" nodeType="click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additive="base">
                                        <p:cTn id="119" dur="500" fill="hold"/>
                                        <p:tgtEl>
                                          <p:spTgt spid="52"/>
                                        </p:tgtEl>
                                        <p:attrNameLst>
                                          <p:attrName>ppt_x</p:attrName>
                                        </p:attrNameLst>
                                      </p:cBhvr>
                                      <p:tavLst>
                                        <p:tav tm="0">
                                          <p:val>
                                            <p:strVal val="0-#ppt_w/2"/>
                                          </p:val>
                                        </p:tav>
                                        <p:tav tm="100000">
                                          <p:val>
                                            <p:strVal val="#ppt_x"/>
                                          </p:val>
                                        </p:tav>
                                      </p:tavLst>
                                    </p:anim>
                                    <p:anim calcmode="lin" valueType="num">
                                      <p:cBhvr additive="base">
                                        <p:cTn id="120"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54"/>
                                        </p:tgtEl>
                                        <p:attrNameLst>
                                          <p:attrName>style.visibility</p:attrName>
                                        </p:attrNameLst>
                                      </p:cBhvr>
                                      <p:to>
                                        <p:strVal val="visible"/>
                                      </p:to>
                                    </p:set>
                                    <p:anim calcmode="lin" valueType="num">
                                      <p:cBhvr>
                                        <p:cTn id="125" dur="500" fill="hold"/>
                                        <p:tgtEl>
                                          <p:spTgt spid="54"/>
                                        </p:tgtEl>
                                        <p:attrNameLst>
                                          <p:attrName>ppt_w</p:attrName>
                                        </p:attrNameLst>
                                      </p:cBhvr>
                                      <p:tavLst>
                                        <p:tav tm="0">
                                          <p:val>
                                            <p:fltVal val="0"/>
                                          </p:val>
                                        </p:tav>
                                        <p:tav tm="100000">
                                          <p:val>
                                            <p:strVal val="#ppt_w"/>
                                          </p:val>
                                        </p:tav>
                                      </p:tavLst>
                                    </p:anim>
                                    <p:anim calcmode="lin" valueType="num">
                                      <p:cBhvr>
                                        <p:cTn id="126" dur="500" fill="hold"/>
                                        <p:tgtEl>
                                          <p:spTgt spid="54"/>
                                        </p:tgtEl>
                                        <p:attrNameLst>
                                          <p:attrName>ppt_h</p:attrName>
                                        </p:attrNameLst>
                                      </p:cBhvr>
                                      <p:tavLst>
                                        <p:tav tm="0">
                                          <p:val>
                                            <p:fltVal val="0"/>
                                          </p:val>
                                        </p:tav>
                                        <p:tav tm="100000">
                                          <p:val>
                                            <p:strVal val="#ppt_h"/>
                                          </p:val>
                                        </p:tav>
                                      </p:tavLst>
                                    </p:anim>
                                    <p:animEffect transition="in" filter="fade">
                                      <p:cBhvr>
                                        <p:cTn id="127" dur="5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1" fill="hold" nodeType="clickEffect">
                                  <p:stCondLst>
                                    <p:cond delay="0"/>
                                  </p:stCondLst>
                                  <p:childTnLst>
                                    <p:set>
                                      <p:cBhvr>
                                        <p:cTn id="131" dur="1" fill="hold">
                                          <p:stCondLst>
                                            <p:cond delay="0"/>
                                          </p:stCondLst>
                                        </p:cTn>
                                        <p:tgtEl>
                                          <p:spTgt spid="51"/>
                                        </p:tgtEl>
                                        <p:attrNameLst>
                                          <p:attrName>style.visibility</p:attrName>
                                        </p:attrNameLst>
                                      </p:cBhvr>
                                      <p:to>
                                        <p:strVal val="visible"/>
                                      </p:to>
                                    </p:set>
                                    <p:anim calcmode="lin" valueType="num">
                                      <p:cBhvr additive="base">
                                        <p:cTn id="132" dur="500" fill="hold"/>
                                        <p:tgtEl>
                                          <p:spTgt spid="51"/>
                                        </p:tgtEl>
                                        <p:attrNameLst>
                                          <p:attrName>ppt_x</p:attrName>
                                        </p:attrNameLst>
                                      </p:cBhvr>
                                      <p:tavLst>
                                        <p:tav tm="0">
                                          <p:val>
                                            <p:strVal val="#ppt_x"/>
                                          </p:val>
                                        </p:tav>
                                        <p:tav tm="100000">
                                          <p:val>
                                            <p:strVal val="#ppt_x"/>
                                          </p:val>
                                        </p:tav>
                                      </p:tavLst>
                                    </p:anim>
                                    <p:anim calcmode="lin" valueType="num">
                                      <p:cBhvr additive="base">
                                        <p:cTn id="133"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P spid="15" grpId="2" animBg="1"/>
      <p:bldP spid="18" grpId="0" animBg="1"/>
      <p:bldP spid="18"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10.xml><?xml version="1.0" encoding="utf-8"?>
<p:tagLst xmlns:a="http://schemas.openxmlformats.org/drawingml/2006/main" xmlns:r="http://schemas.openxmlformats.org/officeDocument/2006/relationships" xmlns:p="http://schemas.openxmlformats.org/presentationml/2006/main">
  <p:tag name="TIMING" val="|5.4"/>
</p:tagLst>
</file>

<file path=ppt/tags/tag1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8.2|10.3|8.7|3.2|9.3|3.7|1.9|4.4|5.3|5.9|12.2|1.7|2.2|2.5"/>
</p:tagLst>
</file>

<file path=ppt/tags/tag3.xml><?xml version="1.0" encoding="utf-8"?>
<p:tagLst xmlns:a="http://schemas.openxmlformats.org/drawingml/2006/main" xmlns:r="http://schemas.openxmlformats.org/officeDocument/2006/relationships" xmlns:p="http://schemas.openxmlformats.org/presentationml/2006/main">
  <p:tag name="TIMING" val="|3.1|12|9.7"/>
</p:tagLst>
</file>

<file path=ppt/tags/tag4.xml><?xml version="1.0" encoding="utf-8"?>
<p:tagLst xmlns:a="http://schemas.openxmlformats.org/drawingml/2006/main" xmlns:r="http://schemas.openxmlformats.org/officeDocument/2006/relationships" xmlns:p="http://schemas.openxmlformats.org/presentationml/2006/main">
  <p:tag name="TIMING" val="|7.8"/>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2.7"/>
</p:tagLst>
</file>

<file path=ppt/tags/tag7.xml><?xml version="1.0" encoding="utf-8"?>
<p:tagLst xmlns:a="http://schemas.openxmlformats.org/drawingml/2006/main" xmlns:r="http://schemas.openxmlformats.org/officeDocument/2006/relationships" xmlns:p="http://schemas.openxmlformats.org/presentationml/2006/main">
  <p:tag name="TIMING" val="|2.6|2.3"/>
</p:tagLst>
</file>

<file path=ppt/tags/tag8.xml><?xml version="1.0" encoding="utf-8"?>
<p:tagLst xmlns:a="http://schemas.openxmlformats.org/drawingml/2006/main" xmlns:r="http://schemas.openxmlformats.org/officeDocument/2006/relationships" xmlns:p="http://schemas.openxmlformats.org/presentationml/2006/main">
  <p:tag name="TIMING" val="|3.6|4.5"/>
</p:tagLst>
</file>

<file path=ppt/tags/tag9.xml><?xml version="1.0" encoding="utf-8"?>
<p:tagLst xmlns:a="http://schemas.openxmlformats.org/drawingml/2006/main" xmlns:r="http://schemas.openxmlformats.org/officeDocument/2006/relationships" xmlns:p="http://schemas.openxmlformats.org/presentationml/2006/main">
  <p:tag name="TIMING" val="|4.2|1.9|2.5|5.1|2.3|3.6|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2610</TotalTime>
  <Words>579</Words>
  <Application>Microsoft Office PowerPoint</Application>
  <PresentationFormat>Custom</PresentationFormat>
  <Paragraphs>138</Paragraphs>
  <Slides>24</Slides>
  <Notes>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Arial</vt:lpstr>
      <vt:lpstr>UTM Showcard</vt:lpstr>
      <vt:lpstr>Calibri</vt:lpstr>
      <vt:lpstr>UTM Futura Extra</vt:lpstr>
      <vt:lpstr>UTM Eremitage</vt:lpstr>
      <vt:lpstr>UTM Thanh Nhac TL</vt:lpstr>
      <vt:lpstr>UTM Ericsson Capital</vt:lpstr>
      <vt:lpstr>UTM Avo</vt:lpstr>
      <vt:lpstr>DungGeunMo</vt:lpstr>
      <vt:lpstr>Times New Roman</vt:lpstr>
      <vt:lpstr>Roboto</vt:lpstr>
      <vt:lpstr>Calibri Light</vt: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VIETBAO</cp:keywords>
  <cp:lastModifiedBy>Welcome</cp:lastModifiedBy>
  <cp:revision>176</cp:revision>
  <dcterms:created xsi:type="dcterms:W3CDTF">2021-10-22T03:50:59Z</dcterms:created>
  <dcterms:modified xsi:type="dcterms:W3CDTF">2023-03-10T14:53:00Z</dcterms:modified>
  <cp:version>OLU</cp:version>
</cp:coreProperties>
</file>