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94" r:id="rId2"/>
    <p:sldId id="390" r:id="rId3"/>
    <p:sldId id="391" r:id="rId4"/>
    <p:sldId id="392" r:id="rId5"/>
    <p:sldId id="393" r:id="rId6"/>
    <p:sldId id="388" r:id="rId7"/>
    <p:sldId id="256" r:id="rId8"/>
    <p:sldId id="291" r:id="rId9"/>
    <p:sldId id="386" r:id="rId10"/>
    <p:sldId id="261" r:id="rId11"/>
    <p:sldId id="389" r:id="rId12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07">
          <p15:clr>
            <a:srgbClr val="A4A3A4"/>
          </p15:clr>
        </p15:guide>
        <p15:guide id="2" pos="2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3300"/>
    <a:srgbClr val="CCFFFF"/>
    <a:srgbClr val="CCFFCC"/>
    <a:srgbClr val="FFFFFF"/>
    <a:srgbClr val="FFFFCC"/>
    <a:srgbClr val="FFCC99"/>
    <a:srgbClr val="FF00FF"/>
    <a:srgbClr val="FFFF00"/>
    <a:srgbClr val="3399FF"/>
    <a:srgbClr val="00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07"/>
        <p:guide pos="29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EC06B-5BA3-4B88-84ED-A6E260E09118}" type="datetimeFigureOut">
              <a:rPr lang="vi-VN" smtClean="0"/>
              <a:pPr/>
              <a:t>14/02/2023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0671B5-0ADD-4EFF-BF08-5B45A9C9233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2973794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vi-VN" altLang="en-US" smtClean="0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4D6B21B-7C29-4158-B1FB-BC1C2020ED67}" type="slidenum">
              <a:rPr lang="vi-VN" altLang="en-US" sz="1200">
                <a:solidFill>
                  <a:srgbClr val="000000"/>
                </a:solidFill>
                <a:cs typeface="Times New Roman" pitchFamily="18" charset="0"/>
              </a:rPr>
              <a:pPr algn="r"/>
              <a:t>3</a:t>
            </a:fld>
            <a:endParaRPr lang="vi-VN" altLang="en-US" sz="120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vi-VN" altLang="en-US" smtClean="0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24E91E4-56D2-4BC3-A1D1-F1C85A645CCC}" type="slidenum">
              <a:rPr lang="vi-VN" altLang="en-US" sz="1200">
                <a:solidFill>
                  <a:srgbClr val="000000"/>
                </a:solidFill>
                <a:cs typeface="Times New Roman" pitchFamily="18" charset="0"/>
              </a:rPr>
              <a:pPr algn="r"/>
              <a:t>4</a:t>
            </a:fld>
            <a:endParaRPr lang="vi-VN" altLang="en-US" sz="120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vi-VN" altLang="en-US" smtClean="0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E5D359F-75C2-47F1-A4F3-2A19EE8BA8C9}" type="slidenum">
              <a:rPr lang="vi-VN" altLang="en-US" sz="1200">
                <a:solidFill>
                  <a:srgbClr val="000000"/>
                </a:solidFill>
                <a:cs typeface="Times New Roman" pitchFamily="18" charset="0"/>
              </a:rPr>
              <a:pPr algn="r"/>
              <a:t>5</a:t>
            </a:fld>
            <a:endParaRPr lang="vi-VN" altLang="en-US" sz="120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48B9DB-C169-4B33-8C58-D10A350B9C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DC3A8A-B99C-4E18-B54A-E128F74036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0C799F-A753-414C-B906-F2A396802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912622-2C4C-4D33-8D27-09E4374483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473BC9-5E24-4AEF-8F19-983B856687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92D52-013E-421A-BB7F-9857C131F2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E0FCF-4EEC-40C2-A32E-E67F47FB95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7C3054-E658-4876-AC20-9EE24FC93D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243C2-DE9F-4A95-929B-2D7C276183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BF548-987F-4C20-8340-DDAB6923C2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83FA6F-B1F0-4A43-99B6-D8EAA72040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55A5FB9-8D74-4DB8-BDA0-4BC0790A8E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MP3\Nhac%20thieu%20nhi\Thuong%20lam%20thay%20co%20oi%20-%20Jolie%20Quynh%20Anh.mp3" TargetMode="Externa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13" Type="http://schemas.openxmlformats.org/officeDocument/2006/relationships/image" Target="../media/image16.gif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3.wav"/><Relationship Id="rId12" Type="http://schemas.openxmlformats.org/officeDocument/2006/relationships/image" Target="../media/image15.gif"/><Relationship Id="rId17" Type="http://schemas.openxmlformats.org/officeDocument/2006/relationships/oleObject" Target="../embeddings/oleObject4.bin"/><Relationship Id="rId2" Type="http://schemas.openxmlformats.org/officeDocument/2006/relationships/audio" Target="file:///C:\WINDOWS\Media\notify.wav" TargetMode="External"/><Relationship Id="rId16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6" Type="http://schemas.openxmlformats.org/officeDocument/2006/relationships/audio" Target="../media/audio2.wav"/><Relationship Id="rId11" Type="http://schemas.openxmlformats.org/officeDocument/2006/relationships/image" Target="../media/image14.png"/><Relationship Id="rId5" Type="http://schemas.openxmlformats.org/officeDocument/2006/relationships/audio" Target="../media/audio1.wav"/><Relationship Id="rId15" Type="http://schemas.openxmlformats.org/officeDocument/2006/relationships/oleObject" Target="../embeddings/oleObject2.bin"/><Relationship Id="rId10" Type="http://schemas.openxmlformats.org/officeDocument/2006/relationships/image" Target="../media/image13.jpeg"/><Relationship Id="rId4" Type="http://schemas.openxmlformats.org/officeDocument/2006/relationships/notesSlide" Target="../notesSlides/notesSlide1.xml"/><Relationship Id="rId9" Type="http://schemas.openxmlformats.org/officeDocument/2006/relationships/audio" Target="../media/audio5.wav"/><Relationship Id="rId1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13" Type="http://schemas.openxmlformats.org/officeDocument/2006/relationships/image" Target="../media/image16.gif"/><Relationship Id="rId18" Type="http://schemas.openxmlformats.org/officeDocument/2006/relationships/oleObject" Target="../embeddings/oleObject9.bin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3.wav"/><Relationship Id="rId12" Type="http://schemas.openxmlformats.org/officeDocument/2006/relationships/image" Target="../media/image15.gif"/><Relationship Id="rId17" Type="http://schemas.openxmlformats.org/officeDocument/2006/relationships/oleObject" Target="../embeddings/oleObject8.bin"/><Relationship Id="rId2" Type="http://schemas.openxmlformats.org/officeDocument/2006/relationships/audio" Target="file:///C:\WINDOWS\Media\notify.wav" TargetMode="Externa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audio" Target="../media/audio2.wav"/><Relationship Id="rId11" Type="http://schemas.openxmlformats.org/officeDocument/2006/relationships/image" Target="../media/image14.png"/><Relationship Id="rId5" Type="http://schemas.openxmlformats.org/officeDocument/2006/relationships/audio" Target="../media/audio1.wav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13.jpeg"/><Relationship Id="rId19" Type="http://schemas.openxmlformats.org/officeDocument/2006/relationships/oleObject" Target="../embeddings/oleObject10.bin"/><Relationship Id="rId4" Type="http://schemas.openxmlformats.org/officeDocument/2006/relationships/notesSlide" Target="../notesSlides/notesSlide2.xml"/><Relationship Id="rId9" Type="http://schemas.openxmlformats.org/officeDocument/2006/relationships/audio" Target="../media/audio5.wav"/><Relationship Id="rId1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13" Type="http://schemas.openxmlformats.org/officeDocument/2006/relationships/oleObject" Target="../embeddings/oleObject12.bin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3.wav"/><Relationship Id="rId12" Type="http://schemas.openxmlformats.org/officeDocument/2006/relationships/image" Target="../media/image16.gif"/><Relationship Id="rId2" Type="http://schemas.openxmlformats.org/officeDocument/2006/relationships/audio" Target="file:///C:\WINDOWS\Media\notify.wav" TargetMode="External"/><Relationship Id="rId1" Type="http://schemas.openxmlformats.org/officeDocument/2006/relationships/vmlDrawing" Target="../drawings/vmlDrawing3.vml"/><Relationship Id="rId6" Type="http://schemas.openxmlformats.org/officeDocument/2006/relationships/audio" Target="../media/audio2.wav"/><Relationship Id="rId11" Type="http://schemas.openxmlformats.org/officeDocument/2006/relationships/image" Target="../media/image15.gif"/><Relationship Id="rId5" Type="http://schemas.openxmlformats.org/officeDocument/2006/relationships/audio" Target="../media/audio1.wav"/><Relationship Id="rId10" Type="http://schemas.openxmlformats.org/officeDocument/2006/relationships/image" Target="../media/image14.png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13.jpeg"/><Relationship Id="rId14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76200" y="-30110"/>
            <a:ext cx="236433" cy="39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041" tIns="58520" rIns="117041" bIns="58520" anchor="ctr">
            <a:spAutoFit/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76200" y="-30110"/>
            <a:ext cx="236433" cy="39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041" tIns="58520" rIns="117041" bIns="58520" anchor="ctr">
            <a:spAutoFit/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76200" y="-30110"/>
            <a:ext cx="236433" cy="39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041" tIns="58520" rIns="117041" bIns="58520" anchor="ctr">
            <a:spAutoFit/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76200" y="-30110"/>
            <a:ext cx="236433" cy="39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041" tIns="58520" rIns="117041" bIns="58520" anchor="ctr">
            <a:spAutoFit/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54" name="Rectangle 15"/>
          <p:cNvSpPr>
            <a:spLocks noChangeArrowheads="1"/>
          </p:cNvSpPr>
          <p:nvPr/>
        </p:nvSpPr>
        <p:spPr bwMode="auto">
          <a:xfrm>
            <a:off x="76200" y="-30110"/>
            <a:ext cx="236433" cy="39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041" tIns="58520" rIns="117041" bIns="58520" anchor="ctr">
            <a:spAutoFit/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2055" name="Rectangle 28"/>
          <p:cNvSpPr>
            <a:spLocks noChangeArrowheads="1"/>
          </p:cNvSpPr>
          <p:nvPr/>
        </p:nvSpPr>
        <p:spPr bwMode="auto">
          <a:xfrm>
            <a:off x="76200" y="-30110"/>
            <a:ext cx="236433" cy="39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041" tIns="58520" rIns="117041" bIns="58520" anchor="ctr">
            <a:spAutoFit/>
          </a:bodyPr>
          <a:lstStyle/>
          <a:p>
            <a:endParaRPr lang="vi-VN">
              <a:latin typeface="Calibri" pitchFamily="34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04800" y="990600"/>
            <a:ext cx="2743200" cy="20574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pic>
          <p:nvPicPr>
            <p:cNvPr id="2062" name="Picture 26" descr="cosmoS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25" descr="BOOK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4" descr="BOOK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23" descr="QUILLPEN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6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1000" b="1">
                  <a:latin typeface="VnBangkok" pitchFamily="2" charset="0"/>
                  <a:cs typeface="Times New Roman" pitchFamily="18" charset="0"/>
                </a:rPr>
                <a:t> </a:t>
              </a:r>
              <a:endParaRPr lang="en-US" sz="61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067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 sz="6100">
                <a:latin typeface="Calibri" pitchFamily="34" charset="0"/>
              </a:endParaRPr>
            </a:p>
          </p:txBody>
        </p:sp>
        <p:sp>
          <p:nvSpPr>
            <p:cNvPr id="2068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vi-VN" b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69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 sz="6100">
                <a:latin typeface="Calibri" pitchFamily="34" charset="0"/>
              </a:endParaRPr>
            </a:p>
          </p:txBody>
        </p:sp>
      </p:grpSp>
      <p:sp>
        <p:nvSpPr>
          <p:cNvPr id="6" name="Thuong lam thay co oi - Jolie Quynh Anh.mp3">
            <a:hlinkClick r:id="" action="ppaction://media"/>
          </p:cNvPr>
          <p:cNvSpPr>
            <a:spLocks noRot="1" noChangeAspect="1"/>
          </p:cNvSpPr>
          <p:nvPr>
            <a:audioFile r:link="rId1"/>
          </p:nvPr>
        </p:nvSpPr>
        <p:spPr bwMode="auto">
          <a:xfrm>
            <a:off x="-669290" y="6440488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041" tIns="58520" rIns="117041" bIns="58520"/>
          <a:lstStyle/>
          <a:p>
            <a:endParaRPr lang="vi-VN"/>
          </a:p>
        </p:txBody>
      </p:sp>
      <p:sp>
        <p:nvSpPr>
          <p:cNvPr id="2058" name="WordArt 21"/>
          <p:cNvSpPr>
            <a:spLocks noChangeArrowheads="1" noChangeShapeType="1" noTextEdit="1"/>
          </p:cNvSpPr>
          <p:nvPr/>
        </p:nvSpPr>
        <p:spPr bwMode="auto">
          <a:xfrm>
            <a:off x="5334000" y="1295400"/>
            <a:ext cx="336296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4600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9" name="WordArt 20"/>
          <p:cNvSpPr>
            <a:spLocks noChangeArrowheads="1" noChangeShapeType="1" noTextEdit="1"/>
          </p:cNvSpPr>
          <p:nvPr/>
        </p:nvSpPr>
        <p:spPr bwMode="auto">
          <a:xfrm>
            <a:off x="1524000" y="203200"/>
            <a:ext cx="6705600" cy="793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MỸ ĐỨC I</a:t>
            </a:r>
          </a:p>
        </p:txBody>
      </p:sp>
      <p:sp>
        <p:nvSpPr>
          <p:cNvPr id="2060" name="TextBox 23"/>
          <p:cNvSpPr txBox="1">
            <a:spLocks noChangeArrowheads="1"/>
          </p:cNvSpPr>
          <p:nvPr/>
        </p:nvSpPr>
        <p:spPr bwMode="auto">
          <a:xfrm>
            <a:off x="3318510" y="1671639"/>
            <a:ext cx="5337810" cy="302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041" tIns="58520" rIns="117041" bIns="58520">
            <a:spAutoFit/>
          </a:bodyPr>
          <a:lstStyle/>
          <a:p>
            <a:pPr algn="ctr"/>
            <a:r>
              <a:rPr lang="en-US" sz="1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4C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981200" y="45259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6731000" y="58975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272" name="Rectangle 12"/>
          <p:cNvSpPr>
            <a:spLocks noChangeArrowheads="1"/>
          </p:cNvSpPr>
          <p:nvPr/>
        </p:nvSpPr>
        <p:spPr bwMode="auto">
          <a:xfrm>
            <a:off x="-259005" y="216745"/>
            <a:ext cx="8715859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838200" indent="-838200" algn="just">
              <a:lnSpc>
                <a:spcPct val="150000"/>
              </a:lnSpc>
            </a:pPr>
            <a:r>
              <a:rPr lang="en-US" sz="2800" b="1" dirty="0"/>
              <a:t>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ô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Ô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ô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838200" indent="-838200"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grpSp>
        <p:nvGrpSpPr>
          <p:cNvPr id="11275" name="Group 15"/>
          <p:cNvGrpSpPr/>
          <p:nvPr/>
        </p:nvGrpSpPr>
        <p:grpSpPr bwMode="auto">
          <a:xfrm>
            <a:off x="3473450" y="1538288"/>
            <a:ext cx="336550" cy="822325"/>
            <a:chOff x="4433" y="1914"/>
            <a:chExt cx="212" cy="518"/>
          </a:xfrm>
        </p:grpSpPr>
        <p:sp>
          <p:nvSpPr>
            <p:cNvPr id="11286" name="Text Box 16"/>
            <p:cNvSpPr txBox="1">
              <a:spLocks noChangeArrowheads="1"/>
            </p:cNvSpPr>
            <p:nvPr/>
          </p:nvSpPr>
          <p:spPr bwMode="auto">
            <a:xfrm>
              <a:off x="4433" y="1914"/>
              <a:ext cx="21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 dirty="0">
                  <a:solidFill>
                    <a:srgbClr val="FF0000"/>
                  </a:solidFill>
                  <a:latin typeface="VNI-Times" pitchFamily="2" charset="0"/>
                </a:rPr>
                <a:t>2</a:t>
              </a:r>
            </a:p>
            <a:p>
              <a:pPr eaLnBrk="1" hangingPunct="1"/>
              <a:r>
                <a:rPr lang="en-US" sz="2400" b="1" dirty="0">
                  <a:solidFill>
                    <a:srgbClr val="FF0000"/>
                  </a:solidFill>
                  <a:latin typeface="VNI-Times" pitchFamily="2" charset="0"/>
                </a:rPr>
                <a:t>7</a:t>
              </a:r>
            </a:p>
          </p:txBody>
        </p:sp>
        <p:sp>
          <p:nvSpPr>
            <p:cNvPr id="11287" name="Line 17"/>
            <p:cNvSpPr>
              <a:spLocks noChangeShapeType="1"/>
            </p:cNvSpPr>
            <p:nvPr/>
          </p:nvSpPr>
          <p:spPr bwMode="auto">
            <a:xfrm>
              <a:off x="4475" y="2191"/>
              <a:ext cx="144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6" name="Group 18"/>
          <p:cNvGrpSpPr/>
          <p:nvPr/>
        </p:nvGrpSpPr>
        <p:grpSpPr bwMode="auto">
          <a:xfrm>
            <a:off x="2758591" y="2236795"/>
            <a:ext cx="336550" cy="822325"/>
            <a:chOff x="5088" y="2241"/>
            <a:chExt cx="212" cy="518"/>
          </a:xfrm>
        </p:grpSpPr>
        <p:sp>
          <p:nvSpPr>
            <p:cNvPr id="11284" name="Text Box 19"/>
            <p:cNvSpPr txBox="1">
              <a:spLocks noChangeArrowheads="1"/>
            </p:cNvSpPr>
            <p:nvPr/>
          </p:nvSpPr>
          <p:spPr bwMode="auto">
            <a:xfrm>
              <a:off x="5088" y="2241"/>
              <a:ext cx="21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3</a:t>
              </a:r>
            </a:p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7</a:t>
              </a:r>
            </a:p>
          </p:txBody>
        </p:sp>
        <p:sp>
          <p:nvSpPr>
            <p:cNvPr id="11285" name="Line 20"/>
            <p:cNvSpPr>
              <a:spLocks noChangeShapeType="1"/>
            </p:cNvSpPr>
            <p:nvPr/>
          </p:nvSpPr>
          <p:spPr bwMode="auto">
            <a:xfrm>
              <a:off x="5136" y="2496"/>
              <a:ext cx="144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2" name="WordArt 55"/>
          <p:cNvSpPr>
            <a:spLocks noChangeArrowheads="1" noChangeShapeType="1" noTextEdit="1"/>
          </p:cNvSpPr>
          <p:nvPr/>
        </p:nvSpPr>
        <p:spPr bwMode="auto">
          <a:xfrm>
            <a:off x="2514600" y="2286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chemeClr val="tx1"/>
                </a:solidFill>
                <a:round/>
              </a:ln>
              <a:solidFill>
                <a:srgbClr val="FF3300"/>
              </a:solid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9541" y="27179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487680" y="1143000"/>
            <a:ext cx="8064500" cy="4800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>
              <a:defRPr/>
            </a:pP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a:rPr>
              <a:t> </a:t>
            </a: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Ai nhanh </a:t>
            </a:r>
            <a:r>
              <a:rPr lang="vi-VN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ai đúng</a:t>
            </a:r>
            <a:endParaRPr lang="vi-VN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3" descr="a02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263775"/>
            <a:ext cx="1143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 descr="a02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2293938"/>
            <a:ext cx="1066800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 descr="a02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09800"/>
            <a:ext cx="1219200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 descr="avatar_other_004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4196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 descr="avatar_other_004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900" y="44958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8" descr="100023_241404448_pispxdf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5141913"/>
            <a:ext cx="1447800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9237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2057400" y="4648200"/>
            <a:ext cx="2448560" cy="733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043" tIns="58522" rIns="117043" bIns="5852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4000" b="1" i="1" dirty="0" smtClean="0">
                <a:latin typeface="Times New Roman" pitchFamily="18" charset="0"/>
                <a:cs typeface="Times New Roman" pitchFamily="18" charset="0"/>
              </a:rPr>
              <a:t>C)</a:t>
            </a:r>
            <a:endParaRPr lang="en-US" alt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1905000" y="3200400"/>
            <a:ext cx="2377440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043" tIns="58522" rIns="117043" bIns="5852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1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i="1" dirty="0" smtClean="0">
                <a:latin typeface="Times New Roman" pitchFamily="18" charset="0"/>
                <a:cs typeface="Times New Roman" pitchFamily="18" charset="0"/>
              </a:rPr>
              <a:t>B)</a:t>
            </a:r>
            <a:endParaRPr lang="en-US" alt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1905000" y="2057400"/>
            <a:ext cx="2763521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043" tIns="58522" rIns="117043" bIns="58522">
            <a:spAutoFit/>
          </a:bodyPr>
          <a:lstStyle/>
          <a:p>
            <a:pPr marL="342900" indent="-342900" algn="ctr"/>
            <a:r>
              <a:rPr lang="en-US" altLang="en-US" sz="4000" b="1" i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altLang="en-US" sz="5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en-US" sz="51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27" name="Oval 7"/>
          <p:cNvSpPr>
            <a:spLocks noChangeArrowheads="1"/>
          </p:cNvSpPr>
          <p:nvPr/>
        </p:nvSpPr>
        <p:spPr bwMode="auto">
          <a:xfrm>
            <a:off x="2895600" y="4724400"/>
            <a:ext cx="685800" cy="7143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lIns="117043" tIns="58522" rIns="117043" bIns="58522" anchor="ctr"/>
          <a:lstStyle/>
          <a:p>
            <a:endParaRPr lang="en-US" altLang="en-US" i="1">
              <a:solidFill>
                <a:srgbClr val="000000"/>
              </a:solidFill>
              <a:latin typeface="HP001 4 hàng" pitchFamily="34" charset="-93"/>
            </a:endParaRPr>
          </a:p>
        </p:txBody>
      </p:sp>
      <p:pic>
        <p:nvPicPr>
          <p:cNvPr id="107652" name="notify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-453390" y="690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0" y="1066800"/>
            <a:ext cx="7162800" cy="610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043" tIns="58522" rIns="117043" bIns="58522">
            <a:spAutoFit/>
          </a:bodyPr>
          <a:lstStyle/>
          <a:p>
            <a:pPr marL="342900" indent="-342900" algn="ctr"/>
            <a:r>
              <a:rPr lang="nl-NL" sz="3200" dirty="0" smtClean="0">
                <a:latin typeface="Times New Roman" pitchFamily="18" charset="0"/>
                <a:cs typeface="Times New Roman" pitchFamily="18" charset="0"/>
              </a:rPr>
              <a:t>Phân số nào sau đây bằng phân số </a:t>
            </a:r>
            <a:endParaRPr lang="en-US" alt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36"/>
          <p:cNvSpPr>
            <a:spLocks noChangeArrowheads="1"/>
          </p:cNvSpPr>
          <p:nvPr/>
        </p:nvSpPr>
        <p:spPr bwMode="auto">
          <a:xfrm>
            <a:off x="6624320" y="22764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1</a:t>
            </a:r>
          </a:p>
        </p:txBody>
      </p:sp>
      <p:sp>
        <p:nvSpPr>
          <p:cNvPr id="28" name="Rectangle 137"/>
          <p:cNvSpPr>
            <a:spLocks noChangeArrowheads="1"/>
          </p:cNvSpPr>
          <p:nvPr/>
        </p:nvSpPr>
        <p:spPr bwMode="auto">
          <a:xfrm>
            <a:off x="6629400" y="27336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2</a:t>
            </a:r>
          </a:p>
        </p:txBody>
      </p:sp>
      <p:sp>
        <p:nvSpPr>
          <p:cNvPr id="29" name="Rectangle 138"/>
          <p:cNvSpPr>
            <a:spLocks noChangeArrowheads="1"/>
          </p:cNvSpPr>
          <p:nvPr/>
        </p:nvSpPr>
        <p:spPr bwMode="auto">
          <a:xfrm>
            <a:off x="6629400" y="31908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3</a:t>
            </a:r>
          </a:p>
        </p:txBody>
      </p:sp>
      <p:sp>
        <p:nvSpPr>
          <p:cNvPr id="30" name="Rectangle 139"/>
          <p:cNvSpPr>
            <a:spLocks noChangeArrowheads="1"/>
          </p:cNvSpPr>
          <p:nvPr/>
        </p:nvSpPr>
        <p:spPr bwMode="auto">
          <a:xfrm>
            <a:off x="6629400" y="36480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4</a:t>
            </a:r>
          </a:p>
        </p:txBody>
      </p:sp>
      <p:sp>
        <p:nvSpPr>
          <p:cNvPr id="31" name="Rectangle 140"/>
          <p:cNvSpPr>
            <a:spLocks noChangeArrowheads="1"/>
          </p:cNvSpPr>
          <p:nvPr/>
        </p:nvSpPr>
        <p:spPr bwMode="auto">
          <a:xfrm>
            <a:off x="6629400" y="41052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5</a:t>
            </a:r>
          </a:p>
        </p:txBody>
      </p:sp>
      <p:sp>
        <p:nvSpPr>
          <p:cNvPr id="33" name="Rectangle 137"/>
          <p:cNvSpPr>
            <a:spLocks noChangeArrowheads="1"/>
          </p:cNvSpPr>
          <p:nvPr/>
        </p:nvSpPr>
        <p:spPr bwMode="auto">
          <a:xfrm>
            <a:off x="7467600" y="2733676"/>
            <a:ext cx="838200" cy="46672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7</a:t>
            </a:r>
          </a:p>
        </p:txBody>
      </p:sp>
      <p:sp>
        <p:nvSpPr>
          <p:cNvPr id="34" name="Rectangle 138"/>
          <p:cNvSpPr>
            <a:spLocks noChangeArrowheads="1"/>
          </p:cNvSpPr>
          <p:nvPr/>
        </p:nvSpPr>
        <p:spPr bwMode="auto">
          <a:xfrm>
            <a:off x="7467600" y="3190876"/>
            <a:ext cx="838200" cy="46672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8</a:t>
            </a:r>
          </a:p>
        </p:txBody>
      </p:sp>
      <p:sp>
        <p:nvSpPr>
          <p:cNvPr id="35" name="Rectangle 139"/>
          <p:cNvSpPr>
            <a:spLocks noChangeArrowheads="1"/>
          </p:cNvSpPr>
          <p:nvPr/>
        </p:nvSpPr>
        <p:spPr bwMode="auto">
          <a:xfrm>
            <a:off x="7467600" y="36480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9</a:t>
            </a:r>
          </a:p>
        </p:txBody>
      </p:sp>
      <p:sp>
        <p:nvSpPr>
          <p:cNvPr id="36" name="Rectangle 140"/>
          <p:cNvSpPr>
            <a:spLocks noChangeArrowheads="1"/>
          </p:cNvSpPr>
          <p:nvPr/>
        </p:nvSpPr>
        <p:spPr bwMode="auto">
          <a:xfrm>
            <a:off x="7467600" y="41052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10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7467600" y="2273301"/>
            <a:ext cx="838200" cy="46672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6</a:t>
            </a:r>
          </a:p>
        </p:txBody>
      </p:sp>
      <p:sp>
        <p:nvSpPr>
          <p:cNvPr id="95243" name="AutoShape 11"/>
          <p:cNvSpPr>
            <a:spLocks noChangeArrowheads="1"/>
          </p:cNvSpPr>
          <p:nvPr/>
        </p:nvSpPr>
        <p:spPr bwMode="auto">
          <a:xfrm>
            <a:off x="457200" y="381000"/>
            <a:ext cx="2894330" cy="457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6790" tIns="58406" rIns="116790" bIns="58406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51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Câu</a:t>
            </a:r>
            <a:r>
              <a:rPr lang="en-US" altLang="en-US" sz="51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1</a:t>
            </a:r>
            <a:endParaRPr lang="en-US" altLang="en-US" sz="51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Vogue" pitchFamily="34" charset="0"/>
              <a:cs typeface="Arial" panose="020B0604020202020204" pitchFamily="34" charset="0"/>
            </a:endParaRP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7162800" y="457200"/>
            <a:ext cx="1946910" cy="1810958"/>
          </a:xfrm>
          <a:prstGeom prst="rect">
            <a:avLst/>
          </a:prstGeom>
          <a:solidFill>
            <a:srgbClr val="FF0000"/>
          </a:solidFill>
          <a:ln w="9525">
            <a:solidFill>
              <a:srgbClr val="003399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lIns="117043" tIns="58522" rIns="117043" bIns="58522">
            <a:spAutoFit/>
          </a:bodyPr>
          <a:lstStyle/>
          <a:p>
            <a:pPr>
              <a:defRPr/>
            </a:pPr>
            <a:endParaRPr lang="en-US" altLang="en-US" sz="1200" b="1" i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>
              <a:defRPr/>
            </a:pPr>
            <a:r>
              <a:rPr lang="en-US" altLang="en-US" sz="3600" b="1" i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altLang="en-US" sz="4600" b="1" i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B¾t ®</a:t>
            </a:r>
            <a:r>
              <a:rPr lang="en-US" altLang="en-US" sz="4600" b="1" i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Çu</a:t>
            </a:r>
            <a:endParaRPr lang="en-US" altLang="en-US" sz="4600" b="1" i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>
              <a:defRPr/>
            </a:pPr>
            <a:endParaRPr lang="en-US" altLang="en-US" sz="600" b="1" i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32" name="AutoShape 19"/>
          <p:cNvSpPr>
            <a:spLocks noChangeArrowheads="1"/>
          </p:cNvSpPr>
          <p:nvPr/>
        </p:nvSpPr>
        <p:spPr bwMode="auto">
          <a:xfrm>
            <a:off x="5791201" y="1752601"/>
            <a:ext cx="2894330" cy="1685925"/>
          </a:xfrm>
          <a:prstGeom prst="cloudCallout">
            <a:avLst>
              <a:gd name="adj1" fmla="val -37903"/>
              <a:gd name="adj2" fmla="val 649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lIns="117043" tIns="58522" rIns="117043" bIns="58522" anchor="ctr"/>
          <a:lstStyle/>
          <a:p>
            <a:pPr algn="ctr">
              <a:defRPr/>
            </a:pPr>
            <a:r>
              <a:rPr lang="en-US" sz="46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600" b="1" i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4775" name="Picture 10" descr="PHAOHO~2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4351" y="-106363"/>
            <a:ext cx="1714500" cy="1714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76" name="Picture 10" descr="PHAOHO~2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953000" y="152400"/>
            <a:ext cx="15621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77" name="Picture 3" descr="DSTARS-P"/>
          <p:cNvPicPr>
            <a:picLocks noChangeAspect="1" noChangeArrowheads="1" noCrop="1"/>
          </p:cNvPicPr>
          <p:nvPr/>
        </p:nvPicPr>
        <p:blipFill>
          <a:blip r:embed="rId13" cstate="print">
            <a:lum contrast="-6000"/>
          </a:blip>
          <a:srcRect/>
          <a:stretch>
            <a:fillRect/>
          </a:stretch>
        </p:blipFill>
        <p:spPr bwMode="auto">
          <a:xfrm>
            <a:off x="7315200" y="2819400"/>
            <a:ext cx="990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324600" y="990600"/>
          <a:ext cx="563563" cy="1066800"/>
        </p:xfrm>
        <a:graphic>
          <a:graphicData uri="http://schemas.openxmlformats.org/presentationml/2006/ole">
            <p:oleObj spid="_x0000_s1028" name="Equation" r:id="rId14" imgW="139680" imgH="3934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986213" y="1828800"/>
          <a:ext cx="820737" cy="1219200"/>
        </p:xfrm>
        <a:graphic>
          <a:graphicData uri="http://schemas.openxmlformats.org/presentationml/2006/ole">
            <p:oleObj spid="_x0000_s1029" name="Equation" r:id="rId15" imgW="20304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038600" y="3200400"/>
          <a:ext cx="820737" cy="1219200"/>
        </p:xfrm>
        <a:graphic>
          <a:graphicData uri="http://schemas.openxmlformats.org/presentationml/2006/ole">
            <p:oleObj spid="_x0000_s1030" name="Equation" r:id="rId16" imgW="203040" imgH="3934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114800" y="4572000"/>
          <a:ext cx="820737" cy="1143000"/>
        </p:xfrm>
        <a:graphic>
          <a:graphicData uri="http://schemas.openxmlformats.org/presentationml/2006/ole">
            <p:oleObj spid="_x0000_s1031" name="Equation" r:id="rId17" imgW="203040" imgH="393480" progId="Equation.3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70" decel="100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770" decel="100000"/>
                                        <p:tgtEl>
                                          <p:spTgt spid="747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2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2" dur="1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5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7652"/>
                </p:tgtEl>
              </p:cMediaNode>
            </p:audio>
          </p:childTnLst>
        </p:cTn>
      </p:par>
    </p:tnLst>
    <p:bldLst>
      <p:bldP spid="107524" grpId="0"/>
      <p:bldP spid="107525" grpId="0"/>
      <p:bldP spid="107526" grpId="0"/>
      <p:bldP spid="107527" grpId="0" animBg="1"/>
      <p:bldP spid="26" grpId="0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74772" grpId="0" animBg="1"/>
      <p:bldP spid="74772" grpId="1" animBg="1"/>
      <p:bldP spid="32" grpId="0" animBg="1"/>
      <p:bldP spid="3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b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652" name="notify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-453390" y="690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36830" y="1066800"/>
            <a:ext cx="8534400" cy="1103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043" tIns="58522" rIns="117043" bIns="58522">
            <a:spAutoFit/>
          </a:bodyPr>
          <a:lstStyle/>
          <a:p>
            <a:pPr marL="342900" indent="-342900" algn="ctr"/>
            <a:r>
              <a:rPr lang="nl-NL" sz="3200" dirty="0" smtClean="0">
                <a:latin typeface="Times New Roman" pitchFamily="18" charset="0"/>
                <a:cs typeface="Times New Roman" pitchFamily="18" charset="0"/>
              </a:rPr>
              <a:t>Trong các phân số,     </a:t>
            </a:r>
          </a:p>
          <a:p>
            <a:pPr marL="342900" indent="-342900" algn="ctr"/>
            <a:r>
              <a:rPr lang="nl-NL" sz="3200" dirty="0" smtClean="0">
                <a:latin typeface="Times New Roman" pitchFamily="18" charset="0"/>
                <a:cs typeface="Times New Roman" pitchFamily="18" charset="0"/>
              </a:rPr>
              <a:t>phân số nào bé hơn 1?</a:t>
            </a:r>
            <a:endParaRPr lang="en-US" alt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36"/>
          <p:cNvSpPr>
            <a:spLocks noChangeArrowheads="1"/>
          </p:cNvSpPr>
          <p:nvPr/>
        </p:nvSpPr>
        <p:spPr bwMode="auto">
          <a:xfrm>
            <a:off x="6675120" y="228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1</a:t>
            </a:r>
          </a:p>
        </p:txBody>
      </p:sp>
      <p:sp>
        <p:nvSpPr>
          <p:cNvPr id="28" name="Rectangle 137"/>
          <p:cNvSpPr>
            <a:spLocks noChangeArrowheads="1"/>
          </p:cNvSpPr>
          <p:nvPr/>
        </p:nvSpPr>
        <p:spPr bwMode="auto">
          <a:xfrm>
            <a:off x="6659880" y="27336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2</a:t>
            </a:r>
          </a:p>
        </p:txBody>
      </p:sp>
      <p:sp>
        <p:nvSpPr>
          <p:cNvPr id="29" name="Rectangle 138"/>
          <p:cNvSpPr>
            <a:spLocks noChangeArrowheads="1"/>
          </p:cNvSpPr>
          <p:nvPr/>
        </p:nvSpPr>
        <p:spPr bwMode="auto">
          <a:xfrm>
            <a:off x="6659880" y="31908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3</a:t>
            </a:r>
          </a:p>
        </p:txBody>
      </p:sp>
      <p:sp>
        <p:nvSpPr>
          <p:cNvPr id="30" name="Rectangle 139"/>
          <p:cNvSpPr>
            <a:spLocks noChangeArrowheads="1"/>
          </p:cNvSpPr>
          <p:nvPr/>
        </p:nvSpPr>
        <p:spPr bwMode="auto">
          <a:xfrm>
            <a:off x="6659880" y="36480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4</a:t>
            </a:r>
          </a:p>
        </p:txBody>
      </p:sp>
      <p:sp>
        <p:nvSpPr>
          <p:cNvPr id="31" name="Rectangle 140"/>
          <p:cNvSpPr>
            <a:spLocks noChangeArrowheads="1"/>
          </p:cNvSpPr>
          <p:nvPr/>
        </p:nvSpPr>
        <p:spPr bwMode="auto">
          <a:xfrm>
            <a:off x="6649720" y="41052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5</a:t>
            </a:r>
          </a:p>
        </p:txBody>
      </p:sp>
      <p:sp>
        <p:nvSpPr>
          <p:cNvPr id="33" name="Rectangle 137"/>
          <p:cNvSpPr>
            <a:spLocks noChangeArrowheads="1"/>
          </p:cNvSpPr>
          <p:nvPr/>
        </p:nvSpPr>
        <p:spPr bwMode="auto">
          <a:xfrm>
            <a:off x="7498080" y="2743201"/>
            <a:ext cx="838200" cy="46672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7</a:t>
            </a:r>
          </a:p>
        </p:txBody>
      </p:sp>
      <p:sp>
        <p:nvSpPr>
          <p:cNvPr id="34" name="Rectangle 138"/>
          <p:cNvSpPr>
            <a:spLocks noChangeArrowheads="1"/>
          </p:cNvSpPr>
          <p:nvPr/>
        </p:nvSpPr>
        <p:spPr bwMode="auto">
          <a:xfrm>
            <a:off x="7498080" y="3200401"/>
            <a:ext cx="838200" cy="46672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8</a:t>
            </a:r>
          </a:p>
        </p:txBody>
      </p:sp>
      <p:sp>
        <p:nvSpPr>
          <p:cNvPr id="35" name="Rectangle 139"/>
          <p:cNvSpPr>
            <a:spLocks noChangeArrowheads="1"/>
          </p:cNvSpPr>
          <p:nvPr/>
        </p:nvSpPr>
        <p:spPr bwMode="auto">
          <a:xfrm>
            <a:off x="7498080" y="3657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9</a:t>
            </a:r>
          </a:p>
        </p:txBody>
      </p:sp>
      <p:sp>
        <p:nvSpPr>
          <p:cNvPr id="36" name="Rectangle 140"/>
          <p:cNvSpPr>
            <a:spLocks noChangeArrowheads="1"/>
          </p:cNvSpPr>
          <p:nvPr/>
        </p:nvSpPr>
        <p:spPr bwMode="auto">
          <a:xfrm>
            <a:off x="7477760" y="41021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10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7498080" y="2286001"/>
            <a:ext cx="838200" cy="46672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6</a:t>
            </a:r>
          </a:p>
        </p:txBody>
      </p:sp>
      <p:sp>
        <p:nvSpPr>
          <p:cNvPr id="95243" name="AutoShape 11"/>
          <p:cNvSpPr>
            <a:spLocks noChangeArrowheads="1"/>
          </p:cNvSpPr>
          <p:nvPr/>
        </p:nvSpPr>
        <p:spPr bwMode="auto">
          <a:xfrm>
            <a:off x="1409701" y="233363"/>
            <a:ext cx="2894330" cy="457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6790" tIns="58406" rIns="116790" bIns="58406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51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Câu</a:t>
            </a:r>
            <a:r>
              <a:rPr lang="en-US" altLang="en-US" sz="51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2</a:t>
            </a:r>
            <a:endParaRPr lang="en-US" altLang="en-US" sz="51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Vogue" pitchFamily="34" charset="0"/>
              <a:cs typeface="Arial" panose="020B0604020202020204" pitchFamily="34" charset="0"/>
            </a:endParaRP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7162800" y="457200"/>
            <a:ext cx="1946910" cy="1810958"/>
          </a:xfrm>
          <a:prstGeom prst="rect">
            <a:avLst/>
          </a:prstGeom>
          <a:solidFill>
            <a:srgbClr val="FF0000"/>
          </a:solidFill>
          <a:ln w="9525">
            <a:solidFill>
              <a:srgbClr val="003399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lIns="117043" tIns="58522" rIns="117043" bIns="58522">
            <a:spAutoFit/>
          </a:bodyPr>
          <a:lstStyle/>
          <a:p>
            <a:pPr>
              <a:defRPr/>
            </a:pPr>
            <a:endParaRPr lang="en-US" altLang="en-US" sz="1200" b="1" i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>
              <a:defRPr/>
            </a:pPr>
            <a:r>
              <a:rPr lang="en-US" altLang="en-US" sz="3600" b="1" i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altLang="en-US" sz="4600" b="1" i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B¾t ®</a:t>
            </a:r>
            <a:r>
              <a:rPr lang="en-US" altLang="en-US" sz="4600" b="1" i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Çu</a:t>
            </a:r>
            <a:endParaRPr lang="en-US" altLang="en-US" sz="4600" b="1" i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>
              <a:defRPr/>
            </a:pPr>
            <a:endParaRPr lang="en-US" altLang="en-US" sz="600" b="1" i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32" name="AutoShape 19"/>
          <p:cNvSpPr>
            <a:spLocks noChangeArrowheads="1"/>
          </p:cNvSpPr>
          <p:nvPr/>
        </p:nvSpPr>
        <p:spPr bwMode="auto">
          <a:xfrm>
            <a:off x="6096001" y="1752601"/>
            <a:ext cx="2894330" cy="1685925"/>
          </a:xfrm>
          <a:prstGeom prst="cloudCallout">
            <a:avLst>
              <a:gd name="adj1" fmla="val -37903"/>
              <a:gd name="adj2" fmla="val 649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lIns="117043" tIns="58522" rIns="117043" bIns="58522" anchor="ctr"/>
          <a:lstStyle/>
          <a:p>
            <a:pPr algn="ctr">
              <a:defRPr/>
            </a:pPr>
            <a:r>
              <a:rPr lang="en-US" sz="46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600" b="1" i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4775" name="Picture 10" descr="PHAOHO~2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4351" y="-106363"/>
            <a:ext cx="1714500" cy="1714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76" name="Picture 10" descr="PHAOHO~2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730240" y="-609600"/>
            <a:ext cx="1158240" cy="240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77" name="Picture 3" descr="DSTARS-P"/>
          <p:cNvPicPr>
            <a:picLocks noChangeAspect="1" noChangeArrowheads="1" noCrop="1"/>
          </p:cNvPicPr>
          <p:nvPr/>
        </p:nvPicPr>
        <p:blipFill>
          <a:blip r:embed="rId13" cstate="print">
            <a:lum contrast="-6000"/>
          </a:blip>
          <a:srcRect/>
          <a:stretch>
            <a:fillRect/>
          </a:stretch>
        </p:blipFill>
        <p:spPr bwMode="auto">
          <a:xfrm>
            <a:off x="8153400" y="5029200"/>
            <a:ext cx="990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867400" y="990600"/>
          <a:ext cx="552927" cy="685800"/>
        </p:xfrm>
        <a:graphic>
          <a:graphicData uri="http://schemas.openxmlformats.org/presentationml/2006/ole">
            <p:oleObj spid="_x0000_s2050" name="Equation" r:id="rId14" imgW="152280" imgH="39348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447800" y="1600200"/>
          <a:ext cx="533400" cy="926213"/>
        </p:xfrm>
        <a:graphic>
          <a:graphicData uri="http://schemas.openxmlformats.org/presentationml/2006/ole">
            <p:oleObj spid="_x0000_s2051" name="Equation" r:id="rId15" imgW="152280" imgH="39348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27225" y="1600200"/>
          <a:ext cx="488950" cy="925513"/>
        </p:xfrm>
        <a:graphic>
          <a:graphicData uri="http://schemas.openxmlformats.org/presentationml/2006/ole">
            <p:oleObj spid="_x0000_s2052" name="Equation" r:id="rId16" imgW="139680" imgH="39348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90600" y="1600200"/>
          <a:ext cx="457200" cy="865460"/>
        </p:xfrm>
        <a:graphic>
          <a:graphicData uri="http://schemas.openxmlformats.org/presentationml/2006/ole">
            <p:oleObj spid="_x0000_s2053" name="Equation" r:id="rId17" imgW="139680" imgH="39348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505200" y="2438400"/>
          <a:ext cx="533400" cy="1143000"/>
        </p:xfrm>
        <a:graphic>
          <a:graphicData uri="http://schemas.openxmlformats.org/presentationml/2006/ole">
            <p:oleObj spid="_x0000_s2054" name="Equation" r:id="rId18" imgW="152280" imgH="393480" progId="Equation.3">
              <p:embed/>
            </p:oleObj>
          </a:graphicData>
        </a:graphic>
      </p:graphicFrame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1676400" y="2514600"/>
            <a:ext cx="19812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043" tIns="58522" rIns="117043" bIns="58522">
            <a:spAutoFit/>
          </a:bodyPr>
          <a:lstStyle/>
          <a:p>
            <a:pPr marL="342900" indent="-342900" algn="ctr"/>
            <a:r>
              <a:rPr lang="en-US" altLang="en-US" sz="3600" b="1" i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altLang="en-US" sz="5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en-US" sz="51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1371600" y="3429000"/>
            <a:ext cx="24384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043" tIns="58522" rIns="117043" bIns="58522">
            <a:spAutoFit/>
          </a:bodyPr>
          <a:lstStyle/>
          <a:p>
            <a:pPr marL="342900" indent="-342900" algn="ctr"/>
            <a:r>
              <a:rPr lang="en-US" altLang="en-US" sz="3600" b="1" i="1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altLang="en-US" sz="51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en-US" sz="51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1371600" y="4419600"/>
            <a:ext cx="2286000" cy="672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043" tIns="58522" rIns="117043" bIns="58522">
            <a:spAutoFit/>
          </a:bodyPr>
          <a:lstStyle/>
          <a:p>
            <a:pPr marL="342900" indent="-342900" algn="ctr"/>
            <a:r>
              <a:rPr lang="en-US" altLang="en-US" sz="3600" b="1" i="1" dirty="0" smtClean="0"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en-US" sz="3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451225" y="3505200"/>
          <a:ext cx="488950" cy="1143000"/>
        </p:xfrm>
        <a:graphic>
          <a:graphicData uri="http://schemas.openxmlformats.org/presentationml/2006/ole">
            <p:oleObj spid="_x0000_s2055" name="Equation" r:id="rId19" imgW="139680" imgH="39348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352800" y="4572000"/>
          <a:ext cx="533400" cy="1143000"/>
        </p:xfrm>
        <a:graphic>
          <a:graphicData uri="http://schemas.openxmlformats.org/presentationml/2006/ole">
            <p:oleObj spid="_x0000_s2056" name="Equation" r:id="rId20" imgW="152280" imgH="393480" progId="Equation.3">
              <p:embed/>
            </p:oleObj>
          </a:graphicData>
        </a:graphic>
      </p:graphicFrame>
      <p:sp>
        <p:nvSpPr>
          <p:cNvPr id="41" name="Oval 7"/>
          <p:cNvSpPr>
            <a:spLocks noChangeArrowheads="1"/>
          </p:cNvSpPr>
          <p:nvPr/>
        </p:nvSpPr>
        <p:spPr bwMode="auto">
          <a:xfrm>
            <a:off x="2286000" y="2743200"/>
            <a:ext cx="685800" cy="7143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lIns="117043" tIns="58522" rIns="117043" bIns="58522" anchor="ctr"/>
          <a:lstStyle/>
          <a:p>
            <a:endParaRPr lang="en-US" altLang="en-US" i="1">
              <a:solidFill>
                <a:srgbClr val="000000"/>
              </a:solidFill>
              <a:latin typeface="HP001 4 hàng" pitchFamily="34" charset="-93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3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70" decel="100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770" decel="100000"/>
                                        <p:tgtEl>
                                          <p:spTgt spid="747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2" dur="77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2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2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3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42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4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5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6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7652"/>
                </p:tgtEl>
              </p:cMediaNode>
            </p:audio>
          </p:childTnLst>
        </p:cTn>
      </p:par>
    </p:tnLst>
    <p:bldLst>
      <p:bldP spid="26" grpId="0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74772" grpId="0" animBg="1"/>
      <p:bldP spid="74772" grpId="1" animBg="1"/>
      <p:bldP spid="32" grpId="0" animBg="1"/>
      <p:bldP spid="32" grpId="1" animBg="1"/>
      <p:bldP spid="38" grpId="0"/>
      <p:bldP spid="39" grpId="0"/>
      <p:bldP spid="40" grpId="0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b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2611120" y="3824288"/>
            <a:ext cx="244856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043" tIns="58522" rIns="117043" bIns="5852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6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altLang="en-US" sz="4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7652" name="notify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-453390" y="690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0" y="1295400"/>
            <a:ext cx="6492240" cy="1595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043" tIns="58522" rIns="117043" bIns="58522">
            <a:spAutoFit/>
          </a:bodyPr>
          <a:lstStyle/>
          <a:p>
            <a:pPr marL="342900" indent="-342900" algn="ctr"/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Quy đồng mẫu số hai phân số  </a:t>
            </a:r>
          </a:p>
          <a:p>
            <a:pPr marL="342900" indent="-342900" algn="ctr"/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    thì 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mẫu số chung 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nl-NL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 </a:t>
            </a:r>
          </a:p>
          <a:p>
            <a:pPr marL="342900" indent="-342900" algn="ctr"/>
            <a:r>
              <a:rPr lang="nl-NL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nl-NL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nl-NL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36"/>
          <p:cNvSpPr>
            <a:spLocks noChangeArrowheads="1"/>
          </p:cNvSpPr>
          <p:nvPr/>
        </p:nvSpPr>
        <p:spPr bwMode="auto">
          <a:xfrm>
            <a:off x="6634480" y="228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1</a:t>
            </a:r>
          </a:p>
        </p:txBody>
      </p:sp>
      <p:sp>
        <p:nvSpPr>
          <p:cNvPr id="28" name="Rectangle 137"/>
          <p:cNvSpPr>
            <a:spLocks noChangeArrowheads="1"/>
          </p:cNvSpPr>
          <p:nvPr/>
        </p:nvSpPr>
        <p:spPr bwMode="auto">
          <a:xfrm>
            <a:off x="6629400" y="27336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2</a:t>
            </a:r>
          </a:p>
        </p:txBody>
      </p:sp>
      <p:sp>
        <p:nvSpPr>
          <p:cNvPr id="29" name="Rectangle 138"/>
          <p:cNvSpPr>
            <a:spLocks noChangeArrowheads="1"/>
          </p:cNvSpPr>
          <p:nvPr/>
        </p:nvSpPr>
        <p:spPr bwMode="auto">
          <a:xfrm>
            <a:off x="6629400" y="31908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3</a:t>
            </a:r>
          </a:p>
        </p:txBody>
      </p:sp>
      <p:sp>
        <p:nvSpPr>
          <p:cNvPr id="30" name="Rectangle 139"/>
          <p:cNvSpPr>
            <a:spLocks noChangeArrowheads="1"/>
          </p:cNvSpPr>
          <p:nvPr/>
        </p:nvSpPr>
        <p:spPr bwMode="auto">
          <a:xfrm>
            <a:off x="6629400" y="36480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4</a:t>
            </a:r>
          </a:p>
        </p:txBody>
      </p:sp>
      <p:sp>
        <p:nvSpPr>
          <p:cNvPr id="31" name="Rectangle 140"/>
          <p:cNvSpPr>
            <a:spLocks noChangeArrowheads="1"/>
          </p:cNvSpPr>
          <p:nvPr/>
        </p:nvSpPr>
        <p:spPr bwMode="auto">
          <a:xfrm>
            <a:off x="6629400" y="41052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5</a:t>
            </a:r>
          </a:p>
        </p:txBody>
      </p:sp>
      <p:sp>
        <p:nvSpPr>
          <p:cNvPr id="33" name="Rectangle 137"/>
          <p:cNvSpPr>
            <a:spLocks noChangeArrowheads="1"/>
          </p:cNvSpPr>
          <p:nvPr/>
        </p:nvSpPr>
        <p:spPr bwMode="auto">
          <a:xfrm>
            <a:off x="7467600" y="2733676"/>
            <a:ext cx="838200" cy="46672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7</a:t>
            </a:r>
          </a:p>
        </p:txBody>
      </p:sp>
      <p:sp>
        <p:nvSpPr>
          <p:cNvPr id="34" name="Rectangle 138"/>
          <p:cNvSpPr>
            <a:spLocks noChangeArrowheads="1"/>
          </p:cNvSpPr>
          <p:nvPr/>
        </p:nvSpPr>
        <p:spPr bwMode="auto">
          <a:xfrm>
            <a:off x="7467600" y="3190876"/>
            <a:ext cx="838200" cy="46672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8</a:t>
            </a:r>
          </a:p>
        </p:txBody>
      </p:sp>
      <p:sp>
        <p:nvSpPr>
          <p:cNvPr id="35" name="Rectangle 139"/>
          <p:cNvSpPr>
            <a:spLocks noChangeArrowheads="1"/>
          </p:cNvSpPr>
          <p:nvPr/>
        </p:nvSpPr>
        <p:spPr bwMode="auto">
          <a:xfrm>
            <a:off x="7467600" y="36480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9</a:t>
            </a:r>
          </a:p>
        </p:txBody>
      </p:sp>
      <p:sp>
        <p:nvSpPr>
          <p:cNvPr id="36" name="Rectangle 140"/>
          <p:cNvSpPr>
            <a:spLocks noChangeArrowheads="1"/>
          </p:cNvSpPr>
          <p:nvPr/>
        </p:nvSpPr>
        <p:spPr bwMode="auto">
          <a:xfrm>
            <a:off x="7467600" y="4105275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10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7467600" y="2286001"/>
            <a:ext cx="838200" cy="46672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043" tIns="58522" rIns="117043" bIns="58522" anchor="ctr"/>
          <a:lstStyle/>
          <a:p>
            <a:pPr algn="ctr"/>
            <a:r>
              <a:rPr lang="en-US" altLang="en-US" sz="3100" b="1" i="1">
                <a:solidFill>
                  <a:srgbClr val="FFFFFF"/>
                </a:solidFill>
                <a:latin typeface="HP001 4 hàng" pitchFamily="34" charset="-93"/>
              </a:rPr>
              <a:t>6</a:t>
            </a:r>
          </a:p>
        </p:txBody>
      </p:sp>
      <p:sp>
        <p:nvSpPr>
          <p:cNvPr id="95243" name="AutoShape 11"/>
          <p:cNvSpPr>
            <a:spLocks noChangeArrowheads="1"/>
          </p:cNvSpPr>
          <p:nvPr/>
        </p:nvSpPr>
        <p:spPr bwMode="auto">
          <a:xfrm>
            <a:off x="1409701" y="233363"/>
            <a:ext cx="2894330" cy="457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6790" tIns="58406" rIns="116790" bIns="58406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51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Câu</a:t>
            </a:r>
            <a:r>
              <a:rPr lang="en-US" altLang="en-US" sz="51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3</a:t>
            </a:r>
            <a:endParaRPr lang="en-US" altLang="en-US" sz="51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Vogue" pitchFamily="34" charset="0"/>
              <a:cs typeface="Arial" panose="020B0604020202020204" pitchFamily="34" charset="0"/>
            </a:endParaRP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7162800" y="457200"/>
            <a:ext cx="1946910" cy="1810958"/>
          </a:xfrm>
          <a:prstGeom prst="rect">
            <a:avLst/>
          </a:prstGeom>
          <a:solidFill>
            <a:srgbClr val="FF0000"/>
          </a:solidFill>
          <a:ln w="9525">
            <a:solidFill>
              <a:srgbClr val="003399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lIns="117043" tIns="58522" rIns="117043" bIns="58522">
            <a:spAutoFit/>
          </a:bodyPr>
          <a:lstStyle/>
          <a:p>
            <a:pPr>
              <a:defRPr/>
            </a:pPr>
            <a:endParaRPr lang="en-US" altLang="en-US" sz="1200" b="1" i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>
              <a:defRPr/>
            </a:pPr>
            <a:r>
              <a:rPr lang="en-US" altLang="en-US" sz="3600" b="1" i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altLang="en-US" sz="4600" b="1" i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B¾t ®</a:t>
            </a:r>
            <a:r>
              <a:rPr lang="en-US" altLang="en-US" sz="4600" b="1" i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Çu</a:t>
            </a:r>
            <a:endParaRPr lang="en-US" altLang="en-US" sz="4600" b="1" i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>
              <a:defRPr/>
            </a:pPr>
            <a:endParaRPr lang="en-US" altLang="en-US" sz="600" b="1" i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32" name="AutoShape 19"/>
          <p:cNvSpPr>
            <a:spLocks noChangeArrowheads="1"/>
          </p:cNvSpPr>
          <p:nvPr/>
        </p:nvSpPr>
        <p:spPr bwMode="auto">
          <a:xfrm>
            <a:off x="6096001" y="1600201"/>
            <a:ext cx="2894330" cy="1685925"/>
          </a:xfrm>
          <a:prstGeom prst="cloudCallout">
            <a:avLst>
              <a:gd name="adj1" fmla="val -37903"/>
              <a:gd name="adj2" fmla="val 649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lIns="117043" tIns="58522" rIns="117043" bIns="58522" anchor="ctr"/>
          <a:lstStyle/>
          <a:p>
            <a:pPr algn="ctr">
              <a:defRPr/>
            </a:pPr>
            <a:r>
              <a:rPr lang="en-US" sz="46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6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600" b="1" i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4775" name="Picture 10" descr="PHAOHO~2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0"/>
            <a:ext cx="1447800" cy="144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76" name="Picture 10" descr="PHAOHO~2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53000" y="152400"/>
            <a:ext cx="15621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77" name="Picture 3" descr="DSTARS-P"/>
          <p:cNvPicPr>
            <a:picLocks noChangeAspect="1" noChangeArrowheads="1" noCrop="1"/>
          </p:cNvPicPr>
          <p:nvPr/>
        </p:nvPicPr>
        <p:blipFill>
          <a:blip r:embed="rId12" cstate="print">
            <a:lum contrast="-6000"/>
          </a:blip>
          <a:srcRect/>
          <a:stretch>
            <a:fillRect/>
          </a:stretch>
        </p:blipFill>
        <p:spPr bwMode="auto">
          <a:xfrm>
            <a:off x="7315200" y="2819400"/>
            <a:ext cx="990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17500" y="1676400"/>
          <a:ext cx="538163" cy="1066800"/>
        </p:xfrm>
        <a:graphic>
          <a:graphicData uri="http://schemas.openxmlformats.org/presentationml/2006/ole">
            <p:oleObj spid="_x0000_s3074" name="Equation" r:id="rId13" imgW="152280" imgH="39348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219200" y="1752600"/>
          <a:ext cx="538163" cy="1066800"/>
        </p:xfrm>
        <a:graphic>
          <a:graphicData uri="http://schemas.openxmlformats.org/presentationml/2006/ole">
            <p:oleObj spid="_x0000_s3075" name="Equation" r:id="rId14" imgW="152280" imgH="393480" progId="Equation.3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747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0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07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7652"/>
                </p:tgtEl>
              </p:cMediaNode>
            </p:audio>
          </p:childTnLst>
        </p:cTn>
      </p:par>
    </p:tnLst>
    <p:bldLst>
      <p:bldP spid="107524" grpId="1"/>
      <p:bldP spid="26" grpId="0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74772" grpId="0" animBg="1"/>
      <p:bldP spid="74772" grpId="1" animBg="1"/>
      <p:bldP spid="32" grpId="0" animBg="1"/>
      <p:bldP spid="3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WordArt 9" descr="Paper bag"/>
          <p:cNvSpPr>
            <a:spLocks noChangeArrowheads="1" noChangeShapeType="1" noTextEdit="1"/>
          </p:cNvSpPr>
          <p:nvPr/>
        </p:nvSpPr>
        <p:spPr bwMode="auto">
          <a:xfrm>
            <a:off x="4267200" y="762000"/>
            <a:ext cx="10668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chemeClr val="tx2"/>
                </a:solidFill>
                <a:rou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194" name="WordArt 59" descr="Paper bag"/>
          <p:cNvSpPr>
            <a:spLocks noChangeArrowheads="1" noChangeShapeType="1" noTextEdit="1"/>
          </p:cNvSpPr>
          <p:nvPr/>
        </p:nvSpPr>
        <p:spPr bwMode="auto">
          <a:xfrm>
            <a:off x="1447800" y="1295400"/>
            <a:ext cx="7620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chemeClr val="tx2"/>
                </a:solidFill>
                <a:rou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38200" y="-60305"/>
            <a:ext cx="7239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951335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4" name="WordArt 9" descr="Paper bag"/>
          <p:cNvSpPr>
            <a:spLocks noChangeArrowheads="1" noChangeShapeType="1" noTextEdit="1"/>
          </p:cNvSpPr>
          <p:nvPr/>
        </p:nvSpPr>
        <p:spPr bwMode="auto">
          <a:xfrm>
            <a:off x="4267200" y="762000"/>
            <a:ext cx="10668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chemeClr val="tx2"/>
                </a:solidFill>
                <a:rou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9237" name="Group 21"/>
          <p:cNvGrpSpPr/>
          <p:nvPr/>
        </p:nvGrpSpPr>
        <p:grpSpPr bwMode="auto">
          <a:xfrm>
            <a:off x="114300" y="1295400"/>
            <a:ext cx="8915400" cy="1905000"/>
            <a:chOff x="144" y="1008"/>
            <a:chExt cx="5616" cy="1200"/>
          </a:xfrm>
        </p:grpSpPr>
        <p:sp>
          <p:nvSpPr>
            <p:cNvPr id="7223" name="Rectangle 22"/>
            <p:cNvSpPr>
              <a:spLocks noChangeArrowheads="1"/>
            </p:cNvSpPr>
            <p:nvPr/>
          </p:nvSpPr>
          <p:spPr bwMode="auto">
            <a:xfrm>
              <a:off x="144" y="1008"/>
              <a:ext cx="5616" cy="120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CCFFCC"/>
              </a:solidFill>
              <a:miter lim="800000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ct val="150000"/>
                </a:lnSpc>
              </a:pPr>
              <a:r>
                <a:rPr lang="en-US" sz="2800" b="1" i="1" u="sng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2800" b="1" i="1" u="sng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u="sng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băng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giấy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tô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màu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băng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giấy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tô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tiếp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băng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giấy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tô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>
                <a:lnSpc>
                  <a:spcPct val="150000"/>
                </a:lnSpc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bao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băng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giấy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7224" name="Text Box 23"/>
            <p:cNvSpPr txBox="1">
              <a:spLocks noChangeArrowheads="1"/>
            </p:cNvSpPr>
            <p:nvPr/>
          </p:nvSpPr>
          <p:spPr bwMode="auto">
            <a:xfrm>
              <a:off x="4296" y="1008"/>
              <a:ext cx="480" cy="524"/>
            </a:xfrm>
            <a:prstGeom prst="rect">
              <a:avLst/>
            </a:prstGeom>
            <a:noFill/>
            <a:ln w="9525">
              <a:solidFill>
                <a:srgbClr val="CCFFCC"/>
              </a:solidFill>
              <a:miter lim="800000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 u="sng" dirty="0">
                  <a:latin typeface="VNI-Times" pitchFamily="2" charset="0"/>
                </a:rPr>
                <a:t>3</a:t>
              </a:r>
            </a:p>
            <a:p>
              <a:pPr eaLnBrk="1" hangingPunct="1"/>
              <a:r>
                <a:rPr lang="en-US" sz="2400" b="1" dirty="0">
                  <a:latin typeface="VNI-Times" pitchFamily="2" charset="0"/>
                </a:rPr>
                <a:t>8</a:t>
              </a:r>
            </a:p>
          </p:txBody>
        </p:sp>
        <p:sp>
          <p:nvSpPr>
            <p:cNvPr id="7225" name="Text Box 24"/>
            <p:cNvSpPr txBox="1">
              <a:spLocks noChangeArrowheads="1"/>
            </p:cNvSpPr>
            <p:nvPr/>
          </p:nvSpPr>
          <p:spPr bwMode="auto">
            <a:xfrm>
              <a:off x="1992" y="1425"/>
              <a:ext cx="480" cy="524"/>
            </a:xfrm>
            <a:prstGeom prst="rect">
              <a:avLst/>
            </a:prstGeom>
            <a:noFill/>
            <a:ln w="9525">
              <a:solidFill>
                <a:srgbClr val="CCFFCC"/>
              </a:solidFill>
              <a:miter lim="800000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 u="sng" dirty="0">
                  <a:latin typeface="VNI-Times" pitchFamily="2" charset="0"/>
                </a:rPr>
                <a:t>2</a:t>
              </a:r>
            </a:p>
            <a:p>
              <a:pPr eaLnBrk="1" hangingPunct="1"/>
              <a:r>
                <a:rPr lang="en-US" sz="2400" b="1" dirty="0">
                  <a:latin typeface="VNI-Times" pitchFamily="2" charset="0"/>
                </a:rPr>
                <a:t>8</a:t>
              </a:r>
            </a:p>
          </p:txBody>
        </p:sp>
      </p:grpSp>
      <p:sp>
        <p:nvSpPr>
          <p:cNvPr id="7194" name="WordArt 59" descr="Paper bag"/>
          <p:cNvSpPr>
            <a:spLocks noChangeArrowheads="1" noChangeShapeType="1" noTextEdit="1"/>
          </p:cNvSpPr>
          <p:nvPr/>
        </p:nvSpPr>
        <p:spPr bwMode="auto">
          <a:xfrm>
            <a:off x="1447800" y="1295400"/>
            <a:ext cx="7620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chemeClr val="tx2"/>
                </a:solidFill>
                <a:rou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48006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981200" y="45259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78934" y="281490"/>
            <a:ext cx="5292724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838200" indent="-838200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6731000" y="58975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1275" name="Group 1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20915293"/>
              </p:ext>
            </p:extLst>
          </p:nvPr>
        </p:nvGraphicFramePr>
        <p:xfrm>
          <a:off x="149714" y="803100"/>
          <a:ext cx="7974012" cy="4582042"/>
        </p:xfrm>
        <a:graphic>
          <a:graphicData uri="http://schemas.openxmlformats.org/drawingml/2006/table">
            <a:tbl>
              <a:tblPr/>
              <a:tblGrid>
                <a:gridCol w="79740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20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2" marR="914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30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2" marR="914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52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2" marR="914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78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2" marR="914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11287" name="Group 23"/>
          <p:cNvGrpSpPr/>
          <p:nvPr/>
        </p:nvGrpSpPr>
        <p:grpSpPr bwMode="auto">
          <a:xfrm>
            <a:off x="330200" y="778582"/>
            <a:ext cx="1479550" cy="946150"/>
            <a:chOff x="320" y="1392"/>
            <a:chExt cx="932" cy="596"/>
          </a:xfrm>
        </p:grpSpPr>
        <p:sp>
          <p:nvSpPr>
            <p:cNvPr id="9347" name="Rectangle 24"/>
            <p:cNvSpPr>
              <a:spLocks noChangeArrowheads="1"/>
            </p:cNvSpPr>
            <p:nvPr/>
          </p:nvSpPr>
          <p:spPr bwMode="auto">
            <a:xfrm>
              <a:off x="320" y="1520"/>
              <a:ext cx="336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2800"/>
            </a:p>
          </p:txBody>
        </p:sp>
        <p:grpSp>
          <p:nvGrpSpPr>
            <p:cNvPr id="9348" name="Group 25"/>
            <p:cNvGrpSpPr/>
            <p:nvPr/>
          </p:nvGrpSpPr>
          <p:grpSpPr bwMode="auto">
            <a:xfrm>
              <a:off x="576" y="1392"/>
              <a:ext cx="676" cy="596"/>
              <a:chOff x="576" y="1392"/>
              <a:chExt cx="676" cy="596"/>
            </a:xfrm>
          </p:grpSpPr>
          <p:sp>
            <p:nvSpPr>
              <p:cNvPr id="9349" name="Text Box 26"/>
              <p:cNvSpPr txBox="1">
                <a:spLocks noChangeArrowheads="1"/>
              </p:cNvSpPr>
              <p:nvPr/>
            </p:nvSpPr>
            <p:spPr bwMode="auto">
              <a:xfrm>
                <a:off x="576" y="1392"/>
                <a:ext cx="676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FontTx/>
                  <a:buAutoNum type="arabicPlain" startAt="2"/>
                </a:pPr>
                <a:r>
                  <a:rPr lang="en-US" sz="2800" b="1" dirty="0">
                    <a:latin typeface="VNI-Times" pitchFamily="2" charset="0"/>
                  </a:rPr>
                  <a:t>    3</a:t>
                </a:r>
              </a:p>
              <a:p>
                <a:pPr eaLnBrk="1" hangingPunct="1"/>
                <a:r>
                  <a:rPr lang="en-US" sz="2800" b="1" dirty="0">
                    <a:latin typeface="VNI-Times" pitchFamily="2" charset="0"/>
                  </a:rPr>
                  <a:t>5      5</a:t>
                </a:r>
              </a:p>
            </p:txBody>
          </p:sp>
          <p:grpSp>
            <p:nvGrpSpPr>
              <p:cNvPr id="9350" name="Group 27"/>
              <p:cNvGrpSpPr/>
              <p:nvPr/>
            </p:nvGrpSpPr>
            <p:grpSpPr bwMode="auto">
              <a:xfrm>
                <a:off x="624" y="1632"/>
                <a:ext cx="588" cy="96"/>
                <a:chOff x="2928" y="2739"/>
                <a:chExt cx="588" cy="96"/>
              </a:xfrm>
            </p:grpSpPr>
            <p:grpSp>
              <p:nvGrpSpPr>
                <p:cNvPr id="9351" name="Group 28"/>
                <p:cNvGrpSpPr/>
                <p:nvPr/>
              </p:nvGrpSpPr>
              <p:grpSpPr bwMode="auto">
                <a:xfrm>
                  <a:off x="3151" y="2739"/>
                  <a:ext cx="96" cy="96"/>
                  <a:chOff x="4368" y="3120"/>
                  <a:chExt cx="96" cy="96"/>
                </a:xfrm>
              </p:grpSpPr>
              <p:sp>
                <p:nvSpPr>
                  <p:cNvPr id="9354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4368" y="3168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55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4422" y="3120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352" name="Line 31"/>
                <p:cNvSpPr>
                  <a:spLocks noChangeShapeType="1"/>
                </p:cNvSpPr>
                <p:nvPr/>
              </p:nvSpPr>
              <p:spPr bwMode="auto">
                <a:xfrm>
                  <a:off x="2928" y="2784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53" name="Line 32"/>
                <p:cNvSpPr>
                  <a:spLocks noChangeShapeType="1"/>
                </p:cNvSpPr>
                <p:nvPr/>
              </p:nvSpPr>
              <p:spPr bwMode="auto">
                <a:xfrm>
                  <a:off x="3324" y="278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1303" name="Group 39"/>
          <p:cNvGrpSpPr/>
          <p:nvPr/>
        </p:nvGrpSpPr>
        <p:grpSpPr bwMode="auto">
          <a:xfrm>
            <a:off x="179779" y="3155010"/>
            <a:ext cx="1479550" cy="946150"/>
            <a:chOff x="320" y="1392"/>
            <a:chExt cx="932" cy="596"/>
          </a:xfrm>
        </p:grpSpPr>
        <p:sp>
          <p:nvSpPr>
            <p:cNvPr id="9333" name="Rectangle 40"/>
            <p:cNvSpPr>
              <a:spLocks noChangeArrowheads="1"/>
            </p:cNvSpPr>
            <p:nvPr/>
          </p:nvSpPr>
          <p:spPr bwMode="auto">
            <a:xfrm>
              <a:off x="320" y="1520"/>
              <a:ext cx="336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2800"/>
            </a:p>
          </p:txBody>
        </p:sp>
        <p:grpSp>
          <p:nvGrpSpPr>
            <p:cNvPr id="9334" name="Group 41"/>
            <p:cNvGrpSpPr/>
            <p:nvPr/>
          </p:nvGrpSpPr>
          <p:grpSpPr bwMode="auto">
            <a:xfrm>
              <a:off x="576" y="1392"/>
              <a:ext cx="676" cy="596"/>
              <a:chOff x="576" y="1392"/>
              <a:chExt cx="676" cy="596"/>
            </a:xfrm>
          </p:grpSpPr>
          <p:sp>
            <p:nvSpPr>
              <p:cNvPr id="9335" name="Text Box 42"/>
              <p:cNvSpPr txBox="1">
                <a:spLocks noChangeArrowheads="1"/>
              </p:cNvSpPr>
              <p:nvPr/>
            </p:nvSpPr>
            <p:spPr bwMode="auto">
              <a:xfrm>
                <a:off x="576" y="1392"/>
                <a:ext cx="676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3      7</a:t>
                </a:r>
              </a:p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8      8</a:t>
                </a:r>
              </a:p>
            </p:txBody>
          </p:sp>
          <p:grpSp>
            <p:nvGrpSpPr>
              <p:cNvPr id="9336" name="Group 43"/>
              <p:cNvGrpSpPr/>
              <p:nvPr/>
            </p:nvGrpSpPr>
            <p:grpSpPr bwMode="auto">
              <a:xfrm>
                <a:off x="624" y="1632"/>
                <a:ext cx="588" cy="96"/>
                <a:chOff x="2928" y="2739"/>
                <a:chExt cx="588" cy="96"/>
              </a:xfrm>
            </p:grpSpPr>
            <p:grpSp>
              <p:nvGrpSpPr>
                <p:cNvPr id="9337" name="Group 44"/>
                <p:cNvGrpSpPr/>
                <p:nvPr/>
              </p:nvGrpSpPr>
              <p:grpSpPr bwMode="auto">
                <a:xfrm>
                  <a:off x="3151" y="2739"/>
                  <a:ext cx="96" cy="96"/>
                  <a:chOff x="4368" y="3120"/>
                  <a:chExt cx="96" cy="96"/>
                </a:xfrm>
              </p:grpSpPr>
              <p:sp>
                <p:nvSpPr>
                  <p:cNvPr id="9340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4368" y="3168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41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4422" y="3120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338" name="Line 47"/>
                <p:cNvSpPr>
                  <a:spLocks noChangeShapeType="1"/>
                </p:cNvSpPr>
                <p:nvPr/>
              </p:nvSpPr>
              <p:spPr bwMode="auto">
                <a:xfrm>
                  <a:off x="2928" y="2784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9" name="Line 48"/>
                <p:cNvSpPr>
                  <a:spLocks noChangeShapeType="1"/>
                </p:cNvSpPr>
                <p:nvPr/>
              </p:nvSpPr>
              <p:spPr bwMode="auto">
                <a:xfrm>
                  <a:off x="3324" y="278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9241" name="Rectangle 50"/>
          <p:cNvSpPr>
            <a:spLocks noChangeArrowheads="1"/>
          </p:cNvSpPr>
          <p:nvPr/>
        </p:nvSpPr>
        <p:spPr bwMode="auto">
          <a:xfrm>
            <a:off x="990600" y="3473450"/>
            <a:ext cx="533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2800"/>
          </a:p>
        </p:txBody>
      </p:sp>
      <p:grpSp>
        <p:nvGrpSpPr>
          <p:cNvPr id="11291" name="Group 51"/>
          <p:cNvGrpSpPr/>
          <p:nvPr/>
        </p:nvGrpSpPr>
        <p:grpSpPr bwMode="auto">
          <a:xfrm>
            <a:off x="582613" y="4353163"/>
            <a:ext cx="1339850" cy="946150"/>
            <a:chOff x="4752" y="2640"/>
            <a:chExt cx="844" cy="596"/>
          </a:xfrm>
        </p:grpSpPr>
        <p:sp>
          <p:nvSpPr>
            <p:cNvPr id="9326" name="Text Box 52"/>
            <p:cNvSpPr txBox="1">
              <a:spLocks noChangeArrowheads="1"/>
            </p:cNvSpPr>
            <p:nvPr/>
          </p:nvSpPr>
          <p:spPr bwMode="auto">
            <a:xfrm>
              <a:off x="4752" y="2640"/>
              <a:ext cx="844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800" b="1" dirty="0">
                  <a:latin typeface="VNI-Times" pitchFamily="2" charset="0"/>
                </a:rPr>
                <a:t>35      7</a:t>
              </a:r>
            </a:p>
            <a:p>
              <a:pPr eaLnBrk="1" hangingPunct="1"/>
              <a:r>
                <a:rPr lang="en-US" sz="2800" b="1" dirty="0">
                  <a:latin typeface="VNI-Times" pitchFamily="2" charset="0"/>
                </a:rPr>
                <a:t>25     25</a:t>
              </a:r>
            </a:p>
          </p:txBody>
        </p:sp>
        <p:grpSp>
          <p:nvGrpSpPr>
            <p:cNvPr id="9327" name="Group 53"/>
            <p:cNvGrpSpPr/>
            <p:nvPr/>
          </p:nvGrpSpPr>
          <p:grpSpPr bwMode="auto">
            <a:xfrm>
              <a:off x="4800" y="2880"/>
              <a:ext cx="715" cy="96"/>
              <a:chOff x="4800" y="2888"/>
              <a:chExt cx="715" cy="96"/>
            </a:xfrm>
          </p:grpSpPr>
          <p:grpSp>
            <p:nvGrpSpPr>
              <p:cNvPr id="9328" name="Group 54"/>
              <p:cNvGrpSpPr/>
              <p:nvPr/>
            </p:nvGrpSpPr>
            <p:grpSpPr bwMode="auto">
              <a:xfrm rot="10800000">
                <a:off x="5118" y="2888"/>
                <a:ext cx="119" cy="96"/>
                <a:chOff x="4368" y="3120"/>
                <a:chExt cx="96" cy="96"/>
              </a:xfrm>
            </p:grpSpPr>
            <p:sp>
              <p:nvSpPr>
                <p:cNvPr id="9331" name="Line 55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2" name="Line 56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29" name="Line 57"/>
              <p:cNvSpPr>
                <a:spLocks noChangeShapeType="1"/>
              </p:cNvSpPr>
              <p:nvPr/>
            </p:nvSpPr>
            <p:spPr bwMode="auto">
              <a:xfrm rot="10800000">
                <a:off x="5336" y="2939"/>
                <a:ext cx="17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0" name="Line 58"/>
              <p:cNvSpPr>
                <a:spLocks noChangeShapeType="1"/>
              </p:cNvSpPr>
              <p:nvPr/>
            </p:nvSpPr>
            <p:spPr bwMode="auto">
              <a:xfrm rot="10800000">
                <a:off x="4800" y="2928"/>
                <a:ext cx="23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323" name="Group 59"/>
          <p:cNvGrpSpPr/>
          <p:nvPr/>
        </p:nvGrpSpPr>
        <p:grpSpPr bwMode="auto">
          <a:xfrm>
            <a:off x="330200" y="1941598"/>
            <a:ext cx="1479550" cy="946150"/>
            <a:chOff x="320" y="1392"/>
            <a:chExt cx="932" cy="596"/>
          </a:xfrm>
        </p:grpSpPr>
        <p:sp>
          <p:nvSpPr>
            <p:cNvPr id="9317" name="Rectangle 60"/>
            <p:cNvSpPr>
              <a:spLocks noChangeArrowheads="1"/>
            </p:cNvSpPr>
            <p:nvPr/>
          </p:nvSpPr>
          <p:spPr bwMode="auto">
            <a:xfrm>
              <a:off x="320" y="1520"/>
              <a:ext cx="336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2800"/>
            </a:p>
          </p:txBody>
        </p:sp>
        <p:grpSp>
          <p:nvGrpSpPr>
            <p:cNvPr id="9318" name="Group 61"/>
            <p:cNvGrpSpPr/>
            <p:nvPr/>
          </p:nvGrpSpPr>
          <p:grpSpPr bwMode="auto">
            <a:xfrm>
              <a:off x="576" y="1392"/>
              <a:ext cx="676" cy="596"/>
              <a:chOff x="576" y="1392"/>
              <a:chExt cx="676" cy="596"/>
            </a:xfrm>
          </p:grpSpPr>
          <p:sp>
            <p:nvSpPr>
              <p:cNvPr id="9319" name="Text Box 62"/>
              <p:cNvSpPr txBox="1">
                <a:spLocks noChangeArrowheads="1"/>
              </p:cNvSpPr>
              <p:nvPr/>
            </p:nvSpPr>
            <p:spPr bwMode="auto">
              <a:xfrm>
                <a:off x="576" y="1392"/>
                <a:ext cx="676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3      5</a:t>
                </a:r>
              </a:p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4      4</a:t>
                </a:r>
              </a:p>
            </p:txBody>
          </p:sp>
          <p:grpSp>
            <p:nvGrpSpPr>
              <p:cNvPr id="9320" name="Group 63"/>
              <p:cNvGrpSpPr/>
              <p:nvPr/>
            </p:nvGrpSpPr>
            <p:grpSpPr bwMode="auto">
              <a:xfrm>
                <a:off x="624" y="1632"/>
                <a:ext cx="588" cy="96"/>
                <a:chOff x="2928" y="2739"/>
                <a:chExt cx="588" cy="96"/>
              </a:xfrm>
            </p:grpSpPr>
            <p:grpSp>
              <p:nvGrpSpPr>
                <p:cNvPr id="9321" name="Group 64"/>
                <p:cNvGrpSpPr/>
                <p:nvPr/>
              </p:nvGrpSpPr>
              <p:grpSpPr bwMode="auto">
                <a:xfrm>
                  <a:off x="3151" y="2739"/>
                  <a:ext cx="96" cy="96"/>
                  <a:chOff x="4368" y="3120"/>
                  <a:chExt cx="96" cy="96"/>
                </a:xfrm>
              </p:grpSpPr>
              <p:sp>
                <p:nvSpPr>
                  <p:cNvPr id="9324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4368" y="3168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5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4422" y="3120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322" name="Line 67"/>
                <p:cNvSpPr>
                  <a:spLocks noChangeShapeType="1"/>
                </p:cNvSpPr>
                <p:nvPr/>
              </p:nvSpPr>
              <p:spPr bwMode="auto">
                <a:xfrm>
                  <a:off x="2928" y="2784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3" name="Line 68"/>
                <p:cNvSpPr>
                  <a:spLocks noChangeShapeType="1"/>
                </p:cNvSpPr>
                <p:nvPr/>
              </p:nvSpPr>
              <p:spPr bwMode="auto">
                <a:xfrm>
                  <a:off x="3324" y="278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26" name="Text Box 118"/>
          <p:cNvSpPr txBox="1">
            <a:spLocks noChangeArrowheads="1"/>
          </p:cNvSpPr>
          <p:nvPr/>
        </p:nvSpPr>
        <p:spPr bwMode="auto">
          <a:xfrm>
            <a:off x="193369" y="4517374"/>
            <a:ext cx="64214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d)</a:t>
            </a:r>
          </a:p>
        </p:txBody>
      </p:sp>
      <p:sp>
        <p:nvSpPr>
          <p:cNvPr id="127" name="Text Box 118"/>
          <p:cNvSpPr txBox="1">
            <a:spLocks noChangeArrowheads="1"/>
          </p:cNvSpPr>
          <p:nvPr/>
        </p:nvSpPr>
        <p:spPr bwMode="auto">
          <a:xfrm>
            <a:off x="149714" y="3287629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c)</a:t>
            </a:r>
          </a:p>
        </p:txBody>
      </p:sp>
      <p:sp>
        <p:nvSpPr>
          <p:cNvPr id="128" name="Text Box 118"/>
          <p:cNvSpPr txBox="1">
            <a:spLocks noChangeArrowheads="1"/>
          </p:cNvSpPr>
          <p:nvPr/>
        </p:nvSpPr>
        <p:spPr bwMode="auto">
          <a:xfrm>
            <a:off x="177800" y="2134480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b)</a:t>
            </a:r>
          </a:p>
        </p:txBody>
      </p:sp>
      <p:sp>
        <p:nvSpPr>
          <p:cNvPr id="129" name="Text Box 118"/>
          <p:cNvSpPr txBox="1">
            <a:spLocks noChangeArrowheads="1"/>
          </p:cNvSpPr>
          <p:nvPr/>
        </p:nvSpPr>
        <p:spPr bwMode="auto">
          <a:xfrm>
            <a:off x="215900" y="889636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a)</a:t>
            </a:r>
          </a:p>
        </p:txBody>
      </p:sp>
      <p:sp>
        <p:nvSpPr>
          <p:cNvPr id="9262" name="Text Box 82"/>
          <p:cNvSpPr txBox="1">
            <a:spLocks noChangeArrowheads="1"/>
          </p:cNvSpPr>
          <p:nvPr/>
        </p:nvSpPr>
        <p:spPr bwMode="auto">
          <a:xfrm>
            <a:off x="4038895" y="1983436"/>
            <a:ext cx="18473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2800" b="1" dirty="0">
              <a:latin typeface="VNI-Times" pitchFamily="2" charset="0"/>
            </a:endParaRPr>
          </a:p>
          <a:p>
            <a:pPr eaLnBrk="1" hangingPunct="1"/>
            <a:endParaRPr lang="en-US" sz="2800" b="1" dirty="0">
              <a:latin typeface="VNI-Times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781050" y="493693"/>
            <a:ext cx="78867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6" name="Group 10"/>
          <p:cNvGrpSpPr/>
          <p:nvPr/>
        </p:nvGrpSpPr>
        <p:grpSpPr bwMode="auto">
          <a:xfrm>
            <a:off x="806841" y="1064762"/>
            <a:ext cx="1073150" cy="946150"/>
            <a:chOff x="1248" y="1728"/>
            <a:chExt cx="676" cy="596"/>
          </a:xfrm>
        </p:grpSpPr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1248" y="1728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3      2</a:t>
              </a:r>
            </a:p>
            <a:p>
              <a:pPr eaLnBrk="1" hangingPunct="1"/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7      7</a:t>
              </a:r>
            </a:p>
          </p:txBody>
        </p:sp>
        <p:grpSp>
          <p:nvGrpSpPr>
            <p:cNvPr id="8" name="Group 12"/>
            <p:cNvGrpSpPr/>
            <p:nvPr/>
          </p:nvGrpSpPr>
          <p:grpSpPr bwMode="auto">
            <a:xfrm>
              <a:off x="1296" y="1986"/>
              <a:ext cx="588" cy="96"/>
              <a:chOff x="1296" y="1986"/>
              <a:chExt cx="588" cy="96"/>
            </a:xfrm>
          </p:grpSpPr>
          <p:grpSp>
            <p:nvGrpSpPr>
              <p:cNvPr id="9" name="Group 13"/>
              <p:cNvGrpSpPr/>
              <p:nvPr/>
            </p:nvGrpSpPr>
            <p:grpSpPr bwMode="auto">
              <a:xfrm>
                <a:off x="1536" y="1986"/>
                <a:ext cx="96" cy="96"/>
                <a:chOff x="4368" y="3120"/>
                <a:chExt cx="96" cy="96"/>
              </a:xfrm>
            </p:grpSpPr>
            <p:sp>
              <p:nvSpPr>
                <p:cNvPr id="12" name="Line 14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Line 15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" name="Line 16"/>
              <p:cNvSpPr>
                <a:spLocks noChangeShapeType="1"/>
              </p:cNvSpPr>
              <p:nvPr/>
            </p:nvSpPr>
            <p:spPr bwMode="auto">
              <a:xfrm>
                <a:off x="1296" y="203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Line 17"/>
              <p:cNvSpPr>
                <a:spLocks noChangeShapeType="1"/>
              </p:cNvSpPr>
              <p:nvPr/>
            </p:nvSpPr>
            <p:spPr bwMode="auto">
              <a:xfrm>
                <a:off x="1692" y="203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" name="Group 46"/>
          <p:cNvGrpSpPr/>
          <p:nvPr/>
        </p:nvGrpSpPr>
        <p:grpSpPr bwMode="auto">
          <a:xfrm>
            <a:off x="1990432" y="1076753"/>
            <a:ext cx="1349375" cy="954088"/>
            <a:chOff x="1968" y="3456"/>
            <a:chExt cx="850" cy="601"/>
          </a:xfrm>
        </p:grpSpPr>
        <p:grpSp>
          <p:nvGrpSpPr>
            <p:cNvPr id="15" name="Group 47"/>
            <p:cNvGrpSpPr/>
            <p:nvPr/>
          </p:nvGrpSpPr>
          <p:grpSpPr bwMode="auto">
            <a:xfrm>
              <a:off x="1968" y="3456"/>
              <a:ext cx="850" cy="601"/>
              <a:chOff x="4752" y="3552"/>
              <a:chExt cx="850" cy="601"/>
            </a:xfrm>
          </p:grpSpPr>
          <p:grpSp>
            <p:nvGrpSpPr>
              <p:cNvPr id="17" name="Group 48"/>
              <p:cNvGrpSpPr/>
              <p:nvPr/>
            </p:nvGrpSpPr>
            <p:grpSpPr bwMode="auto">
              <a:xfrm>
                <a:off x="4752" y="3552"/>
                <a:ext cx="850" cy="601"/>
                <a:chOff x="3024" y="3279"/>
                <a:chExt cx="850" cy="601"/>
              </a:xfrm>
            </p:grpSpPr>
            <p:sp>
              <p:nvSpPr>
                <p:cNvPr id="1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120" y="3279"/>
                  <a:ext cx="754" cy="6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sz="2800" b="1" dirty="0">
                      <a:latin typeface="VNI-Times" pitchFamily="2" charset="0"/>
                    </a:rPr>
                    <a:t>  </a:t>
                  </a:r>
                  <a:r>
                    <a:rPr lang="en-US" sz="2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 +  2</a:t>
                  </a:r>
                </a:p>
                <a:p>
                  <a:pPr eaLnBrk="1" hangingPunct="1"/>
                  <a:r>
                    <a:rPr lang="en-US" sz="2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 7</a:t>
                  </a:r>
                </a:p>
              </p:txBody>
            </p:sp>
            <p:sp>
              <p:nvSpPr>
                <p:cNvPr id="20" name="Line 50"/>
                <p:cNvSpPr>
                  <a:spLocks noChangeShapeType="1"/>
                </p:cNvSpPr>
                <p:nvPr/>
              </p:nvSpPr>
              <p:spPr bwMode="auto">
                <a:xfrm>
                  <a:off x="3024" y="3533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51"/>
                <p:cNvSpPr>
                  <a:spLocks noChangeShapeType="1"/>
                </p:cNvSpPr>
                <p:nvPr/>
              </p:nvSpPr>
              <p:spPr bwMode="auto">
                <a:xfrm>
                  <a:off x="3024" y="360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" name="Line 52"/>
              <p:cNvSpPr>
                <a:spLocks noChangeShapeType="1"/>
              </p:cNvSpPr>
              <p:nvPr/>
            </p:nvSpPr>
            <p:spPr bwMode="auto">
              <a:xfrm>
                <a:off x="4992" y="3840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Line 53"/>
            <p:cNvSpPr>
              <a:spLocks noChangeShapeType="1"/>
            </p:cNvSpPr>
            <p:nvPr/>
          </p:nvSpPr>
          <p:spPr bwMode="auto">
            <a:xfrm>
              <a:off x="2208" y="374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63"/>
          <p:cNvGrpSpPr/>
          <p:nvPr/>
        </p:nvGrpSpPr>
        <p:grpSpPr bwMode="auto">
          <a:xfrm>
            <a:off x="3313906" y="1064762"/>
            <a:ext cx="703263" cy="946150"/>
            <a:chOff x="3552" y="2544"/>
            <a:chExt cx="443" cy="596"/>
          </a:xfrm>
        </p:grpSpPr>
        <p:sp>
          <p:nvSpPr>
            <p:cNvPr id="23" name="Text Box 64"/>
            <p:cNvSpPr txBox="1">
              <a:spLocks noChangeArrowheads="1"/>
            </p:cNvSpPr>
            <p:nvPr/>
          </p:nvSpPr>
          <p:spPr bwMode="auto">
            <a:xfrm>
              <a:off x="3711" y="2544"/>
              <a:ext cx="284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800" b="1" dirty="0">
                  <a:solidFill>
                    <a:srgbClr val="0000FF"/>
                  </a:solidFill>
                  <a:latin typeface="VNI-Times" pitchFamily="2" charset="0"/>
                </a:rPr>
                <a:t> </a:t>
              </a: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  <a:p>
              <a:pPr eaLnBrk="1" hangingPunct="1"/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7</a:t>
              </a:r>
            </a:p>
          </p:txBody>
        </p:sp>
        <p:grpSp>
          <p:nvGrpSpPr>
            <p:cNvPr id="24" name="Group 65"/>
            <p:cNvGrpSpPr/>
            <p:nvPr/>
          </p:nvGrpSpPr>
          <p:grpSpPr bwMode="auto">
            <a:xfrm>
              <a:off x="3552" y="2784"/>
              <a:ext cx="385" cy="96"/>
              <a:chOff x="3552" y="2784"/>
              <a:chExt cx="385" cy="96"/>
            </a:xfrm>
          </p:grpSpPr>
          <p:sp>
            <p:nvSpPr>
              <p:cNvPr id="25" name="Line 66"/>
              <p:cNvSpPr>
                <a:spLocks noChangeShapeType="1"/>
              </p:cNvSpPr>
              <p:nvPr/>
            </p:nvSpPr>
            <p:spPr bwMode="auto">
              <a:xfrm>
                <a:off x="3552" y="278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67"/>
              <p:cNvSpPr>
                <a:spLocks noChangeShapeType="1"/>
              </p:cNvSpPr>
              <p:nvPr/>
            </p:nvSpPr>
            <p:spPr bwMode="auto">
              <a:xfrm>
                <a:off x="3552" y="288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68"/>
              <p:cNvSpPr>
                <a:spLocks noChangeShapeType="1"/>
              </p:cNvSpPr>
              <p:nvPr/>
            </p:nvSpPr>
            <p:spPr bwMode="auto">
              <a:xfrm>
                <a:off x="3793" y="2829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8" name="Group 18"/>
          <p:cNvGrpSpPr/>
          <p:nvPr/>
        </p:nvGrpSpPr>
        <p:grpSpPr bwMode="auto">
          <a:xfrm>
            <a:off x="4359385" y="1045382"/>
            <a:ext cx="1073150" cy="946150"/>
            <a:chOff x="1248" y="1728"/>
            <a:chExt cx="676" cy="596"/>
          </a:xfrm>
        </p:grpSpPr>
        <p:sp>
          <p:nvSpPr>
            <p:cNvPr id="29" name="Text Box 19"/>
            <p:cNvSpPr txBox="1">
              <a:spLocks noChangeArrowheads="1"/>
            </p:cNvSpPr>
            <p:nvPr/>
          </p:nvSpPr>
          <p:spPr bwMode="auto">
            <a:xfrm>
              <a:off x="1248" y="1728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2      3</a:t>
              </a:r>
            </a:p>
            <a:p>
              <a:pPr eaLnBrk="1" hangingPunct="1"/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7      7</a:t>
              </a:r>
            </a:p>
          </p:txBody>
        </p:sp>
        <p:grpSp>
          <p:nvGrpSpPr>
            <p:cNvPr id="30" name="Group 20"/>
            <p:cNvGrpSpPr/>
            <p:nvPr/>
          </p:nvGrpSpPr>
          <p:grpSpPr bwMode="auto">
            <a:xfrm>
              <a:off x="1296" y="1986"/>
              <a:ext cx="588" cy="96"/>
              <a:chOff x="1296" y="1986"/>
              <a:chExt cx="588" cy="96"/>
            </a:xfrm>
          </p:grpSpPr>
          <p:grpSp>
            <p:nvGrpSpPr>
              <p:cNvPr id="31" name="Group 21"/>
              <p:cNvGrpSpPr/>
              <p:nvPr/>
            </p:nvGrpSpPr>
            <p:grpSpPr bwMode="auto">
              <a:xfrm>
                <a:off x="1536" y="1986"/>
                <a:ext cx="96" cy="96"/>
                <a:chOff x="4368" y="3120"/>
                <a:chExt cx="96" cy="96"/>
              </a:xfrm>
            </p:grpSpPr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" name="Line 24"/>
              <p:cNvSpPr>
                <a:spLocks noChangeShapeType="1"/>
              </p:cNvSpPr>
              <p:nvPr/>
            </p:nvSpPr>
            <p:spPr bwMode="auto">
              <a:xfrm>
                <a:off x="1296" y="203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25"/>
              <p:cNvSpPr>
                <a:spLocks noChangeShapeType="1"/>
              </p:cNvSpPr>
              <p:nvPr/>
            </p:nvSpPr>
            <p:spPr bwMode="auto">
              <a:xfrm>
                <a:off x="1692" y="203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6" name="Group 54"/>
          <p:cNvGrpSpPr/>
          <p:nvPr/>
        </p:nvGrpSpPr>
        <p:grpSpPr bwMode="auto">
          <a:xfrm>
            <a:off x="5478061" y="1075336"/>
            <a:ext cx="1371600" cy="946150"/>
            <a:chOff x="1968" y="3456"/>
            <a:chExt cx="864" cy="596"/>
          </a:xfrm>
        </p:grpSpPr>
        <p:grpSp>
          <p:nvGrpSpPr>
            <p:cNvPr id="37" name="Group 55"/>
            <p:cNvGrpSpPr/>
            <p:nvPr/>
          </p:nvGrpSpPr>
          <p:grpSpPr bwMode="auto">
            <a:xfrm>
              <a:off x="1968" y="3456"/>
              <a:ext cx="864" cy="596"/>
              <a:chOff x="4752" y="3552"/>
              <a:chExt cx="864" cy="596"/>
            </a:xfrm>
          </p:grpSpPr>
          <p:grpSp>
            <p:nvGrpSpPr>
              <p:cNvPr id="39" name="Group 56"/>
              <p:cNvGrpSpPr/>
              <p:nvPr/>
            </p:nvGrpSpPr>
            <p:grpSpPr bwMode="auto">
              <a:xfrm>
                <a:off x="4752" y="3552"/>
                <a:ext cx="864" cy="596"/>
                <a:chOff x="3024" y="3279"/>
                <a:chExt cx="864" cy="596"/>
              </a:xfrm>
            </p:grpSpPr>
            <p:sp>
              <p:nvSpPr>
                <p:cNvPr id="4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140" y="3279"/>
                  <a:ext cx="748" cy="59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sz="2800" b="1" dirty="0">
                      <a:latin typeface="VNI-Times" pitchFamily="2" charset="0"/>
                    </a:rPr>
                    <a:t>  </a:t>
                  </a:r>
                  <a:r>
                    <a:rPr lang="en-US" sz="2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 +  3</a:t>
                  </a:r>
                </a:p>
                <a:p>
                  <a:pPr eaLnBrk="1" hangingPunct="1"/>
                  <a:r>
                    <a:rPr lang="en-US" sz="2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 7</a:t>
                  </a:r>
                </a:p>
              </p:txBody>
            </p:sp>
            <p:sp>
              <p:nvSpPr>
                <p:cNvPr id="42" name="Line 58"/>
                <p:cNvSpPr>
                  <a:spLocks noChangeShapeType="1"/>
                </p:cNvSpPr>
                <p:nvPr/>
              </p:nvSpPr>
              <p:spPr bwMode="auto">
                <a:xfrm>
                  <a:off x="3024" y="3533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" name="Line 59"/>
                <p:cNvSpPr>
                  <a:spLocks noChangeShapeType="1"/>
                </p:cNvSpPr>
                <p:nvPr/>
              </p:nvSpPr>
              <p:spPr bwMode="auto">
                <a:xfrm>
                  <a:off x="3024" y="360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" name="Line 60"/>
              <p:cNvSpPr>
                <a:spLocks noChangeShapeType="1"/>
              </p:cNvSpPr>
              <p:nvPr/>
            </p:nvSpPr>
            <p:spPr bwMode="auto">
              <a:xfrm>
                <a:off x="4992" y="3840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8" name="Line 61"/>
            <p:cNvSpPr>
              <a:spLocks noChangeShapeType="1"/>
            </p:cNvSpPr>
            <p:nvPr/>
          </p:nvSpPr>
          <p:spPr bwMode="auto">
            <a:xfrm>
              <a:off x="2208" y="374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" name="Group 70"/>
          <p:cNvGrpSpPr/>
          <p:nvPr/>
        </p:nvGrpSpPr>
        <p:grpSpPr bwMode="auto">
          <a:xfrm>
            <a:off x="6801936" y="1084691"/>
            <a:ext cx="703263" cy="946150"/>
            <a:chOff x="2592" y="2736"/>
            <a:chExt cx="443" cy="596"/>
          </a:xfrm>
        </p:grpSpPr>
        <p:grpSp>
          <p:nvGrpSpPr>
            <p:cNvPr id="45" name="Group 71"/>
            <p:cNvGrpSpPr/>
            <p:nvPr/>
          </p:nvGrpSpPr>
          <p:grpSpPr bwMode="auto">
            <a:xfrm>
              <a:off x="2592" y="2736"/>
              <a:ext cx="443" cy="596"/>
              <a:chOff x="3552" y="2544"/>
              <a:chExt cx="443" cy="596"/>
            </a:xfrm>
          </p:grpSpPr>
          <p:sp>
            <p:nvSpPr>
              <p:cNvPr id="47" name="Text Box 72"/>
              <p:cNvSpPr txBox="1">
                <a:spLocks noChangeArrowheads="1"/>
              </p:cNvSpPr>
              <p:nvPr/>
            </p:nvSpPr>
            <p:spPr bwMode="auto">
              <a:xfrm>
                <a:off x="3711" y="2544"/>
                <a:ext cx="284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2800" b="1" dirty="0">
                    <a:solidFill>
                      <a:srgbClr val="0000FF"/>
                    </a:solidFill>
                    <a:latin typeface="VNI-Times" pitchFamily="2" charset="0"/>
                  </a:rPr>
                  <a:t> </a:t>
                </a: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  <a:p>
                <a:pPr eaLnBrk="1" hangingPunct="1"/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</a:t>
                </a:r>
              </a:p>
            </p:txBody>
          </p:sp>
          <p:grpSp>
            <p:nvGrpSpPr>
              <p:cNvPr id="48" name="Group 73"/>
              <p:cNvGrpSpPr/>
              <p:nvPr/>
            </p:nvGrpSpPr>
            <p:grpSpPr bwMode="auto">
              <a:xfrm>
                <a:off x="3552" y="2784"/>
                <a:ext cx="324" cy="96"/>
                <a:chOff x="3552" y="2784"/>
                <a:chExt cx="324" cy="96"/>
              </a:xfrm>
            </p:grpSpPr>
            <p:sp>
              <p:nvSpPr>
                <p:cNvPr id="49" name="Line 74"/>
                <p:cNvSpPr>
                  <a:spLocks noChangeShapeType="1"/>
                </p:cNvSpPr>
                <p:nvPr/>
              </p:nvSpPr>
              <p:spPr bwMode="auto">
                <a:xfrm>
                  <a:off x="3552" y="278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Line 75"/>
                <p:cNvSpPr>
                  <a:spLocks noChangeShapeType="1"/>
                </p:cNvSpPr>
                <p:nvPr/>
              </p:nvSpPr>
              <p:spPr bwMode="auto">
                <a:xfrm>
                  <a:off x="3552" y="288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Line 76"/>
                <p:cNvSpPr>
                  <a:spLocks noChangeShapeType="1"/>
                </p:cNvSpPr>
                <p:nvPr/>
              </p:nvSpPr>
              <p:spPr bwMode="auto">
                <a:xfrm>
                  <a:off x="3732" y="2829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6" name="Line 77"/>
            <p:cNvSpPr>
              <a:spLocks noChangeShapeType="1"/>
            </p:cNvSpPr>
            <p:nvPr/>
          </p:nvSpPr>
          <p:spPr bwMode="auto">
            <a:xfrm>
              <a:off x="2784" y="3024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" name="Group 26"/>
          <p:cNvGrpSpPr/>
          <p:nvPr/>
        </p:nvGrpSpPr>
        <p:grpSpPr bwMode="auto">
          <a:xfrm>
            <a:off x="3476735" y="2021670"/>
            <a:ext cx="1073150" cy="946150"/>
            <a:chOff x="1248" y="1728"/>
            <a:chExt cx="676" cy="596"/>
          </a:xfrm>
        </p:grpSpPr>
        <p:sp>
          <p:nvSpPr>
            <p:cNvPr id="53" name="Text Box 27"/>
            <p:cNvSpPr txBox="1">
              <a:spLocks noChangeArrowheads="1"/>
            </p:cNvSpPr>
            <p:nvPr/>
          </p:nvSpPr>
          <p:spPr bwMode="auto">
            <a:xfrm>
              <a:off x="1248" y="1728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800" b="1">
                  <a:latin typeface="VNI-Times" pitchFamily="2" charset="0"/>
                </a:rPr>
                <a:t>3      2</a:t>
              </a:r>
            </a:p>
            <a:p>
              <a:pPr eaLnBrk="1" hangingPunct="1"/>
              <a:r>
                <a:rPr lang="en-US" sz="2800" b="1">
                  <a:latin typeface="VNI-Times" pitchFamily="2" charset="0"/>
                </a:rPr>
                <a:t>7      7</a:t>
              </a:r>
            </a:p>
          </p:txBody>
        </p:sp>
        <p:grpSp>
          <p:nvGrpSpPr>
            <p:cNvPr id="54" name="Group 28"/>
            <p:cNvGrpSpPr/>
            <p:nvPr/>
          </p:nvGrpSpPr>
          <p:grpSpPr bwMode="auto">
            <a:xfrm>
              <a:off x="1296" y="1986"/>
              <a:ext cx="588" cy="96"/>
              <a:chOff x="1296" y="1986"/>
              <a:chExt cx="588" cy="96"/>
            </a:xfrm>
          </p:grpSpPr>
          <p:grpSp>
            <p:nvGrpSpPr>
              <p:cNvPr id="55" name="Group 29"/>
              <p:cNvGrpSpPr/>
              <p:nvPr/>
            </p:nvGrpSpPr>
            <p:grpSpPr bwMode="auto">
              <a:xfrm>
                <a:off x="1536" y="1986"/>
                <a:ext cx="96" cy="96"/>
                <a:chOff x="4368" y="3120"/>
                <a:chExt cx="96" cy="96"/>
              </a:xfrm>
            </p:grpSpPr>
            <p:sp>
              <p:nvSpPr>
                <p:cNvPr id="58" name="Line 30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" name="Line 31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6" name="Line 32"/>
              <p:cNvSpPr>
                <a:spLocks noChangeShapeType="1"/>
              </p:cNvSpPr>
              <p:nvPr/>
            </p:nvSpPr>
            <p:spPr bwMode="auto">
              <a:xfrm>
                <a:off x="1296" y="203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33"/>
              <p:cNvSpPr>
                <a:spLocks noChangeShapeType="1"/>
              </p:cNvSpPr>
              <p:nvPr/>
            </p:nvSpPr>
            <p:spPr bwMode="auto">
              <a:xfrm>
                <a:off x="1692" y="203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0" name="Rectangle 42"/>
          <p:cNvSpPr>
            <a:spLocks noChangeArrowheads="1"/>
          </p:cNvSpPr>
          <p:nvPr/>
        </p:nvSpPr>
        <p:spPr bwMode="auto">
          <a:xfrm>
            <a:off x="4573508" y="2223892"/>
            <a:ext cx="457200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600" b="1" dirty="0">
                <a:solidFill>
                  <a:srgbClr val="0000FF"/>
                </a:solidFill>
              </a:rPr>
              <a:t>=</a:t>
            </a:r>
          </a:p>
        </p:txBody>
      </p:sp>
      <p:grpSp>
        <p:nvGrpSpPr>
          <p:cNvPr id="61" name="Group 34"/>
          <p:cNvGrpSpPr/>
          <p:nvPr/>
        </p:nvGrpSpPr>
        <p:grpSpPr bwMode="auto">
          <a:xfrm>
            <a:off x="5104351" y="2021486"/>
            <a:ext cx="1073150" cy="946150"/>
            <a:chOff x="1248" y="1728"/>
            <a:chExt cx="676" cy="596"/>
          </a:xfrm>
        </p:grpSpPr>
        <p:sp>
          <p:nvSpPr>
            <p:cNvPr id="62" name="Text Box 35"/>
            <p:cNvSpPr txBox="1">
              <a:spLocks noChangeArrowheads="1"/>
            </p:cNvSpPr>
            <p:nvPr/>
          </p:nvSpPr>
          <p:spPr bwMode="auto">
            <a:xfrm>
              <a:off x="1248" y="1728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800" b="1" dirty="0">
                  <a:latin typeface="VNI-Times" pitchFamily="2" charset="0"/>
                </a:rPr>
                <a:t>2      3</a:t>
              </a:r>
            </a:p>
            <a:p>
              <a:pPr eaLnBrk="1" hangingPunct="1"/>
              <a:r>
                <a:rPr lang="en-US" sz="2800" b="1" dirty="0">
                  <a:latin typeface="VNI-Times" pitchFamily="2" charset="0"/>
                </a:rPr>
                <a:t>7      7</a:t>
              </a:r>
            </a:p>
          </p:txBody>
        </p:sp>
        <p:grpSp>
          <p:nvGrpSpPr>
            <p:cNvPr id="63" name="Group 36"/>
            <p:cNvGrpSpPr/>
            <p:nvPr/>
          </p:nvGrpSpPr>
          <p:grpSpPr bwMode="auto">
            <a:xfrm>
              <a:off x="1296" y="1986"/>
              <a:ext cx="588" cy="96"/>
              <a:chOff x="1296" y="1986"/>
              <a:chExt cx="588" cy="96"/>
            </a:xfrm>
          </p:grpSpPr>
          <p:grpSp>
            <p:nvGrpSpPr>
              <p:cNvPr id="64" name="Group 37"/>
              <p:cNvGrpSpPr/>
              <p:nvPr/>
            </p:nvGrpSpPr>
            <p:grpSpPr bwMode="auto">
              <a:xfrm>
                <a:off x="1536" y="1986"/>
                <a:ext cx="96" cy="96"/>
                <a:chOff x="4368" y="3120"/>
                <a:chExt cx="96" cy="96"/>
              </a:xfrm>
            </p:grpSpPr>
            <p:sp>
              <p:nvSpPr>
                <p:cNvPr id="67" name="Line 38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Line 39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" name="Line 40"/>
              <p:cNvSpPr>
                <a:spLocks noChangeShapeType="1"/>
              </p:cNvSpPr>
              <p:nvPr/>
            </p:nvSpPr>
            <p:spPr bwMode="auto">
              <a:xfrm>
                <a:off x="1296" y="203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41"/>
              <p:cNvSpPr>
                <a:spLocks noChangeShapeType="1"/>
              </p:cNvSpPr>
              <p:nvPr/>
            </p:nvSpPr>
            <p:spPr bwMode="auto">
              <a:xfrm>
                <a:off x="1692" y="203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0" name="TextBox 69"/>
          <p:cNvSpPr txBox="1"/>
          <p:nvPr/>
        </p:nvSpPr>
        <p:spPr>
          <a:xfrm>
            <a:off x="473185" y="4075414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0" grpId="0"/>
      <p:bldP spid="7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327</Words>
  <Application>Microsoft Office PowerPoint</Application>
  <PresentationFormat>On-screen Show (4:3)</PresentationFormat>
  <Paragraphs>117</Paragraphs>
  <Slides>11</Slides>
  <Notes>3</Notes>
  <HiddenSlides>0</HiddenSlides>
  <MMClips>4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 dụ: So sánh hai phân số</dc:title>
  <dc:creator>Bill Gates</dc:creator>
  <cp:lastModifiedBy>Welcome</cp:lastModifiedBy>
  <cp:revision>713</cp:revision>
  <dcterms:created xsi:type="dcterms:W3CDTF">2014-02-18T06:16:00Z</dcterms:created>
  <dcterms:modified xsi:type="dcterms:W3CDTF">2023-02-14T09:57:11Z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EEA51B77709F41BC976BCCE668C7DB1E</vt:lpwstr>
  </property>
  <property fmtid="{D5CDD505-2E9C-101B-9397-08002B2CF9AE}" pid="3" name="KSOProductBuildVer">
    <vt:lpwstr>1033-11.2.0.10463</vt:lpwstr>
  </property>
</Properties>
</file>