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57" r:id="rId4"/>
    <p:sldId id="258" r:id="rId5"/>
    <p:sldId id="263" r:id="rId6"/>
    <p:sldId id="266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1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8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3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0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7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7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9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2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7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9BC3-8DD7-47D0-99E0-7E3C61C2DDB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3A15B-791B-4C3B-87E2-2290E480A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28600" y="1752600"/>
            <a:ext cx="960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CHÀO MỪNG </a:t>
            </a:r>
          </a:p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 THẦY, CÔ VỀ DỰ GIỜ THĂM LỚP 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1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2099" y="358914"/>
            <a:ext cx="36199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1" y="1273314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4cm,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3cm.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13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752600"/>
            <a:ext cx="853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-Chia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1cm.</a:t>
            </a:r>
          </a:p>
          <a:p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ABCD?</a:t>
            </a:r>
            <a:endParaRPr lang="en-US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09600"/>
            <a:ext cx="19078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2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819400"/>
            <a:ext cx="51155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SGK/152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222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847557"/>
              </p:ext>
            </p:extLst>
          </p:nvPr>
        </p:nvGraphicFramePr>
        <p:xfrm>
          <a:off x="228600" y="1417320"/>
          <a:ext cx="8763000" cy="376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002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907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5cm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10 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32cm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rộng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3cm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4cm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8cm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03794"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lang="en-US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tích hình chữ nhật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57803"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latin typeface="Times New Roman" pitchFamily="18" charset="0"/>
                          <a:cs typeface="Times New Roman" pitchFamily="18" charset="0"/>
                        </a:rPr>
                        <a:t>Chu vi hình</a:t>
                      </a:r>
                      <a:r>
                        <a:rPr lang="en-US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chữ nhật</a:t>
                      </a:r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2732" y="3119735"/>
            <a:ext cx="2214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x 3 = 15 (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5684" y="4274403"/>
            <a:ext cx="21242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 + 3) x 2 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(cm)</a:t>
            </a:r>
          </a:p>
        </p:txBody>
      </p:sp>
    </p:spTree>
    <p:extLst>
      <p:ext uri="{BB962C8B-B14F-4D97-AF65-F5344CB8AC3E}">
        <p14:creationId xmlns:p14="http://schemas.microsoft.com/office/powerpoint/2010/main" val="101391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10" y="0"/>
            <a:ext cx="8839200" cy="1470025"/>
          </a:xfrm>
        </p:spPr>
        <p:txBody>
          <a:bodyPr>
            <a:noAutofit/>
          </a:bodyPr>
          <a:lstStyle/>
          <a:p>
            <a:pPr algn="just"/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5cm,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14cm.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752600" y="2214704"/>
            <a:ext cx="6400800" cy="6096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94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" y="2739468"/>
            <a:ext cx="2701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Chiều dài : 14cm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42164" y="3230071"/>
            <a:ext cx="2595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Chiều rộng: 5cm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670007"/>
            <a:ext cx="2922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Diện tích:…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231272" y="1848291"/>
            <a:ext cx="27091" cy="28761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42116" y="2205957"/>
            <a:ext cx="611257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14 x 5 = 70 (cm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60 cm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55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9" grpId="0"/>
      <p:bldP spid="10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8153400" cy="17526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Chuẩn bị bài: Luyện tập trang 153</a:t>
            </a:r>
          </a:p>
          <a:p>
            <a:pPr marL="457200" indent="-457200" algn="l">
              <a:buFontTx/>
              <a:buChar char="-"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Mến chào các em!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8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200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Bài 1: Viết vào ô trống( theo mẫu):</vt:lpstr>
      <vt:lpstr>Bài 2: Một miếng bìa hình chữ nhật có chiều rộng 5cm, chiều dài 14cm. Tính diện tích miếng bìa đó.</vt:lpstr>
      <vt:lpstr>DẶN DÒ</vt:lpstr>
      <vt:lpstr>Mến chào các em!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7</cp:revision>
  <dcterms:created xsi:type="dcterms:W3CDTF">2022-03-25T01:43:06Z</dcterms:created>
  <dcterms:modified xsi:type="dcterms:W3CDTF">2022-05-16T15:17:21Z</dcterms:modified>
</cp:coreProperties>
</file>