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85" r:id="rId2"/>
    <p:sldId id="318" r:id="rId3"/>
    <p:sldId id="315" r:id="rId4"/>
    <p:sldId id="324" r:id="rId5"/>
    <p:sldId id="316" r:id="rId6"/>
    <p:sldId id="320" r:id="rId7"/>
    <p:sldId id="330" r:id="rId8"/>
    <p:sldId id="322" r:id="rId9"/>
    <p:sldId id="323" r:id="rId10"/>
    <p:sldId id="274" r:id="rId11"/>
    <p:sldId id="309" r:id="rId12"/>
    <p:sldId id="32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13" autoAdjust="0"/>
    <p:restoredTop sz="94660"/>
  </p:normalViewPr>
  <p:slideViewPr>
    <p:cSldViewPr snapToGrid="0">
      <p:cViewPr varScale="1">
        <p:scale>
          <a:sx n="90" d="100"/>
          <a:sy n="90" d="100"/>
        </p:scale>
        <p:origin x="50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1BF1E6-51CE-4633-9B2A-DB814C812108}" type="datetimeFigureOut">
              <a:rPr lang="en-US" smtClean="0"/>
              <a:t>13/10/2023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D8CDC-0B8A-45DA-ABD4-782518C42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343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97CBF-D386-4FC0-9CD1-13948D59AF9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514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97CBF-D386-4FC0-9CD1-13948D59AF9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698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97CBF-D386-4FC0-9CD1-13948D59AF9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257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97CBF-D386-4FC0-9CD1-13948D59AF9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393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17FB4-7A2C-4317-AE37-7D4F5C277813}" type="datetimeFigureOut">
              <a:rPr lang="en-US" smtClean="0"/>
              <a:t>13/10/2023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DA36-E159-428E-829E-4B9DE034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77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17FB4-7A2C-4317-AE37-7D4F5C277813}" type="datetimeFigureOut">
              <a:rPr lang="en-US" smtClean="0"/>
              <a:t>13/10/2023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DA36-E159-428E-829E-4B9DE034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3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17FB4-7A2C-4317-AE37-7D4F5C277813}" type="datetimeFigureOut">
              <a:rPr lang="en-US" smtClean="0"/>
              <a:t>13/10/2023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DA36-E159-428E-829E-4B9DE034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84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图片与标题">
    <p:bg>
      <p:bgPr>
        <a:solidFill>
          <a:srgbClr val="FBE6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04800" y="190500"/>
            <a:ext cx="11639550" cy="6381750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83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17FB4-7A2C-4317-AE37-7D4F5C277813}" type="datetimeFigureOut">
              <a:rPr lang="en-US" smtClean="0"/>
              <a:t>13/10/2023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DA36-E159-428E-829E-4B9DE034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700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17FB4-7A2C-4317-AE37-7D4F5C277813}" type="datetimeFigureOut">
              <a:rPr lang="en-US" smtClean="0"/>
              <a:t>13/10/2023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DA36-E159-428E-829E-4B9DE034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242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17FB4-7A2C-4317-AE37-7D4F5C277813}" type="datetimeFigureOut">
              <a:rPr lang="en-US" smtClean="0"/>
              <a:t>13/10/2023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DA36-E159-428E-829E-4B9DE034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575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17FB4-7A2C-4317-AE37-7D4F5C277813}" type="datetimeFigureOut">
              <a:rPr lang="en-US" smtClean="0"/>
              <a:t>13/10/2023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DA36-E159-428E-829E-4B9DE034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154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17FB4-7A2C-4317-AE37-7D4F5C277813}" type="datetimeFigureOut">
              <a:rPr lang="en-US" smtClean="0"/>
              <a:t>13/10/2023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DA36-E159-428E-829E-4B9DE034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153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17FB4-7A2C-4317-AE37-7D4F5C277813}" type="datetimeFigureOut">
              <a:rPr lang="en-US" smtClean="0"/>
              <a:t>13/10/2023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DA36-E159-428E-829E-4B9DE034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352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17FB4-7A2C-4317-AE37-7D4F5C277813}" type="datetimeFigureOut">
              <a:rPr lang="en-US" smtClean="0"/>
              <a:t>13/10/2023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DA36-E159-428E-829E-4B9DE034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72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17FB4-7A2C-4317-AE37-7D4F5C277813}" type="datetimeFigureOut">
              <a:rPr lang="en-US" smtClean="0"/>
              <a:t>13/10/2023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DA36-E159-428E-829E-4B9DE034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540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17FB4-7A2C-4317-AE37-7D4F5C277813}" type="datetimeFigureOut">
              <a:rPr lang="en-US" smtClean="0"/>
              <a:t>13/10/2023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9DA36-E159-428E-829E-4B9DE034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346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41928" y="-704091"/>
            <a:ext cx="15867529" cy="8996081"/>
          </a:xfrm>
          <a:prstGeom prst="rect">
            <a:avLst/>
          </a:prstGeom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685799" y="628853"/>
            <a:ext cx="8364071" cy="512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7630" tIns="53815" rIns="107630" bIns="53815">
            <a:spAutoFit/>
          </a:bodyPr>
          <a:lstStyle>
            <a:lvl1pPr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450975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450975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450975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450975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622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          TRƯỜNG TH MỸ ĐỨC I </a:t>
            </a: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730624" y="2808122"/>
            <a:ext cx="10111048" cy="569705"/>
          </a:xfrm>
          <a:prstGeom prst="rect">
            <a:avLst/>
          </a:prstGeom>
          <a:noFill/>
          <a:ln>
            <a:noFill/>
          </a:ln>
          <a:effectLst/>
        </p:spPr>
        <p:txBody>
          <a:bodyPr lIns="107630" tIns="53815" rIns="107630" bIns="538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087940" eaLnBrk="1" hangingPunct="1">
              <a:spcBef>
                <a:spcPts val="1348"/>
              </a:spcBef>
              <a:defRPr/>
            </a:pPr>
            <a:r>
              <a:rPr lang="en-US" sz="2996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MÔN:  </a:t>
            </a:r>
            <a:r>
              <a:rPr lang="en-US" sz="2996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 VIỆT LỚP 3</a:t>
            </a: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1886543" y="5905746"/>
            <a:ext cx="7462174" cy="56970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07630" tIns="53815" rIns="107630" bIns="538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087940" eaLnBrk="1" hangingPunct="1">
              <a:spcBef>
                <a:spcPts val="1348"/>
              </a:spcBef>
              <a:defRPr/>
            </a:pPr>
            <a:r>
              <a:rPr lang="en-US" sz="2996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996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996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996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96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996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96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996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96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Luyên</a:t>
            </a:r>
            <a:endParaRPr lang="en-US" sz="4045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1287746" y="4871904"/>
            <a:ext cx="3032857" cy="2299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1524000" y="3825354"/>
            <a:ext cx="10111048" cy="1353637"/>
          </a:xfrm>
          <a:prstGeom prst="rect">
            <a:avLst/>
          </a:prstGeom>
          <a:noFill/>
          <a:ln>
            <a:noFill/>
          </a:ln>
          <a:effectLst/>
        </p:spPr>
        <p:txBody>
          <a:bodyPr lIns="107630" tIns="53815" rIns="107630" bIns="538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087940" eaLnBrk="1" hangingPunct="1">
              <a:defRPr/>
            </a:pPr>
            <a:r>
              <a:rPr lang="en-US" sz="4045" b="1" dirty="0" err="1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45" b="1" dirty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12. </a:t>
            </a:r>
            <a:r>
              <a:rPr lang="en-US" sz="4045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45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45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45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45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MỞ RỘNG VỐN TỪ VỀ NHÀ TRƯỜNG. CÂU HỎI </a:t>
            </a:r>
          </a:p>
        </p:txBody>
      </p:sp>
      <p:pic>
        <p:nvPicPr>
          <p:cNvPr id="14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1635048" y="5033319"/>
            <a:ext cx="2319117" cy="2277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05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21">
            <a:extLst>
              <a:ext uri="{FF2B5EF4-FFF2-40B4-BE49-F238E27FC236}">
                <a16:creationId xmlns:a16="http://schemas.microsoft.com/office/drawing/2014/main" id="{6B2E33AD-7DC5-4F7F-B4D5-FF16936D161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5314317"/>
            <a:ext cx="12192000" cy="1568824"/>
          </a:xfrm>
          <a:prstGeom prst="rect">
            <a:avLst/>
          </a:prstGeom>
        </p:spPr>
      </p:pic>
      <p:pic>
        <p:nvPicPr>
          <p:cNvPr id="20" name="图片 10">
            <a:extLst>
              <a:ext uri="{FF2B5EF4-FFF2-40B4-BE49-F238E27FC236}">
                <a16:creationId xmlns:a16="http://schemas.microsoft.com/office/drawing/2014/main" id="{FFD9874D-CFE7-40E3-85E5-945EBA36960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260599" y="3055212"/>
            <a:ext cx="2263295" cy="3827929"/>
          </a:xfrm>
          <a:prstGeom prst="rect">
            <a:avLst/>
          </a:prstGeom>
        </p:spPr>
      </p:pic>
      <p:pic>
        <p:nvPicPr>
          <p:cNvPr id="8" name="Picture 7" descr="5Untitled.png">
            <a:extLst>
              <a:ext uri="{FF2B5EF4-FFF2-40B4-BE49-F238E27FC236}">
                <a16:creationId xmlns:a16="http://schemas.microsoft.com/office/drawing/2014/main" id="{90C58961-2599-4E98-86F6-B05A8C25FC4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377" l="0" r="100000">
                        <a14:foregroundMark x1="13425" y1="8519" x2="13425" y2="8519"/>
                        <a14:foregroundMark x1="4517" y1="2840" x2="4517" y2="2840"/>
                        <a14:foregroundMark x1="3388" y1="4260" x2="3388" y2="4260"/>
                        <a14:foregroundMark x1="3639" y1="6288" x2="3639" y2="6288"/>
                        <a14:foregroundMark x1="3137" y1="7505" x2="3137" y2="7505"/>
                        <a14:foregroundMark x1="5521" y1="8114" x2="5521" y2="8114"/>
                        <a14:foregroundMark x1="4141" y1="1014" x2="4141" y2="1014"/>
                        <a14:foregroundMark x1="3388" y1="1623" x2="3388" y2="1623"/>
                        <a14:foregroundMark x1="10163" y1="4462" x2="10163" y2="4462"/>
                        <a14:foregroundMark x1="6524" y1="9939" x2="6524" y2="9939"/>
                        <a14:foregroundMark x1="8908" y1="18256" x2="40652" y2="19878"/>
                        <a14:foregroundMark x1="9410" y1="19675" x2="28105" y2="19878"/>
                        <a14:foregroundMark x1="22710" y1="20690" x2="56336" y2="18864"/>
                        <a14:foregroundMark x1="41907" y1="20284" x2="73777" y2="18458"/>
                        <a14:foregroundMark x1="62610" y1="18864" x2="91593" y2="19473"/>
                        <a14:foregroundMark x1="76662" y1="21095" x2="93099" y2="19473"/>
                        <a14:foregroundMark x1="8783" y1="23529" x2="28858" y2="24341"/>
                        <a14:foregroundMark x1="10163" y1="25355" x2="31117" y2="25963"/>
                        <a14:foregroundMark x1="8908" y1="23732" x2="8657" y2="26166"/>
                        <a14:foregroundMark x1="8156" y1="22921" x2="10916" y2="26166"/>
                        <a14:foregroundMark x1="8407" y1="18256" x2="8908" y2="21907"/>
                        <a14:foregroundMark x1="9410" y1="18256" x2="35132" y2="18256"/>
                        <a14:foregroundMark x1="34504" y1="19270" x2="46675" y2="18256"/>
                        <a14:foregroundMark x1="36136" y1="18458" x2="46173" y2="18053"/>
                        <a14:foregroundMark x1="32999" y1="18458" x2="38896" y2="18053"/>
                        <a14:foregroundMark x1="34003" y1="20081" x2="50439" y2="21095"/>
                        <a14:foregroundMark x1="53074" y1="17647" x2="63237" y2="17647"/>
                        <a14:foregroundMark x1="49184" y1="18661" x2="55709" y2="17647"/>
                        <a14:foregroundMark x1="29737" y1="22718" x2="30113" y2="23935"/>
                        <a14:foregroundMark x1="30489" y1="23327" x2="30740" y2="24544"/>
                        <a14:foregroundMark x1="31493" y1="23124" x2="31368" y2="25355"/>
                        <a14:foregroundMark x1="31870" y1="20690" x2="36010" y2="21298"/>
                        <a14:foregroundMark x1="37014" y1="21298" x2="42535" y2="21501"/>
                        <a14:foregroundMark x1="44166" y1="21704" x2="47428" y2="21907"/>
                        <a14:foregroundMark x1="52823" y1="77688" x2="52447" y2="78296"/>
                        <a14:foregroundMark x1="45169" y1="77485" x2="45169" y2="77485"/>
                        <a14:foregroundMark x1="46048" y1="75051" x2="46550" y2="75659"/>
                        <a14:foregroundMark x1="49310" y1="79108" x2="49310" y2="79108"/>
                        <a14:foregroundMark x1="49435" y1="79919" x2="49435" y2="79919"/>
                        <a14:foregroundMark x1="48683" y1="93509" x2="48683" y2="93509"/>
                        <a14:foregroundMark x1="45797" y1="92698" x2="45797" y2="92698"/>
                        <a14:foregroundMark x1="45797" y1="93103" x2="45797" y2="93103"/>
                        <a14:foregroundMark x1="51443" y1="95335" x2="51443" y2="95335"/>
                        <a14:foregroundMark x1="52572" y1="95335" x2="52572" y2="95335"/>
                        <a14:foregroundMark x1="53701" y1="93712" x2="53701" y2="93712"/>
                        <a14:foregroundMark x1="49686" y1="94118" x2="49686" y2="94118"/>
                        <a14:foregroundMark x1="47553" y1="96957" x2="47553" y2="96957"/>
                        <a14:foregroundMark x1="45797" y1="95943" x2="45797" y2="95943"/>
                        <a14:foregroundMark x1="45671" y1="95943" x2="45671" y2="95943"/>
                        <a14:foregroundMark x1="75157" y1="48884" x2="75157" y2="48884"/>
                        <a14:foregroundMark x1="62233" y1="48276" x2="69511" y2="56187"/>
                        <a14:foregroundMark x1="66374" y1="47465" x2="71142" y2="49087"/>
                        <a14:foregroundMark x1="70891" y1="47262" x2="81430" y2="52535"/>
                        <a14:foregroundMark x1="79548" y1="47465" x2="87578" y2="51116"/>
                        <a14:foregroundMark x1="63739" y1="21095" x2="76286" y2="20690"/>
                        <a14:foregroundMark x1="76662" y1="18661" x2="81807" y2="17241"/>
                        <a14:foregroundMark x1="77164" y1="17039" x2="86324" y2="18053"/>
                        <a14:foregroundMark x1="83061" y1="17241" x2="88206" y2="16633"/>
                        <a14:foregroundMark x1="25471" y1="41785" x2="35132" y2="42799"/>
                        <a14:foregroundMark x1="26223" y1="46247" x2="35634" y2="47465"/>
                        <a14:foregroundMark x1="23714" y1="40365" x2="22836" y2="45639"/>
                        <a14:foregroundMark x1="23212" y1="44828" x2="26851" y2="48479"/>
                        <a14:foregroundMark x1="24592" y1="46856" x2="29737" y2="49899"/>
                        <a14:foregroundMark x1="43413" y1="33874" x2="47177" y2="36308"/>
                        <a14:foregroundMark x1="41656" y1="36511" x2="47051" y2="39959"/>
                        <a14:foregroundMark x1="54705" y1="35700" x2="59724" y2="40568"/>
                        <a14:foregroundMark x1="20703" y1="56187" x2="24341" y2="61866"/>
                        <a14:foregroundMark x1="23463" y1="56389" x2="26474" y2="57809"/>
                        <a14:foregroundMark x1="24843" y1="75051" x2="26725" y2="80527"/>
                        <a14:foregroundMark x1="22585" y1="76876" x2="22836" y2="83164"/>
                        <a14:foregroundMark x1="21455" y1="74239" x2="20452" y2="78702"/>
                        <a14:foregroundMark x1="21079" y1="80325" x2="22459" y2="82961"/>
                        <a14:foregroundMark x1="18946" y1="59026" x2="19322" y2="62475"/>
                        <a14:foregroundMark x1="16688" y1="4868" x2="16688" y2="4868"/>
                        <a14:foregroundMark x1="45295" y1="92089" x2="49812" y2="97160"/>
                        <a14:foregroundMark x1="69887" y1="65923" x2="70891" y2="68560"/>
                        <a14:foregroundMark x1="70389" y1="63895" x2="73400" y2="65923"/>
                        <a14:foregroundMark x1="68256" y1="68154" x2="69511" y2="73834"/>
                        <a14:foregroundMark x1="14178" y1="5274" x2="14178" y2="5274"/>
                        <a14:foregroundMark x1="10289" y1="4665" x2="13676" y2="8722"/>
                        <a14:foregroundMark x1="14053" y1="8722" x2="14053" y2="8722"/>
                        <a14:foregroundMark x1="18946" y1="9331" x2="18946" y2="9331"/>
                        <a14:foregroundMark x1="21079" y1="3854" x2="21079" y2="3854"/>
                        <a14:foregroundMark x1="2635" y1="7911" x2="2635" y2="7911"/>
                        <a14:foregroundMark x1="2509" y1="2840" x2="2509" y2="2840"/>
                        <a14:foregroundMark x1="1757" y1="3043" x2="1757" y2="3043"/>
                        <a14:foregroundMark x1="1757" y1="5071" x2="1757" y2="5071"/>
                        <a14:foregroundMark x1="2886" y1="9736" x2="2886" y2="9736"/>
                        <a14:foregroundMark x1="4642" y1="11156" x2="4642" y2="11156"/>
                        <a14:foregroundMark x1="2384" y1="15010" x2="2384" y2="15010"/>
                        <a14:foregroundMark x1="2384" y1="15010" x2="2384" y2="15010"/>
                        <a14:foregroundMark x1="9034" y1="20690" x2="9034" y2="20690"/>
                        <a14:foregroundMark x1="1506" y1="8114" x2="6901" y2="16836"/>
                        <a14:foregroundMark x1="12171" y1="9128" x2="25721" y2="16227"/>
                        <a14:foregroundMark x1="12673" y1="4057" x2="25094" y2="9533"/>
                      </a14:backgroundRemoval>
                    </a14:imgEffect>
                  </a14:imgLayer>
                </a14:imgProps>
              </a:ext>
            </a:extLst>
          </a:blip>
          <a:srcRect r="73490" b="86250"/>
          <a:stretch/>
        </p:blipFill>
        <p:spPr>
          <a:xfrm>
            <a:off x="152400" y="457200"/>
            <a:ext cx="4018295" cy="11176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03792" y="2112263"/>
            <a:ext cx="10620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Tìm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những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từ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chỉ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trường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học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của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chúng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mình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2D4E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820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82" y="54037"/>
            <a:ext cx="12053246" cy="6858000"/>
          </a:xfrm>
        </p:spPr>
      </p:pic>
      <p:sp>
        <p:nvSpPr>
          <p:cNvPr id="11" name="文本框 18">
            <a:extLst>
              <a:ext uri="{FF2B5EF4-FFF2-40B4-BE49-F238E27FC236}">
                <a16:creationId xmlns:a16="http://schemas.microsoft.com/office/drawing/2014/main" id="{C5F1B821-8DCB-43A8-983C-0D5A3A8793E7}"/>
              </a:ext>
            </a:extLst>
          </p:cNvPr>
          <p:cNvSpPr txBox="1"/>
          <p:nvPr/>
        </p:nvSpPr>
        <p:spPr>
          <a:xfrm>
            <a:off x="682387" y="2701702"/>
            <a:ext cx="108226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6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CHÀO TẠM BIỆT CÁC EM! CHÚC CÁC EM CHĂM NGOAN, HỌC GIỎI! </a:t>
            </a:r>
            <a:endParaRPr kumimoji="0" lang="zh-CN" altLang="en-US" sz="3600" b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540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18614" y="285705"/>
            <a:ext cx="1072191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Na, </a:t>
            </a:r>
            <a:r>
              <a:rPr lang="en-US" sz="40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40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mẩu</a:t>
            </a:r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8614" y="1842448"/>
            <a:ext cx="111229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tẩy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8614" y="3291469"/>
            <a:ext cx="113951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Na,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14146" y="4057766"/>
            <a:ext cx="78236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Na?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5091" y="4958518"/>
            <a:ext cx="94395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Na,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xao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765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5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1287746" y="4871904"/>
            <a:ext cx="3032857" cy="2299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1635048" y="5033319"/>
            <a:ext cx="2319117" cy="2277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peech Bubble: Oval 19">
            <a:extLst>
              <a:ext uri="{FF2B5EF4-FFF2-40B4-BE49-F238E27FC236}">
                <a16:creationId xmlns:a16="http://schemas.microsoft.com/office/drawing/2014/main" id="{AB2D7F06-3216-4C1C-AFB9-D450DB59F2AB}"/>
              </a:ext>
            </a:extLst>
          </p:cNvPr>
          <p:cNvSpPr/>
          <p:nvPr/>
        </p:nvSpPr>
        <p:spPr>
          <a:xfrm>
            <a:off x="1988033" y="2083443"/>
            <a:ext cx="7341161" cy="2788461"/>
          </a:xfrm>
          <a:prstGeom prst="wedgeEllipse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16" name="文本框 18">
            <a:extLst>
              <a:ext uri="{FF2B5EF4-FFF2-40B4-BE49-F238E27FC236}">
                <a16:creationId xmlns:a16="http://schemas.microsoft.com/office/drawing/2014/main" id="{C5F1B821-8DCB-43A8-983C-0D5A3A8793E7}"/>
              </a:ext>
            </a:extLst>
          </p:cNvPr>
          <p:cNvSpPr txBox="1"/>
          <p:nvPr/>
        </p:nvSpPr>
        <p:spPr>
          <a:xfrm>
            <a:off x="2974693" y="337148"/>
            <a:ext cx="63545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Thứ</a:t>
            </a:r>
            <a:r>
              <a:rPr lang="zh-CN" altLang="en-US" sz="2800" b="1" i="1" dirty="0">
                <a:solidFill>
                  <a:srgbClr val="00B05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i="1" dirty="0" err="1">
                <a:solidFill>
                  <a:srgbClr val="00B05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Sáu</a:t>
            </a:r>
            <a:r>
              <a:rPr kumimoji="0" lang="zh-CN" alt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ngày</a:t>
            </a:r>
            <a:r>
              <a:rPr kumimoji="0" lang="zh-CN" alt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13 </a:t>
            </a:r>
            <a:r>
              <a:rPr kumimoji="0" lang="en-US" altLang="zh-CN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tháng</a:t>
            </a:r>
            <a:r>
              <a:rPr kumimoji="0" lang="zh-CN" alt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kumimoji="0" lang="zh-CN" alt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năm</a:t>
            </a:r>
            <a:r>
              <a:rPr kumimoji="0" lang="zh-CN" alt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2023</a:t>
            </a:r>
            <a:endParaRPr kumimoji="0" lang="zh-CN" altLang="en-US" sz="2800" b="1" i="1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7A0FA3D-35A4-4FA1-93E7-C8D65ACE7B48}"/>
              </a:ext>
            </a:extLst>
          </p:cNvPr>
          <p:cNvSpPr txBox="1"/>
          <p:nvPr/>
        </p:nvSpPr>
        <p:spPr>
          <a:xfrm>
            <a:off x="4456252" y="737258"/>
            <a:ext cx="2905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strike="noStrike" kern="1200" cap="none" spc="30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Tiếng</a:t>
            </a:r>
            <a:r>
              <a:rPr kumimoji="0" lang="en-US" sz="3200" b="1" i="0" strike="noStrike" kern="1200" cap="none" spc="30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 </a:t>
            </a:r>
            <a:r>
              <a:rPr kumimoji="0" lang="en-US" sz="3200" b="1" i="0" strike="noStrike" kern="1200" cap="none" spc="30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Việt</a:t>
            </a:r>
            <a:endParaRPr kumimoji="0" lang="en-US" sz="3200" b="1" i="0" strike="noStrike" kern="1200" cap="none" spc="30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Microsoft YaHei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A0A207-1E37-BE84-B2C6-029EA3B6C1C9}"/>
              </a:ext>
            </a:extLst>
          </p:cNvPr>
          <p:cNvSpPr txBox="1"/>
          <p:nvPr/>
        </p:nvSpPr>
        <p:spPr>
          <a:xfrm>
            <a:off x="1904999" y="5448648"/>
            <a:ext cx="87943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Em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103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i.pinimg.com/564x/29/0b/bd/290bbdd5b4be74c3ef1e8702b23abaf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1" t="3097" r="6198" b="3033"/>
          <a:stretch/>
        </p:blipFill>
        <p:spPr bwMode="auto">
          <a:xfrm>
            <a:off x="-558176" y="1316742"/>
            <a:ext cx="2041989" cy="554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 rot="21231434">
            <a:off x="-132455" y="2432265"/>
            <a:ext cx="15829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000" dirty="0" err="1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Trả</a:t>
            </a:r>
            <a:r>
              <a:rPr lang="en-US" sz="2000" dirty="0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lời</a:t>
            </a:r>
            <a:endParaRPr lang="en-US" sz="2000" dirty="0">
              <a:latin typeface="Times New Roman" panose="02020603050405020304" pitchFamily="18" charset="0"/>
              <a:ea typeface="Architecture" panose="020B0500000000000000" pitchFamily="34" charset="0"/>
              <a:cs typeface="Times New Roman" panose="02020603050405020304" pitchFamily="18" charset="0"/>
            </a:endParaRPr>
          </a:p>
          <a:p>
            <a:pPr lvl="0" algn="ctr"/>
            <a:r>
              <a:rPr lang="en-US" sz="2000" dirty="0" err="1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hỏi</a:t>
            </a:r>
            <a:endParaRPr lang="en-US" sz="2000" dirty="0">
              <a:latin typeface="Times New Roman" panose="02020603050405020304" pitchFamily="18" charset="0"/>
              <a:ea typeface="Architecture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060812" y="223714"/>
            <a:ext cx="82841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A0FA3D-35A4-4FA1-93E7-C8D65ACE7B48}"/>
              </a:ext>
            </a:extLst>
          </p:cNvPr>
          <p:cNvSpPr txBox="1"/>
          <p:nvPr/>
        </p:nvSpPr>
        <p:spPr>
          <a:xfrm>
            <a:off x="4108016" y="962799"/>
            <a:ext cx="2905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strike="noStrike" kern="1200" cap="none" spc="30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Tiếng</a:t>
            </a:r>
            <a:r>
              <a:rPr kumimoji="0" lang="en-US" sz="4000" b="1" i="0" strike="noStrike" kern="1200" cap="none" spc="30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 </a:t>
            </a:r>
            <a:r>
              <a:rPr kumimoji="0" lang="en-US" sz="4000" b="1" i="0" strike="noStrike" kern="1200" cap="none" spc="30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Việt</a:t>
            </a:r>
            <a:endParaRPr kumimoji="0" lang="en-US" sz="4000" b="1" i="0" strike="noStrike" kern="1200" cap="none" spc="30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Microsoft YaHei"/>
              <a:cs typeface="Times New Roman" panose="02020603050405020304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677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wheelReverse spokes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5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1287746" y="4871904"/>
            <a:ext cx="3032857" cy="2299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1635048" y="5033319"/>
            <a:ext cx="2319117" cy="2277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peech Bubble: Oval 19">
            <a:extLst>
              <a:ext uri="{FF2B5EF4-FFF2-40B4-BE49-F238E27FC236}">
                <a16:creationId xmlns:a16="http://schemas.microsoft.com/office/drawing/2014/main" id="{AB2D7F06-3216-4C1C-AFB9-D450DB59F2AB}"/>
              </a:ext>
            </a:extLst>
          </p:cNvPr>
          <p:cNvSpPr/>
          <p:nvPr/>
        </p:nvSpPr>
        <p:spPr>
          <a:xfrm>
            <a:off x="1988033" y="2083443"/>
            <a:ext cx="7341161" cy="3541852"/>
          </a:xfrm>
          <a:prstGeom prst="wedgeEllipse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r>
              <a:rPr lang="en-US" sz="4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A0FA3D-35A4-4FA1-93E7-C8D65ACE7B48}"/>
              </a:ext>
            </a:extLst>
          </p:cNvPr>
          <p:cNvSpPr txBox="1"/>
          <p:nvPr/>
        </p:nvSpPr>
        <p:spPr>
          <a:xfrm>
            <a:off x="349956" y="933297"/>
            <a:ext cx="118420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strike="noStrike" kern="1200" cap="none" spc="30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Tiếng</a:t>
            </a:r>
            <a:r>
              <a:rPr kumimoji="0" lang="en-US" sz="2400" b="1" i="0" strike="noStrike" kern="1200" cap="none" spc="30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 </a:t>
            </a:r>
            <a:r>
              <a:rPr kumimoji="0" lang="en-US" sz="2400" b="1" i="0" strike="noStrike" kern="1200" cap="none" spc="30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Việt</a:t>
            </a:r>
            <a:endParaRPr kumimoji="0" lang="en-US" sz="2400" b="1" i="0" strike="noStrike" kern="1200" cap="none" spc="30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Microsoft YaHei"/>
              <a:cs typeface="Times New Roman" panose="02020603050405020304" pitchFamily="18" charset="0"/>
              <a:sym typeface="+mn-l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spc="300" dirty="0" err="1">
                <a:solidFill>
                  <a:srgbClr val="00B05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Luyện</a:t>
            </a:r>
            <a:r>
              <a:rPr lang="en-US" sz="3200" b="1" spc="300" dirty="0">
                <a:solidFill>
                  <a:srgbClr val="00B05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 </a:t>
            </a:r>
            <a:r>
              <a:rPr lang="en-US" sz="3200" b="1" spc="300" dirty="0" err="1">
                <a:solidFill>
                  <a:srgbClr val="00B05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tập:</a:t>
            </a:r>
            <a:r>
              <a:rPr lang="en-US" sz="32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Mở</a:t>
            </a:r>
            <a:r>
              <a:rPr lang="en-US" sz="3200" b="1" spc="300" dirty="0">
                <a:solidFill>
                  <a:srgbClr val="00B05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 </a:t>
            </a:r>
            <a:r>
              <a:rPr lang="en-US" sz="32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rộng</a:t>
            </a:r>
            <a:r>
              <a:rPr lang="en-US" sz="3200" b="1" spc="3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 </a:t>
            </a:r>
            <a:r>
              <a:rPr lang="en-US" sz="32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vốn</a:t>
            </a:r>
            <a:r>
              <a:rPr lang="en-US" sz="3200" b="1" spc="3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 </a:t>
            </a:r>
            <a:r>
              <a:rPr lang="en-US" sz="32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từ</a:t>
            </a:r>
            <a:r>
              <a:rPr lang="en-US" sz="3200" b="1" spc="3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 </a:t>
            </a:r>
            <a:r>
              <a:rPr lang="en-US" sz="32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về</a:t>
            </a:r>
            <a:r>
              <a:rPr lang="en-US" sz="3200" b="1" spc="3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 </a:t>
            </a:r>
            <a:r>
              <a:rPr lang="en-US" sz="32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nhà</a:t>
            </a:r>
            <a:r>
              <a:rPr lang="en-US" sz="3200" b="1" spc="3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 </a:t>
            </a:r>
            <a:r>
              <a:rPr lang="en-US" sz="32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trường</a:t>
            </a:r>
            <a:r>
              <a:rPr lang="en-US" sz="3200" b="1" spc="3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. </a:t>
            </a:r>
            <a:r>
              <a:rPr lang="en-US" sz="32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Câu</a:t>
            </a:r>
            <a:r>
              <a:rPr lang="en-US" sz="3200" b="1" spc="3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 </a:t>
            </a:r>
            <a:r>
              <a:rPr lang="en-US" sz="32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hỏi</a:t>
            </a:r>
            <a:endParaRPr kumimoji="0" lang="en-US" sz="3200" b="1" i="0" strike="noStrike" kern="1200" cap="none" spc="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/>
              <a:cs typeface="Times New Roman" panose="02020603050405020304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32702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1058A95-F8BE-F163-5F01-95A46DF675D2}"/>
              </a:ext>
            </a:extLst>
          </p:cNvPr>
          <p:cNvSpPr/>
          <p:nvPr/>
        </p:nvSpPr>
        <p:spPr>
          <a:xfrm>
            <a:off x="354146" y="1424803"/>
            <a:ext cx="11214270" cy="695148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392720"/>
              </p:ext>
            </p:extLst>
          </p:nvPr>
        </p:nvGraphicFramePr>
        <p:xfrm>
          <a:off x="72681" y="2440891"/>
          <a:ext cx="10735002" cy="4385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2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122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4572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endParaRPr lang="en-US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Nunito Black" pitchFamily="2" charset="0"/>
                      </a:endParaRPr>
                    </a:p>
                  </a:txBody>
                  <a:tcPr>
                    <a:solidFill>
                      <a:srgbClr val="F5F6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00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Địa</a:t>
                      </a:r>
                      <a:r>
                        <a:rPr lang="en-US" sz="2400" baseline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24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Nunito Black" pitchFamily="2" charset="0"/>
                      </a:endParaRPr>
                    </a:p>
                  </a:txBody>
                  <a:tcPr>
                    <a:solidFill>
                      <a:srgbClr val="F5F6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168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2400" b="1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br>
                        <a:rPr lang="vi-VN" sz="2400" b="0" i="0" dirty="0">
                          <a:solidFill>
                            <a:srgbClr val="000000"/>
                          </a:solidFill>
                          <a:effectLst/>
                          <a:latin typeface="Nunito Black" pitchFamily="2" charset="0"/>
                        </a:rPr>
                      </a:br>
                      <a:endParaRPr lang="en-US" sz="2400" dirty="0">
                        <a:latin typeface="Nunito Black" pitchFamily="2" charset="0"/>
                      </a:endParaRPr>
                    </a:p>
                  </a:txBody>
                  <a:tcPr>
                    <a:solidFill>
                      <a:srgbClr val="F5F6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832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400" b="1" baseline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endParaRPr lang="en-US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400" dirty="0">
                        <a:latin typeface="Nunito Black" pitchFamily="2" charset="0"/>
                      </a:endParaRPr>
                    </a:p>
                  </a:txBody>
                  <a:tcPr>
                    <a:solidFill>
                      <a:srgbClr val="F5F6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4605867" y="2512544"/>
            <a:ext cx="651581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609630"/>
            <a:r>
              <a:rPr lang="vi-VN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thầy giáo, bác bảo vệ,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vi-VN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hiệu trưởng, cô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phó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viện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...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26844" y="3715523"/>
            <a:ext cx="659483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609630"/>
            <a:r>
              <a:rPr lang="vi-VN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cổng trường, lớp học, thư viện, phòng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vi-VN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sân trường, sân bóng,…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05867" y="4764616"/>
            <a:ext cx="63287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vi-VN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vi-VN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bình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lọc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nước,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nhựa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tivi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quạt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605867" y="5878475"/>
            <a:ext cx="67235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609630"/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7A0FA3D-35A4-4FA1-93E7-C8D65ACE7B48}"/>
              </a:ext>
            </a:extLst>
          </p:cNvPr>
          <p:cNvSpPr txBox="1"/>
          <p:nvPr/>
        </p:nvSpPr>
        <p:spPr>
          <a:xfrm>
            <a:off x="349956" y="470696"/>
            <a:ext cx="118420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strike="noStrike" kern="1200" cap="none" spc="30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Tiếng</a:t>
            </a:r>
            <a:r>
              <a:rPr kumimoji="0" lang="en-US" sz="2400" b="1" i="0" strike="noStrike" kern="1200" cap="none" spc="30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 </a:t>
            </a:r>
            <a:r>
              <a:rPr kumimoji="0" lang="en-US" sz="2400" b="1" i="0" strike="noStrike" kern="1200" cap="none" spc="30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Việt</a:t>
            </a:r>
            <a:endParaRPr kumimoji="0" lang="en-US" sz="2400" b="1" i="0" strike="noStrike" kern="1200" cap="none" spc="30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Microsoft YaHei"/>
              <a:cs typeface="Times New Roman" panose="02020603050405020304" pitchFamily="18" charset="0"/>
              <a:sym typeface="+mn-l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spc="300" dirty="0" err="1"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Luyện</a:t>
            </a:r>
            <a:r>
              <a:rPr lang="en-US" sz="3200" b="1" spc="300" dirty="0"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 </a:t>
            </a:r>
            <a:r>
              <a:rPr lang="en-US" sz="3200" b="1" spc="300" dirty="0" err="1"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tập:</a:t>
            </a:r>
            <a:r>
              <a:rPr lang="en-US" sz="32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Mở</a:t>
            </a:r>
            <a:r>
              <a:rPr lang="en-US" sz="3200" b="1" spc="3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 </a:t>
            </a:r>
            <a:r>
              <a:rPr lang="en-US" sz="32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rộng</a:t>
            </a:r>
            <a:r>
              <a:rPr lang="en-US" sz="3200" b="1" spc="3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 </a:t>
            </a:r>
            <a:r>
              <a:rPr lang="en-US" sz="32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vốn</a:t>
            </a:r>
            <a:r>
              <a:rPr lang="en-US" sz="3200" b="1" spc="3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 </a:t>
            </a:r>
            <a:r>
              <a:rPr lang="en-US" sz="32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từ</a:t>
            </a:r>
            <a:r>
              <a:rPr lang="en-US" sz="3200" b="1" spc="3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 </a:t>
            </a:r>
            <a:r>
              <a:rPr lang="en-US" sz="32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về</a:t>
            </a:r>
            <a:r>
              <a:rPr lang="en-US" sz="3200" b="1" spc="3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 </a:t>
            </a:r>
            <a:r>
              <a:rPr lang="en-US" sz="32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nhà</a:t>
            </a:r>
            <a:r>
              <a:rPr lang="en-US" sz="3200" b="1" spc="3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 </a:t>
            </a:r>
            <a:r>
              <a:rPr lang="en-US" sz="32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trường</a:t>
            </a:r>
            <a:r>
              <a:rPr lang="en-US" sz="3200" b="1" spc="3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. </a:t>
            </a:r>
            <a:r>
              <a:rPr lang="en-US" sz="32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Câu</a:t>
            </a:r>
            <a:r>
              <a:rPr lang="en-US" sz="3200" b="1" spc="3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 </a:t>
            </a:r>
            <a:r>
              <a:rPr lang="en-US" sz="32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hỏi</a:t>
            </a:r>
            <a:endParaRPr kumimoji="0" lang="en-US" sz="3200" b="1" i="0" strike="noStrike" kern="1200" cap="none" spc="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7A0FA3D-35A4-4FA1-93E7-C8D65ACE7B48}"/>
              </a:ext>
            </a:extLst>
          </p:cNvPr>
          <p:cNvSpPr txBox="1"/>
          <p:nvPr/>
        </p:nvSpPr>
        <p:spPr>
          <a:xfrm>
            <a:off x="2198879" y="2656127"/>
            <a:ext cx="20261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học</a:t>
            </a:r>
            <a:r>
              <a:rPr lang="en-US" sz="2800" b="1" spc="3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 </a:t>
            </a:r>
            <a:r>
              <a:rPr lang="en-US" sz="28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sinh</a:t>
            </a:r>
            <a:endParaRPr kumimoji="0" lang="en-US" sz="2800" b="1" i="0" strike="noStrike" kern="1200" cap="none" spc="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7A0FA3D-35A4-4FA1-93E7-C8D65ACE7B48}"/>
              </a:ext>
            </a:extLst>
          </p:cNvPr>
          <p:cNvSpPr txBox="1"/>
          <p:nvPr/>
        </p:nvSpPr>
        <p:spPr>
          <a:xfrm>
            <a:off x="2015591" y="3930759"/>
            <a:ext cx="2511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cổng</a:t>
            </a:r>
            <a:r>
              <a:rPr lang="en-US" sz="2800" b="1" spc="300" dirty="0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 </a:t>
            </a:r>
            <a:r>
              <a:rPr lang="en-US" sz="28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trường</a:t>
            </a:r>
            <a:endParaRPr kumimoji="0" lang="en-US" sz="2800" b="1" i="0" strike="noStrike" kern="1200" cap="none" spc="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7A0FA3D-35A4-4FA1-93E7-C8D65ACE7B48}"/>
              </a:ext>
            </a:extLst>
          </p:cNvPr>
          <p:cNvSpPr txBox="1"/>
          <p:nvPr/>
        </p:nvSpPr>
        <p:spPr>
          <a:xfrm>
            <a:off x="2198879" y="4906484"/>
            <a:ext cx="13609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bàn</a:t>
            </a:r>
            <a:endParaRPr kumimoji="0" lang="en-US" sz="2800" b="1" i="0" strike="noStrike" kern="1200" cap="none" spc="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A0FA3D-35A4-4FA1-93E7-C8D65ACE7B48}"/>
              </a:ext>
            </a:extLst>
          </p:cNvPr>
          <p:cNvSpPr txBox="1"/>
          <p:nvPr/>
        </p:nvSpPr>
        <p:spPr>
          <a:xfrm>
            <a:off x="2015591" y="6044773"/>
            <a:ext cx="18333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spc="300" dirty="0" err="1">
                <a:solidFill>
                  <a:srgbClr val="FF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+mn-lt"/>
              </a:rPr>
              <a:t>viết</a:t>
            </a:r>
            <a:endParaRPr kumimoji="0" lang="en-US" sz="2800" b="1" i="0" strike="noStrike" kern="1200" cap="none" spc="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11940" y="9031"/>
            <a:ext cx="61141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7061556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1" grpId="0"/>
      <p:bldP spid="12" grpId="0"/>
      <p:bldP spid="13" grpId="0"/>
      <p:bldP spid="15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i.pinimg.com/564x/29/0b/bd/290bbdd5b4be74c3ef1e8702b23abaf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1" t="3097" r="6198" b="3033"/>
          <a:stretch/>
        </p:blipFill>
        <p:spPr bwMode="auto">
          <a:xfrm>
            <a:off x="5886" y="1310640"/>
            <a:ext cx="1634121" cy="554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 rot="21231434">
            <a:off x="170670" y="1886174"/>
            <a:ext cx="129294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000" dirty="0" err="1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Thảo</a:t>
            </a:r>
            <a:r>
              <a:rPr lang="en-US" sz="2000" dirty="0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luân</a:t>
            </a:r>
            <a:r>
              <a:rPr lang="en-US" sz="2000" dirty="0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 N2  </a:t>
            </a:r>
            <a:r>
              <a:rPr lang="en-US" sz="2000" dirty="0" err="1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Trả</a:t>
            </a:r>
            <a:r>
              <a:rPr lang="en-US" sz="2000" dirty="0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lời</a:t>
            </a:r>
            <a:endParaRPr lang="en-US" sz="2000" dirty="0">
              <a:latin typeface="Times New Roman" panose="02020603050405020304" pitchFamily="18" charset="0"/>
              <a:ea typeface="Architecture" panose="020B0500000000000000" pitchFamily="34" charset="0"/>
              <a:cs typeface="Times New Roman" panose="02020603050405020304" pitchFamily="18" charset="0"/>
            </a:endParaRPr>
          </a:p>
          <a:p>
            <a:pPr lvl="0" algn="ctr"/>
            <a:r>
              <a:rPr lang="en-US" sz="2000" dirty="0" err="1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hỏi</a:t>
            </a:r>
            <a:endParaRPr lang="en-US" sz="2000" dirty="0">
              <a:latin typeface="Times New Roman" panose="02020603050405020304" pitchFamily="18" charset="0"/>
              <a:ea typeface="Architecture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47293" y="4158607"/>
            <a:ext cx="7879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con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giặt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lót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15" name="Oval 14"/>
          <p:cNvSpPr/>
          <p:nvPr/>
        </p:nvSpPr>
        <p:spPr>
          <a:xfrm>
            <a:off x="1924211" y="2527523"/>
            <a:ext cx="623082" cy="6196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547293" y="2583979"/>
            <a:ext cx="49999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02706" y="3403622"/>
            <a:ext cx="63613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649698" y="762336"/>
            <a:ext cx="1022686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3" name="Oval 22"/>
          <p:cNvSpPr/>
          <p:nvPr/>
        </p:nvSpPr>
        <p:spPr>
          <a:xfrm>
            <a:off x="1943996" y="3403622"/>
            <a:ext cx="623082" cy="6196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4" name="Oval 23"/>
          <p:cNvSpPr/>
          <p:nvPr/>
        </p:nvSpPr>
        <p:spPr>
          <a:xfrm>
            <a:off x="1957409" y="4113124"/>
            <a:ext cx="623082" cy="6196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860103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wheelReverse spokes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5" grpId="0" animBg="1"/>
      <p:bldP spid="20" grpId="0"/>
      <p:bldP spid="21" grpId="0"/>
      <p:bldP spid="22" grpId="0"/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0">
            <a:extLst>
              <a:ext uri="{FF2B5EF4-FFF2-40B4-BE49-F238E27FC236}">
                <a16:creationId xmlns:a16="http://schemas.microsoft.com/office/drawing/2014/main" id="{FFD9874D-CFE7-40E3-85E5-945EBA36960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662615" y="3746778"/>
            <a:ext cx="1958394" cy="32382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8791" y="295337"/>
            <a:ext cx="404669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*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thường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dùng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   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4358093" y="2562066"/>
            <a:ext cx="3136983" cy="15973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endParaRPr lang="en-US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06032" y="1075499"/>
            <a:ext cx="13583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Ai?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76643" y="3570471"/>
            <a:ext cx="1972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Cái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gì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?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37642" y="4596060"/>
            <a:ext cx="19243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Ở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đâu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?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098236" y="1696156"/>
            <a:ext cx="2045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Khi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nào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01498" y="2253495"/>
            <a:ext cx="25655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Thế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nào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?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344140" y="4661597"/>
            <a:ext cx="2013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2D4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Vì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sao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?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Arrow Connector 16"/>
          <p:cNvCxnSpPr>
            <a:cxnSpLocks/>
          </p:cNvCxnSpPr>
          <p:nvPr/>
        </p:nvCxnSpPr>
        <p:spPr>
          <a:xfrm flipV="1">
            <a:off x="7182408" y="2253495"/>
            <a:ext cx="966378" cy="60994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cxnSpLocks/>
          </p:cNvCxnSpPr>
          <p:nvPr/>
        </p:nvCxnSpPr>
        <p:spPr>
          <a:xfrm flipH="1" flipV="1">
            <a:off x="3385422" y="2756848"/>
            <a:ext cx="1030058" cy="33077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cxnSpLocks/>
          </p:cNvCxnSpPr>
          <p:nvPr/>
        </p:nvCxnSpPr>
        <p:spPr>
          <a:xfrm>
            <a:off x="7360666" y="3570471"/>
            <a:ext cx="1118231" cy="7052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cxnSpLocks/>
          </p:cNvCxnSpPr>
          <p:nvPr/>
        </p:nvCxnSpPr>
        <p:spPr>
          <a:xfrm>
            <a:off x="5693153" y="4121093"/>
            <a:ext cx="0" cy="94993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cxnSpLocks/>
          </p:cNvCxnSpPr>
          <p:nvPr/>
        </p:nvCxnSpPr>
        <p:spPr>
          <a:xfrm flipH="1" flipV="1">
            <a:off x="4845045" y="1688447"/>
            <a:ext cx="414559" cy="94195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cxnSpLocks/>
          </p:cNvCxnSpPr>
          <p:nvPr/>
        </p:nvCxnSpPr>
        <p:spPr>
          <a:xfrm flipH="1">
            <a:off x="4176215" y="3926657"/>
            <a:ext cx="668830" cy="87735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cxnSpLocks/>
          </p:cNvCxnSpPr>
          <p:nvPr/>
        </p:nvCxnSpPr>
        <p:spPr>
          <a:xfrm flipV="1">
            <a:off x="6359451" y="1721830"/>
            <a:ext cx="227931" cy="88562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cxnSpLocks/>
          </p:cNvCxnSpPr>
          <p:nvPr/>
        </p:nvCxnSpPr>
        <p:spPr>
          <a:xfrm>
            <a:off x="6464439" y="4053468"/>
            <a:ext cx="973203" cy="60813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747122" y="1042116"/>
            <a:ext cx="21938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65982" y="5071028"/>
            <a:ext cx="18046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39" name="Straight Arrow Connector 38"/>
          <p:cNvCxnSpPr>
            <a:cxnSpLocks/>
          </p:cNvCxnSpPr>
          <p:nvPr/>
        </p:nvCxnSpPr>
        <p:spPr>
          <a:xfrm flipH="1">
            <a:off x="3106903" y="3628043"/>
            <a:ext cx="1300146" cy="11873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8399810" y="3154803"/>
            <a:ext cx="20185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15666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/>
      <p:bldP spid="13" grpId="0"/>
      <p:bldP spid="14" grpId="0"/>
      <p:bldP spid="15" grpId="0"/>
      <p:bldP spid="16" grpId="0"/>
      <p:bldP spid="10" grpId="0"/>
      <p:bldP spid="19" grpId="0"/>
      <p:bldP spid="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294929" y="812408"/>
            <a:ext cx="104626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0" y="2456795"/>
            <a:ext cx="1209554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xao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Na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tai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mẩu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tẩy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tẩy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	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Na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bối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rối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thầm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Ai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( </a:t>
            </a:r>
            <a:r>
              <a:rPr lang="en-US" sz="28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30806" y="1528549"/>
            <a:ext cx="33009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Na</a:t>
            </a:r>
          </a:p>
        </p:txBody>
      </p:sp>
    </p:spTree>
    <p:extLst>
      <p:ext uri="{BB962C8B-B14F-4D97-AF65-F5344CB8AC3E}">
        <p14:creationId xmlns:p14="http://schemas.microsoft.com/office/powerpoint/2010/main" val="152260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wheelReverse spokes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i.pinimg.com/564x/29/0b/bd/290bbdd5b4be74c3ef1e8702b23abaf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1" t="3097" r="6198" b="3033"/>
          <a:stretch/>
        </p:blipFill>
        <p:spPr bwMode="auto">
          <a:xfrm>
            <a:off x="-199754" y="1339444"/>
            <a:ext cx="1634121" cy="554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 rot="21231434">
            <a:off x="-93144" y="2014805"/>
            <a:ext cx="129294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000" dirty="0" err="1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Thảo</a:t>
            </a:r>
            <a:r>
              <a:rPr lang="en-US" sz="2000" dirty="0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luân</a:t>
            </a:r>
            <a:r>
              <a:rPr lang="en-US" sz="2000" dirty="0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 N2  </a:t>
            </a:r>
            <a:r>
              <a:rPr lang="en-US" sz="2000" dirty="0" err="1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Hỏi</a:t>
            </a:r>
            <a:r>
              <a:rPr lang="en-US" sz="2000" dirty="0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đáp</a:t>
            </a:r>
            <a:r>
              <a:rPr lang="en-US" sz="2000" dirty="0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theo</a:t>
            </a:r>
            <a:r>
              <a:rPr lang="en-US" sz="2000" dirty="0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Architecture" panose="020B0500000000000000" pitchFamily="34" charset="0"/>
                <a:cs typeface="Times New Roman" panose="02020603050405020304" pitchFamily="18" charset="0"/>
              </a:rPr>
              <a:t>mẫu</a:t>
            </a:r>
            <a:endParaRPr lang="en-US" sz="2000" dirty="0">
              <a:latin typeface="Times New Roman" panose="02020603050405020304" pitchFamily="18" charset="0"/>
              <a:ea typeface="Architecture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1647234" y="2219079"/>
            <a:ext cx="1800117" cy="6196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34368" y="3563453"/>
            <a:ext cx="104017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647234" y="4573814"/>
            <a:ext cx="63613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– 2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729309" y="1716443"/>
            <a:ext cx="104626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3a.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434368" y="3016751"/>
            <a:ext cx="107576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95727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wheelReverse spokes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/>
      <p:bldP spid="21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1192</TotalTime>
  <Words>648</Words>
  <Application>Microsoft Office PowerPoint</Application>
  <PresentationFormat>Widescreen</PresentationFormat>
  <Paragraphs>82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Nunito Black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TQC</dc:creator>
  <cp:lastModifiedBy>Admin</cp:lastModifiedBy>
  <cp:revision>152</cp:revision>
  <dcterms:created xsi:type="dcterms:W3CDTF">2022-09-24T08:31:20Z</dcterms:created>
  <dcterms:modified xsi:type="dcterms:W3CDTF">2023-10-13T15:38:40Z</dcterms:modified>
</cp:coreProperties>
</file>