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2" r:id="rId3"/>
  </p:sldMasterIdLst>
  <p:notesMasterIdLst>
    <p:notesMasterId r:id="rId22"/>
  </p:notesMasterIdLst>
  <p:sldIdLst>
    <p:sldId id="471" r:id="rId4"/>
    <p:sldId id="488" r:id="rId5"/>
    <p:sldId id="481" r:id="rId6"/>
    <p:sldId id="489" r:id="rId7"/>
    <p:sldId id="490" r:id="rId8"/>
    <p:sldId id="514" r:id="rId9"/>
    <p:sldId id="515" r:id="rId10"/>
    <p:sldId id="484" r:id="rId11"/>
    <p:sldId id="470" r:id="rId12"/>
    <p:sldId id="493" r:id="rId13"/>
    <p:sldId id="479" r:id="rId14"/>
    <p:sldId id="518" r:id="rId15"/>
    <p:sldId id="510" r:id="rId16"/>
    <p:sldId id="2631" r:id="rId17"/>
    <p:sldId id="2632" r:id="rId18"/>
    <p:sldId id="2633" r:id="rId19"/>
    <p:sldId id="2634" r:id="rId20"/>
    <p:sldId id="5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00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9A0B2-6D59-4555-AA8B-CCC4A17BCB7A}" type="datetimeFigureOut">
              <a:rPr lang="en-US" smtClean="0"/>
              <a:t>24/3/2023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E95689-2C0B-4C01-B61C-938C3671DBDB}" type="slidenum">
              <a:rPr lang="en-US" smtClean="0"/>
              <a:t>‹#›</a:t>
            </a:fld>
            <a:endParaRPr lang="en-US"/>
          </a:p>
        </p:txBody>
      </p:sp>
    </p:spTree>
    <p:extLst>
      <p:ext uri="{BB962C8B-B14F-4D97-AF65-F5344CB8AC3E}">
        <p14:creationId xmlns:p14="http://schemas.microsoft.com/office/powerpoint/2010/main" val="1525104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31688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13667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495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Chú</a:t>
            </a:r>
            <a:r>
              <a:rPr lang="en-US" sz="1200" b="1" dirty="0">
                <a:solidFill>
                  <a:prstClr val="black"/>
                </a:solidFill>
                <a:latin typeface="Calibri"/>
              </a:rPr>
              <a:t> </a:t>
            </a:r>
            <a:r>
              <a:rPr lang="en-US" sz="1200" b="1" dirty="0" err="1">
                <a:solidFill>
                  <a:prstClr val="black"/>
                </a:solidFill>
                <a:latin typeface="Calibri"/>
              </a:rPr>
              <a:t>thích</a:t>
            </a:r>
            <a:r>
              <a:rPr lang="en-US" sz="1200" b="1" dirty="0">
                <a:solidFill>
                  <a:prstClr val="black"/>
                </a:solidFill>
                <a:latin typeface="Calibri"/>
              </a:rPr>
              <a:t>: </a:t>
            </a:r>
            <a:r>
              <a:rPr lang="en-US" sz="1200" b="1" dirty="0" err="1">
                <a:solidFill>
                  <a:prstClr val="black"/>
                </a:solidFill>
                <a:latin typeface="Calibri"/>
              </a:rPr>
              <a:t>Thành</a:t>
            </a:r>
            <a:r>
              <a:rPr lang="en-US" sz="1200" b="1" dirty="0">
                <a:solidFill>
                  <a:prstClr val="black"/>
                </a:solidFill>
                <a:latin typeface="Calibri"/>
              </a:rPr>
              <a:t> </a:t>
            </a:r>
            <a:r>
              <a:rPr lang="en-US" sz="1200" b="1" dirty="0" err="1">
                <a:solidFill>
                  <a:prstClr val="black"/>
                </a:solidFill>
                <a:latin typeface="Calibri"/>
              </a:rPr>
              <a:t>phố</a:t>
            </a:r>
            <a:r>
              <a:rPr lang="en-US" sz="1200" b="1" dirty="0">
                <a:solidFill>
                  <a:prstClr val="black"/>
                </a:solidFill>
                <a:latin typeface="Calibri"/>
              </a:rPr>
              <a:t> </a:t>
            </a:r>
            <a:r>
              <a:rPr lang="en-US" sz="1200" b="1" dirty="0" err="1">
                <a:solidFill>
                  <a:prstClr val="black"/>
                </a:solidFill>
                <a:latin typeface="Calibri"/>
              </a:rPr>
              <a:t>đang</a:t>
            </a:r>
            <a:r>
              <a:rPr lang="en-US" sz="1200" b="1" dirty="0">
                <a:solidFill>
                  <a:prstClr val="black"/>
                </a:solidFill>
                <a:latin typeface="Calibri"/>
              </a:rPr>
              <a:t> </a:t>
            </a:r>
            <a:r>
              <a:rPr lang="en-US" sz="1200" b="1" dirty="0" err="1">
                <a:solidFill>
                  <a:prstClr val="black"/>
                </a:solidFill>
                <a:latin typeface="Calibri"/>
              </a:rPr>
              <a:t>bị</a:t>
            </a:r>
            <a:r>
              <a:rPr lang="en-US" sz="1200" b="1" dirty="0">
                <a:solidFill>
                  <a:prstClr val="black"/>
                </a:solidFill>
                <a:latin typeface="Calibri"/>
              </a:rPr>
              <a:t> </a:t>
            </a:r>
            <a:r>
              <a:rPr lang="en-US" sz="1200" b="1" dirty="0" err="1">
                <a:solidFill>
                  <a:prstClr val="black"/>
                </a:solidFill>
                <a:latin typeface="Calibri"/>
              </a:rPr>
              <a:t>những</a:t>
            </a:r>
            <a:r>
              <a:rPr lang="en-US" sz="1200" b="1" dirty="0">
                <a:solidFill>
                  <a:prstClr val="black"/>
                </a:solidFill>
                <a:latin typeface="Calibri"/>
              </a:rPr>
              <a:t> con vi-rut </a:t>
            </a:r>
            <a:r>
              <a:rPr lang="en-US" sz="1200" b="1" dirty="0" err="1">
                <a:solidFill>
                  <a:prstClr val="black"/>
                </a:solidFill>
                <a:latin typeface="Calibri"/>
              </a:rPr>
              <a:t>đe</a:t>
            </a:r>
            <a:r>
              <a:rPr lang="en-US" sz="1200" b="1" dirty="0">
                <a:solidFill>
                  <a:prstClr val="black"/>
                </a:solidFill>
                <a:latin typeface="Calibri"/>
              </a:rPr>
              <a:t> </a:t>
            </a:r>
            <a:r>
              <a:rPr lang="en-US" sz="1200" b="1" dirty="0" err="1">
                <a:solidFill>
                  <a:prstClr val="black"/>
                </a:solidFill>
                <a:latin typeface="Calibri"/>
              </a:rPr>
              <a:t>dọa</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con </a:t>
            </a:r>
            <a:r>
              <a:rPr lang="en-US" sz="1200" b="1" dirty="0" err="1">
                <a:solidFill>
                  <a:prstClr val="black"/>
                </a:solidFill>
                <a:latin typeface="Calibri"/>
              </a:rPr>
              <a:t>hãy</a:t>
            </a:r>
            <a:r>
              <a:rPr lang="en-US" sz="1200" b="1" dirty="0">
                <a:solidFill>
                  <a:prstClr val="black"/>
                </a:solidFill>
                <a:latin typeface="Calibri"/>
              </a:rPr>
              <a:t> </a:t>
            </a:r>
            <a:r>
              <a:rPr lang="en-US" sz="1200" b="1" dirty="0" err="1">
                <a:solidFill>
                  <a:prstClr val="black"/>
                </a:solidFill>
                <a:latin typeface="Calibri"/>
              </a:rPr>
              <a:t>trả</a:t>
            </a:r>
            <a:r>
              <a:rPr lang="en-US" sz="1200" b="1" dirty="0">
                <a:solidFill>
                  <a:prstClr val="black"/>
                </a:solidFill>
                <a:latin typeface="Calibri"/>
              </a:rPr>
              <a:t> </a:t>
            </a:r>
            <a:r>
              <a:rPr lang="en-US" sz="1200" b="1" dirty="0" err="1">
                <a:solidFill>
                  <a:prstClr val="black"/>
                </a:solidFill>
                <a:latin typeface="Calibri"/>
              </a:rPr>
              <a:t>lời</a:t>
            </a:r>
            <a:r>
              <a:rPr lang="en-US" sz="1200" b="1" dirty="0">
                <a:solidFill>
                  <a:prstClr val="black"/>
                </a:solidFill>
                <a:latin typeface="Calibri"/>
              </a:rPr>
              <a:t> </a:t>
            </a:r>
            <a:r>
              <a:rPr lang="en-US" sz="1200" b="1" dirty="0" err="1">
                <a:solidFill>
                  <a:prstClr val="black"/>
                </a:solidFill>
                <a:latin typeface="Calibri"/>
              </a:rPr>
              <a:t>đúng</a:t>
            </a:r>
            <a:r>
              <a:rPr lang="en-US" sz="1200" b="1" dirty="0">
                <a:solidFill>
                  <a:prstClr val="black"/>
                </a:solidFill>
                <a:latin typeface="Calibri"/>
              </a:rPr>
              <a:t> </a:t>
            </a:r>
            <a:r>
              <a:rPr lang="en-US" sz="1200" b="1" dirty="0" err="1">
                <a:solidFill>
                  <a:prstClr val="black"/>
                </a:solidFill>
                <a:latin typeface="Calibri"/>
              </a:rPr>
              <a:t>các</a:t>
            </a:r>
            <a:r>
              <a:rPr lang="en-US" sz="1200" b="1" dirty="0">
                <a:solidFill>
                  <a:prstClr val="black"/>
                </a:solidFill>
                <a:latin typeface="Calibri"/>
              </a:rPr>
              <a:t> </a:t>
            </a:r>
            <a:r>
              <a:rPr lang="en-US" sz="1200" b="1" dirty="0" err="1">
                <a:solidFill>
                  <a:prstClr val="black"/>
                </a:solidFill>
                <a:latin typeface="Calibri"/>
              </a:rPr>
              <a:t>câu</a:t>
            </a:r>
            <a:r>
              <a:rPr lang="en-US" sz="1200" b="1" dirty="0">
                <a:solidFill>
                  <a:prstClr val="black"/>
                </a:solidFill>
                <a:latin typeface="Calibri"/>
              </a:rPr>
              <a:t> </a:t>
            </a:r>
            <a:r>
              <a:rPr lang="en-US" sz="1200" b="1" dirty="0" err="1">
                <a:solidFill>
                  <a:prstClr val="black"/>
                </a:solidFill>
                <a:latin typeface="Calibri"/>
              </a:rPr>
              <a:t>hỏi</a:t>
            </a:r>
            <a:r>
              <a:rPr lang="en-US" sz="1200" b="1" dirty="0">
                <a:solidFill>
                  <a:prstClr val="black"/>
                </a:solidFill>
                <a:latin typeface="Calibri"/>
              </a:rPr>
              <a:t> </a:t>
            </a:r>
            <a:r>
              <a:rPr lang="en-US" sz="1200" b="1" dirty="0" err="1">
                <a:solidFill>
                  <a:prstClr val="black"/>
                </a:solidFill>
                <a:latin typeface="Calibri"/>
              </a:rPr>
              <a:t>mà</a:t>
            </a:r>
            <a:r>
              <a:rPr lang="en-US" sz="1200" b="1" dirty="0">
                <a:solidFill>
                  <a:prstClr val="black"/>
                </a:solidFill>
                <a:latin typeface="Calibri"/>
              </a:rPr>
              <a:t> vi-rut </a:t>
            </a:r>
            <a:r>
              <a:rPr lang="en-US" sz="1200" b="1" dirty="0" err="1">
                <a:solidFill>
                  <a:prstClr val="black"/>
                </a:solidFill>
                <a:latin typeface="Calibri"/>
              </a:rPr>
              <a:t>đưa</a:t>
            </a:r>
            <a:r>
              <a:rPr lang="en-US" sz="1200" b="1" dirty="0">
                <a:solidFill>
                  <a:prstClr val="black"/>
                </a:solidFill>
                <a:latin typeface="Calibri"/>
              </a:rPr>
              <a:t> </a:t>
            </a:r>
            <a:r>
              <a:rPr lang="en-US" sz="1200" b="1" dirty="0" err="1">
                <a:solidFill>
                  <a:prstClr val="black"/>
                </a:solidFill>
                <a:latin typeface="Calibri"/>
              </a:rPr>
              <a:t>ra</a:t>
            </a:r>
            <a:r>
              <a:rPr lang="en-US" sz="1200" b="1" dirty="0">
                <a:solidFill>
                  <a:prstClr val="black"/>
                </a:solidFill>
                <a:latin typeface="Calibri"/>
              </a:rPr>
              <a:t> </a:t>
            </a:r>
            <a:r>
              <a:rPr lang="en-US" sz="1200" b="1" dirty="0" err="1">
                <a:solidFill>
                  <a:prstClr val="black"/>
                </a:solidFill>
                <a:latin typeface="Calibri"/>
              </a:rPr>
              <a:t>để</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trở</a:t>
            </a:r>
            <a:r>
              <a:rPr lang="en-US" sz="1200" b="1" dirty="0">
                <a:solidFill>
                  <a:prstClr val="black"/>
                </a:solidFill>
                <a:latin typeface="Calibri"/>
              </a:rPr>
              <a:t> </a:t>
            </a:r>
            <a:r>
              <a:rPr lang="en-US" sz="1200" b="1" dirty="0" err="1">
                <a:solidFill>
                  <a:prstClr val="black"/>
                </a:solidFill>
                <a:latin typeface="Calibri"/>
              </a:rPr>
              <a:t>về</a:t>
            </a:r>
            <a:r>
              <a:rPr lang="en-US" sz="1200" b="1" dirty="0">
                <a:solidFill>
                  <a:prstClr val="black"/>
                </a:solidFill>
                <a:latin typeface="Calibri"/>
              </a:rPr>
              <a:t> </a:t>
            </a:r>
            <a:r>
              <a:rPr lang="en-US" sz="1200" b="1" dirty="0" err="1">
                <a:solidFill>
                  <a:prstClr val="black"/>
                </a:solidFill>
                <a:latin typeface="Calibri"/>
              </a:rPr>
              <a:t>hành</a:t>
            </a:r>
            <a:r>
              <a:rPr lang="en-US" sz="1200" b="1" dirty="0">
                <a:solidFill>
                  <a:prstClr val="black"/>
                </a:solidFill>
                <a:latin typeface="Calibri"/>
              </a:rPr>
              <a:t> </a:t>
            </a:r>
            <a:r>
              <a:rPr lang="en-US" sz="1200" b="1" dirty="0" err="1">
                <a:solidFill>
                  <a:prstClr val="black"/>
                </a:solidFill>
                <a:latin typeface="Calibri"/>
              </a:rPr>
              <a:t>tinh</a:t>
            </a:r>
            <a:r>
              <a:rPr lang="en-US" sz="1200" b="1" dirty="0">
                <a:solidFill>
                  <a:prstClr val="black"/>
                </a:solidFill>
                <a:latin typeface="Calibri"/>
              </a:rPr>
              <a:t> </a:t>
            </a:r>
            <a:r>
              <a:rPr lang="en-US" sz="1200" b="1" dirty="0" err="1">
                <a:solidFill>
                  <a:prstClr val="black"/>
                </a:solidFill>
                <a:latin typeface="Calibri"/>
              </a:rPr>
              <a:t>của</a:t>
            </a:r>
            <a:r>
              <a:rPr lang="en-US" sz="1200" b="1" dirty="0">
                <a:solidFill>
                  <a:prstClr val="black"/>
                </a:solidFill>
                <a:latin typeface="Calibri"/>
              </a:rPr>
              <a:t> </a:t>
            </a:r>
            <a:r>
              <a:rPr lang="en-US" sz="1200" b="1" dirty="0" err="1">
                <a:solidFill>
                  <a:prstClr val="black"/>
                </a:solidFill>
                <a:latin typeface="Calibri"/>
              </a:rPr>
              <a:t>chúng</a:t>
            </a:r>
            <a:r>
              <a:rPr lang="en-US" sz="1200" b="1" dirty="0">
                <a:solidFill>
                  <a:prstClr val="black"/>
                </a:solidFill>
                <a:latin typeface="Calibri"/>
              </a:rPr>
              <a:t> </a:t>
            </a:r>
            <a:r>
              <a:rPr lang="en-US" sz="1200" b="1" dirty="0" err="1">
                <a:solidFill>
                  <a:prstClr val="black"/>
                </a:solidFill>
                <a:latin typeface="Calibri"/>
              </a:rPr>
              <a:t>nhé</a:t>
            </a:r>
            <a:r>
              <a:rPr lang="en-US" sz="1200" b="1" dirty="0">
                <a:solidFill>
                  <a:prstClr val="black"/>
                </a:solidFill>
                <a:latin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con vi </a:t>
            </a:r>
            <a:r>
              <a:rPr lang="en-US" sz="1200" b="1" baseline="0" dirty="0" err="1">
                <a:solidFill>
                  <a:prstClr val="black"/>
                </a:solidFill>
                <a:latin typeface="Calibri"/>
              </a:rPr>
              <a:t>rút</a:t>
            </a:r>
            <a:r>
              <a:rPr lang="en-US" sz="1200" b="1" baseline="0" dirty="0">
                <a:solidFill>
                  <a:prstClr val="black"/>
                </a:solidFill>
                <a:latin typeface="Calibri"/>
              </a:rPr>
              <a:t> </a:t>
            </a:r>
            <a:r>
              <a:rPr lang="en-US" sz="1200" b="1" baseline="0" dirty="0" err="1">
                <a:solidFill>
                  <a:prstClr val="black"/>
                </a:solidFill>
                <a:latin typeface="Calibri"/>
              </a:rPr>
              <a:t>để</a:t>
            </a:r>
            <a:r>
              <a:rPr lang="en-US" sz="1200" b="1" baseline="0" dirty="0">
                <a:solidFill>
                  <a:prstClr val="black"/>
                </a:solidFill>
                <a:latin typeface="Calibri"/>
              </a:rPr>
              <a:t> </a:t>
            </a:r>
            <a:r>
              <a:rPr lang="en-US" sz="1200" b="1" baseline="0" dirty="0" err="1">
                <a:solidFill>
                  <a:prstClr val="black"/>
                </a:solidFill>
                <a:latin typeface="Calibri"/>
              </a:rPr>
              <a:t>đến</a:t>
            </a:r>
            <a:r>
              <a:rPr lang="en-US" sz="1200" b="1" baseline="0" dirty="0">
                <a:solidFill>
                  <a:prstClr val="black"/>
                </a:solidFill>
                <a:latin typeface="Calibri"/>
              </a:rPr>
              <a:t> slide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err="1">
                <a:solidFill>
                  <a:prstClr val="black"/>
                </a:solidFill>
                <a:latin typeface="Calibri"/>
              </a:rPr>
              <a:t>Xong</a:t>
            </a:r>
            <a:r>
              <a:rPr lang="en-US" sz="1200" b="1" baseline="0" dirty="0">
                <a:solidFill>
                  <a:prstClr val="black"/>
                </a:solidFill>
                <a:latin typeface="Calibri"/>
              </a:rPr>
              <a:t> 4 </a:t>
            </a:r>
            <a:r>
              <a:rPr lang="en-US" sz="1200" b="1" baseline="0" dirty="0" err="1">
                <a:solidFill>
                  <a:prstClr val="black"/>
                </a:solidFill>
                <a:latin typeface="Calibri"/>
              </a:rPr>
              <a:t>câu</a:t>
            </a:r>
            <a:r>
              <a:rPr lang="en-US" sz="1200" b="1" baseline="0" dirty="0">
                <a:solidFill>
                  <a:prstClr val="black"/>
                </a:solidFill>
                <a:latin typeface="Calibri"/>
              </a:rPr>
              <a:t> </a:t>
            </a:r>
            <a:r>
              <a:rPr lang="en-US" sz="1200" b="1" baseline="0" dirty="0" err="1">
                <a:solidFill>
                  <a:prstClr val="black"/>
                </a:solidFill>
                <a:latin typeface="Calibri"/>
              </a:rPr>
              <a:t>hỏi</a:t>
            </a:r>
            <a:r>
              <a:rPr lang="en-US" sz="1200" b="1" baseline="0" dirty="0">
                <a:solidFill>
                  <a:prstClr val="black"/>
                </a:solidFill>
                <a:latin typeface="Calibri"/>
              </a:rPr>
              <a:t> </a:t>
            </a:r>
            <a:r>
              <a:rPr lang="en-US" sz="1200" b="1" baseline="0" dirty="0" err="1">
                <a:solidFill>
                  <a:prstClr val="black"/>
                </a:solidFill>
                <a:latin typeface="Calibri"/>
              </a:rPr>
              <a:t>bấm</a:t>
            </a:r>
            <a:r>
              <a:rPr lang="en-US" sz="1200" b="1" baseline="0" dirty="0">
                <a:solidFill>
                  <a:prstClr val="black"/>
                </a:solidFill>
                <a:latin typeface="Calibri"/>
              </a:rPr>
              <a:t> </a:t>
            </a:r>
            <a:r>
              <a:rPr lang="en-US" sz="1200" b="1" baseline="0" dirty="0" err="1">
                <a:solidFill>
                  <a:prstClr val="black"/>
                </a:solidFill>
                <a:latin typeface="Calibri"/>
              </a:rPr>
              <a:t>vào</a:t>
            </a:r>
            <a:r>
              <a:rPr lang="en-US" sz="1200" b="1" baseline="0" dirty="0">
                <a:solidFill>
                  <a:prstClr val="black"/>
                </a:solidFill>
                <a:latin typeface="Calibri"/>
              </a:rPr>
              <a:t> “</a:t>
            </a:r>
            <a:r>
              <a:rPr lang="en-US" sz="1200" b="1" baseline="0" dirty="0" err="1">
                <a:solidFill>
                  <a:prstClr val="black"/>
                </a:solidFill>
                <a:latin typeface="Calibri"/>
              </a:rPr>
              <a:t>Hoàn</a:t>
            </a:r>
            <a:r>
              <a:rPr lang="en-US" sz="1200" b="1" baseline="0" dirty="0">
                <a:solidFill>
                  <a:prstClr val="black"/>
                </a:solidFill>
                <a:latin typeface="Calibri"/>
              </a:rPr>
              <a:t> </a:t>
            </a:r>
            <a:r>
              <a:rPr lang="en-US" sz="1200" b="1" baseline="0" dirty="0" err="1">
                <a:solidFill>
                  <a:prstClr val="black"/>
                </a:solidFill>
                <a:latin typeface="Calibri"/>
              </a:rPr>
              <a:t>thành</a:t>
            </a:r>
            <a:r>
              <a:rPr lang="en-US" sz="1200" b="1" baseline="0" dirty="0">
                <a:solidFill>
                  <a:prstClr val="black"/>
                </a:solidFill>
                <a:latin typeface="Calibri"/>
              </a:rPr>
              <a:t>”</a:t>
            </a:r>
            <a:endParaRPr lang="en-US" sz="1200" b="1" dirty="0">
              <a:solidFill>
                <a:prstClr val="black"/>
              </a:solidFill>
              <a:latin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813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065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2742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2575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01942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79482-D1F0-4171-91B0-F5E8D9D621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24/3/2023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04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508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647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9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24/3/2023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3740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24/3/2023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23365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24/3/2023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3738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24/3/2023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6980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24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05197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763753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24/3/2023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16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a:prstGeom prst="rect">
            <a:avLst/>
          </a:prstGeo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a:prstGeom prst="rect">
            <a:avLst/>
          </a:prstGeo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087896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49166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8803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57519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9335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9081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5881082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1836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719660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555648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24/3/2023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6928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126"/>
            <a:fld id="{F0C0A7CE-68B0-4D7E-9884-D7BE6EE8BC27}" type="datetimeFigureOut">
              <a:rPr lang="en-US" smtClean="0">
                <a:solidFill>
                  <a:prstClr val="black">
                    <a:tint val="75000"/>
                  </a:prstClr>
                </a:solidFill>
              </a:rPr>
              <a:pPr defTabSz="914126"/>
              <a:t>24/3/2023</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1"/>
            <a:ext cx="3860800" cy="365125"/>
          </a:xfrm>
          <a:prstGeom prst="rect">
            <a:avLst/>
          </a:prstGeom>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a:xfrm>
            <a:off x="8737601" y="6356351"/>
            <a:ext cx="2844800" cy="365125"/>
          </a:xfrm>
          <a:prstGeom prst="rect">
            <a:avLst/>
          </a:prstGeom>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20943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a:prstGeom prst="rect">
            <a:avLst/>
          </a:prstGeom>
        </p:spPr>
        <p:txBody>
          <a:bodyPr anchor="b"/>
          <a:lstStyle>
            <a:lvl1pPr algn="ctr">
              <a:defRPr sz="5999"/>
            </a:lvl1pPr>
          </a:lstStyle>
          <a:p>
            <a:r>
              <a:rPr lang="zh-CN" altLang="en-US"/>
              <a:t>单击此处编辑母版标题样式</a:t>
            </a:r>
          </a:p>
        </p:txBody>
      </p:sp>
      <p:sp>
        <p:nvSpPr>
          <p:cNvPr id="3" name="副标题 2"/>
          <p:cNvSpPr>
            <a:spLocks noGrp="1"/>
          </p:cNvSpPr>
          <p:nvPr>
            <p:ph type="subTitle" idx="1"/>
          </p:nvPr>
        </p:nvSpPr>
        <p:spPr>
          <a:xfrm>
            <a:off x="1524001" y="3602039"/>
            <a:ext cx="9144000" cy="1655762"/>
          </a:xfrm>
          <a:prstGeom prst="rect">
            <a:avLst/>
          </a:prstGeo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2023/3/24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49560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2"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2023/3/24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110587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a:prstGeom prst="rect">
            <a:avLst/>
          </a:prstGeom>
        </p:spPr>
        <p:txBody>
          <a:bodyPr anchor="b"/>
          <a:lstStyle>
            <a:lvl1pPr>
              <a:defRPr sz="5999"/>
            </a:lvl1pPr>
          </a:lstStyle>
          <a:p>
            <a:r>
              <a:rPr lang="zh-CN" altLang="en-US"/>
              <a:t>单击此处编辑母版标题样式</a:t>
            </a:r>
          </a:p>
        </p:txBody>
      </p:sp>
      <p:sp>
        <p:nvSpPr>
          <p:cNvPr id="3" name="文本占位符 2"/>
          <p:cNvSpPr>
            <a:spLocks noGrp="1"/>
          </p:cNvSpPr>
          <p:nvPr>
            <p:ph type="body" idx="1"/>
          </p:nvPr>
        </p:nvSpPr>
        <p:spPr>
          <a:xfrm>
            <a:off x="831852" y="4589464"/>
            <a:ext cx="10515600" cy="1500187"/>
          </a:xfrm>
          <a:prstGeom prst="rect">
            <a:avLst/>
          </a:prstGeo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2023/3/24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76102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2023/3/24</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341421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4"/>
            <a:ext cx="5157787"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6"/>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2" y="1681164"/>
            <a:ext cx="5183188" cy="823912"/>
          </a:xfrm>
          <a:prstGeom prst="rect">
            <a:avLst/>
          </a:prstGeo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2" y="2505076"/>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2023/3/24</a:t>
            </a:fld>
            <a:endParaRPr lang="zh-CN" altLang="en-US"/>
          </a:p>
        </p:txBody>
      </p:sp>
      <p:sp>
        <p:nvSpPr>
          <p:cNvPr id="8" name="页脚占位符 7"/>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168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2023/3/24</a:t>
            </a:fld>
            <a:endParaRPr lang="zh-CN" altLang="en-US"/>
          </a:p>
        </p:txBody>
      </p:sp>
      <p:sp>
        <p:nvSpPr>
          <p:cNvPr id="4" name="页脚占位符 3"/>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21962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2023/3/24</a:t>
            </a:fld>
            <a:endParaRPr lang="zh-CN" altLang="en-US"/>
          </a:p>
        </p:txBody>
      </p:sp>
      <p:sp>
        <p:nvSpPr>
          <p:cNvPr id="3" name="页脚占位符 2"/>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434000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9"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2023/3/24</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313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9" y="987426"/>
            <a:ext cx="6172200" cy="4873625"/>
          </a:xfrm>
          <a:prstGeom prst="rect">
            <a:avLst/>
          </a:prstGeo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endParaRPr lang="zh-CN" altLang="en-US"/>
          </a:p>
        </p:txBody>
      </p:sp>
      <p:sp>
        <p:nvSpPr>
          <p:cNvPr id="4" name="文本占位符 3"/>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2023/3/24</a:t>
            </a:fld>
            <a:endParaRPr lang="zh-CN" altLang="en-US"/>
          </a:p>
        </p:txBody>
      </p:sp>
      <p:sp>
        <p:nvSpPr>
          <p:cNvPr id="6" name="页脚占位符 5"/>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47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24/3/2023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0671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2"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2"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2023/3/24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635829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2" y="6356351"/>
            <a:ext cx="2743200" cy="365125"/>
          </a:xfrm>
          <a:prstGeom prst="rect">
            <a:avLst/>
          </a:prstGeom>
        </p:spPr>
        <p:txBody>
          <a:bodyPr/>
          <a:lstStyle/>
          <a:p>
            <a:fld id="{4C4388EF-52D1-4258-9BE5-BCD010C7D4DE}" type="datetimeFigureOut">
              <a:rPr lang="zh-CN" altLang="en-US" smtClean="0"/>
              <a:t>2023/3/24</a:t>
            </a:fld>
            <a:endParaRPr lang="zh-CN" altLang="en-US"/>
          </a:p>
        </p:txBody>
      </p:sp>
      <p:sp>
        <p:nvSpPr>
          <p:cNvPr id="5" name="页脚占位符 4"/>
          <p:cNvSpPr>
            <a:spLocks noGrp="1"/>
          </p:cNvSpPr>
          <p:nvPr>
            <p:ph type="ftr" sz="quarter" idx="11"/>
          </p:nvPr>
        </p:nvSpPr>
        <p:spPr>
          <a:xfrm>
            <a:off x="4038601"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1" y="6356351"/>
            <a:ext cx="2743200" cy="365125"/>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86075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24/3/2023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833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24/3/2023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235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24/3/2023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894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491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68883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949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7532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tags" Target="../tags/tag1.xml"/><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image" Target="../media/image13.png"/><Relationship Id="rId3" Type="http://schemas.openxmlformats.org/officeDocument/2006/relationships/audio" Target="../media/audio1.wav"/><Relationship Id="rId7" Type="http://schemas.microsoft.com/office/2007/relationships/hdphoto" Target="../media/hdphoto3.wdp"/><Relationship Id="rId12" Type="http://schemas.openxmlformats.org/officeDocument/2006/relationships/slide" Target="slide4.xml"/><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slide" Target="slide5.xml"/><Relationship Id="rId5" Type="http://schemas.openxmlformats.org/officeDocument/2006/relationships/slide" Target="slide7.xml"/><Relationship Id="rId15" Type="http://schemas.openxmlformats.org/officeDocument/2006/relationships/image" Target="../media/image3.png"/><Relationship Id="rId10" Type="http://schemas.microsoft.com/office/2007/relationships/hdphoto" Target="../media/hdphoto4.wdp"/><Relationship Id="rId19" Type="http://schemas.microsoft.com/office/2007/relationships/hdphoto" Target="../media/hdphoto6.wdp"/><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8.xml"/><Relationship Id="rId5" Type="http://schemas.openxmlformats.org/officeDocument/2006/relationships/slideLayout" Target="../slideLayouts/slideLayout24.xml"/><Relationship Id="rId10" Type="http://schemas.openxmlformats.org/officeDocument/2006/relationships/image" Target="../media/image15.png"/><Relationship Id="rId4" Type="http://schemas.microsoft.com/office/2007/relationships/media" Target="../media/media3.mp3"/><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3" name="TextBox 2">
            <a:extLst>
              <a:ext uri="{FF2B5EF4-FFF2-40B4-BE49-F238E27FC236}">
                <a16:creationId xmlns:a16="http://schemas.microsoft.com/office/drawing/2014/main" id="{F5D83F64-0919-261B-4C71-FAF29586BADF}"/>
              </a:ext>
            </a:extLst>
          </p:cNvPr>
          <p:cNvSpPr txBox="1"/>
          <p:nvPr/>
        </p:nvSpPr>
        <p:spPr>
          <a:xfrm>
            <a:off x="4270917" y="2743200"/>
            <a:ext cx="2741456" cy="769441"/>
          </a:xfrm>
          <a:prstGeom prst="rect">
            <a:avLst/>
          </a:prstGeom>
          <a:noFill/>
        </p:spPr>
        <p:txBody>
          <a:bodyPr wrap="none" rtlCol="0">
            <a:spAutoFit/>
          </a:bodyPr>
          <a:lstStyle/>
          <a:p>
            <a:r>
              <a:rPr lang="en-US" sz="4400" b="1" dirty="0" err="1">
                <a:solidFill>
                  <a:srgbClr val="00B050"/>
                </a:solidFill>
                <a:latin typeface="Times New Roman" panose="02020603050405020304" pitchFamily="18" charset="0"/>
                <a:cs typeface="Times New Roman" panose="02020603050405020304" pitchFamily="18" charset="0"/>
              </a:rPr>
              <a:t>Khám</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phá</a:t>
            </a:r>
            <a:endParaRPr lang="en-US" sz="4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8">
            <a:extLst>
              <a:ext uri="{FF2B5EF4-FFF2-40B4-BE49-F238E27FC236}">
                <a16:creationId xmlns:a16="http://schemas.microsoft.com/office/drawing/2014/main" id="{22132DFF-9B67-4E38-8D2B-3FB48329532C}"/>
              </a:ext>
            </a:extLst>
          </p:cNvPr>
          <p:cNvSpPr/>
          <p:nvPr/>
        </p:nvSpPr>
        <p:spPr>
          <a:xfrm>
            <a:off x="1371600" y="215396"/>
            <a:ext cx="9753600" cy="1232404"/>
          </a:xfrm>
          <a:prstGeom prst="roundRect">
            <a:avLst/>
          </a:prstGeom>
          <a:solidFill>
            <a:srgbClr val="FFFFFF"/>
          </a:solidFill>
          <a:ln w="12700" cap="flat" cmpd="sng" algn="ctr">
            <a:solidFill>
              <a:srgbClr val="70AD47"/>
            </a:solidFill>
            <a:prstDash val="solid"/>
            <a:miter lim="800000"/>
          </a:ln>
          <a:effectLst/>
        </p:spPr>
        <p:txBody>
          <a:bodyPr rtlCol="0" anchor="ctr"/>
          <a:lstStyle/>
          <a:p>
            <a:pPr algn="ctr" defTabSz="914217">
              <a:defRPr/>
            </a:pP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Số</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dân</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hai</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huyện</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một</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tỉnh</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lần</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lượt</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là</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41 217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p>
          <a:p>
            <a:pPr algn="ctr" defTabSz="914217">
              <a:defRPr/>
            </a:pP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46 616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Hỏi</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huyện</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nào</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đông</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dân</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 </a:t>
            </a:r>
            <a:r>
              <a:rPr lang="en-US" sz="3199" b="1" kern="0" dirty="0" err="1">
                <a:solidFill>
                  <a:schemeClr val="accent6">
                    <a:lumMod val="75000"/>
                  </a:schemeClr>
                </a:solidFill>
                <a:latin typeface="Times New Roman" panose="02020603050405020304" pitchFamily="18" charset="0"/>
                <a:cs typeface="Times New Roman" panose="02020603050405020304" pitchFamily="18" charset="0"/>
              </a:rPr>
              <a:t>hơn</a:t>
            </a:r>
            <a:r>
              <a:rPr lang="en-US" sz="3199" b="1" kern="0" dirty="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CCD6199-3B13-4330-91DD-BACB69FB48F7}"/>
              </a:ext>
            </a:extLst>
          </p:cNvPr>
          <p:cNvPicPr>
            <a:picLocks noChangeAspect="1"/>
          </p:cNvPicPr>
          <p:nvPr/>
        </p:nvPicPr>
        <p:blipFill>
          <a:blip r:embed="rId3"/>
          <a:stretch>
            <a:fillRect/>
          </a:stretch>
        </p:blipFill>
        <p:spPr>
          <a:xfrm>
            <a:off x="328612" y="1835149"/>
            <a:ext cx="6404451" cy="3708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B9FCB9D6-1C02-45D2-B726-4E816F0AB92A}"/>
              </a:ext>
            </a:extLst>
          </p:cNvPr>
          <p:cNvSpPr txBox="1"/>
          <p:nvPr/>
        </p:nvSpPr>
        <p:spPr>
          <a:xfrm>
            <a:off x="6829425" y="1962150"/>
            <a:ext cx="5267325" cy="584775"/>
          </a:xfrm>
          <a:prstGeom prst="rect">
            <a:avLst/>
          </a:prstGeom>
          <a:noFill/>
        </p:spPr>
        <p:txBody>
          <a:bodyPr wrap="square" rtlCol="0">
            <a:spAutoFit/>
          </a:bodyPr>
          <a:lstStyle/>
          <a:p>
            <a:r>
              <a:rPr lang="en-US" sz="3200" b="1" dirty="0">
                <a:highlight>
                  <a:srgbClr val="FFFF00"/>
                </a:highlight>
                <a:latin typeface="Times New Roman" panose="02020603050405020304" pitchFamily="18" charset="0"/>
                <a:ea typeface="Cambria" panose="02040503050406030204" pitchFamily="18" charset="0"/>
                <a:cs typeface="Times New Roman" panose="02020603050405020304" pitchFamily="18" charset="0"/>
              </a:rPr>
              <a:t>So </a:t>
            </a:r>
            <a:r>
              <a:rPr lang="en-US" sz="3200" b="1" dirty="0" err="1">
                <a:highlight>
                  <a:srgbClr val="FFFF00"/>
                </a:highlight>
                <a:latin typeface="Times New Roman" panose="02020603050405020304" pitchFamily="18" charset="0"/>
                <a:ea typeface="Cambria" panose="02040503050406030204" pitchFamily="18" charset="0"/>
                <a:cs typeface="Times New Roman" panose="02020603050405020304" pitchFamily="18" charset="0"/>
              </a:rPr>
              <a:t>sánh</a:t>
            </a:r>
            <a:r>
              <a:rPr lang="en-US" sz="3200" b="1" dirty="0">
                <a:highlight>
                  <a:srgbClr val="FFFF00"/>
                </a:highlight>
                <a:latin typeface="Times New Roman" panose="02020603050405020304" pitchFamily="18" charset="0"/>
                <a:ea typeface="Cambria" panose="02040503050406030204" pitchFamily="18" charset="0"/>
                <a:cs typeface="Times New Roman" panose="02020603050405020304" pitchFamily="18" charset="0"/>
              </a:rPr>
              <a:t> 41 217 </a:t>
            </a:r>
            <a:r>
              <a:rPr lang="en-US" sz="3200" b="1" dirty="0" err="1">
                <a:highlight>
                  <a:srgbClr val="FFFF00"/>
                </a:highlight>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highlight>
                  <a:srgbClr val="FFFF00"/>
                </a:highlight>
                <a:latin typeface="Times New Roman" panose="02020603050405020304" pitchFamily="18" charset="0"/>
                <a:ea typeface="Cambria" panose="02040503050406030204" pitchFamily="18" charset="0"/>
                <a:cs typeface="Times New Roman" panose="02020603050405020304" pitchFamily="18" charset="0"/>
              </a:rPr>
              <a:t> 46 616 </a:t>
            </a:r>
          </a:p>
        </p:txBody>
      </p:sp>
      <p:sp>
        <p:nvSpPr>
          <p:cNvPr id="28" name="TextBox 27">
            <a:extLst>
              <a:ext uri="{FF2B5EF4-FFF2-40B4-BE49-F238E27FC236}">
                <a16:creationId xmlns:a16="http://schemas.microsoft.com/office/drawing/2014/main" id="{63344D37-B9A8-4EE3-BEF1-7D96B0CACCBB}"/>
              </a:ext>
            </a:extLst>
          </p:cNvPr>
          <p:cNvSpPr txBox="1"/>
          <p:nvPr/>
        </p:nvSpPr>
        <p:spPr>
          <a:xfrm>
            <a:off x="6924675" y="27241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Hai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số</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số</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số</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bằng</a:t>
            </a:r>
            <a:r>
              <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nhau</a:t>
            </a:r>
            <a:endParaRPr lang="en-US" sz="32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2BC57170-AE45-4E33-A82A-C10C063B540A}"/>
              </a:ext>
            </a:extLst>
          </p:cNvPr>
          <p:cNvSpPr txBox="1"/>
          <p:nvPr/>
        </p:nvSpPr>
        <p:spPr>
          <a:xfrm>
            <a:off x="6924675" y="3752850"/>
            <a:ext cx="5267325" cy="1077218"/>
          </a:xfrm>
          <a:prstGeom prst="rect">
            <a:avLst/>
          </a:prstGeom>
          <a:noFill/>
        </p:spPr>
        <p:txBody>
          <a:bodyPr wrap="square" rtlCol="0">
            <a:spAutoFit/>
          </a:bodyPr>
          <a:lstStyle/>
          <a:p>
            <a:pPr marL="457200" indent="-457200">
              <a:buFont typeface="Arial" panose="020B0604020202020204" pitchFamily="34" charset="0"/>
              <a:buChar char="•"/>
            </a:pPr>
            <a:r>
              <a:rPr lang="en-US" sz="32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Các</a:t>
            </a:r>
            <a:r>
              <a:rPr lang="en-US" sz="32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2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số</a:t>
            </a:r>
            <a:r>
              <a:rPr lang="en-US" sz="32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hàng</a:t>
            </a:r>
            <a:r>
              <a:rPr lang="en-US" sz="32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chục</a:t>
            </a:r>
            <a:r>
              <a:rPr lang="en-US" sz="32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nghìn</a:t>
            </a:r>
            <a:r>
              <a:rPr lang="en-US" sz="32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bằng</a:t>
            </a:r>
            <a:r>
              <a:rPr lang="en-US" sz="32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ea typeface="Cambria" panose="02040503050406030204" pitchFamily="18" charset="0"/>
                <a:cs typeface="Times New Roman" panose="02020603050405020304" pitchFamily="18" charset="0"/>
              </a:rPr>
              <a:t>nhau</a:t>
            </a:r>
            <a:endParaRPr lang="en-US" sz="3200" b="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1448FB86-EE24-4294-80B9-852B1A5C7FDB}"/>
              </a:ext>
            </a:extLst>
          </p:cNvPr>
          <p:cNvSpPr txBox="1"/>
          <p:nvPr/>
        </p:nvSpPr>
        <p:spPr>
          <a:xfrm>
            <a:off x="6924675" y="4781550"/>
            <a:ext cx="5267325"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Ở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hàng</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nghìn</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có</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1 &lt; 6</a:t>
            </a:r>
          </a:p>
        </p:txBody>
      </p:sp>
      <p:sp>
        <p:nvSpPr>
          <p:cNvPr id="34" name="TextBox 33">
            <a:extLst>
              <a:ext uri="{FF2B5EF4-FFF2-40B4-BE49-F238E27FC236}">
                <a16:creationId xmlns:a16="http://schemas.microsoft.com/office/drawing/2014/main" id="{A9B3F236-3E3C-461D-ACA3-6EBAF4F18826}"/>
              </a:ext>
            </a:extLst>
          </p:cNvPr>
          <p:cNvSpPr txBox="1"/>
          <p:nvPr/>
        </p:nvSpPr>
        <p:spPr>
          <a:xfrm>
            <a:off x="6924675" y="5448300"/>
            <a:ext cx="5267325" cy="584775"/>
          </a:xfrm>
          <a:prstGeom prst="rect">
            <a:avLst/>
          </a:prstGeom>
          <a:noFill/>
        </p:spPr>
        <p:txBody>
          <a:bodyPr wrap="square" rtlCol="0">
            <a:spAutoFit/>
          </a:bodyPr>
          <a:lstStyle/>
          <a:p>
            <a:r>
              <a:rPr lang="en-US" sz="3200" b="1" dirty="0" err="1">
                <a:highlight>
                  <a:srgbClr val="FFFF00"/>
                </a:highlight>
                <a:latin typeface="Times New Roman" panose="02020603050405020304" pitchFamily="18" charset="0"/>
                <a:ea typeface="Cambria" panose="02040503050406030204" pitchFamily="18" charset="0"/>
                <a:cs typeface="Times New Roman" panose="02020603050405020304" pitchFamily="18" charset="0"/>
              </a:rPr>
              <a:t>Vậy</a:t>
            </a:r>
            <a:r>
              <a:rPr lang="en-US" sz="3200" b="1" dirty="0">
                <a:highlight>
                  <a:srgbClr val="FFFF00"/>
                </a:highlight>
                <a:latin typeface="Times New Roman" panose="02020603050405020304" pitchFamily="18" charset="0"/>
                <a:ea typeface="Cambria" panose="02040503050406030204" pitchFamily="18" charset="0"/>
                <a:cs typeface="Times New Roman" panose="02020603050405020304" pitchFamily="18" charset="0"/>
              </a:rPr>
              <a:t> 41 217 &lt; 46 616 </a:t>
            </a:r>
          </a:p>
        </p:txBody>
      </p:sp>
    </p:spTree>
    <p:extLst>
      <p:ext uri="{BB962C8B-B14F-4D97-AF65-F5344CB8AC3E}">
        <p14:creationId xmlns:p14="http://schemas.microsoft.com/office/powerpoint/2010/main" val="3913938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30" grpId="0"/>
      <p:bldP spid="32"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BB6701A-F7B3-45D2-9790-846F9D1CE0CD}"/>
              </a:ext>
            </a:extLst>
          </p:cNvPr>
          <p:cNvGrpSpPr/>
          <p:nvPr/>
        </p:nvGrpSpPr>
        <p:grpSpPr>
          <a:xfrm>
            <a:off x="93363" y="399546"/>
            <a:ext cx="8774412" cy="1724529"/>
            <a:chOff x="2105100" y="4212346"/>
            <a:chExt cx="4680391" cy="1754326"/>
          </a:xfrm>
        </p:grpSpPr>
        <p:pic>
          <p:nvPicPr>
            <p:cNvPr id="25" name="Picture 13">
              <a:extLst>
                <a:ext uri="{FF2B5EF4-FFF2-40B4-BE49-F238E27FC236}">
                  <a16:creationId xmlns:a16="http://schemas.microsoft.com/office/drawing/2014/main" id="{65D348CA-A144-4C89-9419-5C4F28982A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26" name="TextBox 25">
              <a:extLst>
                <a:ext uri="{FF2B5EF4-FFF2-40B4-BE49-F238E27FC236}">
                  <a16:creationId xmlns:a16="http://schemas.microsoft.com/office/drawing/2014/main" id="{45E9036D-1A2F-498B-96C0-A9B5C803236A}"/>
                </a:ext>
              </a:extLst>
            </p:cNvPr>
            <p:cNvSpPr txBox="1"/>
            <p:nvPr/>
          </p:nvSpPr>
          <p:spPr>
            <a:xfrm>
              <a:off x="2328005" y="4357036"/>
              <a:ext cx="4289821" cy="1095831"/>
            </a:xfrm>
            <a:prstGeom prst="rect">
              <a:avLst/>
            </a:prstGeom>
            <a:noFill/>
          </p:spPr>
          <p:txBody>
            <a:bodyPr wrap="square" rtlCol="0">
              <a:spAutoFit/>
            </a:bodyPr>
            <a:lstStyle/>
            <a:p>
              <a:pPr algn="ctr"/>
              <a:r>
                <a:rPr lang="vi-VN" sz="3200" b="1" dirty="0">
                  <a:solidFill>
                    <a:srgbClr val="FF0000"/>
                  </a:solidFill>
                  <a:latin typeface="+mj-lt"/>
                  <a:cs typeface="Calibri" panose="020F0502020204030204" pitchFamily="34" charset="0"/>
                </a:rPr>
                <a:t>Số nào </a:t>
              </a:r>
              <a:r>
                <a:rPr lang="en-US" sz="3200" b="1" dirty="0" err="1">
                  <a:solidFill>
                    <a:srgbClr val="FF0000"/>
                  </a:solidFill>
                  <a:latin typeface="+mj-lt"/>
                  <a:cs typeface="Calibri" panose="020F0502020204030204" pitchFamily="34" charset="0"/>
                </a:rPr>
                <a:t>có</a:t>
              </a:r>
              <a:r>
                <a:rPr lang="vi-VN" sz="3200" b="1" dirty="0">
                  <a:solidFill>
                    <a:srgbClr val="FF0000"/>
                  </a:solidFill>
                  <a:latin typeface="+mj-lt"/>
                  <a:cs typeface="Calibri" panose="020F0502020204030204" pitchFamily="34" charset="0"/>
                </a:rPr>
                <a:t> nhiều chữ s</a:t>
              </a:r>
              <a:r>
                <a:rPr lang="en-US" sz="3200" b="1" dirty="0">
                  <a:solidFill>
                    <a:srgbClr val="FF0000"/>
                  </a:solidFill>
                  <a:latin typeface="+mj-lt"/>
                  <a:cs typeface="Calibri" panose="020F0502020204030204" pitchFamily="34" charset="0"/>
                </a:rPr>
                <a:t>ố</a:t>
              </a:r>
              <a:r>
                <a:rPr lang="vi-VN" sz="3200" b="1" dirty="0">
                  <a:solidFill>
                    <a:srgbClr val="FF0000"/>
                  </a:solidFill>
                  <a:latin typeface="+mj-lt"/>
                  <a:cs typeface="Calibri" panose="020F0502020204030204" pitchFamily="34" charset="0"/>
                </a:rPr>
                <a:t> hơn thì lớn hơn. Số nào có ít chữ số hơn thì bé hơn.</a:t>
              </a:r>
              <a:endParaRPr lang="en-US" sz="3200" b="1" dirty="0">
                <a:solidFill>
                  <a:srgbClr val="FF0000"/>
                </a:solidFill>
                <a:latin typeface="+mj-lt"/>
                <a:cs typeface="Calibri" panose="020F0502020204030204" pitchFamily="34" charset="0"/>
              </a:endParaRPr>
            </a:p>
          </p:txBody>
        </p:sp>
      </p:grpSp>
      <p:pic>
        <p:nvPicPr>
          <p:cNvPr id="27" name="Picture 2" descr="82 Girl Making Coffee Illustrations &amp; Clip Art - iStock">
            <a:extLst>
              <a:ext uri="{FF2B5EF4-FFF2-40B4-BE49-F238E27FC236}">
                <a16:creationId xmlns:a16="http://schemas.microsoft.com/office/drawing/2014/main" id="{90CE3969-C1E9-4BD4-A78D-783C6E55F0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980" b="90000" l="18137" r="79085">
                        <a14:foregroundMark x1="43464" y1="8980" x2="52124" y2="8980"/>
                        <a14:foregroundMark x1="79085" y1="41020" x2="79085" y2="41020"/>
                        <a14:foregroundMark x1="18464" y1="49796" x2="18464" y2="49796"/>
                        <a14:foregroundMark x1="20261" y1="42449" x2="20261" y2="42449"/>
                        <a14:foregroundMark x1="37745" y1="71020" x2="59641" y2="65918"/>
                        <a14:foregroundMark x1="59641" y1="65918" x2="60621" y2="65918"/>
                        <a14:foregroundMark x1="45425" y1="65918" x2="54739" y2="65918"/>
                        <a14:foregroundMark x1="51307" y1="74490" x2="48856" y2="74490"/>
                        <a14:foregroundMark x1="79085" y1="45306" x2="79085" y2="45306"/>
                        <a14:foregroundMark x1="19444" y1="59388" x2="19444" y2="59388"/>
                        <a14:foregroundMark x1="18137" y1="57551" x2="18137" y2="57551"/>
                        <a14:foregroundMark x1="18137" y1="57551" x2="21242" y2="57551"/>
                      </a14:backgroundRemoval>
                    </a14:imgEffect>
                  </a14:imgLayer>
                </a14:imgProps>
              </a:ext>
              <a:ext uri="{28A0092B-C50C-407E-A947-70E740481C1C}">
                <a14:useLocalDpi xmlns:a14="http://schemas.microsoft.com/office/drawing/2010/main" val="0"/>
              </a:ext>
            </a:extLst>
          </a:blip>
          <a:srcRect l="14863" r="15713" b="19087"/>
          <a:stretch/>
        </p:blipFill>
        <p:spPr bwMode="auto">
          <a:xfrm>
            <a:off x="-179444" y="2362200"/>
            <a:ext cx="4142910" cy="386602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02DAAED7-BC28-4C0F-AD48-000FA086D242}"/>
              </a:ext>
            </a:extLst>
          </p:cNvPr>
          <p:cNvGrpSpPr/>
          <p:nvPr/>
        </p:nvGrpSpPr>
        <p:grpSpPr>
          <a:xfrm>
            <a:off x="2447925" y="2094996"/>
            <a:ext cx="9448800" cy="1819779"/>
            <a:chOff x="2105100" y="4212346"/>
            <a:chExt cx="4761998" cy="1754326"/>
          </a:xfrm>
        </p:grpSpPr>
        <p:pic>
          <p:nvPicPr>
            <p:cNvPr id="29" name="Picture 13">
              <a:extLst>
                <a:ext uri="{FF2B5EF4-FFF2-40B4-BE49-F238E27FC236}">
                  <a16:creationId xmlns:a16="http://schemas.microsoft.com/office/drawing/2014/main" id="{181E168E-8867-4554-AFAF-C0C06D09E3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0" name="TextBox 29">
              <a:extLst>
                <a:ext uri="{FF2B5EF4-FFF2-40B4-BE49-F238E27FC236}">
                  <a16:creationId xmlns:a16="http://schemas.microsoft.com/office/drawing/2014/main" id="{14F3CBE1-906C-40D5-A13D-7BA152792571}"/>
                </a:ext>
              </a:extLst>
            </p:cNvPr>
            <p:cNvSpPr txBox="1"/>
            <p:nvPr/>
          </p:nvSpPr>
          <p:spPr>
            <a:xfrm>
              <a:off x="2135989" y="4283576"/>
              <a:ext cx="4731109" cy="1038473"/>
            </a:xfrm>
            <a:prstGeom prst="rect">
              <a:avLst/>
            </a:prstGeom>
            <a:noFill/>
          </p:spPr>
          <p:txBody>
            <a:bodyPr wrap="square" rtlCol="0">
              <a:spAutoFit/>
            </a:bodyPr>
            <a:lstStyle/>
            <a:p>
              <a:pPr algn="ctr"/>
              <a:r>
                <a:rPr lang="vi-VN" sz="3200" b="1" dirty="0">
                  <a:solidFill>
                    <a:srgbClr val="0070C0"/>
                  </a:solidFill>
                  <a:latin typeface="+mj-lt"/>
                  <a:cs typeface="Calibri" panose="020F0502020204030204" pitchFamily="34" charset="0"/>
                </a:rPr>
                <a:t>Nếu hai số có số chữ số bằng nhau thì so sánh từng cặp chữ số ở cùng một hàng kể từ trái qua phải.</a:t>
              </a:r>
              <a:endParaRPr lang="en-US" sz="3200" b="1" dirty="0">
                <a:solidFill>
                  <a:srgbClr val="0070C0"/>
                </a:solidFill>
                <a:latin typeface="+mj-lt"/>
                <a:cs typeface="Calibri" panose="020F0502020204030204" pitchFamily="34" charset="0"/>
              </a:endParaRPr>
            </a:p>
          </p:txBody>
        </p:sp>
      </p:grpSp>
      <p:grpSp>
        <p:nvGrpSpPr>
          <p:cNvPr id="37" name="Group 36">
            <a:extLst>
              <a:ext uri="{FF2B5EF4-FFF2-40B4-BE49-F238E27FC236}">
                <a16:creationId xmlns:a16="http://schemas.microsoft.com/office/drawing/2014/main" id="{E359A799-A33B-4459-BBBE-3F11CEEA94E1}"/>
              </a:ext>
            </a:extLst>
          </p:cNvPr>
          <p:cNvGrpSpPr/>
          <p:nvPr/>
        </p:nvGrpSpPr>
        <p:grpSpPr>
          <a:xfrm>
            <a:off x="3171825" y="4009521"/>
            <a:ext cx="9286875" cy="1819779"/>
            <a:chOff x="2105100" y="4212346"/>
            <a:chExt cx="4680391" cy="1754326"/>
          </a:xfrm>
        </p:grpSpPr>
        <p:pic>
          <p:nvPicPr>
            <p:cNvPr id="38" name="Picture 13">
              <a:extLst>
                <a:ext uri="{FF2B5EF4-FFF2-40B4-BE49-F238E27FC236}">
                  <a16:creationId xmlns:a16="http://schemas.microsoft.com/office/drawing/2014/main" id="{D4D1179F-8C63-4469-8168-FCCF9AB55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105100" y="4212346"/>
              <a:ext cx="4680391" cy="1754326"/>
            </a:xfrm>
            <a:prstGeom prst="rect">
              <a:avLst/>
            </a:prstGeom>
          </p:spPr>
        </p:pic>
        <p:sp>
          <p:nvSpPr>
            <p:cNvPr id="39" name="TextBox 38">
              <a:extLst>
                <a:ext uri="{FF2B5EF4-FFF2-40B4-BE49-F238E27FC236}">
                  <a16:creationId xmlns:a16="http://schemas.microsoft.com/office/drawing/2014/main" id="{9427F381-7DCB-4645-A34A-12B12A47A2DA}"/>
                </a:ext>
              </a:extLst>
            </p:cNvPr>
            <p:cNvSpPr txBox="1"/>
            <p:nvPr/>
          </p:nvSpPr>
          <p:spPr>
            <a:xfrm>
              <a:off x="2135989" y="4283576"/>
              <a:ext cx="4620700" cy="1038473"/>
            </a:xfrm>
            <a:prstGeom prst="rect">
              <a:avLst/>
            </a:prstGeom>
            <a:noFill/>
          </p:spPr>
          <p:txBody>
            <a:bodyPr wrap="square" rtlCol="0">
              <a:spAutoFit/>
            </a:bodyPr>
            <a:lstStyle/>
            <a:p>
              <a:pPr algn="ctr"/>
              <a:r>
                <a:rPr lang="vi-VN" sz="3200" b="1" dirty="0">
                  <a:solidFill>
                    <a:srgbClr val="7030A0"/>
                  </a:solidFill>
                  <a:latin typeface="+mj-lt"/>
                  <a:cs typeface="Calibri" panose="020F0502020204030204" pitchFamily="34" charset="0"/>
                </a:rPr>
                <a:t>Nếu hai </a:t>
              </a:r>
              <a:r>
                <a:rPr lang="en-US" sz="3200" b="1" dirty="0" err="1">
                  <a:solidFill>
                    <a:srgbClr val="7030A0"/>
                  </a:solidFill>
                  <a:latin typeface="+mj-lt"/>
                  <a:cs typeface="Calibri" panose="020F0502020204030204" pitchFamily="34" charset="0"/>
                </a:rPr>
                <a:t>số</a:t>
              </a:r>
              <a:r>
                <a:rPr lang="vi-VN" sz="3200" b="1" dirty="0">
                  <a:solidFill>
                    <a:srgbClr val="7030A0"/>
                  </a:solidFill>
                  <a:latin typeface="+mj-lt"/>
                  <a:cs typeface="Calibri" panose="020F0502020204030204" pitchFamily="34" charset="0"/>
                </a:rPr>
                <a:t> có tất cả các cặp chữ số ờ từng hàng </a:t>
              </a:r>
              <a:r>
                <a:rPr lang="en-US" sz="3200" b="1" dirty="0" err="1">
                  <a:solidFill>
                    <a:srgbClr val="7030A0"/>
                  </a:solidFill>
                  <a:latin typeface="+mj-lt"/>
                  <a:cs typeface="Calibri" panose="020F0502020204030204" pitchFamily="34" charset="0"/>
                </a:rPr>
                <a:t>đều</a:t>
              </a:r>
              <a:r>
                <a:rPr lang="vi-VN" sz="3200" b="1" dirty="0">
                  <a:solidFill>
                    <a:srgbClr val="7030A0"/>
                  </a:solidFill>
                  <a:latin typeface="+mj-lt"/>
                  <a:cs typeface="Calibri" panose="020F0502020204030204" pitchFamily="34" charset="0"/>
                </a:rPr>
                <a:t> bằng nhau th</a:t>
              </a:r>
              <a:r>
                <a:rPr lang="en-US" sz="3200" b="1" dirty="0">
                  <a:solidFill>
                    <a:srgbClr val="7030A0"/>
                  </a:solidFill>
                  <a:latin typeface="+mj-lt"/>
                  <a:cs typeface="Calibri" panose="020F0502020204030204" pitchFamily="34" charset="0"/>
                </a:rPr>
                <a:t>ì</a:t>
              </a:r>
              <a:r>
                <a:rPr lang="vi-VN" sz="3200" b="1" dirty="0">
                  <a:solidFill>
                    <a:srgbClr val="7030A0"/>
                  </a:solidFill>
                  <a:latin typeface="+mj-lt"/>
                  <a:cs typeface="Calibri" panose="020F0502020204030204" pitchFamily="34" charset="0"/>
                </a:rPr>
                <a:t> hai số đó bằng nhau.</a:t>
              </a:r>
              <a:endParaRPr lang="en-US" sz="3200" b="1" dirty="0">
                <a:solidFill>
                  <a:srgbClr val="7030A0"/>
                </a:solidFill>
                <a:latin typeface="+mj-lt"/>
                <a:cs typeface="Calibri" panose="020F0502020204030204" pitchFamily="34" charset="0"/>
              </a:endParaRPr>
            </a:p>
          </p:txBody>
        </p:sp>
      </p:grpSp>
      <p:pic>
        <p:nvPicPr>
          <p:cNvPr id="4" name="Picture 3">
            <a:extLst>
              <a:ext uri="{FF2B5EF4-FFF2-40B4-BE49-F238E27FC236}">
                <a16:creationId xmlns:a16="http://schemas.microsoft.com/office/drawing/2014/main" id="{3EA72FA7-A287-47FB-85A2-E8A5766C436A}"/>
              </a:ext>
            </a:extLst>
          </p:cNvPr>
          <p:cNvPicPr>
            <a:picLocks noChangeAspect="1"/>
          </p:cNvPicPr>
          <p:nvPr/>
        </p:nvPicPr>
        <p:blipFill>
          <a:blip r:embed="rId7"/>
          <a:stretch>
            <a:fillRect/>
          </a:stretch>
        </p:blipFill>
        <p:spPr>
          <a:xfrm>
            <a:off x="8990360" y="306261"/>
            <a:ext cx="2231329" cy="1444877"/>
          </a:xfrm>
          <a:prstGeom prst="rect">
            <a:avLst/>
          </a:prstGeom>
        </p:spPr>
      </p:pic>
    </p:spTree>
    <p:extLst>
      <p:ext uri="{BB962C8B-B14F-4D97-AF65-F5344CB8AC3E}">
        <p14:creationId xmlns:p14="http://schemas.microsoft.com/office/powerpoint/2010/main" val="52201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1" name="Picture 10">
            <a:extLst>
              <a:ext uri="{FF2B5EF4-FFF2-40B4-BE49-F238E27FC236}">
                <a16:creationId xmlns:a16="http://schemas.microsoft.com/office/drawing/2014/main" id="{DEC406AB-0B7E-436E-8D02-06F027711ABE}"/>
              </a:ext>
            </a:extLst>
          </p:cNvPr>
          <p:cNvPicPr>
            <a:picLocks noChangeAspect="1"/>
          </p:cNvPicPr>
          <p:nvPr/>
        </p:nvPicPr>
        <p:blipFill>
          <a:blip r:embed="rId3"/>
          <a:stretch>
            <a:fillRect/>
          </a:stretch>
        </p:blipFill>
        <p:spPr>
          <a:xfrm>
            <a:off x="2397512" y="2235234"/>
            <a:ext cx="7404411" cy="2308191"/>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6" name="Group 5">
            <a:extLst>
              <a:ext uri="{FF2B5EF4-FFF2-40B4-BE49-F238E27FC236}">
                <a16:creationId xmlns:a16="http://schemas.microsoft.com/office/drawing/2014/main" id="{2D62EF67-CC19-46F4-938F-6DBD4A316FB1}"/>
              </a:ext>
            </a:extLst>
          </p:cNvPr>
          <p:cNvGrpSpPr/>
          <p:nvPr/>
        </p:nvGrpSpPr>
        <p:grpSpPr>
          <a:xfrm>
            <a:off x="1036906" y="697305"/>
            <a:ext cx="4944794" cy="649499"/>
            <a:chOff x="2697431" y="1071030"/>
            <a:chExt cx="4944794" cy="649499"/>
          </a:xfrm>
        </p:grpSpPr>
        <p:grpSp>
          <p:nvGrpSpPr>
            <p:cNvPr id="7" name="Group 6">
              <a:extLst>
                <a:ext uri="{FF2B5EF4-FFF2-40B4-BE49-F238E27FC236}">
                  <a16:creationId xmlns:a16="http://schemas.microsoft.com/office/drawing/2014/main" id="{66505DD1-AB87-4DC7-8629-2BB192476D43}"/>
                </a:ext>
              </a:extLst>
            </p:cNvPr>
            <p:cNvGrpSpPr/>
            <p:nvPr/>
          </p:nvGrpSpPr>
          <p:grpSpPr>
            <a:xfrm>
              <a:off x="2697431" y="1071030"/>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ADE3B8DD-0767-4B6D-BD35-77429816077F}"/>
                </a:ext>
              </a:extLst>
            </p:cNvPr>
            <p:cNvSpPr txBox="1"/>
            <p:nvPr/>
          </p:nvSpPr>
          <p:spPr>
            <a:xfrm>
              <a:off x="3269023" y="1074198"/>
              <a:ext cx="43732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srgbClr val="FF5050"/>
                  </a:solidFill>
                  <a:latin typeface="Calibri" panose="020F0502020204030204"/>
                </a:rPr>
                <a:t>Đ, S?</a:t>
              </a:r>
              <a:endParaRPr kumimoji="0" lang="vi-VN" sz="36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grpSp>
      <p:sp>
        <p:nvSpPr>
          <p:cNvPr id="27" name="TextBox 26">
            <a:extLst>
              <a:ext uri="{FF2B5EF4-FFF2-40B4-BE49-F238E27FC236}">
                <a16:creationId xmlns:a16="http://schemas.microsoft.com/office/drawing/2014/main" id="{E7A81B1A-2865-46B8-811D-FB98B15B2FED}"/>
              </a:ext>
            </a:extLst>
          </p:cNvPr>
          <p:cNvSpPr txBox="1"/>
          <p:nvPr/>
        </p:nvSpPr>
        <p:spPr>
          <a:xfrm>
            <a:off x="2905125" y="1666875"/>
            <a:ext cx="4486275" cy="707886"/>
          </a:xfrm>
          <a:prstGeom prst="rect">
            <a:avLst/>
          </a:prstGeom>
          <a:noFill/>
        </p:spPr>
        <p:txBody>
          <a:bodyPr wrap="square" rtlCol="0">
            <a:spAutoFit/>
          </a:bodyPr>
          <a:lstStyle/>
          <a:p>
            <a:r>
              <a:rPr lang="pt-BR" sz="4000" b="1" i="0" dirty="0">
                <a:solidFill>
                  <a:srgbClr val="000000"/>
                </a:solidFill>
                <a:effectLst/>
                <a:latin typeface="Cambria" panose="02040503050406030204" pitchFamily="18" charset="0"/>
                <a:ea typeface="Cambria" panose="02040503050406030204" pitchFamily="18" charset="0"/>
              </a:rPr>
              <a:t>a) 9 876 &lt; 12 345</a:t>
            </a:r>
            <a:endParaRPr lang="en-US" sz="4000" b="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2F218B85-AED3-440B-AC8E-F9846B62DF4A}"/>
              </a:ext>
            </a:extLst>
          </p:cNvPr>
          <p:cNvSpPr txBox="1"/>
          <p:nvPr/>
        </p:nvSpPr>
        <p:spPr>
          <a:xfrm>
            <a:off x="2886075" y="2562225"/>
            <a:ext cx="5486400" cy="707886"/>
          </a:xfrm>
          <a:prstGeom prst="rect">
            <a:avLst/>
          </a:prstGeom>
          <a:noFill/>
        </p:spPr>
        <p:txBody>
          <a:bodyPr wrap="square" rtlCol="0">
            <a:spAutoFit/>
          </a:bodyPr>
          <a:lstStyle/>
          <a:p>
            <a:r>
              <a:rPr lang="pl-PL" sz="4000" b="1" i="0" dirty="0">
                <a:solidFill>
                  <a:srgbClr val="000000"/>
                </a:solidFill>
                <a:effectLst/>
                <a:latin typeface="Cambria" panose="02040503050406030204" pitchFamily="18" charset="0"/>
                <a:ea typeface="Cambria" panose="02040503050406030204" pitchFamily="18" charset="0"/>
              </a:rPr>
              <a:t>b) 30 724 &gt; 31 000</a:t>
            </a:r>
            <a:endParaRPr lang="en-US" sz="4000" b="1" dirty="0">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06F2A3D7-B333-4AD4-BE51-929D1F7FF68E}"/>
              </a:ext>
            </a:extLst>
          </p:cNvPr>
          <p:cNvSpPr txBox="1"/>
          <p:nvPr/>
        </p:nvSpPr>
        <p:spPr>
          <a:xfrm>
            <a:off x="2943225" y="3562350"/>
            <a:ext cx="5486400" cy="707886"/>
          </a:xfrm>
          <a:prstGeom prst="rect">
            <a:avLst/>
          </a:prstGeom>
          <a:noFill/>
        </p:spPr>
        <p:txBody>
          <a:bodyPr wrap="square" rtlCol="0">
            <a:spAutoFit/>
          </a:bodyPr>
          <a:lstStyle/>
          <a:p>
            <a:r>
              <a:rPr lang="pl-PL" sz="4000" b="1" i="0">
                <a:solidFill>
                  <a:srgbClr val="000000"/>
                </a:solidFill>
                <a:effectLst/>
                <a:latin typeface="Cambria" panose="02040503050406030204" pitchFamily="18" charset="0"/>
                <a:ea typeface="Cambria" panose="02040503050406030204" pitchFamily="18" charset="0"/>
              </a:rPr>
              <a:t>c) 41 035 &gt; 39 999</a:t>
            </a:r>
            <a:endParaRPr lang="en-US" sz="40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E2EB2749-AF85-4F79-A3A7-9D5414FB2676}"/>
              </a:ext>
            </a:extLst>
          </p:cNvPr>
          <p:cNvSpPr/>
          <p:nvPr/>
        </p:nvSpPr>
        <p:spPr>
          <a:xfrm>
            <a:off x="7162799" y="174307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1" name="Rectangle 30">
            <a:extLst>
              <a:ext uri="{FF2B5EF4-FFF2-40B4-BE49-F238E27FC236}">
                <a16:creationId xmlns:a16="http://schemas.microsoft.com/office/drawing/2014/main" id="{18CCF0DA-8DCC-4175-BE5D-6BCFA19E0FB5}"/>
              </a:ext>
            </a:extLst>
          </p:cNvPr>
          <p:cNvSpPr/>
          <p:nvPr/>
        </p:nvSpPr>
        <p:spPr>
          <a:xfrm>
            <a:off x="7410449" y="26384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2" name="Rectangle 31">
            <a:extLst>
              <a:ext uri="{FF2B5EF4-FFF2-40B4-BE49-F238E27FC236}">
                <a16:creationId xmlns:a16="http://schemas.microsoft.com/office/drawing/2014/main" id="{4E56FC0D-AB33-4F66-B840-57599354C647}"/>
              </a:ext>
            </a:extLst>
          </p:cNvPr>
          <p:cNvSpPr/>
          <p:nvPr/>
        </p:nvSpPr>
        <p:spPr>
          <a:xfrm>
            <a:off x="7448549" y="3667125"/>
            <a:ext cx="561975" cy="504825"/>
          </a:xfrm>
          <a:prstGeom prst="rect">
            <a:avLst/>
          </a:prstGeom>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a:t>
            </a:r>
          </a:p>
        </p:txBody>
      </p:sp>
      <p:sp>
        <p:nvSpPr>
          <p:cNvPr id="33" name="Rectangle 32">
            <a:extLst>
              <a:ext uri="{FF2B5EF4-FFF2-40B4-BE49-F238E27FC236}">
                <a16:creationId xmlns:a16="http://schemas.microsoft.com/office/drawing/2014/main" id="{C000D80B-0450-4E15-AFFD-1D818BDF40A2}"/>
              </a:ext>
            </a:extLst>
          </p:cNvPr>
          <p:cNvSpPr/>
          <p:nvPr/>
        </p:nvSpPr>
        <p:spPr>
          <a:xfrm>
            <a:off x="7162799" y="17240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cxnSp>
        <p:nvCxnSpPr>
          <p:cNvPr id="35" name="Straight Connector 34">
            <a:extLst>
              <a:ext uri="{FF2B5EF4-FFF2-40B4-BE49-F238E27FC236}">
                <a16:creationId xmlns:a16="http://schemas.microsoft.com/office/drawing/2014/main" id="{58452B3A-71B3-4138-8BF8-400DE496AA6D}"/>
              </a:ext>
            </a:extLst>
          </p:cNvPr>
          <p:cNvCxnSpPr/>
          <p:nvPr/>
        </p:nvCxnSpPr>
        <p:spPr>
          <a:xfrm>
            <a:off x="3943350" y="31527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7306AE4-B0C0-42C1-B77A-1B84378E7EF6}"/>
              </a:ext>
            </a:extLst>
          </p:cNvPr>
          <p:cNvCxnSpPr/>
          <p:nvPr/>
        </p:nvCxnSpPr>
        <p:spPr>
          <a:xfrm>
            <a:off x="6076950" y="31623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FC636CF9-23EB-4635-BFEB-C53C333F0AF9}"/>
              </a:ext>
            </a:extLst>
          </p:cNvPr>
          <p:cNvSpPr/>
          <p:nvPr/>
        </p:nvSpPr>
        <p:spPr>
          <a:xfrm>
            <a:off x="7419974" y="26479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S</a:t>
            </a:r>
          </a:p>
        </p:txBody>
      </p:sp>
      <p:cxnSp>
        <p:nvCxnSpPr>
          <p:cNvPr id="38" name="Straight Connector 37">
            <a:extLst>
              <a:ext uri="{FF2B5EF4-FFF2-40B4-BE49-F238E27FC236}">
                <a16:creationId xmlns:a16="http://schemas.microsoft.com/office/drawing/2014/main" id="{D57F99F5-C878-4B6D-8EBA-4F2F00C7DCCC}"/>
              </a:ext>
            </a:extLst>
          </p:cNvPr>
          <p:cNvCxnSpPr>
            <a:cxnSpLocks/>
          </p:cNvCxnSpPr>
          <p:nvPr/>
        </p:nvCxnSpPr>
        <p:spPr>
          <a:xfrm>
            <a:off x="3695700" y="4181475"/>
            <a:ext cx="409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363C43-161C-4A34-92A9-907EA6273D84}"/>
              </a:ext>
            </a:extLst>
          </p:cNvPr>
          <p:cNvCxnSpPr>
            <a:cxnSpLocks/>
          </p:cNvCxnSpPr>
          <p:nvPr/>
        </p:nvCxnSpPr>
        <p:spPr>
          <a:xfrm>
            <a:off x="5781675" y="4162425"/>
            <a:ext cx="400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403E76DB-D0C3-4349-8AAF-9BBCE7F24AE6}"/>
              </a:ext>
            </a:extLst>
          </p:cNvPr>
          <p:cNvSpPr/>
          <p:nvPr/>
        </p:nvSpPr>
        <p:spPr>
          <a:xfrm>
            <a:off x="7458074" y="36766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Đ</a:t>
            </a:r>
          </a:p>
        </p:txBody>
      </p:sp>
    </p:spTree>
    <p:extLst>
      <p:ext uri="{BB962C8B-B14F-4D97-AF65-F5344CB8AC3E}">
        <p14:creationId xmlns:p14="http://schemas.microsoft.com/office/powerpoint/2010/main" val="128085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par>
                                <p:cTn id="33" presetID="2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cTn>
                              </p:par>
                              <p:par>
                                <p:cTn id="46" presetID="22" presetClass="entr" presetSubtype="4"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animBg="1"/>
      <p:bldP spid="31" grpId="0" animBg="1"/>
      <p:bldP spid="32" grpId="0" animBg="1"/>
      <p:bldP spid="33" grpId="0" animBg="1"/>
      <p:bldP spid="37" grpId="0" animBg="1"/>
      <p:bldP spid="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5936342"/>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9302C7C4-CD7C-4601-A170-C67D9450EC4A}"/>
              </a:ext>
            </a:extLst>
          </p:cNvPr>
          <p:cNvPicPr>
            <a:picLocks noChangeAspect="1"/>
          </p:cNvPicPr>
          <p:nvPr/>
        </p:nvPicPr>
        <p:blipFill>
          <a:blip r:embed="rId2"/>
          <a:stretch>
            <a:fillRect/>
          </a:stretch>
        </p:blipFill>
        <p:spPr>
          <a:xfrm>
            <a:off x="1690687" y="742950"/>
            <a:ext cx="1343025" cy="533400"/>
          </a:xfrm>
          <a:prstGeom prst="rect">
            <a:avLst/>
          </a:prstGeom>
        </p:spPr>
      </p:pic>
      <p:grpSp>
        <p:nvGrpSpPr>
          <p:cNvPr id="11" name="Group 10">
            <a:extLst>
              <a:ext uri="{FF2B5EF4-FFF2-40B4-BE49-F238E27FC236}">
                <a16:creationId xmlns:a16="http://schemas.microsoft.com/office/drawing/2014/main" id="{A42DA12F-6278-440C-A7A3-E5FC8B1DFC52}"/>
              </a:ext>
            </a:extLst>
          </p:cNvPr>
          <p:cNvGrpSpPr/>
          <p:nvPr/>
        </p:nvGrpSpPr>
        <p:grpSpPr>
          <a:xfrm>
            <a:off x="2552700" y="1590675"/>
            <a:ext cx="9001125" cy="2499467"/>
            <a:chOff x="2552700" y="1590675"/>
            <a:chExt cx="9001125" cy="2499467"/>
          </a:xfrm>
        </p:grpSpPr>
        <p:sp>
          <p:nvSpPr>
            <p:cNvPr id="4" name="TextBox 3">
              <a:extLst>
                <a:ext uri="{FF2B5EF4-FFF2-40B4-BE49-F238E27FC236}">
                  <a16:creationId xmlns:a16="http://schemas.microsoft.com/office/drawing/2014/main" id="{AB21C004-A28A-403B-89E2-4D8C0DD364C6}"/>
                </a:ext>
              </a:extLst>
            </p:cNvPr>
            <p:cNvSpPr txBox="1"/>
            <p:nvPr/>
          </p:nvSpPr>
          <p:spPr>
            <a:xfrm>
              <a:off x="2552700" y="1590675"/>
              <a:ext cx="9001125" cy="2499467"/>
            </a:xfrm>
            <a:prstGeom prst="rect">
              <a:avLst/>
            </a:prstGeom>
            <a:noFill/>
          </p:spPr>
          <p:txBody>
            <a:bodyPr wrap="square" rtlCol="0">
              <a:spAutoFit/>
            </a:bodyPr>
            <a:lstStyle/>
            <a:p>
              <a:pPr>
                <a:lnSpc>
                  <a:spcPct val="150000"/>
                </a:lnSpc>
              </a:pPr>
              <a:r>
                <a:rPr lang="pt-BR" sz="3600" dirty="0"/>
                <a:t>a) 29 100       26 189</a:t>
              </a:r>
            </a:p>
            <a:p>
              <a:pPr>
                <a:lnSpc>
                  <a:spcPct val="150000"/>
                </a:lnSpc>
              </a:pPr>
              <a:r>
                <a:rPr lang="pt-BR" sz="3600" dirty="0"/>
                <a:t>b) 38 197       38 307</a:t>
              </a:r>
            </a:p>
            <a:p>
              <a:pPr>
                <a:lnSpc>
                  <a:spcPct val="150000"/>
                </a:lnSpc>
              </a:pPr>
              <a:r>
                <a:rPr lang="pt-BR" sz="3600" dirty="0"/>
                <a:t>c) 52 740       50 000 + 2000 + 700 + 40</a:t>
              </a:r>
              <a:endParaRPr lang="en-US" sz="3600" dirty="0"/>
            </a:p>
          </p:txBody>
        </p:sp>
        <p:sp>
          <p:nvSpPr>
            <p:cNvPr id="24" name="Rectangle 23">
              <a:extLst>
                <a:ext uri="{FF2B5EF4-FFF2-40B4-BE49-F238E27FC236}">
                  <a16:creationId xmlns:a16="http://schemas.microsoft.com/office/drawing/2014/main" id="{FE10779B-8977-40F5-8649-FA532C622073}"/>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5" name="Rectangle 24">
              <a:extLst>
                <a:ext uri="{FF2B5EF4-FFF2-40B4-BE49-F238E27FC236}">
                  <a16:creationId xmlns:a16="http://schemas.microsoft.com/office/drawing/2014/main" id="{DF097837-1C7F-4BB9-8F75-86E0BD447455}"/>
                </a:ext>
              </a:extLst>
            </p:cNvPr>
            <p:cNvSpPr/>
            <p:nvPr/>
          </p:nvSpPr>
          <p:spPr>
            <a:xfrm>
              <a:off x="4457699" y="26384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
          <p:nvSpPr>
            <p:cNvPr id="26" name="Rectangle 25">
              <a:extLst>
                <a:ext uri="{FF2B5EF4-FFF2-40B4-BE49-F238E27FC236}">
                  <a16:creationId xmlns:a16="http://schemas.microsoft.com/office/drawing/2014/main" id="{2E6531E5-69BD-418E-8268-2119E2DE07A9}"/>
                </a:ext>
              </a:extLst>
            </p:cNvPr>
            <p:cNvSpPr/>
            <p:nvPr/>
          </p:nvSpPr>
          <p:spPr>
            <a:xfrm>
              <a:off x="4429124" y="349567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grpSp>
      <p:cxnSp>
        <p:nvCxnSpPr>
          <p:cNvPr id="34" name="Straight Connector 33">
            <a:extLst>
              <a:ext uri="{FF2B5EF4-FFF2-40B4-BE49-F238E27FC236}">
                <a16:creationId xmlns:a16="http://schemas.microsoft.com/office/drawing/2014/main" id="{AA594A39-567C-4305-B5DD-5580115ACA80}"/>
              </a:ext>
            </a:extLst>
          </p:cNvPr>
          <p:cNvCxnSpPr/>
          <p:nvPr/>
        </p:nvCxnSpPr>
        <p:spPr>
          <a:xfrm>
            <a:off x="3333750" y="230505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5978672-3780-4975-BFFF-6044BDFA2BB5}"/>
              </a:ext>
            </a:extLst>
          </p:cNvPr>
          <p:cNvCxnSpPr/>
          <p:nvPr/>
        </p:nvCxnSpPr>
        <p:spPr>
          <a:xfrm>
            <a:off x="5314950" y="2286000"/>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EC40BC88-E43B-46FA-941C-BF48AEF36D7D}"/>
              </a:ext>
            </a:extLst>
          </p:cNvPr>
          <p:cNvSpPr/>
          <p:nvPr/>
        </p:nvSpPr>
        <p:spPr>
          <a:xfrm>
            <a:off x="4400549" y="184785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&gt;</a:t>
            </a:r>
          </a:p>
        </p:txBody>
      </p:sp>
      <p:cxnSp>
        <p:nvCxnSpPr>
          <p:cNvPr id="42" name="Straight Connector 41">
            <a:extLst>
              <a:ext uri="{FF2B5EF4-FFF2-40B4-BE49-F238E27FC236}">
                <a16:creationId xmlns:a16="http://schemas.microsoft.com/office/drawing/2014/main" id="{47720848-825E-418F-87EF-1F4F0A00B2DD}"/>
              </a:ext>
            </a:extLst>
          </p:cNvPr>
          <p:cNvCxnSpPr/>
          <p:nvPr/>
        </p:nvCxnSpPr>
        <p:spPr>
          <a:xfrm>
            <a:off x="3705225" y="313372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1885331-E66D-41D7-B325-F8B167A9F12B}"/>
              </a:ext>
            </a:extLst>
          </p:cNvPr>
          <p:cNvCxnSpPr/>
          <p:nvPr/>
        </p:nvCxnSpPr>
        <p:spPr>
          <a:xfrm>
            <a:off x="5686425" y="3114675"/>
            <a:ext cx="257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3D7CEE0-6006-4321-8811-B5CE178E881E}"/>
              </a:ext>
            </a:extLst>
          </p:cNvPr>
          <p:cNvSpPr/>
          <p:nvPr/>
        </p:nvSpPr>
        <p:spPr>
          <a:xfrm>
            <a:off x="4457699" y="2628900"/>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&lt;</a:t>
            </a:r>
          </a:p>
        </p:txBody>
      </p:sp>
      <p:sp>
        <p:nvSpPr>
          <p:cNvPr id="46" name="Left Brace 45">
            <a:extLst>
              <a:ext uri="{FF2B5EF4-FFF2-40B4-BE49-F238E27FC236}">
                <a16:creationId xmlns:a16="http://schemas.microsoft.com/office/drawing/2014/main" id="{33FE04FC-3042-4877-AC8E-D81242CDAAB7}"/>
              </a:ext>
            </a:extLst>
          </p:cNvPr>
          <p:cNvSpPr/>
          <p:nvPr/>
        </p:nvSpPr>
        <p:spPr>
          <a:xfrm rot="16200000">
            <a:off x="7124703" y="2081214"/>
            <a:ext cx="481014" cy="4205287"/>
          </a:xfrm>
          <a:prstGeom prst="leftBrace">
            <a:avLst>
              <a:gd name="adj1" fmla="val 3435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F72E65A3-4EEF-42A8-91AD-91149121E15E}"/>
              </a:ext>
            </a:extLst>
          </p:cNvPr>
          <p:cNvSpPr txBox="1"/>
          <p:nvPr/>
        </p:nvSpPr>
        <p:spPr>
          <a:xfrm>
            <a:off x="6781801" y="4410076"/>
            <a:ext cx="1571625" cy="584775"/>
          </a:xfrm>
          <a:prstGeom prst="rect">
            <a:avLst/>
          </a:prstGeom>
          <a:noFill/>
        </p:spPr>
        <p:txBody>
          <a:bodyPr wrap="square" rtlCol="0">
            <a:spAutoFit/>
          </a:bodyPr>
          <a:lstStyle/>
          <a:p>
            <a:r>
              <a:rPr lang="en-US" sz="3200" b="1" dirty="0">
                <a:solidFill>
                  <a:srgbClr val="FF0000"/>
                </a:solidFill>
              </a:rPr>
              <a:t>52 740</a:t>
            </a:r>
          </a:p>
        </p:txBody>
      </p:sp>
      <p:sp>
        <p:nvSpPr>
          <p:cNvPr id="48" name="Rectangle 47">
            <a:extLst>
              <a:ext uri="{FF2B5EF4-FFF2-40B4-BE49-F238E27FC236}">
                <a16:creationId xmlns:a16="http://schemas.microsoft.com/office/drawing/2014/main" id="{3972889E-E6DE-4E0A-BC83-CFBE28DE0A54}"/>
              </a:ext>
            </a:extLst>
          </p:cNvPr>
          <p:cNvSpPr/>
          <p:nvPr/>
        </p:nvSpPr>
        <p:spPr>
          <a:xfrm>
            <a:off x="4438649" y="3476625"/>
            <a:ext cx="561975" cy="504825"/>
          </a:xfrm>
          <a:prstGeom prst="rect">
            <a:avLst/>
          </a:prstGeom>
          <a:solidFill>
            <a:srgbClr val="FFFF00"/>
          </a:solidFill>
          <a:ln w="38100">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ln w="0"/>
                <a:solidFill>
                  <a:srgbClr val="FF000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89029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5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barn(inVertical)">
                                      <p:cBhvr>
                                        <p:cTn id="41" dur="500"/>
                                        <p:tgtEl>
                                          <p:spTgt spid="4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CB7084D0-06B9-40B9-B326-C50EC3214E71}"/>
              </a:ext>
            </a:extLst>
          </p:cNvPr>
          <p:cNvSpPr/>
          <p:nvPr/>
        </p:nvSpPr>
        <p:spPr>
          <a:xfrm>
            <a:off x="359335" y="391887"/>
            <a:ext cx="11442140" cy="6247038"/>
          </a:xfrm>
          <a:prstGeom prst="roundRect">
            <a:avLst/>
          </a:prstGeom>
          <a:solidFill>
            <a:srgbClr val="FFFFCC"/>
          </a:solid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prstClr val="black"/>
                </a:solidFill>
                <a:prstDash val="dash"/>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66505DD1-AB87-4DC7-8629-2BB192476D43}"/>
              </a:ext>
            </a:extLst>
          </p:cNvPr>
          <p:cNvGrpSpPr/>
          <p:nvPr/>
        </p:nvGrpSpPr>
        <p:grpSpPr>
          <a:xfrm>
            <a:off x="1036906" y="697305"/>
            <a:ext cx="622392" cy="646331"/>
            <a:chOff x="2697431" y="1071030"/>
            <a:chExt cx="622392" cy="646331"/>
          </a:xfrm>
        </p:grpSpPr>
        <p:sp>
          <p:nvSpPr>
            <p:cNvPr id="9" name="Oval 8">
              <a:extLst>
                <a:ext uri="{FF2B5EF4-FFF2-40B4-BE49-F238E27FC236}">
                  <a16:creationId xmlns:a16="http://schemas.microsoft.com/office/drawing/2014/main" id="{BE3A568C-899E-4CD1-A06F-D93575B078A5}"/>
                </a:ext>
              </a:extLst>
            </p:cNvPr>
            <p:cNvSpPr/>
            <p:nvPr/>
          </p:nvSpPr>
          <p:spPr>
            <a:xfrm>
              <a:off x="2697431" y="1123121"/>
              <a:ext cx="567681"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BB76A48-A7FC-421B-A040-13FF22A71FD5}"/>
                </a:ext>
              </a:extLst>
            </p:cNvPr>
            <p:cNvSpPr txBox="1"/>
            <p:nvPr/>
          </p:nvSpPr>
          <p:spPr>
            <a:xfrm>
              <a:off x="2796040" y="107103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endPar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47A83EED-AC60-48B7-AB99-66686F4F2276}"/>
              </a:ext>
            </a:extLst>
          </p:cNvPr>
          <p:cNvSpPr txBox="1"/>
          <p:nvPr/>
        </p:nvSpPr>
        <p:spPr>
          <a:xfrm>
            <a:off x="1619250" y="409575"/>
            <a:ext cx="9553575" cy="1384995"/>
          </a:xfrm>
          <a:prstGeom prst="rect">
            <a:avLst/>
          </a:prstGeom>
          <a:noFill/>
        </p:spPr>
        <p:txBody>
          <a:bodyPr wrap="square" rtlCol="0">
            <a:spAutoFit/>
          </a:bodyPr>
          <a:lstStyle/>
          <a:p>
            <a:pPr algn="just"/>
            <a:r>
              <a:rPr lang="vi-VN" sz="2800" b="1" dirty="0">
                <a:solidFill>
                  <a:srgbClr val="003300"/>
                </a:solidFill>
                <a:latin typeface="Times New Roman" panose="02020603050405020304" pitchFamily="18" charset="0"/>
                <a:ea typeface="Cambria" panose="02040503050406030204" pitchFamily="18" charset="0"/>
                <a:cs typeface="Times New Roman" panose="02020603050405020304" pitchFamily="18" charset="0"/>
              </a:rPr>
              <a:t>Một cây thần kỳ ra các quả với màu sắc khác nhau. Bạn khỉ sẽ leo theo các cành ghi số lớn hơn để lấy quả. Hỏi bạn khỉ lấy được quả màu gì?</a:t>
            </a:r>
            <a:endParaRPr lang="en-US" sz="2800" b="1" dirty="0">
              <a:solidFill>
                <a:srgbClr val="0033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4F3B1109-2671-413E-A438-C43DE11FDA01}"/>
              </a:ext>
            </a:extLst>
          </p:cNvPr>
          <p:cNvPicPr>
            <a:picLocks noChangeAspect="1"/>
          </p:cNvPicPr>
          <p:nvPr/>
        </p:nvPicPr>
        <p:blipFill>
          <a:blip r:embed="rId2"/>
          <a:stretch>
            <a:fillRect/>
          </a:stretch>
        </p:blipFill>
        <p:spPr>
          <a:xfrm>
            <a:off x="485775" y="2002318"/>
            <a:ext cx="6473024" cy="4217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Rounded Corners 12">
            <a:extLst>
              <a:ext uri="{FF2B5EF4-FFF2-40B4-BE49-F238E27FC236}">
                <a16:creationId xmlns:a16="http://schemas.microsoft.com/office/drawing/2014/main" id="{A28ACD45-EC10-47B0-894C-CB63F866F5DB}"/>
              </a:ext>
            </a:extLst>
          </p:cNvPr>
          <p:cNvSpPr/>
          <p:nvPr/>
        </p:nvSpPr>
        <p:spPr>
          <a:xfrm>
            <a:off x="6915150" y="2085975"/>
            <a:ext cx="50101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Tại</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ngã</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rẽ</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đầu</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tiên</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bạn</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khỉ</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sẽ</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leo</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lên</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cành</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cây</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ghi</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nào</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Tại</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sao</a:t>
            </a:r>
            <a:r>
              <a:rPr lang="en-US" sz="2400" b="1" dirty="0">
                <a:solidFill>
                  <a:schemeClr val="accent5">
                    <a:lumMod val="75000"/>
                  </a:schemeClr>
                </a:solidFill>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16" name="Straight Connector 15">
            <a:extLst>
              <a:ext uri="{FF2B5EF4-FFF2-40B4-BE49-F238E27FC236}">
                <a16:creationId xmlns:a16="http://schemas.microsoft.com/office/drawing/2014/main" id="{CD56E28F-8AD1-4B79-AB18-004796CFAD78}"/>
              </a:ext>
            </a:extLst>
          </p:cNvPr>
          <p:cNvCxnSpPr>
            <a:cxnSpLocks/>
          </p:cNvCxnSpPr>
          <p:nvPr/>
        </p:nvCxnSpPr>
        <p:spPr>
          <a:xfrm flipH="1" flipV="1">
            <a:off x="2247900" y="4105275"/>
            <a:ext cx="800100" cy="29527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233E0596-AEAD-4551-B52C-0917B8C6690F}"/>
              </a:ext>
            </a:extLst>
          </p:cNvPr>
          <p:cNvSpPr/>
          <p:nvPr/>
        </p:nvSpPr>
        <p:spPr>
          <a:xfrm>
            <a:off x="6829425" y="3429000"/>
            <a:ext cx="5124450" cy="1143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Tại</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ngã</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rẽ</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tiếp</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theo</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bạn</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khỉ</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sẽ</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leo</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lên</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cành</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cây</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ghi</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số</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nào</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Tại</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sao</a:t>
            </a:r>
            <a:r>
              <a:rPr lang="en-US" sz="24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t>
            </a:r>
          </a:p>
        </p:txBody>
      </p:sp>
      <p:cxnSp>
        <p:nvCxnSpPr>
          <p:cNvPr id="31" name="Straight Connector 30">
            <a:extLst>
              <a:ext uri="{FF2B5EF4-FFF2-40B4-BE49-F238E27FC236}">
                <a16:creationId xmlns:a16="http://schemas.microsoft.com/office/drawing/2014/main" id="{52D2A9C0-DEA8-4D46-8C14-C557F1958873}"/>
              </a:ext>
            </a:extLst>
          </p:cNvPr>
          <p:cNvCxnSpPr>
            <a:cxnSpLocks/>
          </p:cNvCxnSpPr>
          <p:nvPr/>
        </p:nvCxnSpPr>
        <p:spPr>
          <a:xfrm flipH="1" flipV="1">
            <a:off x="1524000" y="3914775"/>
            <a:ext cx="657225" cy="1905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F02F7B8-7867-483B-8591-3A94D1B17064}"/>
              </a:ext>
            </a:extLst>
          </p:cNvPr>
          <p:cNvSpPr/>
          <p:nvPr/>
        </p:nvSpPr>
        <p:spPr>
          <a:xfrm>
            <a:off x="6800850" y="4839406"/>
            <a:ext cx="5124450" cy="7524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Bạn kh</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ỉ</a:t>
            </a:r>
            <a:r>
              <a:rPr lang="vi-VN"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lấy được quả màu gì?</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EC61F048-B639-4D22-8ED1-BEF2F6BB99C5}"/>
              </a:ext>
            </a:extLst>
          </p:cNvPr>
          <p:cNvSpPr/>
          <p:nvPr/>
        </p:nvSpPr>
        <p:spPr>
          <a:xfrm>
            <a:off x="1190625" y="3667124"/>
            <a:ext cx="457200" cy="409575"/>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0773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30" grpId="0" animBg="1"/>
      <p:bldP spid="3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098980-43DA-4166-95F5-DAC51678E965}"/>
              </a:ext>
            </a:extLst>
          </p:cNvPr>
          <p:cNvSpPr txBox="1"/>
          <p:nvPr/>
        </p:nvSpPr>
        <p:spPr>
          <a:xfrm>
            <a:off x="2135728" y="1514532"/>
            <a:ext cx="9350029" cy="742511"/>
          </a:xfrm>
          <a:prstGeom prst="rect">
            <a:avLst/>
          </a:prstGeom>
          <a:noFill/>
        </p:spPr>
        <p:txBody>
          <a:bodyPr wrap="square" rtlCol="0">
            <a:spAutoFit/>
          </a:bodyPr>
          <a:lstStyle/>
          <a:p>
            <a:pPr algn="just">
              <a:lnSpc>
                <a:spcPct val="150000"/>
              </a:lnSpc>
            </a:pPr>
            <a:r>
              <a:rPr lang="en-US" sz="3200" b="1" dirty="0" err="1">
                <a:solidFill>
                  <a:srgbClr val="FF0066"/>
                </a:solidFill>
                <a:latin typeface="Times New Roman" panose="02020603050405020304" pitchFamily="18" charset="0"/>
                <a:cs typeface="Times New Roman" panose="02020603050405020304" pitchFamily="18" charset="0"/>
              </a:rPr>
              <a:t>Ôn</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lại</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cách</a:t>
            </a:r>
            <a:r>
              <a:rPr lang="en-US" sz="3200" b="1" dirty="0">
                <a:solidFill>
                  <a:srgbClr val="FF0066"/>
                </a:solidFill>
                <a:latin typeface="Times New Roman" panose="02020603050405020304" pitchFamily="18" charset="0"/>
                <a:cs typeface="Times New Roman" panose="02020603050405020304" pitchFamily="18" charset="0"/>
              </a:rPr>
              <a:t> so </a:t>
            </a:r>
            <a:r>
              <a:rPr lang="en-US" sz="3200" b="1" dirty="0" err="1">
                <a:solidFill>
                  <a:srgbClr val="FF0066"/>
                </a:solidFill>
                <a:latin typeface="Times New Roman" panose="02020603050405020304" pitchFamily="18" charset="0"/>
                <a:cs typeface="Times New Roman" panose="02020603050405020304" pitchFamily="18" charset="0"/>
              </a:rPr>
              <a:t>sánh</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các</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số</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trong</a:t>
            </a:r>
            <a:r>
              <a:rPr lang="en-US" sz="3200" b="1" dirty="0">
                <a:solidFill>
                  <a:srgbClr val="FF0066"/>
                </a:solidFill>
                <a:latin typeface="Times New Roman" panose="02020603050405020304" pitchFamily="18" charset="0"/>
                <a:cs typeface="Times New Roman" panose="02020603050405020304" pitchFamily="18" charset="0"/>
              </a:rPr>
              <a:t> </a:t>
            </a:r>
            <a:r>
              <a:rPr lang="en-US" sz="3200" b="1" dirty="0" err="1">
                <a:solidFill>
                  <a:srgbClr val="FF0066"/>
                </a:solidFill>
                <a:latin typeface="Times New Roman" panose="02020603050405020304" pitchFamily="18" charset="0"/>
                <a:cs typeface="Times New Roman" panose="02020603050405020304" pitchFamily="18" charset="0"/>
              </a:rPr>
              <a:t>phạm</a:t>
            </a:r>
            <a:r>
              <a:rPr lang="en-US" sz="3200" b="1" dirty="0">
                <a:solidFill>
                  <a:srgbClr val="FF0066"/>
                </a:solidFill>
                <a:latin typeface="Times New Roman" panose="02020603050405020304" pitchFamily="18" charset="0"/>
                <a:cs typeface="Times New Roman" panose="02020603050405020304" pitchFamily="18" charset="0"/>
              </a:rPr>
              <a:t> vi 100 000</a:t>
            </a:r>
          </a:p>
        </p:txBody>
      </p:sp>
      <p:pic>
        <p:nvPicPr>
          <p:cNvPr id="3" name="Picture 2">
            <a:extLst>
              <a:ext uri="{FF2B5EF4-FFF2-40B4-BE49-F238E27FC236}">
                <a16:creationId xmlns:a16="http://schemas.microsoft.com/office/drawing/2014/main" id="{D12AF8BE-86B1-4962-99EB-A7E0562FCA5F}"/>
              </a:ext>
            </a:extLst>
          </p:cNvPr>
          <p:cNvPicPr>
            <a:picLocks noChangeAspect="1"/>
          </p:cNvPicPr>
          <p:nvPr/>
        </p:nvPicPr>
        <p:blipFill>
          <a:blip r:embed="rId2"/>
          <a:stretch>
            <a:fillRect/>
          </a:stretch>
        </p:blipFill>
        <p:spPr>
          <a:xfrm rot="737208" flipH="1">
            <a:off x="956861" y="1476486"/>
            <a:ext cx="919996" cy="919996"/>
          </a:xfrm>
          <a:prstGeom prst="rect">
            <a:avLst/>
          </a:prstGeom>
        </p:spPr>
      </p:pic>
      <p:sp>
        <p:nvSpPr>
          <p:cNvPr id="6" name="TextBox 5">
            <a:extLst>
              <a:ext uri="{FF2B5EF4-FFF2-40B4-BE49-F238E27FC236}">
                <a16:creationId xmlns:a16="http://schemas.microsoft.com/office/drawing/2014/main" id="{21B28A6B-BF68-46DF-9764-7A1E555D0538}"/>
              </a:ext>
            </a:extLst>
          </p:cNvPr>
          <p:cNvSpPr txBox="1"/>
          <p:nvPr/>
        </p:nvSpPr>
        <p:spPr>
          <a:xfrm>
            <a:off x="2143670" y="3051653"/>
            <a:ext cx="5383404" cy="754694"/>
          </a:xfrm>
          <a:prstGeom prst="rect">
            <a:avLst/>
          </a:prstGeom>
          <a:noFill/>
        </p:spPr>
        <p:txBody>
          <a:bodyPr wrap="square" rtlCol="0">
            <a:spAutoFit/>
          </a:bodyPr>
          <a:lstStyle/>
          <a:p>
            <a:pPr algn="just">
              <a:lnSpc>
                <a:spcPct val="150000"/>
              </a:lnSpc>
            </a:pPr>
            <a:r>
              <a:rPr lang="en-US" sz="3200" b="1" dirty="0" err="1">
                <a:solidFill>
                  <a:srgbClr val="003300"/>
                </a:solidFill>
                <a:latin typeface="Times New Roman" panose="02020603050405020304" pitchFamily="18" charset="0"/>
                <a:cs typeface="Times New Roman" panose="02020603050405020304" pitchFamily="18" charset="0"/>
              </a:rPr>
              <a:t>Xem</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trước</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bài</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Luyện</a:t>
            </a:r>
            <a:r>
              <a:rPr lang="en-US" sz="3200" b="1" dirty="0">
                <a:solidFill>
                  <a:srgbClr val="003300"/>
                </a:solidFill>
                <a:latin typeface="Times New Roman" panose="02020603050405020304" pitchFamily="18" charset="0"/>
                <a:cs typeface="Times New Roman" panose="02020603050405020304" pitchFamily="18" charset="0"/>
              </a:rPr>
              <a:t> </a:t>
            </a:r>
            <a:r>
              <a:rPr lang="en-US" sz="3200" b="1" dirty="0" err="1">
                <a:solidFill>
                  <a:srgbClr val="003300"/>
                </a:solidFill>
                <a:latin typeface="Times New Roman" panose="02020603050405020304" pitchFamily="18" charset="0"/>
                <a:cs typeface="Times New Roman" panose="02020603050405020304" pitchFamily="18" charset="0"/>
              </a:rPr>
              <a:t>tập</a:t>
            </a:r>
            <a:endParaRPr lang="en-US" sz="3200" b="1" dirty="0">
              <a:solidFill>
                <a:srgbClr val="00330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09A48EE-4AF1-4D0B-AA66-3319F594F4F3}"/>
              </a:ext>
            </a:extLst>
          </p:cNvPr>
          <p:cNvPicPr>
            <a:picLocks noChangeAspect="1"/>
          </p:cNvPicPr>
          <p:nvPr/>
        </p:nvPicPr>
        <p:blipFill>
          <a:blip r:embed="rId2"/>
          <a:stretch>
            <a:fillRect/>
          </a:stretch>
        </p:blipFill>
        <p:spPr>
          <a:xfrm rot="737208" flipH="1">
            <a:off x="823047" y="3016558"/>
            <a:ext cx="919996" cy="919996"/>
          </a:xfrm>
          <a:prstGeom prst="rect">
            <a:avLst/>
          </a:prstGeom>
        </p:spPr>
      </p:pic>
      <p:pic>
        <p:nvPicPr>
          <p:cNvPr id="10" name="Picture 9">
            <a:extLst>
              <a:ext uri="{FF2B5EF4-FFF2-40B4-BE49-F238E27FC236}">
                <a16:creationId xmlns:a16="http://schemas.microsoft.com/office/drawing/2014/main" id="{8813E32D-A02D-4697-94BA-51DAF20E8587}"/>
              </a:ext>
            </a:extLst>
          </p:cNvPr>
          <p:cNvPicPr>
            <a:picLocks noChangeAspect="1"/>
          </p:cNvPicPr>
          <p:nvPr/>
        </p:nvPicPr>
        <p:blipFill>
          <a:blip r:embed="rId3"/>
          <a:stretch>
            <a:fillRect/>
          </a:stretch>
        </p:blipFill>
        <p:spPr>
          <a:xfrm>
            <a:off x="2774559" y="138640"/>
            <a:ext cx="6090432" cy="1018120"/>
          </a:xfrm>
          <a:prstGeom prst="rect">
            <a:avLst/>
          </a:prstGeom>
        </p:spPr>
      </p:pic>
    </p:spTree>
    <p:extLst>
      <p:ext uri="{BB962C8B-B14F-4D97-AF65-F5344CB8AC3E}">
        <p14:creationId xmlns:p14="http://schemas.microsoft.com/office/powerpoint/2010/main" val="1509176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9" name="Rectangle 8"/>
          <p:cNvSpPr/>
          <p:nvPr/>
        </p:nvSpPr>
        <p:spPr>
          <a:xfrm>
            <a:off x="1827261" y="1027423"/>
            <a:ext cx="7989997" cy="2307778"/>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7199" b="1" cap="all" dirty="0">
                <a:ln w="0"/>
                <a:solidFill>
                  <a:srgbClr val="0070C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BẢO VỆ </a:t>
            </a:r>
          </a:p>
          <a:p>
            <a:pPr algn="ctr" defTabSz="914126"/>
            <a:r>
              <a:rPr lang="en-US" sz="7199" b="1" cap="all" dirty="0">
                <a:ln w="0"/>
                <a:solidFill>
                  <a:srgbClr val="0070C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KHU PHỐ</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1289" y="3404789"/>
            <a:ext cx="4206941" cy="2835921"/>
            <a:chOff x="179125" y="3405577"/>
            <a:chExt cx="4207915" cy="2836577"/>
          </a:xfrm>
        </p:grpSpPr>
        <p:sp>
          <p:nvSpPr>
            <p:cNvPr id="13" name="Cloud Callout 12"/>
            <p:cNvSpPr/>
            <p:nvPr/>
          </p:nvSpPr>
          <p:spPr>
            <a:xfrm>
              <a:off x="179125" y="3405577"/>
              <a:ext cx="4207915" cy="2836577"/>
            </a:xfrm>
            <a:prstGeom prst="cloudCallout">
              <a:avLst>
                <a:gd name="adj1" fmla="val 59589"/>
                <a:gd name="adj2" fmla="val 48573"/>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endParaRPr lang="en-US" sz="2799" dirty="0">
                <a:solidFill>
                  <a:prstClr val="black"/>
                </a:solidFill>
                <a:latin typeface="Calibri"/>
              </a:endParaRPr>
            </a:p>
          </p:txBody>
        </p:sp>
        <p:sp>
          <p:nvSpPr>
            <p:cNvPr id="3" name="Rectangle 2"/>
            <p:cNvSpPr/>
            <p:nvPr/>
          </p:nvSpPr>
          <p:spPr>
            <a:xfrm>
              <a:off x="685735" y="3915924"/>
              <a:ext cx="3194693" cy="1570023"/>
            </a:xfrm>
            <a:prstGeom prst="rect">
              <a:avLst/>
            </a:prstGeom>
          </p:spPr>
          <p:txBody>
            <a:bodyPr wrap="square">
              <a:spAutoFit/>
            </a:bodyPr>
            <a:lstStyle/>
            <a:p>
              <a:pPr algn="just" defTabSz="914126"/>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chúng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đang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bị</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cs typeface="Times New Roman" panose="02020603050405020304" pitchFamily="18" charset="0"/>
                </a:rPr>
                <a:t> con vi-rut </a:t>
              </a:r>
              <a:r>
                <a:rPr lang="en-US" sz="2400" b="1" dirty="0" err="1">
                  <a:solidFill>
                    <a:srgbClr val="FF0000"/>
                  </a:solidFill>
                  <a:latin typeface="Times New Roman" panose="02020603050405020304" pitchFamily="18" charset="0"/>
                  <a:cs typeface="Times New Roman" panose="02020603050405020304" pitchFamily="18" charset="0"/>
                </a:rPr>
                <a:t>đe</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dọa</a:t>
              </a:r>
              <a:r>
                <a:rPr lang="en-US" sz="2400" b="1" dirty="0">
                  <a:solidFill>
                    <a:srgbClr val="FF0000"/>
                  </a:solidFill>
                  <a:latin typeface="Times New Roman" panose="02020603050405020304" pitchFamily="18" charset="0"/>
                  <a:cs typeface="Times New Roman" panose="02020603050405020304" pitchFamily="18" charset="0"/>
                </a:rPr>
                <a:t>.</a:t>
              </a:r>
            </a:p>
          </p:txBody>
        </p:sp>
      </p:grpSp>
      <p:grpSp>
        <p:nvGrpSpPr>
          <p:cNvPr id="6" name="Group 5"/>
          <p:cNvGrpSpPr/>
          <p:nvPr/>
        </p:nvGrpSpPr>
        <p:grpSpPr>
          <a:xfrm>
            <a:off x="7715670" y="3051563"/>
            <a:ext cx="4653210" cy="2678917"/>
            <a:chOff x="7715250" y="3052269"/>
            <a:chExt cx="4654287" cy="2679537"/>
          </a:xfrm>
        </p:grpSpPr>
        <p:sp>
          <p:nvSpPr>
            <p:cNvPr id="2" name="Cloud Callout 1"/>
            <p:cNvSpPr/>
            <p:nvPr/>
          </p:nvSpPr>
          <p:spPr>
            <a:xfrm>
              <a:off x="7715250" y="3052269"/>
              <a:ext cx="4654287" cy="2679537"/>
            </a:xfrm>
            <a:prstGeom prst="cloudCallout">
              <a:avLst>
                <a:gd name="adj1" fmla="val -72473"/>
                <a:gd name="adj2" fmla="val 61888"/>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endParaRPr lang="en-US" b="1" dirty="0">
                <a:solidFill>
                  <a:prstClr val="black"/>
                </a:solidFill>
                <a:latin typeface="Calibri"/>
              </a:endParaRPr>
            </a:p>
          </p:txBody>
        </p:sp>
        <p:sp>
          <p:nvSpPr>
            <p:cNvPr id="5" name="Rectangle 4"/>
            <p:cNvSpPr/>
            <p:nvPr/>
          </p:nvSpPr>
          <p:spPr>
            <a:xfrm>
              <a:off x="8288172" y="3429793"/>
              <a:ext cx="3508441" cy="1570023"/>
            </a:xfrm>
            <a:prstGeom prst="rect">
              <a:avLst/>
            </a:prstGeom>
          </p:spPr>
          <p:txBody>
            <a:bodyPr wrap="square">
              <a:spAutoFit/>
            </a:bodyPr>
            <a:lstStyle/>
            <a:p>
              <a:pPr algn="just" defTabSz="914126"/>
              <a:r>
                <a:rPr lang="en-US" sz="2400" b="1" spc="-150" dirty="0" err="1">
                  <a:solidFill>
                    <a:srgbClr val="7030A0"/>
                  </a:solidFill>
                  <a:latin typeface="Times New Roman" panose="02020603050405020304" pitchFamily="18" charset="0"/>
                  <a:cs typeface="Times New Roman" panose="02020603050405020304" pitchFamily="18" charset="0"/>
                </a:rPr>
                <a:t>Các</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bạn</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hãy</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trả</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lời</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đúng</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các</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câu</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hỏi</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mà</a:t>
              </a:r>
              <a:r>
                <a:rPr lang="en-US" sz="2400" b="1" spc="-150" dirty="0">
                  <a:solidFill>
                    <a:srgbClr val="7030A0"/>
                  </a:solidFill>
                  <a:latin typeface="Times New Roman" panose="02020603050405020304" pitchFamily="18" charset="0"/>
                  <a:cs typeface="Times New Roman" panose="02020603050405020304" pitchFamily="18" charset="0"/>
                </a:rPr>
                <a:t> vi-rut </a:t>
              </a:r>
              <a:r>
                <a:rPr lang="en-US" sz="2400" b="1" spc="-150" dirty="0" err="1">
                  <a:solidFill>
                    <a:srgbClr val="7030A0"/>
                  </a:solidFill>
                  <a:latin typeface="Times New Roman" panose="02020603050405020304" pitchFamily="18" charset="0"/>
                  <a:cs typeface="Times New Roman" panose="02020603050405020304" pitchFamily="18" charset="0"/>
                </a:rPr>
                <a:t>đưa</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ra</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để</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chúng</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trở</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về</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hành</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tinh</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của</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chúng</a:t>
              </a:r>
              <a:r>
                <a:rPr lang="en-US" sz="2400" b="1" spc="-150" dirty="0">
                  <a:solidFill>
                    <a:srgbClr val="7030A0"/>
                  </a:solidFill>
                  <a:latin typeface="Times New Roman" panose="02020603050405020304" pitchFamily="18" charset="0"/>
                  <a:cs typeface="Times New Roman" panose="02020603050405020304" pitchFamily="18" charset="0"/>
                </a:rPr>
                <a:t> </a:t>
              </a:r>
              <a:r>
                <a:rPr lang="en-US" sz="2400" b="1" spc="-150" dirty="0" err="1">
                  <a:solidFill>
                    <a:srgbClr val="7030A0"/>
                  </a:solidFill>
                  <a:latin typeface="Times New Roman" panose="02020603050405020304" pitchFamily="18" charset="0"/>
                  <a:cs typeface="Times New Roman" panose="02020603050405020304" pitchFamily="18" charset="0"/>
                </a:rPr>
                <a:t>nhé</a:t>
              </a:r>
              <a:r>
                <a:rPr lang="en-US" sz="2400" b="1" spc="-150" dirty="0">
                  <a:solidFill>
                    <a:srgbClr val="7030A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285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4" presetClass="emph" presetSubtype="0" repeatCount="2000" fill="hold" grpId="0" nodeType="withEffect">
                                  <p:stCondLst>
                                    <p:cond delay="0"/>
                                  </p:stCondLst>
                                  <p:iterate type="lt">
                                    <p:tmPct val="10000"/>
                                  </p:iterate>
                                  <p:childTnLst>
                                    <p:animMotion origin="layout" path="M 3.86248E-6 -1.94862E-6 L 3.86248E-6 -0.0722 " pathEditMode="relative" rAng="0" ptsTypes="AA">
                                      <p:cBhvr>
                                        <p:cTn id="9" dur="250" accel="50000" decel="50000" autoRev="1" fill="hold">
                                          <p:stCondLst>
                                            <p:cond delay="0"/>
                                          </p:stCondLst>
                                        </p:cTn>
                                        <p:tgtEl>
                                          <p:spTgt spid="9"/>
                                        </p:tgtEl>
                                        <p:attrNameLst>
                                          <p:attrName>ppt_x</p:attrName>
                                          <p:attrName>ppt_y</p:attrName>
                                        </p:attrNameLst>
                                      </p:cBhvr>
                                      <p:rCtr x="0" y="-3610"/>
                                    </p:animMotion>
                                    <p:animRot by="1500000">
                                      <p:cBhvr>
                                        <p:cTn id="10" dur="125" fill="hold">
                                          <p:stCondLst>
                                            <p:cond delay="0"/>
                                          </p:stCondLst>
                                        </p:cTn>
                                        <p:tgtEl>
                                          <p:spTgt spid="9"/>
                                        </p:tgtEl>
                                        <p:attrNameLst>
                                          <p:attrName>r</p:attrName>
                                        </p:attrNameLst>
                                      </p:cBhvr>
                                    </p:animRot>
                                    <p:animRot by="-1500000">
                                      <p:cBhvr>
                                        <p:cTn id="11" dur="125" fill="hold">
                                          <p:stCondLst>
                                            <p:cond delay="125"/>
                                          </p:stCondLst>
                                        </p:cTn>
                                        <p:tgtEl>
                                          <p:spTgt spid="9"/>
                                        </p:tgtEl>
                                        <p:attrNameLst>
                                          <p:attrName>r</p:attrName>
                                        </p:attrNameLst>
                                      </p:cBhvr>
                                    </p:animRot>
                                    <p:animRot by="-1500000">
                                      <p:cBhvr>
                                        <p:cTn id="12" dur="125" fill="hold">
                                          <p:stCondLst>
                                            <p:cond delay="250"/>
                                          </p:stCondLst>
                                        </p:cTn>
                                        <p:tgtEl>
                                          <p:spTgt spid="9"/>
                                        </p:tgtEl>
                                        <p:attrNameLst>
                                          <p:attrName>r</p:attrName>
                                        </p:attrNameLst>
                                      </p:cBhvr>
                                    </p:animRot>
                                    <p:animRot by="1500000">
                                      <p:cBhvr>
                                        <p:cTn id="13" dur="125" fill="hold">
                                          <p:stCondLst>
                                            <p:cond delay="375"/>
                                          </p:stCondLst>
                                        </p:cTn>
                                        <p:tgtEl>
                                          <p:spTgt spid="9"/>
                                        </p:tgtEl>
                                        <p:attrNameLst>
                                          <p:attrName>r</p:attrName>
                                        </p:attrNameLst>
                                      </p:cBhvr>
                                    </p:animRot>
                                  </p:childTnLst>
                                </p:cTn>
                              </p:par>
                              <p:par>
                                <p:cTn id="14" presetID="21" presetClass="emph" presetSubtype="0" repeatCount="2000" fill="hold" grpId="1" nodeType="withEffect">
                                  <p:stCondLst>
                                    <p:cond delay="0"/>
                                  </p:stCondLst>
                                  <p:iterate type="lt">
                                    <p:tmPct val="0"/>
                                  </p:iterate>
                                  <p:childTnLst>
                                    <p:animClr clrSpc="hsl" dir="cw">
                                      <p:cBhvr override="childStyle">
                                        <p:cTn id="15" dur="500" fill="hold"/>
                                        <p:tgtEl>
                                          <p:spTgt spid="9"/>
                                        </p:tgtEl>
                                        <p:attrNameLst>
                                          <p:attrName>style.color</p:attrName>
                                        </p:attrNameLst>
                                      </p:cBhvr>
                                      <p:by>
                                        <p:hsl h="7200000" s="0" l="0"/>
                                      </p:by>
                                    </p:animClr>
                                    <p:animClr clrSpc="hsl" dir="cw">
                                      <p:cBhvr>
                                        <p:cTn id="16" dur="500" fill="hold"/>
                                        <p:tgtEl>
                                          <p:spTgt spid="9"/>
                                        </p:tgtEl>
                                        <p:attrNameLst>
                                          <p:attrName>fillcolor</p:attrName>
                                        </p:attrNameLst>
                                      </p:cBhvr>
                                      <p:by>
                                        <p:hsl h="7200000" s="0" l="0"/>
                                      </p:by>
                                    </p:animClr>
                                    <p:animClr clrSpc="hsl" dir="cw">
                                      <p:cBhvr>
                                        <p:cTn id="17" dur="500" fill="hold"/>
                                        <p:tgtEl>
                                          <p:spTgt spid="9"/>
                                        </p:tgtEl>
                                        <p:attrNameLst>
                                          <p:attrName>stroke.color</p:attrName>
                                        </p:attrNameLst>
                                      </p:cBhvr>
                                      <p:by>
                                        <p:hsl h="7200000" s="0" l="0"/>
                                      </p:by>
                                    </p:animClr>
                                    <p:set>
                                      <p:cBhvr>
                                        <p:cTn id="18" dur="500" fill="hold"/>
                                        <p:tgtEl>
                                          <p:spTgt spid="9"/>
                                        </p:tgtEl>
                                        <p:attrNameLst>
                                          <p:attrName>fill.type</p:attrName>
                                        </p:attrNameLst>
                                      </p:cBhvr>
                                      <p:to>
                                        <p:strVal val="solid"/>
                                      </p:to>
                                    </p:set>
                                  </p:childTnLst>
                                </p:cTn>
                              </p:par>
                              <p:par>
                                <p:cTn id="19" presetID="32" presetClass="emph" presetSubtype="0" repeatCount="2000" fill="hold" nodeType="withEffect">
                                  <p:stCondLst>
                                    <p:cond delay="0"/>
                                  </p:stCondLst>
                                  <p:childTnLst>
                                    <p:animRot by="120000">
                                      <p:cBhvr>
                                        <p:cTn id="20" dur="100" fill="hold">
                                          <p:stCondLst>
                                            <p:cond delay="0"/>
                                          </p:stCondLst>
                                        </p:cTn>
                                        <p:tgtEl>
                                          <p:spTgt spid="10"/>
                                        </p:tgtEl>
                                        <p:attrNameLst>
                                          <p:attrName>r</p:attrName>
                                        </p:attrNameLst>
                                      </p:cBhvr>
                                    </p:animRot>
                                    <p:animRot by="-240000">
                                      <p:cBhvr>
                                        <p:cTn id="21" dur="200" fill="hold">
                                          <p:stCondLst>
                                            <p:cond delay="200"/>
                                          </p:stCondLst>
                                        </p:cTn>
                                        <p:tgtEl>
                                          <p:spTgt spid="10"/>
                                        </p:tgtEl>
                                        <p:attrNameLst>
                                          <p:attrName>r</p:attrName>
                                        </p:attrNameLst>
                                      </p:cBhvr>
                                    </p:animRot>
                                    <p:animRot by="240000">
                                      <p:cBhvr>
                                        <p:cTn id="22" dur="200" fill="hold">
                                          <p:stCondLst>
                                            <p:cond delay="400"/>
                                          </p:stCondLst>
                                        </p:cTn>
                                        <p:tgtEl>
                                          <p:spTgt spid="10"/>
                                        </p:tgtEl>
                                        <p:attrNameLst>
                                          <p:attrName>r</p:attrName>
                                        </p:attrNameLst>
                                      </p:cBhvr>
                                    </p:animRot>
                                    <p:animRot by="-240000">
                                      <p:cBhvr>
                                        <p:cTn id="23" dur="200" fill="hold">
                                          <p:stCondLst>
                                            <p:cond delay="600"/>
                                          </p:stCondLst>
                                        </p:cTn>
                                        <p:tgtEl>
                                          <p:spTgt spid="10"/>
                                        </p:tgtEl>
                                        <p:attrNameLst>
                                          <p:attrName>r</p:attrName>
                                        </p:attrNameLst>
                                      </p:cBhvr>
                                    </p:animRot>
                                    <p:animRot by="120000">
                                      <p:cBhvr>
                                        <p:cTn id="24" dur="200" fill="hold">
                                          <p:stCondLst>
                                            <p:cond delay="800"/>
                                          </p:stCondLst>
                                        </p:cTn>
                                        <p:tgtEl>
                                          <p:spTgt spid="1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2" name="Picture 11">
            <a:hlinkClick r:id="rId5" action="ppaction://hlinksldjump"/>
          </p:cNvPr>
          <p:cNvPicPr>
            <a:picLocks noChangeAspect="1"/>
          </p:cNvPicPr>
          <p:nvPr/>
        </p:nvPicPr>
        <p:blipFill>
          <a:blip r:embed="rId6" cstate="print">
            <a:duotone>
              <a:prstClr val="black"/>
              <a:srgbClr val="FF0000">
                <a:tint val="45000"/>
                <a:satMod val="400000"/>
              </a:srgbClr>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07605" y="3478680"/>
            <a:ext cx="2042264" cy="1948127"/>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Calibri"/>
              </a:rPr>
              <a:t>BẢO VỆ KHU PHỐ</a:t>
            </a:r>
          </a:p>
        </p:txBody>
      </p:sp>
      <p:sp>
        <p:nvSpPr>
          <p:cNvPr id="2" name="Rectangle 1"/>
          <p:cNvSpPr/>
          <p:nvPr/>
        </p:nvSpPr>
        <p:spPr>
          <a:xfrm>
            <a:off x="5268014"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pic>
        <p:nvPicPr>
          <p:cNvPr id="15" name="Picture 14">
            <a:hlinkClick r:id="rId8"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13299" y="4311126"/>
            <a:ext cx="1727567" cy="1647935"/>
          </a:xfrm>
          <a:prstGeom prst="rect">
            <a:avLst/>
          </a:prstGeom>
        </p:spPr>
      </p:pic>
      <p:pic>
        <p:nvPicPr>
          <p:cNvPr id="18" name="Picture 17">
            <a:hlinkClick r:id="rId11" action="ppaction://hlinksldjump"/>
          </p:cNvPr>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ackgroundRemoval t="0" b="100000" l="0" r="100000"/>
                    </a14:imgEffect>
                    <a14:imgEffect>
                      <a14:artisticMarker/>
                    </a14:imgEffect>
                  </a14:imgLayer>
                </a14:imgProps>
              </a:ext>
              <a:ext uri="{28A0092B-C50C-407E-A947-70E740481C1C}">
                <a14:useLocalDpi xmlns:a14="http://schemas.microsoft.com/office/drawing/2010/main" val="0"/>
              </a:ext>
            </a:extLst>
          </a:blip>
          <a:stretch>
            <a:fillRect/>
          </a:stretch>
        </p:blipFill>
        <p:spPr>
          <a:xfrm>
            <a:off x="9983026" y="238145"/>
            <a:ext cx="1834408" cy="1749852"/>
          </a:xfrm>
          <a:prstGeom prst="rect">
            <a:avLst/>
          </a:prstGeom>
        </p:spPr>
      </p:pic>
      <p:pic>
        <p:nvPicPr>
          <p:cNvPr id="20" name="Picture 19">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77083" y="266351"/>
            <a:ext cx="2108109" cy="2010938"/>
          </a:xfrm>
          <a:prstGeom prst="rect">
            <a:avLst/>
          </a:prstGeom>
        </p:spPr>
      </p:pic>
      <p:sp>
        <p:nvSpPr>
          <p:cNvPr id="21" name="Rounded Rectangle 20"/>
          <p:cNvSpPr/>
          <p:nvPr/>
        </p:nvSpPr>
        <p:spPr>
          <a:xfrm>
            <a:off x="9644081" y="371586"/>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2</a:t>
            </a:r>
          </a:p>
        </p:txBody>
      </p:sp>
      <p:sp>
        <p:nvSpPr>
          <p:cNvPr id="22" name="Rounded Rectangle 21"/>
          <p:cNvSpPr/>
          <p:nvPr/>
        </p:nvSpPr>
        <p:spPr>
          <a:xfrm>
            <a:off x="1417047" y="530918"/>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1</a:t>
            </a:r>
          </a:p>
        </p:txBody>
      </p:sp>
      <p:sp>
        <p:nvSpPr>
          <p:cNvPr id="23" name="Rounded Rectangle 22"/>
          <p:cNvSpPr/>
          <p:nvPr/>
        </p:nvSpPr>
        <p:spPr>
          <a:xfrm>
            <a:off x="553264" y="484063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3</a:t>
            </a:r>
          </a:p>
        </p:txBody>
      </p:sp>
      <p:sp>
        <p:nvSpPr>
          <p:cNvPr id="24" name="Rounded Rectangle 23"/>
          <p:cNvSpPr/>
          <p:nvPr/>
        </p:nvSpPr>
        <p:spPr>
          <a:xfrm>
            <a:off x="7047569" y="4158282"/>
            <a:ext cx="720070" cy="588922"/>
          </a:xfrm>
          <a:prstGeom prst="roundRect">
            <a:avLst/>
          </a:prstGeom>
          <a:solidFill>
            <a:srgbClr val="FFFF9F"/>
          </a:solidFill>
        </p:spPr>
        <p:style>
          <a:lnRef idx="2">
            <a:schemeClr val="accent6"/>
          </a:lnRef>
          <a:fillRef idx="1">
            <a:schemeClr val="lt1"/>
          </a:fillRef>
          <a:effectRef idx="0">
            <a:schemeClr val="accent6"/>
          </a:effectRef>
          <a:fontRef idx="minor">
            <a:schemeClr val="dk1"/>
          </a:fontRef>
        </p:style>
        <p:txBody>
          <a:bodyPr rtlCol="0" anchor="ctr"/>
          <a:lstStyle/>
          <a:p>
            <a:pPr algn="ctr" defTabSz="914217"/>
            <a:r>
              <a:rPr lang="en-US" sz="3999" dirty="0">
                <a:solidFill>
                  <a:prstClr val="black"/>
                </a:solidFill>
                <a:latin typeface="Calibri"/>
              </a:rPr>
              <a:t>4</a:t>
            </a:r>
          </a:p>
        </p:txBody>
      </p:sp>
      <p:sp>
        <p:nvSpPr>
          <p:cNvPr id="4" name="Rounded Rectangle 3">
            <a:hlinkClick r:id="rId14" action="ppaction://hlinksldjump"/>
          </p:cNvPr>
          <p:cNvSpPr/>
          <p:nvPr/>
        </p:nvSpPr>
        <p:spPr>
          <a:xfrm>
            <a:off x="7047569" y="6124467"/>
            <a:ext cx="2215637" cy="593564"/>
          </a:xfrm>
          <a:prstGeom prst="roundRect">
            <a:avLst/>
          </a:prstGeom>
          <a:solidFill>
            <a:srgbClr val="FFFF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2400" b="1" dirty="0" err="1">
                <a:solidFill>
                  <a:srgbClr val="CC0066"/>
                </a:solidFill>
                <a:latin typeface="Times New Roman" panose="02020603050405020304" pitchFamily="18" charset="0"/>
                <a:cs typeface="Times New Roman" panose="02020603050405020304" pitchFamily="18" charset="0"/>
              </a:rPr>
              <a:t>Hoàn</a:t>
            </a:r>
            <a:r>
              <a:rPr lang="en-US" sz="2400" b="1" dirty="0">
                <a:solidFill>
                  <a:srgbClr val="CC0066"/>
                </a:solidFill>
                <a:latin typeface="Times New Roman" panose="02020603050405020304" pitchFamily="18" charset="0"/>
                <a:cs typeface="Times New Roman" panose="02020603050405020304" pitchFamily="18" charset="0"/>
              </a:rPr>
              <a:t> </a:t>
            </a:r>
            <a:r>
              <a:rPr lang="en-US" sz="2400" b="1" dirty="0" err="1">
                <a:solidFill>
                  <a:srgbClr val="CC0066"/>
                </a:solidFill>
                <a:latin typeface="Times New Roman" panose="02020603050405020304" pitchFamily="18" charset="0"/>
                <a:cs typeface="Times New Roman" panose="02020603050405020304" pitchFamily="18" charset="0"/>
              </a:rPr>
              <a:t>thành</a:t>
            </a:r>
            <a:endParaRPr lang="en-US" sz="2400" b="1" dirty="0">
              <a:solidFill>
                <a:srgbClr val="CC0066"/>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5082144" y="5114828"/>
            <a:ext cx="2145443" cy="1743172"/>
            <a:chOff x="5081115" y="5116012"/>
            <a:chExt cx="2145940" cy="1743576"/>
          </a:xfrm>
        </p:grpSpPr>
        <p:pic>
          <p:nvPicPr>
            <p:cNvPr id="19" name="Picture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81115" y="5116012"/>
              <a:ext cx="2145940" cy="1743576"/>
            </a:xfrm>
            <a:prstGeom prst="rect">
              <a:avLst/>
            </a:prstGeom>
          </p:spPr>
        </p:pic>
        <p:pic>
          <p:nvPicPr>
            <p:cNvPr id="1026" name="Picture 2" descr="Disposable Face Mask 3ply | Yebi Health"/>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0968385">
              <a:off x="5377167" y="5688688"/>
              <a:ext cx="657681" cy="38031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sposable Face Mask 3ply | Yebi Health"/>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6296062" y="5746757"/>
              <a:ext cx="679475" cy="38031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72079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0"/>
                                        </p:tgtEl>
                                        <p:attrNameLst>
                                          <p:attrName>r</p:attrName>
                                        </p:attrNameLst>
                                      </p:cBhvr>
                                    </p:animRot>
                                    <p:animRot by="-240000">
                                      <p:cBhvr>
                                        <p:cTn id="7" dur="400" fill="hold">
                                          <p:stCondLst>
                                            <p:cond delay="400"/>
                                          </p:stCondLst>
                                        </p:cTn>
                                        <p:tgtEl>
                                          <p:spTgt spid="20"/>
                                        </p:tgtEl>
                                        <p:attrNameLst>
                                          <p:attrName>r</p:attrName>
                                        </p:attrNameLst>
                                      </p:cBhvr>
                                    </p:animRot>
                                    <p:animRot by="240000">
                                      <p:cBhvr>
                                        <p:cTn id="8" dur="400" fill="hold">
                                          <p:stCondLst>
                                            <p:cond delay="800"/>
                                          </p:stCondLst>
                                        </p:cTn>
                                        <p:tgtEl>
                                          <p:spTgt spid="20"/>
                                        </p:tgtEl>
                                        <p:attrNameLst>
                                          <p:attrName>r</p:attrName>
                                        </p:attrNameLst>
                                      </p:cBhvr>
                                    </p:animRot>
                                    <p:animRot by="-240000">
                                      <p:cBhvr>
                                        <p:cTn id="9" dur="400" fill="hold">
                                          <p:stCondLst>
                                            <p:cond delay="1200"/>
                                          </p:stCondLst>
                                        </p:cTn>
                                        <p:tgtEl>
                                          <p:spTgt spid="20"/>
                                        </p:tgtEl>
                                        <p:attrNameLst>
                                          <p:attrName>r</p:attrName>
                                        </p:attrNameLst>
                                      </p:cBhvr>
                                    </p:animRot>
                                    <p:animRot by="120000">
                                      <p:cBhvr>
                                        <p:cTn id="10" dur="400" fill="hold">
                                          <p:stCondLst>
                                            <p:cond delay="16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8"/>
                                        </p:tgtEl>
                                        <p:attrNameLst>
                                          <p:attrName>r</p:attrName>
                                        </p:attrNameLst>
                                      </p:cBhvr>
                                    </p:animRot>
                                    <p:animRot by="-240000">
                                      <p:cBhvr>
                                        <p:cTn id="13" dur="400" fill="hold">
                                          <p:stCondLst>
                                            <p:cond delay="400"/>
                                          </p:stCondLst>
                                        </p:cTn>
                                        <p:tgtEl>
                                          <p:spTgt spid="18"/>
                                        </p:tgtEl>
                                        <p:attrNameLst>
                                          <p:attrName>r</p:attrName>
                                        </p:attrNameLst>
                                      </p:cBhvr>
                                    </p:animRot>
                                    <p:animRot by="240000">
                                      <p:cBhvr>
                                        <p:cTn id="14" dur="400" fill="hold">
                                          <p:stCondLst>
                                            <p:cond delay="800"/>
                                          </p:stCondLst>
                                        </p:cTn>
                                        <p:tgtEl>
                                          <p:spTgt spid="18"/>
                                        </p:tgtEl>
                                        <p:attrNameLst>
                                          <p:attrName>r</p:attrName>
                                        </p:attrNameLst>
                                      </p:cBhvr>
                                    </p:animRot>
                                    <p:animRot by="-240000">
                                      <p:cBhvr>
                                        <p:cTn id="15" dur="400" fill="hold">
                                          <p:stCondLst>
                                            <p:cond delay="1200"/>
                                          </p:stCondLst>
                                        </p:cTn>
                                        <p:tgtEl>
                                          <p:spTgt spid="18"/>
                                        </p:tgtEl>
                                        <p:attrNameLst>
                                          <p:attrName>r</p:attrName>
                                        </p:attrNameLst>
                                      </p:cBhvr>
                                    </p:animRot>
                                    <p:animRot by="120000">
                                      <p:cBhvr>
                                        <p:cTn id="16" dur="400" fill="hold">
                                          <p:stCondLst>
                                            <p:cond delay="16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5"/>
                                        </p:tgtEl>
                                        <p:attrNameLst>
                                          <p:attrName>r</p:attrName>
                                        </p:attrNameLst>
                                      </p:cBhvr>
                                    </p:animRot>
                                    <p:animRot by="-240000">
                                      <p:cBhvr>
                                        <p:cTn id="19" dur="400" fill="hold">
                                          <p:stCondLst>
                                            <p:cond delay="400"/>
                                          </p:stCondLst>
                                        </p:cTn>
                                        <p:tgtEl>
                                          <p:spTgt spid="15"/>
                                        </p:tgtEl>
                                        <p:attrNameLst>
                                          <p:attrName>r</p:attrName>
                                        </p:attrNameLst>
                                      </p:cBhvr>
                                    </p:animRot>
                                    <p:animRot by="240000">
                                      <p:cBhvr>
                                        <p:cTn id="20" dur="400" fill="hold">
                                          <p:stCondLst>
                                            <p:cond delay="800"/>
                                          </p:stCondLst>
                                        </p:cTn>
                                        <p:tgtEl>
                                          <p:spTgt spid="15"/>
                                        </p:tgtEl>
                                        <p:attrNameLst>
                                          <p:attrName>r</p:attrName>
                                        </p:attrNameLst>
                                      </p:cBhvr>
                                    </p:animRot>
                                    <p:animRot by="-240000">
                                      <p:cBhvr>
                                        <p:cTn id="21" dur="400" fill="hold">
                                          <p:stCondLst>
                                            <p:cond delay="1200"/>
                                          </p:stCondLst>
                                        </p:cTn>
                                        <p:tgtEl>
                                          <p:spTgt spid="15"/>
                                        </p:tgtEl>
                                        <p:attrNameLst>
                                          <p:attrName>r</p:attrName>
                                        </p:attrNameLst>
                                      </p:cBhvr>
                                    </p:animRot>
                                    <p:animRot by="120000">
                                      <p:cBhvr>
                                        <p:cTn id="22" dur="400" fill="hold">
                                          <p:stCondLst>
                                            <p:cond delay="1600"/>
                                          </p:stCondLst>
                                        </p:cTn>
                                        <p:tgtEl>
                                          <p:spTgt spid="1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2"/>
                                        </p:tgtEl>
                                        <p:attrNameLst>
                                          <p:attrName>r</p:attrName>
                                        </p:attrNameLst>
                                      </p:cBhvr>
                                    </p:animRot>
                                    <p:animRot by="-240000">
                                      <p:cBhvr>
                                        <p:cTn id="25" dur="400" fill="hold">
                                          <p:stCondLst>
                                            <p:cond delay="400"/>
                                          </p:stCondLst>
                                        </p:cTn>
                                        <p:tgtEl>
                                          <p:spTgt spid="12"/>
                                        </p:tgtEl>
                                        <p:attrNameLst>
                                          <p:attrName>r</p:attrName>
                                        </p:attrNameLst>
                                      </p:cBhvr>
                                    </p:animRot>
                                    <p:animRot by="240000">
                                      <p:cBhvr>
                                        <p:cTn id="26" dur="400" fill="hold">
                                          <p:stCondLst>
                                            <p:cond delay="800"/>
                                          </p:stCondLst>
                                        </p:cTn>
                                        <p:tgtEl>
                                          <p:spTgt spid="12"/>
                                        </p:tgtEl>
                                        <p:attrNameLst>
                                          <p:attrName>r</p:attrName>
                                        </p:attrNameLst>
                                      </p:cBhvr>
                                    </p:animRot>
                                    <p:animRot by="-240000">
                                      <p:cBhvr>
                                        <p:cTn id="27" dur="400" fill="hold">
                                          <p:stCondLst>
                                            <p:cond delay="1200"/>
                                          </p:stCondLst>
                                        </p:cTn>
                                        <p:tgtEl>
                                          <p:spTgt spid="12"/>
                                        </p:tgtEl>
                                        <p:attrNameLst>
                                          <p:attrName>r</p:attrName>
                                        </p:attrNameLst>
                                      </p:cBhvr>
                                    </p:animRot>
                                    <p:animRot by="120000">
                                      <p:cBhvr>
                                        <p:cTn id="28" dur="400" fill="hold">
                                          <p:stCondLst>
                                            <p:cond delay="16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49" presetClass="exit" presetSubtype="0" accel="100000" fill="hold" nodeType="click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 calcmode="lin" valueType="num">
                                      <p:cBhvr>
                                        <p:cTn id="35" dur="500"/>
                                        <p:tgtEl>
                                          <p:spTgt spid="20"/>
                                        </p:tgtEl>
                                        <p:attrNameLst>
                                          <p:attrName>style.rotation</p:attrName>
                                        </p:attrNameLst>
                                      </p:cBhvr>
                                      <p:tavLst>
                                        <p:tav tm="0">
                                          <p:val>
                                            <p:fltVal val="0"/>
                                          </p:val>
                                        </p:tav>
                                        <p:tav tm="100000">
                                          <p:val>
                                            <p:fltVal val="360"/>
                                          </p:val>
                                        </p:tav>
                                      </p:tavLst>
                                    </p:anim>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subTnLst>
                                    <p:audio>
                                      <p:cMediaNode vol="83000">
                                        <p:cTn display="0" masterRel="sameClick">
                                          <p:stCondLst>
                                            <p:cond evt="begin" delay="0">
                                              <p:tn val="32"/>
                                            </p:cond>
                                          </p:stCondLst>
                                          <p:endCondLst>
                                            <p:cond evt="onStopAudio" delay="0">
                                              <p:tgtEl>
                                                <p:sldTgt/>
                                              </p:tgtEl>
                                            </p:cond>
                                          </p:endCondLst>
                                        </p:cTn>
                                        <p:tgtEl>
                                          <p:sndTgt r:embed="rId3" name="voltage.wav"/>
                                        </p:tgtEl>
                                      </p:cMediaNode>
                                    </p:audio>
                                  </p:subTnLst>
                                </p:cTn>
                              </p:par>
                              <p:par>
                                <p:cTn id="38" presetID="49" presetClass="exit" presetSubtype="0" accel="100000" fill="hold" grpId="0" nodeType="with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 calcmode="lin" valueType="num">
                                      <p:cBhvr>
                                        <p:cTn id="41" dur="500"/>
                                        <p:tgtEl>
                                          <p:spTgt spid="22"/>
                                        </p:tgtEl>
                                        <p:attrNameLst>
                                          <p:attrName>style.rotation</p:attrName>
                                        </p:attrNameLst>
                                      </p:cBhvr>
                                      <p:tavLst>
                                        <p:tav tm="0">
                                          <p:val>
                                            <p:fltVal val="0"/>
                                          </p:val>
                                        </p:tav>
                                        <p:tav tm="100000">
                                          <p:val>
                                            <p:fltVal val="360"/>
                                          </p:val>
                                        </p:tav>
                                      </p:tavLst>
                                    </p:anim>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vol="83000">
                                        <p:cTn display="0" masterRel="sameClick">
                                          <p:stCondLst>
                                            <p:cond evt="begin" delay="0">
                                              <p:tn val="3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49" presetClass="exit" presetSubtype="0" accel="100000" fill="hold" nodeType="clickEffect">
                                  <p:stCondLst>
                                    <p:cond delay="0"/>
                                  </p:stCondLst>
                                  <p:childTnLst>
                                    <p:anim calcmode="lin" valueType="num">
                                      <p:cBhvr>
                                        <p:cTn id="48" dur="500"/>
                                        <p:tgtEl>
                                          <p:spTgt spid="18"/>
                                        </p:tgtEl>
                                        <p:attrNameLst>
                                          <p:attrName>ppt_w</p:attrName>
                                        </p:attrNameLst>
                                      </p:cBhvr>
                                      <p:tavLst>
                                        <p:tav tm="0">
                                          <p:val>
                                            <p:strVal val="ppt_w"/>
                                          </p:val>
                                        </p:tav>
                                        <p:tav tm="100000">
                                          <p:val>
                                            <p:fltVal val="0"/>
                                          </p:val>
                                        </p:tav>
                                      </p:tavLst>
                                    </p:anim>
                                    <p:anim calcmode="lin" valueType="num">
                                      <p:cBhvr>
                                        <p:cTn id="49" dur="500"/>
                                        <p:tgtEl>
                                          <p:spTgt spid="18"/>
                                        </p:tgtEl>
                                        <p:attrNameLst>
                                          <p:attrName>ppt_h</p:attrName>
                                        </p:attrNameLst>
                                      </p:cBhvr>
                                      <p:tavLst>
                                        <p:tav tm="0">
                                          <p:val>
                                            <p:strVal val="ppt_h"/>
                                          </p:val>
                                        </p:tav>
                                        <p:tav tm="100000">
                                          <p:val>
                                            <p:fltVal val="0"/>
                                          </p:val>
                                        </p:tav>
                                      </p:tavLst>
                                    </p:anim>
                                    <p:anim calcmode="lin" valueType="num">
                                      <p:cBhvr>
                                        <p:cTn id="50" dur="500"/>
                                        <p:tgtEl>
                                          <p:spTgt spid="18"/>
                                        </p:tgtEl>
                                        <p:attrNameLst>
                                          <p:attrName>style.rotation</p:attrName>
                                        </p:attrNameLst>
                                      </p:cBhvr>
                                      <p:tavLst>
                                        <p:tav tm="0">
                                          <p:val>
                                            <p:fltVal val="0"/>
                                          </p:val>
                                        </p:tav>
                                        <p:tav tm="100000">
                                          <p:val>
                                            <p:fltVal val="360"/>
                                          </p:val>
                                        </p:tav>
                                      </p:tavLst>
                                    </p:anim>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subTnLst>
                                    <p:audio>
                                      <p:cMediaNode vol="83000">
                                        <p:cTn display="0" masterRel="sameClick">
                                          <p:stCondLst>
                                            <p:cond evt="begin" delay="0">
                                              <p:tn val="47"/>
                                            </p:cond>
                                          </p:stCondLst>
                                          <p:endCondLst>
                                            <p:cond evt="onStopAudio" delay="0">
                                              <p:tgtEl>
                                                <p:sldTgt/>
                                              </p:tgtEl>
                                            </p:cond>
                                          </p:endCondLst>
                                        </p:cTn>
                                        <p:tgtEl>
                                          <p:sndTgt r:embed="rId3" name="voltage.wav"/>
                                        </p:tgtEl>
                                      </p:cMediaNode>
                                    </p:audio>
                                  </p:subTnLst>
                                </p:cTn>
                              </p:par>
                              <p:par>
                                <p:cTn id="53" presetID="49" presetClass="exit" presetSubtype="0" accel="100000" fill="hold" grpId="0" nodeType="withEffect">
                                  <p:stCondLst>
                                    <p:cond delay="0"/>
                                  </p:stCondLst>
                                  <p:childTnLst>
                                    <p:anim calcmode="lin" valueType="num">
                                      <p:cBhvr>
                                        <p:cTn id="54" dur="500"/>
                                        <p:tgtEl>
                                          <p:spTgt spid="21"/>
                                        </p:tgtEl>
                                        <p:attrNameLst>
                                          <p:attrName>ppt_w</p:attrName>
                                        </p:attrNameLst>
                                      </p:cBhvr>
                                      <p:tavLst>
                                        <p:tav tm="0">
                                          <p:val>
                                            <p:strVal val="ppt_w"/>
                                          </p:val>
                                        </p:tav>
                                        <p:tav tm="100000">
                                          <p:val>
                                            <p:fltVal val="0"/>
                                          </p:val>
                                        </p:tav>
                                      </p:tavLst>
                                    </p:anim>
                                    <p:anim calcmode="lin" valueType="num">
                                      <p:cBhvr>
                                        <p:cTn id="55" dur="500"/>
                                        <p:tgtEl>
                                          <p:spTgt spid="21"/>
                                        </p:tgtEl>
                                        <p:attrNameLst>
                                          <p:attrName>ppt_h</p:attrName>
                                        </p:attrNameLst>
                                      </p:cBhvr>
                                      <p:tavLst>
                                        <p:tav tm="0">
                                          <p:val>
                                            <p:strVal val="ppt_h"/>
                                          </p:val>
                                        </p:tav>
                                        <p:tav tm="100000">
                                          <p:val>
                                            <p:fltVal val="0"/>
                                          </p:val>
                                        </p:tav>
                                      </p:tavLst>
                                    </p:anim>
                                    <p:anim calcmode="lin" valueType="num">
                                      <p:cBhvr>
                                        <p:cTn id="56" dur="500"/>
                                        <p:tgtEl>
                                          <p:spTgt spid="21"/>
                                        </p:tgtEl>
                                        <p:attrNameLst>
                                          <p:attrName>style.rotation</p:attrName>
                                        </p:attrNameLst>
                                      </p:cBhvr>
                                      <p:tavLst>
                                        <p:tav tm="0">
                                          <p:val>
                                            <p:fltVal val="0"/>
                                          </p:val>
                                        </p:tav>
                                        <p:tav tm="100000">
                                          <p:val>
                                            <p:fltVal val="360"/>
                                          </p:val>
                                        </p:tav>
                                      </p:tavLst>
                                    </p:anim>
                                    <p:animEffect transition="out" filter="fade">
                                      <p:cBhvr>
                                        <p:cTn id="57" dur="500"/>
                                        <p:tgtEl>
                                          <p:spTgt spid="21"/>
                                        </p:tgtEl>
                                      </p:cBhvr>
                                    </p:animEffect>
                                    <p:set>
                                      <p:cBhvr>
                                        <p:cTn id="58" dur="1" fill="hold">
                                          <p:stCondLst>
                                            <p:cond delay="499"/>
                                          </p:stCondLst>
                                        </p:cTn>
                                        <p:tgtEl>
                                          <p:spTgt spid="21"/>
                                        </p:tgtEl>
                                        <p:attrNameLst>
                                          <p:attrName>style.visibility</p:attrName>
                                        </p:attrNameLst>
                                      </p:cBhvr>
                                      <p:to>
                                        <p:strVal val="hidden"/>
                                      </p:to>
                                    </p:set>
                                  </p:childTnLst>
                                  <p:subTnLst>
                                    <p:audio>
                                      <p:cMediaNode vol="83000">
                                        <p:cTn display="0" masterRel="sameClick">
                                          <p:stCondLst>
                                            <p:cond evt="begin" delay="0">
                                              <p:tn val="5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49" presetClass="exit" presetSubtype="0" accel="100000"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 calcmode="lin" valueType="num">
                                      <p:cBhvr>
                                        <p:cTn id="65" dur="500"/>
                                        <p:tgtEl>
                                          <p:spTgt spid="15"/>
                                        </p:tgtEl>
                                        <p:attrNameLst>
                                          <p:attrName>style.rotation</p:attrName>
                                        </p:attrNameLst>
                                      </p:cBhvr>
                                      <p:tavLst>
                                        <p:tav tm="0">
                                          <p:val>
                                            <p:fltVal val="0"/>
                                          </p:val>
                                        </p:tav>
                                        <p:tav tm="100000">
                                          <p:val>
                                            <p:fltVal val="360"/>
                                          </p:val>
                                        </p:tav>
                                      </p:tavLst>
                                    </p:anim>
                                    <p:animEffect transition="out" filter="fade">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subTnLst>
                                    <p:audio>
                                      <p:cMediaNode vol="83000">
                                        <p:cTn display="0" masterRel="sameClick">
                                          <p:stCondLst>
                                            <p:cond evt="begin" delay="0">
                                              <p:tn val="62"/>
                                            </p:cond>
                                          </p:stCondLst>
                                          <p:endCondLst>
                                            <p:cond evt="onStopAudio" delay="0">
                                              <p:tgtEl>
                                                <p:sldTgt/>
                                              </p:tgtEl>
                                            </p:cond>
                                          </p:endCondLst>
                                        </p:cTn>
                                        <p:tgtEl>
                                          <p:sndTgt r:embed="rId3" name="voltage.wav"/>
                                        </p:tgtEl>
                                      </p:cMediaNode>
                                    </p:audio>
                                  </p:subTnLst>
                                </p:cTn>
                              </p:par>
                              <p:par>
                                <p:cTn id="68" presetID="49" presetClass="exit" presetSubtype="0" accel="100000" fill="hold" grpId="0" nodeType="withEffect">
                                  <p:stCondLst>
                                    <p:cond delay="0"/>
                                  </p:stCondLst>
                                  <p:childTnLst>
                                    <p:anim calcmode="lin" valueType="num">
                                      <p:cBhvr>
                                        <p:cTn id="69" dur="500"/>
                                        <p:tgtEl>
                                          <p:spTgt spid="23"/>
                                        </p:tgtEl>
                                        <p:attrNameLst>
                                          <p:attrName>ppt_w</p:attrName>
                                        </p:attrNameLst>
                                      </p:cBhvr>
                                      <p:tavLst>
                                        <p:tav tm="0">
                                          <p:val>
                                            <p:strVal val="ppt_w"/>
                                          </p:val>
                                        </p:tav>
                                        <p:tav tm="100000">
                                          <p:val>
                                            <p:fltVal val="0"/>
                                          </p:val>
                                        </p:tav>
                                      </p:tavLst>
                                    </p:anim>
                                    <p:anim calcmode="lin" valueType="num">
                                      <p:cBhvr>
                                        <p:cTn id="70" dur="500"/>
                                        <p:tgtEl>
                                          <p:spTgt spid="23"/>
                                        </p:tgtEl>
                                        <p:attrNameLst>
                                          <p:attrName>ppt_h</p:attrName>
                                        </p:attrNameLst>
                                      </p:cBhvr>
                                      <p:tavLst>
                                        <p:tav tm="0">
                                          <p:val>
                                            <p:strVal val="ppt_h"/>
                                          </p:val>
                                        </p:tav>
                                        <p:tav tm="100000">
                                          <p:val>
                                            <p:fltVal val="0"/>
                                          </p:val>
                                        </p:tav>
                                      </p:tavLst>
                                    </p:anim>
                                    <p:anim calcmode="lin" valueType="num">
                                      <p:cBhvr>
                                        <p:cTn id="71" dur="500"/>
                                        <p:tgtEl>
                                          <p:spTgt spid="23"/>
                                        </p:tgtEl>
                                        <p:attrNameLst>
                                          <p:attrName>style.rotation</p:attrName>
                                        </p:attrNameLst>
                                      </p:cBhvr>
                                      <p:tavLst>
                                        <p:tav tm="0">
                                          <p:val>
                                            <p:fltVal val="0"/>
                                          </p:val>
                                        </p:tav>
                                        <p:tav tm="100000">
                                          <p:val>
                                            <p:fltVal val="360"/>
                                          </p:val>
                                        </p:tav>
                                      </p:tavLst>
                                    </p:anim>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subTnLst>
                                    <p:audio>
                                      <p:cMediaNode vol="83000">
                                        <p:cTn display="0" masterRel="sameClick">
                                          <p:stCondLst>
                                            <p:cond evt="begin" delay="0">
                                              <p:tn val="6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49" presetClass="exit" presetSubtype="0" accel="100000" fill="hold" nodeType="clickEffect">
                                  <p:stCondLst>
                                    <p:cond delay="0"/>
                                  </p:stCondLst>
                                  <p:childTnLst>
                                    <p:anim calcmode="lin" valueType="num">
                                      <p:cBhvr>
                                        <p:cTn id="78" dur="500"/>
                                        <p:tgtEl>
                                          <p:spTgt spid="12"/>
                                        </p:tgtEl>
                                        <p:attrNameLst>
                                          <p:attrName>ppt_w</p:attrName>
                                        </p:attrNameLst>
                                      </p:cBhvr>
                                      <p:tavLst>
                                        <p:tav tm="0">
                                          <p:val>
                                            <p:strVal val="ppt_w"/>
                                          </p:val>
                                        </p:tav>
                                        <p:tav tm="100000">
                                          <p:val>
                                            <p:fltVal val="0"/>
                                          </p:val>
                                        </p:tav>
                                      </p:tavLst>
                                    </p:anim>
                                    <p:anim calcmode="lin" valueType="num">
                                      <p:cBhvr>
                                        <p:cTn id="79" dur="500"/>
                                        <p:tgtEl>
                                          <p:spTgt spid="12"/>
                                        </p:tgtEl>
                                        <p:attrNameLst>
                                          <p:attrName>ppt_h</p:attrName>
                                        </p:attrNameLst>
                                      </p:cBhvr>
                                      <p:tavLst>
                                        <p:tav tm="0">
                                          <p:val>
                                            <p:strVal val="ppt_h"/>
                                          </p:val>
                                        </p:tav>
                                        <p:tav tm="100000">
                                          <p:val>
                                            <p:fltVal val="0"/>
                                          </p:val>
                                        </p:tav>
                                      </p:tavLst>
                                    </p:anim>
                                    <p:anim calcmode="lin" valueType="num">
                                      <p:cBhvr>
                                        <p:cTn id="80" dur="500"/>
                                        <p:tgtEl>
                                          <p:spTgt spid="12"/>
                                        </p:tgtEl>
                                        <p:attrNameLst>
                                          <p:attrName>style.rotation</p:attrName>
                                        </p:attrNameLst>
                                      </p:cBhvr>
                                      <p:tavLst>
                                        <p:tav tm="0">
                                          <p:val>
                                            <p:fltVal val="0"/>
                                          </p:val>
                                        </p:tav>
                                        <p:tav tm="100000">
                                          <p:val>
                                            <p:fltVal val="360"/>
                                          </p:val>
                                        </p:tav>
                                      </p:tavLst>
                                    </p:anim>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vol="83000">
                                        <p:cTn display="0" masterRel="sameClick">
                                          <p:stCondLst>
                                            <p:cond evt="begin" delay="0">
                                              <p:tn val="77"/>
                                            </p:cond>
                                          </p:stCondLst>
                                          <p:endCondLst>
                                            <p:cond evt="onStopAudio" delay="0">
                                              <p:tgtEl>
                                                <p:sldTgt/>
                                              </p:tgtEl>
                                            </p:cond>
                                          </p:endCondLst>
                                        </p:cTn>
                                        <p:tgtEl>
                                          <p:sndTgt r:embed="rId3" name="voltage.wav"/>
                                        </p:tgtEl>
                                      </p:cMediaNode>
                                    </p:audio>
                                  </p:subTnLst>
                                </p:cTn>
                              </p:par>
                              <p:par>
                                <p:cTn id="83" presetID="49" presetClass="exit" presetSubtype="0" accel="100000" fill="hold" grpId="0" nodeType="with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 calcmode="lin" valueType="num">
                                      <p:cBhvr>
                                        <p:cTn id="86" dur="500"/>
                                        <p:tgtEl>
                                          <p:spTgt spid="24"/>
                                        </p:tgtEl>
                                        <p:attrNameLst>
                                          <p:attrName>style.rotation</p:attrName>
                                        </p:attrNameLst>
                                      </p:cBhvr>
                                      <p:tavLst>
                                        <p:tav tm="0">
                                          <p:val>
                                            <p:fltVal val="0"/>
                                          </p:val>
                                        </p:tav>
                                        <p:tav tm="100000">
                                          <p:val>
                                            <p:fltVal val="360"/>
                                          </p:val>
                                        </p:tav>
                                      </p:tavLst>
                                    </p:anim>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subTnLst>
                                    <p:audio>
                                      <p:cMediaNode vol="83000">
                                        <p:cTn display="0" masterRel="sameClick">
                                          <p:stCondLst>
                                            <p:cond evt="begin" delay="0">
                                              <p:tn val="8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2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15569" y="1908031"/>
            <a:ext cx="8458783" cy="2633421"/>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lnSpc>
                <a:spcPct val="150000"/>
              </a:lnSpc>
            </a:pPr>
            <a:r>
              <a:rPr lang="en-US" sz="5399" b="1" dirty="0" err="1">
                <a:solidFill>
                  <a:srgbClr val="00B050"/>
                </a:solidFill>
                <a:latin typeface="Times New Roman" panose="02020603050405020304" pitchFamily="18" charset="0"/>
                <a:cs typeface="Times New Roman" panose="02020603050405020304" pitchFamily="18" charset="0"/>
              </a:rPr>
              <a:t>Đọc</a:t>
            </a:r>
            <a:r>
              <a:rPr lang="en-US" sz="5399" b="1" dirty="0">
                <a:solidFill>
                  <a:srgbClr val="00B050"/>
                </a:solidFill>
                <a:latin typeface="Times New Roman" panose="02020603050405020304" pitchFamily="18" charset="0"/>
                <a:cs typeface="Times New Roman" panose="02020603050405020304" pitchFamily="18" charset="0"/>
              </a:rPr>
              <a:t> </a:t>
            </a:r>
            <a:r>
              <a:rPr lang="en-US" sz="5399" b="1" dirty="0" err="1">
                <a:solidFill>
                  <a:srgbClr val="00B050"/>
                </a:solidFill>
                <a:latin typeface="Times New Roman" panose="02020603050405020304" pitchFamily="18" charset="0"/>
                <a:cs typeface="Times New Roman" panose="02020603050405020304" pitchFamily="18" charset="0"/>
              </a:rPr>
              <a:t>các</a:t>
            </a:r>
            <a:r>
              <a:rPr lang="en-US" sz="5399" b="1" dirty="0">
                <a:solidFill>
                  <a:srgbClr val="00B050"/>
                </a:solidFill>
                <a:latin typeface="Times New Roman" panose="02020603050405020304" pitchFamily="18" charset="0"/>
                <a:cs typeface="Times New Roman" panose="02020603050405020304" pitchFamily="18" charset="0"/>
              </a:rPr>
              <a:t> </a:t>
            </a:r>
            <a:r>
              <a:rPr lang="en-US" sz="5399" b="1" dirty="0" err="1">
                <a:solidFill>
                  <a:srgbClr val="00B050"/>
                </a:solidFill>
                <a:latin typeface="Times New Roman" panose="02020603050405020304" pitchFamily="18" charset="0"/>
                <a:cs typeface="Times New Roman" panose="02020603050405020304" pitchFamily="18" charset="0"/>
              </a:rPr>
              <a:t>số</a:t>
            </a:r>
            <a:r>
              <a:rPr lang="en-US" sz="5399" b="1" dirty="0">
                <a:solidFill>
                  <a:srgbClr val="00B050"/>
                </a:solidFill>
                <a:latin typeface="Times New Roman" panose="02020603050405020304" pitchFamily="18" charset="0"/>
                <a:cs typeface="Times New Roman" panose="02020603050405020304" pitchFamily="18" charset="0"/>
              </a:rPr>
              <a:t> </a:t>
            </a:r>
            <a:r>
              <a:rPr lang="en-US" sz="5399" b="1" dirty="0" err="1">
                <a:solidFill>
                  <a:srgbClr val="00B050"/>
                </a:solidFill>
                <a:latin typeface="Times New Roman" panose="02020603050405020304" pitchFamily="18" charset="0"/>
                <a:cs typeface="Times New Roman" panose="02020603050405020304" pitchFamily="18" charset="0"/>
              </a:rPr>
              <a:t>sau</a:t>
            </a:r>
            <a:r>
              <a:rPr lang="en-US" sz="5399" b="1" dirty="0">
                <a:solidFill>
                  <a:srgbClr val="00B050"/>
                </a:solidFill>
                <a:latin typeface="Times New Roman" panose="02020603050405020304" pitchFamily="18" charset="0"/>
                <a:cs typeface="Times New Roman" panose="02020603050405020304" pitchFamily="18" charset="0"/>
              </a:rPr>
              <a:t>: </a:t>
            </a:r>
          </a:p>
          <a:p>
            <a:pPr algn="ctr" defTabSz="914126">
              <a:lnSpc>
                <a:spcPct val="150000"/>
              </a:lnSpc>
            </a:pPr>
            <a:r>
              <a:rPr lang="en-US" sz="5399" b="1" dirty="0">
                <a:solidFill>
                  <a:srgbClr val="FF0000"/>
                </a:solidFill>
                <a:latin typeface="Times New Roman" panose="02020603050405020304" pitchFamily="18" charset="0"/>
                <a:cs typeface="Times New Roman" panose="02020603050405020304" pitchFamily="18" charset="0"/>
              </a:rPr>
              <a:t>12 457</a:t>
            </a:r>
            <a:r>
              <a:rPr lang="en-US" sz="5399" b="1" dirty="0">
                <a:solidFill>
                  <a:prstClr val="black"/>
                </a:solidFill>
                <a:latin typeface="Times New Roman" panose="02020603050405020304" pitchFamily="18" charset="0"/>
                <a:cs typeface="Times New Roman" panose="02020603050405020304" pitchFamily="18" charset="0"/>
              </a:rPr>
              <a:t>, </a:t>
            </a:r>
            <a:r>
              <a:rPr lang="en-US" sz="5399" b="1" dirty="0">
                <a:solidFill>
                  <a:srgbClr val="002060"/>
                </a:solidFill>
                <a:latin typeface="Times New Roman" panose="02020603050405020304" pitchFamily="18" charset="0"/>
                <a:cs typeface="Times New Roman" panose="02020603050405020304" pitchFamily="18" charset="0"/>
              </a:rPr>
              <a:t>9 999</a:t>
            </a:r>
          </a:p>
        </p:txBody>
      </p:sp>
    </p:spTree>
    <p:extLst>
      <p:ext uri="{BB962C8B-B14F-4D97-AF65-F5344CB8AC3E}">
        <p14:creationId xmlns:p14="http://schemas.microsoft.com/office/powerpoint/2010/main" val="3608116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3188545" y="809162"/>
            <a:ext cx="5497786"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r>
              <a:rPr lang="en-US" sz="3599" b="1" dirty="0" err="1">
                <a:solidFill>
                  <a:prstClr val="black"/>
                </a:solidFill>
                <a:latin typeface="Calibri"/>
              </a:rPr>
              <a:t>Câu</a:t>
            </a:r>
            <a:r>
              <a:rPr lang="en-US" sz="3599" b="1" dirty="0">
                <a:solidFill>
                  <a:prstClr val="black"/>
                </a:solidFill>
                <a:latin typeface="Calibri"/>
              </a:rPr>
              <a:t> 2: </a:t>
            </a:r>
            <a:r>
              <a:rPr lang="en-US" sz="3599" b="1" dirty="0" err="1">
                <a:solidFill>
                  <a:prstClr val="black"/>
                </a:solidFill>
                <a:latin typeface="Calibri"/>
              </a:rPr>
              <a:t>Số</a:t>
            </a:r>
            <a:r>
              <a:rPr lang="en-US" sz="3599" b="1" dirty="0">
                <a:solidFill>
                  <a:prstClr val="black"/>
                </a:solidFill>
                <a:latin typeface="Calibri"/>
              </a:rPr>
              <a:t>?</a:t>
            </a:r>
          </a:p>
        </p:txBody>
      </p:sp>
      <p:sp>
        <p:nvSpPr>
          <p:cNvPr id="4" name="Rectangle 3"/>
          <p:cNvSpPr/>
          <p:nvPr/>
        </p:nvSpPr>
        <p:spPr>
          <a:xfrm>
            <a:off x="1743074" y="2599094"/>
            <a:ext cx="10201275" cy="1200200"/>
          </a:xfrm>
          <a:prstGeom prst="rect">
            <a:avLst/>
          </a:prstGeom>
        </p:spPr>
        <p:txBody>
          <a:bodyPr wrap="square">
            <a:spAutoFit/>
          </a:bodyPr>
          <a:lstStyle/>
          <a:p>
            <a:pPr algn="ctr" defTabSz="914217"/>
            <a:r>
              <a:rPr lang="en-US" sz="7199" dirty="0">
                <a:solidFill>
                  <a:srgbClr val="00B050"/>
                </a:solidFill>
                <a:latin typeface="Calibri" panose="020F0502020204030204" pitchFamily="34" charset="0"/>
                <a:cs typeface="Calibri" panose="020F0502020204030204" pitchFamily="34" charset="0"/>
              </a:rPr>
              <a:t>7 992 = ........ + 900 + 90 +2</a:t>
            </a:r>
            <a:endParaRPr lang="en-US" sz="8798" dirty="0">
              <a:solidFill>
                <a:srgbClr val="00B050"/>
              </a:solidFill>
              <a:latin typeface="Calibri" panose="020F0502020204030204" pitchFamily="34" charset="0"/>
              <a:cs typeface="Calibri" panose="020F0502020204030204" pitchFamily="34" charset="0"/>
            </a:endParaRPr>
          </a:p>
        </p:txBody>
      </p:sp>
      <p:sp>
        <p:nvSpPr>
          <p:cNvPr id="6" name="Rectangle 5"/>
          <p:cNvSpPr/>
          <p:nvPr/>
        </p:nvSpPr>
        <p:spPr>
          <a:xfrm>
            <a:off x="4380936" y="2554859"/>
            <a:ext cx="2728346" cy="1200051"/>
          </a:xfrm>
          <a:prstGeom prst="rect">
            <a:avLst/>
          </a:prstGeom>
        </p:spPr>
        <p:txBody>
          <a:bodyPr wrap="square">
            <a:spAutoFit/>
          </a:bodyPr>
          <a:lstStyle/>
          <a:p>
            <a:pPr algn="ctr" defTabSz="914217"/>
            <a:r>
              <a:rPr lang="en-US" sz="7199" dirty="0">
                <a:solidFill>
                  <a:srgbClr val="FF0000"/>
                </a:solidFill>
                <a:latin typeface="Calibri" panose="020F0502020204030204" pitchFamily="34" charset="0"/>
                <a:cs typeface="Calibri" panose="020F0502020204030204" pitchFamily="34" charset="0"/>
              </a:rPr>
              <a:t>7 000</a:t>
            </a:r>
            <a:endParaRPr lang="en-US" sz="8798"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043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076450" y="809162"/>
            <a:ext cx="7915275"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2800" b="1" dirty="0" err="1">
                <a:solidFill>
                  <a:srgbClr val="002060"/>
                </a:solidFill>
                <a:latin typeface="Times New Roman" panose="02020603050405020304" pitchFamily="18" charset="0"/>
                <a:cs typeface="Times New Roman" panose="02020603050405020304" pitchFamily="18" charset="0"/>
              </a:rPr>
              <a:t>Viết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a:t>
            </a:r>
            <a:r>
              <a:rPr lang="en-US" sz="2800" b="1" dirty="0">
                <a:solidFill>
                  <a:srgbClr val="002060"/>
                </a:solidFill>
                <a:latin typeface="Times New Roman" panose="02020603050405020304" pitchFamily="18" charset="0"/>
                <a:cs typeface="Times New Roman" panose="02020603050405020304" pitchFamily="18" charset="0"/>
              </a:rPr>
              <a:t>: Hai </a:t>
            </a:r>
            <a:r>
              <a:rPr lang="en-US" sz="2800" b="1" dirty="0" err="1">
                <a:solidFill>
                  <a:srgbClr val="002060"/>
                </a:solidFill>
                <a:latin typeface="Times New Roman" panose="02020603050405020304" pitchFamily="18" charset="0"/>
                <a:cs typeface="Times New Roman" panose="02020603050405020304" pitchFamily="18" charset="0"/>
              </a:rPr>
              <a:t>mươi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chín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nghìn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bốn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sáu</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5D5686D-224B-4BA3-B320-9EAC9EAF72A9}"/>
              </a:ext>
            </a:extLst>
          </p:cNvPr>
          <p:cNvSpPr/>
          <p:nvPr/>
        </p:nvSpPr>
        <p:spPr>
          <a:xfrm>
            <a:off x="2703788" y="2680415"/>
            <a:ext cx="6784423" cy="1200051"/>
          </a:xfrm>
          <a:prstGeom prst="rect">
            <a:avLst/>
          </a:prstGeom>
          <a:solidFill>
            <a:schemeClr val="bg1"/>
          </a:solidFill>
        </p:spPr>
        <p:txBody>
          <a:bodyPr wrap="square">
            <a:spAutoFit/>
          </a:bodyPr>
          <a:lstStyle/>
          <a:p>
            <a:pPr algn="ctr" defTabSz="914217">
              <a:defRPr/>
            </a:pPr>
            <a:r>
              <a:rPr lang="en-US" sz="7199" b="1" dirty="0">
                <a:solidFill>
                  <a:srgbClr val="FF0000"/>
                </a:solidFill>
                <a:latin typeface="Calibri" panose="020F0502020204030204" pitchFamily="34" charset="0"/>
                <a:cs typeface="Calibri" panose="020F0502020204030204" pitchFamily="34" charset="0"/>
              </a:rPr>
              <a:t>29 416</a:t>
            </a:r>
            <a:endParaRPr lang="en-US" sz="8798"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2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0548" y="4910240"/>
            <a:ext cx="1679150" cy="1601751"/>
          </a:xfrm>
          <a:prstGeom prst="rect">
            <a:avLst/>
          </a:prstGeom>
        </p:spPr>
      </p:pic>
      <p:sp>
        <p:nvSpPr>
          <p:cNvPr id="3" name="Snip Diagonal Corner Rectangle 2"/>
          <p:cNvSpPr/>
          <p:nvPr/>
        </p:nvSpPr>
        <p:spPr>
          <a:xfrm>
            <a:off x="2124075" y="809162"/>
            <a:ext cx="8801100" cy="990152"/>
          </a:xfrm>
          <a:prstGeom prst="snip2DiagRect">
            <a:avLst/>
          </a:prstGeom>
          <a:solidFill>
            <a:schemeClr val="lt1">
              <a:alpha val="85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defTabSz="914126">
              <a:defRPr/>
            </a:pPr>
            <a:r>
              <a:rPr lang="en-US" sz="3599" b="1" dirty="0" err="1">
                <a:solidFill>
                  <a:srgbClr val="7030A0"/>
                </a:solidFill>
                <a:latin typeface="Times New Roman" panose="02020603050405020304" pitchFamily="18" charset="0"/>
                <a:cs typeface="Times New Roman" panose="02020603050405020304" pitchFamily="18" charset="0"/>
              </a:rPr>
              <a:t>Câu</a:t>
            </a:r>
            <a:r>
              <a:rPr lang="en-US" sz="3599" b="1" dirty="0">
                <a:solidFill>
                  <a:srgbClr val="7030A0"/>
                </a:solidFill>
                <a:latin typeface="Times New Roman" panose="02020603050405020304" pitchFamily="18" charset="0"/>
                <a:cs typeface="Times New Roman" panose="02020603050405020304" pitchFamily="18" charset="0"/>
              </a:rPr>
              <a:t> 4: </a:t>
            </a:r>
            <a:r>
              <a:rPr lang="en-US" sz="3599" b="1" dirty="0" err="1">
                <a:solidFill>
                  <a:srgbClr val="7030A0"/>
                </a:solidFill>
                <a:latin typeface="Times New Roman" panose="02020603050405020304" pitchFamily="18" charset="0"/>
                <a:cs typeface="Times New Roman" panose="02020603050405020304" pitchFamily="18" charset="0"/>
              </a:rPr>
              <a:t>Số</a:t>
            </a:r>
            <a:r>
              <a:rPr lang="en-US" sz="3599" b="1" dirty="0">
                <a:solidFill>
                  <a:srgbClr val="7030A0"/>
                </a:solidFill>
                <a:latin typeface="Times New Roman" panose="02020603050405020304" pitchFamily="18" charset="0"/>
                <a:cs typeface="Times New Roman" panose="02020603050405020304" pitchFamily="18" charset="0"/>
              </a:rPr>
              <a:t> </a:t>
            </a:r>
            <a:r>
              <a:rPr lang="en-US" sz="3599" b="1" dirty="0" err="1">
                <a:solidFill>
                  <a:srgbClr val="7030A0"/>
                </a:solidFill>
                <a:latin typeface="Times New Roman" panose="02020603050405020304" pitchFamily="18" charset="0"/>
                <a:cs typeface="Times New Roman" panose="02020603050405020304" pitchFamily="18" charset="0"/>
              </a:rPr>
              <a:t>liền</a:t>
            </a:r>
            <a:r>
              <a:rPr lang="en-US" sz="3599" b="1" dirty="0">
                <a:solidFill>
                  <a:srgbClr val="7030A0"/>
                </a:solidFill>
                <a:latin typeface="Times New Roman" panose="02020603050405020304" pitchFamily="18" charset="0"/>
                <a:cs typeface="Times New Roman" panose="02020603050405020304" pitchFamily="18" charset="0"/>
              </a:rPr>
              <a:t> </a:t>
            </a:r>
            <a:r>
              <a:rPr lang="en-US" sz="3599" b="1" dirty="0" err="1">
                <a:solidFill>
                  <a:srgbClr val="7030A0"/>
                </a:solidFill>
                <a:latin typeface="Times New Roman" panose="02020603050405020304" pitchFamily="18" charset="0"/>
                <a:cs typeface="Times New Roman" panose="02020603050405020304" pitchFamily="18" charset="0"/>
              </a:rPr>
              <a:t>trước</a:t>
            </a:r>
            <a:r>
              <a:rPr lang="en-US" sz="3599" b="1" dirty="0">
                <a:solidFill>
                  <a:srgbClr val="7030A0"/>
                </a:solidFill>
                <a:latin typeface="Times New Roman" panose="02020603050405020304" pitchFamily="18" charset="0"/>
                <a:cs typeface="Times New Roman" panose="02020603050405020304" pitchFamily="18" charset="0"/>
              </a:rPr>
              <a:t> </a:t>
            </a:r>
            <a:r>
              <a:rPr lang="en-US" sz="3599" b="1" dirty="0" err="1">
                <a:solidFill>
                  <a:srgbClr val="7030A0"/>
                </a:solidFill>
                <a:latin typeface="Times New Roman" panose="02020603050405020304" pitchFamily="18" charset="0"/>
                <a:cs typeface="Times New Roman" panose="02020603050405020304" pitchFamily="18" charset="0"/>
              </a:rPr>
              <a:t>của</a:t>
            </a:r>
            <a:r>
              <a:rPr lang="en-US" sz="3599" b="1" dirty="0">
                <a:solidFill>
                  <a:srgbClr val="7030A0"/>
                </a:solidFill>
                <a:latin typeface="Times New Roman" panose="02020603050405020304" pitchFamily="18" charset="0"/>
                <a:cs typeface="Times New Roman" panose="02020603050405020304" pitchFamily="18" charset="0"/>
              </a:rPr>
              <a:t> </a:t>
            </a:r>
            <a:r>
              <a:rPr lang="en-US" sz="3599" b="1" dirty="0" err="1">
                <a:solidFill>
                  <a:srgbClr val="7030A0"/>
                </a:solidFill>
                <a:latin typeface="Times New Roman" panose="02020603050405020304" pitchFamily="18" charset="0"/>
                <a:cs typeface="Times New Roman" panose="02020603050405020304" pitchFamily="18" charset="0"/>
              </a:rPr>
              <a:t>số</a:t>
            </a:r>
            <a:r>
              <a:rPr lang="en-US" sz="3599" b="1" dirty="0">
                <a:solidFill>
                  <a:srgbClr val="7030A0"/>
                </a:solidFill>
                <a:latin typeface="Times New Roman" panose="02020603050405020304" pitchFamily="18" charset="0"/>
                <a:cs typeface="Times New Roman" panose="02020603050405020304" pitchFamily="18" charset="0"/>
              </a:rPr>
              <a:t> 100 000 </a:t>
            </a:r>
            <a:r>
              <a:rPr lang="en-US" sz="3599" b="1" dirty="0" err="1">
                <a:solidFill>
                  <a:srgbClr val="7030A0"/>
                </a:solidFill>
                <a:latin typeface="Times New Roman" panose="02020603050405020304" pitchFamily="18" charset="0"/>
                <a:cs typeface="Times New Roman" panose="02020603050405020304" pitchFamily="18" charset="0"/>
              </a:rPr>
              <a:t>là</a:t>
            </a:r>
            <a:r>
              <a:rPr lang="en-US" sz="3599" b="1" dirty="0">
                <a:solidFill>
                  <a:srgbClr val="7030A0"/>
                </a:solidFill>
                <a:latin typeface="Times New Roman" panose="02020603050405020304" pitchFamily="18" charset="0"/>
                <a:cs typeface="Times New Roman" panose="02020603050405020304" pitchFamily="18" charset="0"/>
              </a:rPr>
              <a:t>?</a:t>
            </a:r>
          </a:p>
        </p:txBody>
      </p:sp>
      <p:sp>
        <p:nvSpPr>
          <p:cNvPr id="6" name="Rectangle 5"/>
          <p:cNvSpPr/>
          <p:nvPr/>
        </p:nvSpPr>
        <p:spPr>
          <a:xfrm>
            <a:off x="4981575" y="2599093"/>
            <a:ext cx="3027150" cy="1200051"/>
          </a:xfrm>
          <a:prstGeom prst="rect">
            <a:avLst/>
          </a:prstGeom>
        </p:spPr>
        <p:txBody>
          <a:bodyPr wrap="square">
            <a:spAutoFit/>
          </a:bodyPr>
          <a:lstStyle/>
          <a:p>
            <a:pPr algn="ctr" defTabSz="914217">
              <a:defRPr/>
            </a:pPr>
            <a:r>
              <a:rPr lang="en-US" sz="7199" dirty="0">
                <a:solidFill>
                  <a:srgbClr val="FF0000"/>
                </a:solidFill>
                <a:latin typeface="Times New Roman" panose="02020603050405020304" pitchFamily="18" charset="0"/>
                <a:cs typeface="Times New Roman" panose="02020603050405020304" pitchFamily="18" charset="0"/>
              </a:rPr>
              <a:t>99 999</a:t>
            </a:r>
            <a:endParaRPr lang="en-US" sz="8798"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6936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37000" r="-37000"/>
          </a:stretch>
        </a:blipFill>
        <a:effectLst/>
      </p:bgPr>
    </p:bg>
    <p:spTree>
      <p:nvGrpSpPr>
        <p:cNvPr id="1" name=""/>
        <p:cNvGrpSpPr/>
        <p:nvPr/>
      </p:nvGrpSpPr>
      <p:grpSpPr>
        <a:xfrm>
          <a:off x="0" y="0"/>
          <a:ext cx="0" cy="0"/>
          <a:chOff x="0" y="0"/>
          <a:chExt cx="0" cy="0"/>
        </a:xfrm>
      </p:grpSpPr>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943" y="4461848"/>
            <a:ext cx="2994098" cy="2432704"/>
          </a:xfrm>
          <a:prstGeom prst="rect">
            <a:avLst/>
          </a:prstGeom>
        </p:spPr>
      </p:pic>
      <p:sp>
        <p:nvSpPr>
          <p:cNvPr id="17" name="Rectangle 16"/>
          <p:cNvSpPr/>
          <p:nvPr/>
        </p:nvSpPr>
        <p:spPr>
          <a:xfrm>
            <a:off x="1525653" y="-17840"/>
            <a:ext cx="8925763" cy="646097"/>
          </a:xfrm>
          <a:prstGeom prst="rect">
            <a:avLst/>
          </a:prstGeom>
          <a:noFill/>
        </p:spPr>
        <p:txBody>
          <a:bodyPr wrap="square" lIns="91407" tIns="45703" rIns="91407" bIns="45703">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914126"/>
            <a:r>
              <a:rPr lang="en-US" sz="3599"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BẢO VỆ KHU PHỐ</a:t>
            </a:r>
          </a:p>
        </p:txBody>
      </p:sp>
      <p:sp>
        <p:nvSpPr>
          <p:cNvPr id="2" name="Rectangle 1"/>
          <p:cNvSpPr/>
          <p:nvPr/>
        </p:nvSpPr>
        <p:spPr>
          <a:xfrm>
            <a:off x="3270418" y="6308279"/>
            <a:ext cx="3995192" cy="5484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a:solidFill>
                <a:prstClr val="white"/>
              </a:solidFill>
              <a:latin typeface="Calibri"/>
            </a:endParaRPr>
          </a:p>
        </p:txBody>
      </p:sp>
      <p:sp>
        <p:nvSpPr>
          <p:cNvPr id="11" name="Cloud Callout 10"/>
          <p:cNvSpPr/>
          <p:nvPr/>
        </p:nvSpPr>
        <p:spPr>
          <a:xfrm>
            <a:off x="2590874" y="1268989"/>
            <a:ext cx="6410722" cy="2015494"/>
          </a:xfrm>
          <a:prstGeom prst="cloudCallout">
            <a:avLst>
              <a:gd name="adj1" fmla="val 38251"/>
              <a:gd name="adj2" fmla="val 166384"/>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126"/>
            <a:r>
              <a:rPr lang="en-US" sz="3199" b="1" dirty="0">
                <a:solidFill>
                  <a:prstClr val="black"/>
                </a:solidFill>
                <a:latin typeface="Times New Roman" panose="02020603050405020304" pitchFamily="18" charset="0"/>
                <a:cs typeface="Times New Roman" panose="02020603050405020304" pitchFamily="18" charset="0"/>
              </a:rPr>
              <a:t>Yeah!!!</a:t>
            </a:r>
          </a:p>
          <a:p>
            <a:pPr algn="ctr" defTabSz="914126"/>
            <a:r>
              <a:rPr lang="en-US" sz="3199" b="1" dirty="0" err="1">
                <a:solidFill>
                  <a:prstClr val="black"/>
                </a:solidFill>
                <a:latin typeface="Times New Roman" panose="02020603050405020304" pitchFamily="18" charset="0"/>
                <a:cs typeface="Times New Roman" panose="02020603050405020304" pitchFamily="18" charset="0"/>
              </a:rPr>
              <a:t>Cảm</a:t>
            </a:r>
            <a:r>
              <a:rPr lang="en-US" sz="3199" b="1" dirty="0">
                <a:solidFill>
                  <a:prstClr val="black"/>
                </a:solidFill>
                <a:latin typeface="Times New Roman" panose="02020603050405020304" pitchFamily="18" charset="0"/>
                <a:cs typeface="Times New Roman" panose="02020603050405020304" pitchFamily="18" charset="0"/>
              </a:rPr>
              <a:t> </a:t>
            </a:r>
            <a:r>
              <a:rPr lang="en-US" sz="3199" b="1" dirty="0" err="1">
                <a:solidFill>
                  <a:prstClr val="black"/>
                </a:solidFill>
                <a:latin typeface="Times New Roman" panose="02020603050405020304" pitchFamily="18" charset="0"/>
                <a:cs typeface="Times New Roman" panose="02020603050405020304" pitchFamily="18" charset="0"/>
              </a:rPr>
              <a:t>ơn</a:t>
            </a:r>
            <a:r>
              <a:rPr lang="en-US" sz="3199" b="1" dirty="0">
                <a:solidFill>
                  <a:prstClr val="black"/>
                </a:solidFill>
                <a:latin typeface="Times New Roman" panose="02020603050405020304" pitchFamily="18" charset="0"/>
                <a:cs typeface="Times New Roman" panose="02020603050405020304" pitchFamily="18" charset="0"/>
              </a:rPr>
              <a:t> </a:t>
            </a:r>
            <a:r>
              <a:rPr lang="en-US" sz="3199" b="1" dirty="0" err="1">
                <a:solidFill>
                  <a:prstClr val="black"/>
                </a:solidFill>
                <a:latin typeface="Times New Roman" panose="02020603050405020304" pitchFamily="18" charset="0"/>
                <a:cs typeface="Times New Roman" panose="02020603050405020304" pitchFamily="18" charset="0"/>
              </a:rPr>
              <a:t>các</a:t>
            </a:r>
            <a:r>
              <a:rPr lang="en-US" sz="3199" b="1" dirty="0">
                <a:solidFill>
                  <a:prstClr val="black"/>
                </a:solidFill>
                <a:latin typeface="Times New Roman" panose="02020603050405020304" pitchFamily="18" charset="0"/>
                <a:cs typeface="Times New Roman" panose="02020603050405020304" pitchFamily="18" charset="0"/>
              </a:rPr>
              <a:t> </a:t>
            </a:r>
            <a:r>
              <a:rPr lang="en-US" sz="3199" b="1" dirty="0" err="1">
                <a:solidFill>
                  <a:prstClr val="black"/>
                </a:solidFill>
                <a:latin typeface="Times New Roman" panose="02020603050405020304" pitchFamily="18" charset="0"/>
                <a:cs typeface="Times New Roman" panose="02020603050405020304" pitchFamily="18" charset="0"/>
              </a:rPr>
              <a:t>bạn</a:t>
            </a:r>
            <a:r>
              <a:rPr lang="en-US" sz="3199" b="1" dirty="0">
                <a:solidFill>
                  <a:prstClr val="black"/>
                </a:solidFill>
                <a:latin typeface="Times New Roman" panose="02020603050405020304" pitchFamily="18" charset="0"/>
                <a:cs typeface="Times New Roman" panose="02020603050405020304" pitchFamily="18" charset="0"/>
              </a:rPr>
              <a:t>!!! </a:t>
            </a:r>
          </a:p>
        </p:txBody>
      </p:sp>
      <p:pic>
        <p:nvPicPr>
          <p:cNvPr id="19"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1574" y="2875731"/>
            <a:ext cx="487250" cy="487250"/>
          </a:xfrm>
          <a:prstGeom prst="rect">
            <a:avLst/>
          </a:prstGeom>
        </p:spPr>
      </p:pic>
      <p:pic>
        <p:nvPicPr>
          <p:cNvPr id="20" name="Tieng-yeah-tre-con-">
            <a:hlinkClick r:id="" action="ppaction://media"/>
          </p:cNvPr>
          <p:cNvPicPr>
            <a:picLocks noChangeAspect="1"/>
          </p:cNvPicPr>
          <p:nvPr>
            <a:audioFile r:link="rId3"/>
            <p:extLst>
              <p:ext uri="{DAA4B4D4-6D71-4841-9C94-3DE7FCFB9230}">
                <p14:media xmlns:p14="http://schemas.microsoft.com/office/powerpoint/2010/main" r:embed="rId4">
                  <p14:trim end="1181.6938"/>
                </p14:media>
              </p:ext>
            </p:extLst>
          </p:nvPr>
        </p:nvPicPr>
        <p:blipFill>
          <a:blip r:embed="rId10"/>
          <a:stretch>
            <a:fillRect/>
          </a:stretch>
        </p:blipFill>
        <p:spPr>
          <a:xfrm>
            <a:off x="-1231574" y="1572622"/>
            <a:ext cx="609459" cy="609459"/>
          </a:xfrm>
          <a:prstGeom prst="rect">
            <a:avLst/>
          </a:prstGeom>
        </p:spPr>
      </p:pic>
    </p:spTree>
    <p:extLst>
      <p:ext uri="{BB962C8B-B14F-4D97-AF65-F5344CB8AC3E}">
        <p14:creationId xmlns:p14="http://schemas.microsoft.com/office/powerpoint/2010/main" val="2606407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par>
                                <p:cTn id="25" presetID="1" presetClass="mediacall" presetSubtype="0" fill="hold" nodeType="withEffect">
                                  <p:stCondLst>
                                    <p:cond delay="0"/>
                                  </p:stCondLst>
                                  <p:childTnLst>
                                    <p:cmd type="call" cmd="playFrom(0.0)">
                                      <p:cBhvr>
                                        <p:cTn id="26" dur="3432" fill="hold"/>
                                        <p:tgtEl>
                                          <p:spTgt spid="19"/>
                                        </p:tgtEl>
                                      </p:cBhvr>
                                    </p:cmd>
                                  </p:childTnLst>
                                </p:cTn>
                              </p:par>
                              <p:par>
                                <p:cTn id="27" presetID="1" presetClass="mediacall" presetSubtype="0" fill="hold" nodeType="withEffect">
                                  <p:stCondLst>
                                    <p:cond delay="0"/>
                                  </p:stCondLst>
                                  <p:childTnLst>
                                    <p:cmd type="call" cmd="playFrom(0.0)">
                                      <p:cBhvr>
                                        <p:cTn id="28" dur="323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childTnLst>
        </p:cTn>
      </p:par>
    </p:tnLst>
    <p:bldLst>
      <p:bldP spid="17" grpId="0"/>
      <p:bldP spid="17" grpId="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8" name="TextBox 7"/>
          <p:cNvSpPr txBox="1"/>
          <p:nvPr/>
        </p:nvSpPr>
        <p:spPr>
          <a:xfrm>
            <a:off x="2005783" y="1384795"/>
            <a:ext cx="7763019" cy="646331"/>
          </a:xfrm>
          <a:prstGeom prst="rect">
            <a:avLst/>
          </a:prstGeom>
          <a:noFill/>
        </p:spPr>
        <p:txBody>
          <a:bodyPr wrap="square" rtlCol="0">
            <a:spAutoFit/>
          </a:bodyPr>
          <a:lstStyle/>
          <a:p>
            <a:pPr algn="ctr" defTabSz="914217"/>
            <a:r>
              <a:rPr lang="en-US" sz="3600" b="1" dirty="0" err="1">
                <a:solidFill>
                  <a:srgbClr val="7030A0"/>
                </a:solidFill>
                <a:latin typeface="Times New Roman" panose="02020603050405020304" pitchFamily="18" charset="0"/>
                <a:cs typeface="Times New Roman" panose="02020603050405020304" pitchFamily="18" charset="0"/>
              </a:rPr>
              <a:t>Thứ</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Sáu</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ngày</a:t>
            </a:r>
            <a:r>
              <a:rPr lang="en-US" sz="3600" b="1" dirty="0">
                <a:solidFill>
                  <a:srgbClr val="7030A0"/>
                </a:solidFill>
                <a:latin typeface="Times New Roman" panose="02020603050405020304" pitchFamily="18" charset="0"/>
                <a:cs typeface="Times New Roman" panose="02020603050405020304" pitchFamily="18" charset="0"/>
              </a:rPr>
              <a:t> 17 </a:t>
            </a:r>
            <a:r>
              <a:rPr lang="en-US" sz="3600" b="1" dirty="0" err="1">
                <a:solidFill>
                  <a:srgbClr val="7030A0"/>
                </a:solidFill>
                <a:latin typeface="Times New Roman" panose="02020603050405020304" pitchFamily="18" charset="0"/>
                <a:cs typeface="Times New Roman" panose="02020603050405020304" pitchFamily="18" charset="0"/>
              </a:rPr>
              <a:t>tháng</a:t>
            </a:r>
            <a:r>
              <a:rPr lang="en-US" sz="3600" b="1" dirty="0">
                <a:solidFill>
                  <a:srgbClr val="7030A0"/>
                </a:solidFill>
                <a:latin typeface="Times New Roman" panose="02020603050405020304" pitchFamily="18" charset="0"/>
                <a:cs typeface="Times New Roman" panose="02020603050405020304" pitchFamily="18" charset="0"/>
              </a:rPr>
              <a:t> 3 </a:t>
            </a:r>
            <a:r>
              <a:rPr lang="en-US" sz="3600" b="1" dirty="0" err="1">
                <a:solidFill>
                  <a:srgbClr val="7030A0"/>
                </a:solidFill>
                <a:latin typeface="Times New Roman" panose="02020603050405020304" pitchFamily="18" charset="0"/>
                <a:cs typeface="Times New Roman" panose="02020603050405020304" pitchFamily="18" charset="0"/>
              </a:rPr>
              <a:t>năm</a:t>
            </a:r>
            <a:r>
              <a:rPr lang="en-US" sz="3600" b="1" dirty="0">
                <a:solidFill>
                  <a:srgbClr val="7030A0"/>
                </a:solidFill>
                <a:latin typeface="Times New Roman" panose="02020603050405020304" pitchFamily="18" charset="0"/>
                <a:cs typeface="Times New Roman" panose="02020603050405020304" pitchFamily="18" charset="0"/>
              </a:rPr>
              <a:t> 2023</a:t>
            </a:r>
          </a:p>
        </p:txBody>
      </p:sp>
      <p:sp>
        <p:nvSpPr>
          <p:cNvPr id="3" name="TextBox 2">
            <a:extLst>
              <a:ext uri="{FF2B5EF4-FFF2-40B4-BE49-F238E27FC236}">
                <a16:creationId xmlns:a16="http://schemas.microsoft.com/office/drawing/2014/main" id="{5640E171-3E27-92E6-F1F4-501E15BDB860}"/>
              </a:ext>
            </a:extLst>
          </p:cNvPr>
          <p:cNvSpPr txBox="1"/>
          <p:nvPr/>
        </p:nvSpPr>
        <p:spPr>
          <a:xfrm>
            <a:off x="5029201" y="2092517"/>
            <a:ext cx="1388009" cy="769441"/>
          </a:xfrm>
          <a:prstGeom prst="rect">
            <a:avLst/>
          </a:prstGeom>
          <a:noFill/>
        </p:spPr>
        <p:txBody>
          <a:bodyPr wrap="none" rtlCol="0">
            <a:spAutoFit/>
          </a:bodyPr>
          <a:lstStyle/>
          <a:p>
            <a:r>
              <a:rPr lang="en-US" sz="4400" b="1" dirty="0" err="1">
                <a:solidFill>
                  <a:srgbClr val="002060"/>
                </a:solidFill>
                <a:latin typeface="Times New Roman" panose="02020603050405020304" pitchFamily="18" charset="0"/>
                <a:cs typeface="Times New Roman" panose="02020603050405020304" pitchFamily="18" charset="0"/>
              </a:rPr>
              <a:t>Toán</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D9D00AB-3AFC-E3E9-2546-8652D03E2B5B}"/>
              </a:ext>
            </a:extLst>
          </p:cNvPr>
          <p:cNvSpPr txBox="1"/>
          <p:nvPr/>
        </p:nvSpPr>
        <p:spPr>
          <a:xfrm>
            <a:off x="1904757" y="2951227"/>
            <a:ext cx="9024906" cy="646331"/>
          </a:xfrm>
          <a:prstGeom prst="rect">
            <a:avLst/>
          </a:prstGeom>
          <a:noFill/>
        </p:spPr>
        <p:txBody>
          <a:bodyPr wrap="none" rtlCol="0">
            <a:spAutoFit/>
          </a:bodyPr>
          <a:lstStyle/>
          <a:p>
            <a:r>
              <a:rPr lang="en-US" sz="3600" b="1" dirty="0" err="1">
                <a:solidFill>
                  <a:srgbClr val="C00000"/>
                </a:solidFill>
                <a:latin typeface="Times New Roman" panose="02020603050405020304" pitchFamily="18" charset="0"/>
                <a:cs typeface="Times New Roman" panose="02020603050405020304" pitchFamily="18" charset="0"/>
              </a:rPr>
              <a:t>Bài</a:t>
            </a:r>
            <a:r>
              <a:rPr lang="en-US" sz="3600" b="1" dirty="0">
                <a:solidFill>
                  <a:srgbClr val="C00000"/>
                </a:solidFill>
                <a:latin typeface="Times New Roman" panose="02020603050405020304" pitchFamily="18" charset="0"/>
                <a:cs typeface="Times New Roman" panose="02020603050405020304" pitchFamily="18" charset="0"/>
              </a:rPr>
              <a:t> 60: So </a:t>
            </a:r>
            <a:r>
              <a:rPr lang="en-US" sz="3600" b="1" dirty="0" err="1">
                <a:solidFill>
                  <a:srgbClr val="C00000"/>
                </a:solidFill>
                <a:latin typeface="Times New Roman" panose="02020603050405020304" pitchFamily="18" charset="0"/>
                <a:cs typeface="Times New Roman" panose="02020603050405020304" pitchFamily="18" charset="0"/>
              </a:rPr>
              <a:t>sánh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các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số</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trong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phạm</a:t>
            </a:r>
            <a:r>
              <a:rPr lang="en-US" sz="3600" b="1" dirty="0">
                <a:solidFill>
                  <a:srgbClr val="C00000"/>
                </a:solidFill>
                <a:latin typeface="Times New Roman" panose="02020603050405020304" pitchFamily="18" charset="0"/>
                <a:cs typeface="Times New Roman" panose="02020603050405020304" pitchFamily="18" charset="0"/>
              </a:rPr>
              <a:t> vi 100 000</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513</Words>
  <Application>Microsoft Office PowerPoint</Application>
  <PresentationFormat>Widescreen</PresentationFormat>
  <Paragraphs>80</Paragraphs>
  <Slides>18</Slides>
  <Notes>12</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18</vt:i4>
      </vt:variant>
    </vt:vector>
  </HeadingPairs>
  <TitlesOfParts>
    <vt:vector size="28" baseType="lpstr">
      <vt:lpstr>等线</vt:lpstr>
      <vt:lpstr>等线 Light</vt:lpstr>
      <vt:lpstr>Arial</vt:lpstr>
      <vt:lpstr>Calibri</vt:lpstr>
      <vt:lpstr>Cambria</vt:lpstr>
      <vt:lpstr>ITC Avant Garde Std Bk</vt:lpstr>
      <vt:lpstr>Times New Roman</vt:lpstr>
      <vt:lpstr>1_Office Theme</vt:lpstr>
      <vt:lpstr>9_Office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2022-11-26T14:03:13Z</dcterms:created>
  <dcterms:modified xsi:type="dcterms:W3CDTF">2023-03-24T04:05:05Z</dcterms:modified>
</cp:coreProperties>
</file>