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media/audio3.wav" ContentType="audio/x-wav"/>
  <Override PartName="/ppt/media/audio4.wav" ContentType="audio/x-wav"/>
  <Override PartName="/ppt/media/audio5.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3" r:id="rId3"/>
    <p:sldId id="270" r:id="rId4"/>
    <p:sldId id="280" r:id="rId5"/>
    <p:sldId id="290" r:id="rId6"/>
    <p:sldId id="291" r:id="rId7"/>
    <p:sldId id="294" r:id="rId8"/>
    <p:sldId id="296" r:id="rId9"/>
    <p:sldId id="297" r:id="rId10"/>
    <p:sldId id="295" r:id="rId11"/>
    <p:sldId id="302" r:id="rId12"/>
    <p:sldId id="305" r:id="rId13"/>
    <p:sldId id="306" r:id="rId14"/>
    <p:sldId id="307" r:id="rId15"/>
    <p:sldId id="308" r:id="rId16"/>
    <p:sldId id="309" r:id="rId17"/>
    <p:sldId id="310" r:id="rId18"/>
    <p:sldId id="311" r:id="rId19"/>
    <p:sldId id="304" r:id="rId20"/>
    <p:sldId id="3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186"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2624-6CD1-4AA5-98E0-A4183EACB4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0F0887-6D00-4B7F-A0DA-92B8E49CD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872DA5-EA9F-4101-95B4-4D8B67901E92}"/>
              </a:ext>
            </a:extLst>
          </p:cNvPr>
          <p:cNvSpPr>
            <a:spLocks noGrp="1"/>
          </p:cNvSpPr>
          <p:nvPr>
            <p:ph type="dt" sz="half" idx="10"/>
          </p:nvPr>
        </p:nvSpPr>
        <p:spPr/>
        <p:txBody>
          <a:bodyPr/>
          <a:lstStyle/>
          <a:p>
            <a:fld id="{519A4DAD-5F35-45CF-A2A3-CC3F52421814}" type="datetimeFigureOut">
              <a:rPr lang="en-US" smtClean="0"/>
              <a:t>28/10/2022</a:t>
            </a:fld>
            <a:endParaRPr lang="en-US"/>
          </a:p>
        </p:txBody>
      </p:sp>
      <p:sp>
        <p:nvSpPr>
          <p:cNvPr id="5" name="Footer Placeholder 4">
            <a:extLst>
              <a:ext uri="{FF2B5EF4-FFF2-40B4-BE49-F238E27FC236}">
                <a16:creationId xmlns:a16="http://schemas.microsoft.com/office/drawing/2014/main" id="{24B70653-D03B-417A-AADF-A87A7068E8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984B51-546C-4F73-A9B0-B9BD8EE456EC}"/>
              </a:ext>
            </a:extLst>
          </p:cNvPr>
          <p:cNvSpPr>
            <a:spLocks noGrp="1"/>
          </p:cNvSpPr>
          <p:nvPr>
            <p:ph type="sldNum" sz="quarter" idx="12"/>
          </p:nvPr>
        </p:nvSpPr>
        <p:spPr/>
        <p:txBody>
          <a:bodyPr/>
          <a:lstStyle/>
          <a:p>
            <a:fld id="{DC033481-B4EE-4676-A66B-61B661011B54}" type="slidenum">
              <a:rPr lang="en-US" smtClean="0"/>
              <a:t>‹#›</a:t>
            </a:fld>
            <a:endParaRPr lang="en-US"/>
          </a:p>
        </p:txBody>
      </p:sp>
    </p:spTree>
    <p:extLst>
      <p:ext uri="{BB962C8B-B14F-4D97-AF65-F5344CB8AC3E}">
        <p14:creationId xmlns:p14="http://schemas.microsoft.com/office/powerpoint/2010/main" val="227406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2F44-FA3A-4784-B5CB-15C14D0658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D9B199-A726-4EA9-BA51-A4285D2507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8F23F-BEB1-4EC0-9565-A435E1714443}"/>
              </a:ext>
            </a:extLst>
          </p:cNvPr>
          <p:cNvSpPr>
            <a:spLocks noGrp="1"/>
          </p:cNvSpPr>
          <p:nvPr>
            <p:ph type="dt" sz="half" idx="10"/>
          </p:nvPr>
        </p:nvSpPr>
        <p:spPr/>
        <p:txBody>
          <a:bodyPr/>
          <a:lstStyle/>
          <a:p>
            <a:fld id="{519A4DAD-5F35-45CF-A2A3-CC3F52421814}" type="datetimeFigureOut">
              <a:rPr lang="en-US" smtClean="0"/>
              <a:t>28/10/2022</a:t>
            </a:fld>
            <a:endParaRPr lang="en-US"/>
          </a:p>
        </p:txBody>
      </p:sp>
      <p:sp>
        <p:nvSpPr>
          <p:cNvPr id="5" name="Footer Placeholder 4">
            <a:extLst>
              <a:ext uri="{FF2B5EF4-FFF2-40B4-BE49-F238E27FC236}">
                <a16:creationId xmlns:a16="http://schemas.microsoft.com/office/drawing/2014/main" id="{1A8D3CE7-1268-4D8C-8B40-E249D5026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D27FD-A5D5-440E-BCDE-7622E9EE3FD9}"/>
              </a:ext>
            </a:extLst>
          </p:cNvPr>
          <p:cNvSpPr>
            <a:spLocks noGrp="1"/>
          </p:cNvSpPr>
          <p:nvPr>
            <p:ph type="sldNum" sz="quarter" idx="12"/>
          </p:nvPr>
        </p:nvSpPr>
        <p:spPr/>
        <p:txBody>
          <a:bodyPr/>
          <a:lstStyle/>
          <a:p>
            <a:fld id="{DC033481-B4EE-4676-A66B-61B661011B54}" type="slidenum">
              <a:rPr lang="en-US" smtClean="0"/>
              <a:t>‹#›</a:t>
            </a:fld>
            <a:endParaRPr lang="en-US"/>
          </a:p>
        </p:txBody>
      </p:sp>
    </p:spTree>
    <p:extLst>
      <p:ext uri="{BB962C8B-B14F-4D97-AF65-F5344CB8AC3E}">
        <p14:creationId xmlns:p14="http://schemas.microsoft.com/office/powerpoint/2010/main" val="30832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617C97-E069-4F9F-9336-E108B980B0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217FC8-B3E4-48B3-9267-2A5654404D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9767E4-971C-4232-8781-0386AA360524}"/>
              </a:ext>
            </a:extLst>
          </p:cNvPr>
          <p:cNvSpPr>
            <a:spLocks noGrp="1"/>
          </p:cNvSpPr>
          <p:nvPr>
            <p:ph type="dt" sz="half" idx="10"/>
          </p:nvPr>
        </p:nvSpPr>
        <p:spPr/>
        <p:txBody>
          <a:bodyPr/>
          <a:lstStyle/>
          <a:p>
            <a:fld id="{519A4DAD-5F35-45CF-A2A3-CC3F52421814}" type="datetimeFigureOut">
              <a:rPr lang="en-US" smtClean="0"/>
              <a:t>28/10/2022</a:t>
            </a:fld>
            <a:endParaRPr lang="en-US"/>
          </a:p>
        </p:txBody>
      </p:sp>
      <p:sp>
        <p:nvSpPr>
          <p:cNvPr id="5" name="Footer Placeholder 4">
            <a:extLst>
              <a:ext uri="{FF2B5EF4-FFF2-40B4-BE49-F238E27FC236}">
                <a16:creationId xmlns:a16="http://schemas.microsoft.com/office/drawing/2014/main" id="{50D61BD4-A1D0-4182-8852-F42709EAD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390AF-B005-48ED-8C2F-D716046657A0}"/>
              </a:ext>
            </a:extLst>
          </p:cNvPr>
          <p:cNvSpPr>
            <a:spLocks noGrp="1"/>
          </p:cNvSpPr>
          <p:nvPr>
            <p:ph type="sldNum" sz="quarter" idx="12"/>
          </p:nvPr>
        </p:nvSpPr>
        <p:spPr/>
        <p:txBody>
          <a:bodyPr/>
          <a:lstStyle/>
          <a:p>
            <a:fld id="{DC033481-B4EE-4676-A66B-61B661011B54}" type="slidenum">
              <a:rPr lang="en-US" smtClean="0"/>
              <a:t>‹#›</a:t>
            </a:fld>
            <a:endParaRPr lang="en-US"/>
          </a:p>
        </p:txBody>
      </p:sp>
    </p:spTree>
    <p:extLst>
      <p:ext uri="{BB962C8B-B14F-4D97-AF65-F5344CB8AC3E}">
        <p14:creationId xmlns:p14="http://schemas.microsoft.com/office/powerpoint/2010/main" val="785342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73E4-B350-4EE0-A30F-43224037B6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F36595-85BD-49EA-ADBA-DF69CA4FE5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F5FCBA-5967-40CE-89A1-EB41392859BF}"/>
              </a:ext>
            </a:extLst>
          </p:cNvPr>
          <p:cNvSpPr>
            <a:spLocks noGrp="1"/>
          </p:cNvSpPr>
          <p:nvPr>
            <p:ph type="dt" sz="half" idx="10"/>
          </p:nvPr>
        </p:nvSpPr>
        <p:spPr/>
        <p:txBody>
          <a:bodyPr/>
          <a:lstStyle/>
          <a:p>
            <a:fld id="{3AF100D4-F865-490A-B85C-072B75E184B8}" type="datetimeFigureOut">
              <a:rPr lang="en-US" smtClean="0"/>
              <a:t>28/10/2022</a:t>
            </a:fld>
            <a:endParaRPr lang="en-US"/>
          </a:p>
        </p:txBody>
      </p:sp>
      <p:sp>
        <p:nvSpPr>
          <p:cNvPr id="5" name="Footer Placeholder 4">
            <a:extLst>
              <a:ext uri="{FF2B5EF4-FFF2-40B4-BE49-F238E27FC236}">
                <a16:creationId xmlns:a16="http://schemas.microsoft.com/office/drawing/2014/main" id="{4A9BA5A6-0BC9-40EE-8AA2-D9F7F25F6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67263-7519-460B-B833-F92D337D9134}"/>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1928475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34953-999A-4D62-9232-FB8B5D90F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F791E1-5628-431A-957A-7602D4DBA6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1BB99-4B37-4DD0-AF9D-085294261F2A}"/>
              </a:ext>
            </a:extLst>
          </p:cNvPr>
          <p:cNvSpPr>
            <a:spLocks noGrp="1"/>
          </p:cNvSpPr>
          <p:nvPr>
            <p:ph type="dt" sz="half" idx="10"/>
          </p:nvPr>
        </p:nvSpPr>
        <p:spPr/>
        <p:txBody>
          <a:bodyPr/>
          <a:lstStyle/>
          <a:p>
            <a:fld id="{3AF100D4-F865-490A-B85C-072B75E184B8}" type="datetimeFigureOut">
              <a:rPr lang="en-US" smtClean="0"/>
              <a:t>28/10/2022</a:t>
            </a:fld>
            <a:endParaRPr lang="en-US"/>
          </a:p>
        </p:txBody>
      </p:sp>
      <p:sp>
        <p:nvSpPr>
          <p:cNvPr id="5" name="Footer Placeholder 4">
            <a:extLst>
              <a:ext uri="{FF2B5EF4-FFF2-40B4-BE49-F238E27FC236}">
                <a16:creationId xmlns:a16="http://schemas.microsoft.com/office/drawing/2014/main" id="{B5F286CC-7574-4F76-90FE-4C605F6E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FAC49-7253-4FA7-848D-A2ED7C9287FB}"/>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3286535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A66D1-37A4-409B-B322-FAC3608CD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0749BB-ED15-44C3-955B-E5569E76B6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633A18-86AE-4E52-8BC1-C04DD5DE068A}"/>
              </a:ext>
            </a:extLst>
          </p:cNvPr>
          <p:cNvSpPr>
            <a:spLocks noGrp="1"/>
          </p:cNvSpPr>
          <p:nvPr>
            <p:ph type="dt" sz="half" idx="10"/>
          </p:nvPr>
        </p:nvSpPr>
        <p:spPr/>
        <p:txBody>
          <a:bodyPr/>
          <a:lstStyle/>
          <a:p>
            <a:fld id="{3AF100D4-F865-490A-B85C-072B75E184B8}" type="datetimeFigureOut">
              <a:rPr lang="en-US" smtClean="0"/>
              <a:t>28/10/2022</a:t>
            </a:fld>
            <a:endParaRPr lang="en-US"/>
          </a:p>
        </p:txBody>
      </p:sp>
      <p:sp>
        <p:nvSpPr>
          <p:cNvPr id="5" name="Footer Placeholder 4">
            <a:extLst>
              <a:ext uri="{FF2B5EF4-FFF2-40B4-BE49-F238E27FC236}">
                <a16:creationId xmlns:a16="http://schemas.microsoft.com/office/drawing/2014/main" id="{8CBB96A0-84F0-47A4-8622-82ABC0CEC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27DC8-4F86-4005-ACB9-4BCE83A9DDF6}"/>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831232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943B-1906-44D2-8FC5-5DB303957C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5AA8EF-6425-48FF-A0C0-6318916473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614168-CEFB-4D09-813A-C9AB88EB0A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108EE8-5055-4EBE-8539-9DFEB7EFC4F9}"/>
              </a:ext>
            </a:extLst>
          </p:cNvPr>
          <p:cNvSpPr>
            <a:spLocks noGrp="1"/>
          </p:cNvSpPr>
          <p:nvPr>
            <p:ph type="dt" sz="half" idx="10"/>
          </p:nvPr>
        </p:nvSpPr>
        <p:spPr/>
        <p:txBody>
          <a:bodyPr/>
          <a:lstStyle/>
          <a:p>
            <a:fld id="{3AF100D4-F865-490A-B85C-072B75E184B8}" type="datetimeFigureOut">
              <a:rPr lang="en-US" smtClean="0"/>
              <a:t>28/10/2022</a:t>
            </a:fld>
            <a:endParaRPr lang="en-US"/>
          </a:p>
        </p:txBody>
      </p:sp>
      <p:sp>
        <p:nvSpPr>
          <p:cNvPr id="6" name="Footer Placeholder 5">
            <a:extLst>
              <a:ext uri="{FF2B5EF4-FFF2-40B4-BE49-F238E27FC236}">
                <a16:creationId xmlns:a16="http://schemas.microsoft.com/office/drawing/2014/main" id="{E33C6464-F63F-4914-B159-B5E3117E75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C1D61-FB2F-465E-AED1-9292E94C358D}"/>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922562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A1F77-81B3-48D4-B1BD-7622A882B4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01BB5A-7257-4D6E-AEDF-314C5927FE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2EDB-EE1B-47A5-B9CD-3E4341C48B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813E33-B653-4689-B236-D8E434364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E06B3-EF66-4020-8FBD-AD398F71CD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2FCBCD-6DA0-4C22-8600-3041F7CBAA14}"/>
              </a:ext>
            </a:extLst>
          </p:cNvPr>
          <p:cNvSpPr>
            <a:spLocks noGrp="1"/>
          </p:cNvSpPr>
          <p:nvPr>
            <p:ph type="dt" sz="half" idx="10"/>
          </p:nvPr>
        </p:nvSpPr>
        <p:spPr/>
        <p:txBody>
          <a:bodyPr/>
          <a:lstStyle/>
          <a:p>
            <a:fld id="{3AF100D4-F865-490A-B85C-072B75E184B8}" type="datetimeFigureOut">
              <a:rPr lang="en-US" smtClean="0"/>
              <a:t>28/10/2022</a:t>
            </a:fld>
            <a:endParaRPr lang="en-US"/>
          </a:p>
        </p:txBody>
      </p:sp>
      <p:sp>
        <p:nvSpPr>
          <p:cNvPr id="8" name="Footer Placeholder 7">
            <a:extLst>
              <a:ext uri="{FF2B5EF4-FFF2-40B4-BE49-F238E27FC236}">
                <a16:creationId xmlns:a16="http://schemas.microsoft.com/office/drawing/2014/main" id="{79DA6E0E-C0B5-4ECC-A9DE-C7445A53CC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862A7A-8390-49F5-9D69-F6A1450FBB27}"/>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1702531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64F4-B947-47D3-A441-BB5FA72B90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414867-638C-4D48-AF94-42474094B129}"/>
              </a:ext>
            </a:extLst>
          </p:cNvPr>
          <p:cNvSpPr>
            <a:spLocks noGrp="1"/>
          </p:cNvSpPr>
          <p:nvPr>
            <p:ph type="dt" sz="half" idx="10"/>
          </p:nvPr>
        </p:nvSpPr>
        <p:spPr/>
        <p:txBody>
          <a:bodyPr/>
          <a:lstStyle/>
          <a:p>
            <a:fld id="{3AF100D4-F865-490A-B85C-072B75E184B8}" type="datetimeFigureOut">
              <a:rPr lang="en-US" smtClean="0"/>
              <a:t>28/10/2022</a:t>
            </a:fld>
            <a:endParaRPr lang="en-US"/>
          </a:p>
        </p:txBody>
      </p:sp>
      <p:sp>
        <p:nvSpPr>
          <p:cNvPr id="4" name="Footer Placeholder 3">
            <a:extLst>
              <a:ext uri="{FF2B5EF4-FFF2-40B4-BE49-F238E27FC236}">
                <a16:creationId xmlns:a16="http://schemas.microsoft.com/office/drawing/2014/main" id="{C376E248-FB86-4E3B-8D86-2EB22E2811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694A8A-ABD1-48ED-AF34-B52DB33A744A}"/>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524822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1BE221-0DB0-4AC4-9732-70DA94A91336}"/>
              </a:ext>
            </a:extLst>
          </p:cNvPr>
          <p:cNvSpPr>
            <a:spLocks noGrp="1"/>
          </p:cNvSpPr>
          <p:nvPr>
            <p:ph type="dt" sz="half" idx="10"/>
          </p:nvPr>
        </p:nvSpPr>
        <p:spPr/>
        <p:txBody>
          <a:bodyPr/>
          <a:lstStyle/>
          <a:p>
            <a:fld id="{3AF100D4-F865-490A-B85C-072B75E184B8}" type="datetimeFigureOut">
              <a:rPr lang="en-US" smtClean="0"/>
              <a:t>28/10/2022</a:t>
            </a:fld>
            <a:endParaRPr lang="en-US"/>
          </a:p>
        </p:txBody>
      </p:sp>
      <p:sp>
        <p:nvSpPr>
          <p:cNvPr id="3" name="Footer Placeholder 2">
            <a:extLst>
              <a:ext uri="{FF2B5EF4-FFF2-40B4-BE49-F238E27FC236}">
                <a16:creationId xmlns:a16="http://schemas.microsoft.com/office/drawing/2014/main" id="{C4EF2CAE-78FF-4BAF-89D3-5E3D241982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39B5B6-2D31-42A6-89B6-6F6AD1CD3863}"/>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1463981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020AF-5B37-4B02-8DB5-F21056BF7F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DC4F73-B09D-44FE-810A-8D5823AECA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289CF2-CADC-400D-B108-ED4A2A519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86D60B-0D15-4165-827D-1F9BEBB5719D}"/>
              </a:ext>
            </a:extLst>
          </p:cNvPr>
          <p:cNvSpPr>
            <a:spLocks noGrp="1"/>
          </p:cNvSpPr>
          <p:nvPr>
            <p:ph type="dt" sz="half" idx="10"/>
          </p:nvPr>
        </p:nvSpPr>
        <p:spPr/>
        <p:txBody>
          <a:bodyPr/>
          <a:lstStyle/>
          <a:p>
            <a:fld id="{3AF100D4-F865-490A-B85C-072B75E184B8}" type="datetimeFigureOut">
              <a:rPr lang="en-US" smtClean="0"/>
              <a:t>28/10/2022</a:t>
            </a:fld>
            <a:endParaRPr lang="en-US"/>
          </a:p>
        </p:txBody>
      </p:sp>
      <p:sp>
        <p:nvSpPr>
          <p:cNvPr id="6" name="Footer Placeholder 5">
            <a:extLst>
              <a:ext uri="{FF2B5EF4-FFF2-40B4-BE49-F238E27FC236}">
                <a16:creationId xmlns:a16="http://schemas.microsoft.com/office/drawing/2014/main" id="{BD969BD0-3FA8-4918-BEB4-C0961871A8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4645F-9923-4E07-B2AC-6C5F01F24C4F}"/>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19170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262A6-99A4-48F9-A6A2-0F5E30D13D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8D4669-DCC5-44A0-80E1-2AD28E9933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2E100-5697-48F7-B293-BA2DC4CC0F10}"/>
              </a:ext>
            </a:extLst>
          </p:cNvPr>
          <p:cNvSpPr>
            <a:spLocks noGrp="1"/>
          </p:cNvSpPr>
          <p:nvPr>
            <p:ph type="dt" sz="half" idx="10"/>
          </p:nvPr>
        </p:nvSpPr>
        <p:spPr/>
        <p:txBody>
          <a:bodyPr/>
          <a:lstStyle/>
          <a:p>
            <a:fld id="{519A4DAD-5F35-45CF-A2A3-CC3F52421814}" type="datetimeFigureOut">
              <a:rPr lang="en-US" smtClean="0"/>
              <a:t>28/10/2022</a:t>
            </a:fld>
            <a:endParaRPr lang="en-US"/>
          </a:p>
        </p:txBody>
      </p:sp>
      <p:sp>
        <p:nvSpPr>
          <p:cNvPr id="5" name="Footer Placeholder 4">
            <a:extLst>
              <a:ext uri="{FF2B5EF4-FFF2-40B4-BE49-F238E27FC236}">
                <a16:creationId xmlns:a16="http://schemas.microsoft.com/office/drawing/2014/main" id="{69373A08-41A8-40D3-98C1-1BF3CF4B8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88CBC1-71B1-4E71-B681-E956618205A2}"/>
              </a:ext>
            </a:extLst>
          </p:cNvPr>
          <p:cNvSpPr>
            <a:spLocks noGrp="1"/>
          </p:cNvSpPr>
          <p:nvPr>
            <p:ph type="sldNum" sz="quarter" idx="12"/>
          </p:nvPr>
        </p:nvSpPr>
        <p:spPr/>
        <p:txBody>
          <a:bodyPr/>
          <a:lstStyle/>
          <a:p>
            <a:fld id="{DC033481-B4EE-4676-A66B-61B661011B54}" type="slidenum">
              <a:rPr lang="en-US" smtClean="0"/>
              <a:t>‹#›</a:t>
            </a:fld>
            <a:endParaRPr lang="en-US"/>
          </a:p>
        </p:txBody>
      </p:sp>
    </p:spTree>
    <p:extLst>
      <p:ext uri="{BB962C8B-B14F-4D97-AF65-F5344CB8AC3E}">
        <p14:creationId xmlns:p14="http://schemas.microsoft.com/office/powerpoint/2010/main" val="3626409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BA6FB-EF59-4AF6-BF05-A513508B7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0C7716-64A1-4A22-BE15-0A6EA8FF4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2B2599-0D88-4DDE-95A6-291D75170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A749F-EE30-4FED-9505-8DFB9ABD3385}"/>
              </a:ext>
            </a:extLst>
          </p:cNvPr>
          <p:cNvSpPr>
            <a:spLocks noGrp="1"/>
          </p:cNvSpPr>
          <p:nvPr>
            <p:ph type="dt" sz="half" idx="10"/>
          </p:nvPr>
        </p:nvSpPr>
        <p:spPr/>
        <p:txBody>
          <a:bodyPr/>
          <a:lstStyle/>
          <a:p>
            <a:fld id="{3AF100D4-F865-490A-B85C-072B75E184B8}" type="datetimeFigureOut">
              <a:rPr lang="en-US" smtClean="0"/>
              <a:t>28/10/2022</a:t>
            </a:fld>
            <a:endParaRPr lang="en-US"/>
          </a:p>
        </p:txBody>
      </p:sp>
      <p:sp>
        <p:nvSpPr>
          <p:cNvPr id="6" name="Footer Placeholder 5">
            <a:extLst>
              <a:ext uri="{FF2B5EF4-FFF2-40B4-BE49-F238E27FC236}">
                <a16:creationId xmlns:a16="http://schemas.microsoft.com/office/drawing/2014/main" id="{32780FCA-B27D-4377-A3EE-D07098F79D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01A6DA-F8A2-4574-8722-2752B1A980C0}"/>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2578208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9C48-0768-471A-A84E-D75F69559F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186146-3426-45C6-8477-E470E9EFCE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B29CA-0A01-45A2-B57B-C88ED2E3919B}"/>
              </a:ext>
            </a:extLst>
          </p:cNvPr>
          <p:cNvSpPr>
            <a:spLocks noGrp="1"/>
          </p:cNvSpPr>
          <p:nvPr>
            <p:ph type="dt" sz="half" idx="10"/>
          </p:nvPr>
        </p:nvSpPr>
        <p:spPr/>
        <p:txBody>
          <a:bodyPr/>
          <a:lstStyle/>
          <a:p>
            <a:fld id="{3AF100D4-F865-490A-B85C-072B75E184B8}" type="datetimeFigureOut">
              <a:rPr lang="en-US" smtClean="0"/>
              <a:t>28/10/2022</a:t>
            </a:fld>
            <a:endParaRPr lang="en-US"/>
          </a:p>
        </p:txBody>
      </p:sp>
      <p:sp>
        <p:nvSpPr>
          <p:cNvPr id="5" name="Footer Placeholder 4">
            <a:extLst>
              <a:ext uri="{FF2B5EF4-FFF2-40B4-BE49-F238E27FC236}">
                <a16:creationId xmlns:a16="http://schemas.microsoft.com/office/drawing/2014/main" id="{969B02D1-EDF4-41C7-8C19-B0D187896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7FFBC-4776-4D51-A7A9-DFADAA9B05C0}"/>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3851018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6F82EA-326A-4727-B8A3-2C1796A9D5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1B6B4D-2713-41B3-B48E-1A4298A0B4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999C4-7CB3-4956-ACCC-C65F1DB5CA03}"/>
              </a:ext>
            </a:extLst>
          </p:cNvPr>
          <p:cNvSpPr>
            <a:spLocks noGrp="1"/>
          </p:cNvSpPr>
          <p:nvPr>
            <p:ph type="dt" sz="half" idx="10"/>
          </p:nvPr>
        </p:nvSpPr>
        <p:spPr/>
        <p:txBody>
          <a:bodyPr/>
          <a:lstStyle/>
          <a:p>
            <a:fld id="{3AF100D4-F865-490A-B85C-072B75E184B8}" type="datetimeFigureOut">
              <a:rPr lang="en-US" smtClean="0"/>
              <a:t>28/10/2022</a:t>
            </a:fld>
            <a:endParaRPr lang="en-US"/>
          </a:p>
        </p:txBody>
      </p:sp>
      <p:sp>
        <p:nvSpPr>
          <p:cNvPr id="5" name="Footer Placeholder 4">
            <a:extLst>
              <a:ext uri="{FF2B5EF4-FFF2-40B4-BE49-F238E27FC236}">
                <a16:creationId xmlns:a16="http://schemas.microsoft.com/office/drawing/2014/main" id="{B4FB669F-576C-4874-92DF-5FA62B933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8E291-CA7B-46F4-A8C4-0E0824F0FAC3}"/>
              </a:ext>
            </a:extLst>
          </p:cNvPr>
          <p:cNvSpPr>
            <a:spLocks noGrp="1"/>
          </p:cNvSpPr>
          <p:nvPr>
            <p:ph type="sldNum" sz="quarter" idx="12"/>
          </p:nvPr>
        </p:nvSpPr>
        <p:spPr/>
        <p:txBody>
          <a:bodyPr/>
          <a:lstStyle/>
          <a:p>
            <a:fld id="{C728BC25-BEC1-4A40-AE40-6A71F8029E05}" type="slidenum">
              <a:rPr lang="en-US" smtClean="0"/>
              <a:t>‹#›</a:t>
            </a:fld>
            <a:endParaRPr lang="en-US"/>
          </a:p>
        </p:txBody>
      </p:sp>
    </p:spTree>
    <p:extLst>
      <p:ext uri="{BB962C8B-B14F-4D97-AF65-F5344CB8AC3E}">
        <p14:creationId xmlns:p14="http://schemas.microsoft.com/office/powerpoint/2010/main" val="247659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98CF-320F-4294-91E3-C0A12C2FA5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A885E3-D23D-448F-933B-7D2AB47D53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808B23-0D26-4D52-B741-C5B18AEAEF68}"/>
              </a:ext>
            </a:extLst>
          </p:cNvPr>
          <p:cNvSpPr>
            <a:spLocks noGrp="1"/>
          </p:cNvSpPr>
          <p:nvPr>
            <p:ph type="dt" sz="half" idx="10"/>
          </p:nvPr>
        </p:nvSpPr>
        <p:spPr/>
        <p:txBody>
          <a:bodyPr/>
          <a:lstStyle/>
          <a:p>
            <a:fld id="{519A4DAD-5F35-45CF-A2A3-CC3F52421814}" type="datetimeFigureOut">
              <a:rPr lang="en-US" smtClean="0"/>
              <a:t>28/10/2022</a:t>
            </a:fld>
            <a:endParaRPr lang="en-US"/>
          </a:p>
        </p:txBody>
      </p:sp>
      <p:sp>
        <p:nvSpPr>
          <p:cNvPr id="5" name="Footer Placeholder 4">
            <a:extLst>
              <a:ext uri="{FF2B5EF4-FFF2-40B4-BE49-F238E27FC236}">
                <a16:creationId xmlns:a16="http://schemas.microsoft.com/office/drawing/2014/main" id="{20109128-90C0-4347-8E2C-F043E8FD6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44C923-F649-4CDF-B032-FBA711BDA69E}"/>
              </a:ext>
            </a:extLst>
          </p:cNvPr>
          <p:cNvSpPr>
            <a:spLocks noGrp="1"/>
          </p:cNvSpPr>
          <p:nvPr>
            <p:ph type="sldNum" sz="quarter" idx="12"/>
          </p:nvPr>
        </p:nvSpPr>
        <p:spPr/>
        <p:txBody>
          <a:bodyPr/>
          <a:lstStyle/>
          <a:p>
            <a:fld id="{DC033481-B4EE-4676-A66B-61B661011B54}" type="slidenum">
              <a:rPr lang="en-US" smtClean="0"/>
              <a:t>‹#›</a:t>
            </a:fld>
            <a:endParaRPr lang="en-US"/>
          </a:p>
        </p:txBody>
      </p:sp>
    </p:spTree>
    <p:extLst>
      <p:ext uri="{BB962C8B-B14F-4D97-AF65-F5344CB8AC3E}">
        <p14:creationId xmlns:p14="http://schemas.microsoft.com/office/powerpoint/2010/main" val="263379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CD0B2-0890-4210-A46A-A8E3BA3442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BDB1E7-AAFB-4558-A954-DC4C6E2DC7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749A1F-D0CA-404A-A119-5EB73FF058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A2DF07-98A5-46B6-880E-C7F204BF04C9}"/>
              </a:ext>
            </a:extLst>
          </p:cNvPr>
          <p:cNvSpPr>
            <a:spLocks noGrp="1"/>
          </p:cNvSpPr>
          <p:nvPr>
            <p:ph type="dt" sz="half" idx="10"/>
          </p:nvPr>
        </p:nvSpPr>
        <p:spPr/>
        <p:txBody>
          <a:bodyPr/>
          <a:lstStyle/>
          <a:p>
            <a:fld id="{519A4DAD-5F35-45CF-A2A3-CC3F52421814}" type="datetimeFigureOut">
              <a:rPr lang="en-US" smtClean="0"/>
              <a:t>28/10/2022</a:t>
            </a:fld>
            <a:endParaRPr lang="en-US"/>
          </a:p>
        </p:txBody>
      </p:sp>
      <p:sp>
        <p:nvSpPr>
          <p:cNvPr id="6" name="Footer Placeholder 5">
            <a:extLst>
              <a:ext uri="{FF2B5EF4-FFF2-40B4-BE49-F238E27FC236}">
                <a16:creationId xmlns:a16="http://schemas.microsoft.com/office/drawing/2014/main" id="{8B0579D6-AC7B-41E6-992F-FCF63705F5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3CA377-CAA0-49E2-A905-DF735423D156}"/>
              </a:ext>
            </a:extLst>
          </p:cNvPr>
          <p:cNvSpPr>
            <a:spLocks noGrp="1"/>
          </p:cNvSpPr>
          <p:nvPr>
            <p:ph type="sldNum" sz="quarter" idx="12"/>
          </p:nvPr>
        </p:nvSpPr>
        <p:spPr/>
        <p:txBody>
          <a:bodyPr/>
          <a:lstStyle/>
          <a:p>
            <a:fld id="{DC033481-B4EE-4676-A66B-61B661011B54}" type="slidenum">
              <a:rPr lang="en-US" smtClean="0"/>
              <a:t>‹#›</a:t>
            </a:fld>
            <a:endParaRPr lang="en-US"/>
          </a:p>
        </p:txBody>
      </p:sp>
    </p:spTree>
    <p:extLst>
      <p:ext uri="{BB962C8B-B14F-4D97-AF65-F5344CB8AC3E}">
        <p14:creationId xmlns:p14="http://schemas.microsoft.com/office/powerpoint/2010/main" val="326367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D0B-2F88-40BA-8C51-EFDD36300D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6AAF87-1A46-4ABB-907C-91A451252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DC33E9-C194-4256-BA2C-8190B351CE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0150BB-39BC-4C80-9D5E-D1D982BF37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C30A2E-5CBE-4455-8992-DCBD63B201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AC517E-2FA1-45A3-B076-7A5A96403AA2}"/>
              </a:ext>
            </a:extLst>
          </p:cNvPr>
          <p:cNvSpPr>
            <a:spLocks noGrp="1"/>
          </p:cNvSpPr>
          <p:nvPr>
            <p:ph type="dt" sz="half" idx="10"/>
          </p:nvPr>
        </p:nvSpPr>
        <p:spPr/>
        <p:txBody>
          <a:bodyPr/>
          <a:lstStyle/>
          <a:p>
            <a:fld id="{519A4DAD-5F35-45CF-A2A3-CC3F52421814}" type="datetimeFigureOut">
              <a:rPr lang="en-US" smtClean="0"/>
              <a:t>28/10/2022</a:t>
            </a:fld>
            <a:endParaRPr lang="en-US"/>
          </a:p>
        </p:txBody>
      </p:sp>
      <p:sp>
        <p:nvSpPr>
          <p:cNvPr id="8" name="Footer Placeholder 7">
            <a:extLst>
              <a:ext uri="{FF2B5EF4-FFF2-40B4-BE49-F238E27FC236}">
                <a16:creationId xmlns:a16="http://schemas.microsoft.com/office/drawing/2014/main" id="{CFCE1432-E1B8-4B68-A9E9-5ABFD6C64A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65BC8E-A9F9-4F61-9628-60F7E22B0B02}"/>
              </a:ext>
            </a:extLst>
          </p:cNvPr>
          <p:cNvSpPr>
            <a:spLocks noGrp="1"/>
          </p:cNvSpPr>
          <p:nvPr>
            <p:ph type="sldNum" sz="quarter" idx="12"/>
          </p:nvPr>
        </p:nvSpPr>
        <p:spPr/>
        <p:txBody>
          <a:bodyPr/>
          <a:lstStyle/>
          <a:p>
            <a:fld id="{DC033481-B4EE-4676-A66B-61B661011B54}" type="slidenum">
              <a:rPr lang="en-US" smtClean="0"/>
              <a:t>‹#›</a:t>
            </a:fld>
            <a:endParaRPr lang="en-US"/>
          </a:p>
        </p:txBody>
      </p:sp>
    </p:spTree>
    <p:extLst>
      <p:ext uri="{BB962C8B-B14F-4D97-AF65-F5344CB8AC3E}">
        <p14:creationId xmlns:p14="http://schemas.microsoft.com/office/powerpoint/2010/main" val="391019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69DA5-BCDC-49BD-91B5-E19DD02971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783490-9F9E-437E-8A74-F55F7E2F0B4B}"/>
              </a:ext>
            </a:extLst>
          </p:cNvPr>
          <p:cNvSpPr>
            <a:spLocks noGrp="1"/>
          </p:cNvSpPr>
          <p:nvPr>
            <p:ph type="dt" sz="half" idx="10"/>
          </p:nvPr>
        </p:nvSpPr>
        <p:spPr/>
        <p:txBody>
          <a:bodyPr/>
          <a:lstStyle/>
          <a:p>
            <a:fld id="{519A4DAD-5F35-45CF-A2A3-CC3F52421814}" type="datetimeFigureOut">
              <a:rPr lang="en-US" smtClean="0"/>
              <a:t>28/10/2022</a:t>
            </a:fld>
            <a:endParaRPr lang="en-US"/>
          </a:p>
        </p:txBody>
      </p:sp>
      <p:sp>
        <p:nvSpPr>
          <p:cNvPr id="4" name="Footer Placeholder 3">
            <a:extLst>
              <a:ext uri="{FF2B5EF4-FFF2-40B4-BE49-F238E27FC236}">
                <a16:creationId xmlns:a16="http://schemas.microsoft.com/office/drawing/2014/main" id="{145D4AA4-62C0-4D3B-8D0B-5CED9A0987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5C0F88-C119-4BB9-AE34-F84AFD93DBC9}"/>
              </a:ext>
            </a:extLst>
          </p:cNvPr>
          <p:cNvSpPr>
            <a:spLocks noGrp="1"/>
          </p:cNvSpPr>
          <p:nvPr>
            <p:ph type="sldNum" sz="quarter" idx="12"/>
          </p:nvPr>
        </p:nvSpPr>
        <p:spPr/>
        <p:txBody>
          <a:bodyPr/>
          <a:lstStyle/>
          <a:p>
            <a:fld id="{DC033481-B4EE-4676-A66B-61B661011B54}" type="slidenum">
              <a:rPr lang="en-US" smtClean="0"/>
              <a:t>‹#›</a:t>
            </a:fld>
            <a:endParaRPr lang="en-US"/>
          </a:p>
        </p:txBody>
      </p:sp>
    </p:spTree>
    <p:extLst>
      <p:ext uri="{BB962C8B-B14F-4D97-AF65-F5344CB8AC3E}">
        <p14:creationId xmlns:p14="http://schemas.microsoft.com/office/powerpoint/2010/main" val="365032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EC9DB4-E7C2-43D5-BDA3-D50C20732332}"/>
              </a:ext>
            </a:extLst>
          </p:cNvPr>
          <p:cNvSpPr>
            <a:spLocks noGrp="1"/>
          </p:cNvSpPr>
          <p:nvPr>
            <p:ph type="dt" sz="half" idx="10"/>
          </p:nvPr>
        </p:nvSpPr>
        <p:spPr/>
        <p:txBody>
          <a:bodyPr/>
          <a:lstStyle/>
          <a:p>
            <a:fld id="{519A4DAD-5F35-45CF-A2A3-CC3F52421814}" type="datetimeFigureOut">
              <a:rPr lang="en-US" smtClean="0"/>
              <a:t>28/10/2022</a:t>
            </a:fld>
            <a:endParaRPr lang="en-US"/>
          </a:p>
        </p:txBody>
      </p:sp>
      <p:sp>
        <p:nvSpPr>
          <p:cNvPr id="3" name="Footer Placeholder 2">
            <a:extLst>
              <a:ext uri="{FF2B5EF4-FFF2-40B4-BE49-F238E27FC236}">
                <a16:creationId xmlns:a16="http://schemas.microsoft.com/office/drawing/2014/main" id="{CEB7D71C-F6A6-4772-9BD6-7D1A627A0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1738A3-BA0C-46A4-BDFB-9903248C6069}"/>
              </a:ext>
            </a:extLst>
          </p:cNvPr>
          <p:cNvSpPr>
            <a:spLocks noGrp="1"/>
          </p:cNvSpPr>
          <p:nvPr>
            <p:ph type="sldNum" sz="quarter" idx="12"/>
          </p:nvPr>
        </p:nvSpPr>
        <p:spPr/>
        <p:txBody>
          <a:bodyPr/>
          <a:lstStyle/>
          <a:p>
            <a:fld id="{DC033481-B4EE-4676-A66B-61B661011B54}" type="slidenum">
              <a:rPr lang="en-US" smtClean="0"/>
              <a:t>‹#›</a:t>
            </a:fld>
            <a:endParaRPr lang="en-US"/>
          </a:p>
        </p:txBody>
      </p:sp>
    </p:spTree>
    <p:extLst>
      <p:ext uri="{BB962C8B-B14F-4D97-AF65-F5344CB8AC3E}">
        <p14:creationId xmlns:p14="http://schemas.microsoft.com/office/powerpoint/2010/main" val="1815046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E1F9-D5DF-4840-B861-73D5249D6D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369BB2-470E-4FCD-9910-E8C6FFD32E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2D0344-66C1-4DCD-BFA2-DEE12C29F8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9EF94F-8D0E-40F5-B4C5-CAFACA5948CB}"/>
              </a:ext>
            </a:extLst>
          </p:cNvPr>
          <p:cNvSpPr>
            <a:spLocks noGrp="1"/>
          </p:cNvSpPr>
          <p:nvPr>
            <p:ph type="dt" sz="half" idx="10"/>
          </p:nvPr>
        </p:nvSpPr>
        <p:spPr/>
        <p:txBody>
          <a:bodyPr/>
          <a:lstStyle/>
          <a:p>
            <a:fld id="{519A4DAD-5F35-45CF-A2A3-CC3F52421814}" type="datetimeFigureOut">
              <a:rPr lang="en-US" smtClean="0"/>
              <a:t>28/10/2022</a:t>
            </a:fld>
            <a:endParaRPr lang="en-US"/>
          </a:p>
        </p:txBody>
      </p:sp>
      <p:sp>
        <p:nvSpPr>
          <p:cNvPr id="6" name="Footer Placeholder 5">
            <a:extLst>
              <a:ext uri="{FF2B5EF4-FFF2-40B4-BE49-F238E27FC236}">
                <a16:creationId xmlns:a16="http://schemas.microsoft.com/office/drawing/2014/main" id="{2A698EEF-79A6-4314-83D2-59E05CBA1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94E1BA-BD29-4876-AB2D-5070AF831EBE}"/>
              </a:ext>
            </a:extLst>
          </p:cNvPr>
          <p:cNvSpPr>
            <a:spLocks noGrp="1"/>
          </p:cNvSpPr>
          <p:nvPr>
            <p:ph type="sldNum" sz="quarter" idx="12"/>
          </p:nvPr>
        </p:nvSpPr>
        <p:spPr/>
        <p:txBody>
          <a:bodyPr/>
          <a:lstStyle/>
          <a:p>
            <a:fld id="{DC033481-B4EE-4676-A66B-61B661011B54}" type="slidenum">
              <a:rPr lang="en-US" smtClean="0"/>
              <a:t>‹#›</a:t>
            </a:fld>
            <a:endParaRPr lang="en-US"/>
          </a:p>
        </p:txBody>
      </p:sp>
    </p:spTree>
    <p:extLst>
      <p:ext uri="{BB962C8B-B14F-4D97-AF65-F5344CB8AC3E}">
        <p14:creationId xmlns:p14="http://schemas.microsoft.com/office/powerpoint/2010/main" val="3738786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1A54-CABD-4BD1-8BA4-A7A72B6A43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CDE481-2D45-492E-9355-3D9353154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C69E77-D92E-427C-AA97-BA552EC3C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39F615-D11F-491B-B14E-A75756BE03BD}"/>
              </a:ext>
            </a:extLst>
          </p:cNvPr>
          <p:cNvSpPr>
            <a:spLocks noGrp="1"/>
          </p:cNvSpPr>
          <p:nvPr>
            <p:ph type="dt" sz="half" idx="10"/>
          </p:nvPr>
        </p:nvSpPr>
        <p:spPr/>
        <p:txBody>
          <a:bodyPr/>
          <a:lstStyle/>
          <a:p>
            <a:fld id="{519A4DAD-5F35-45CF-A2A3-CC3F52421814}" type="datetimeFigureOut">
              <a:rPr lang="en-US" smtClean="0"/>
              <a:t>28/10/2022</a:t>
            </a:fld>
            <a:endParaRPr lang="en-US"/>
          </a:p>
        </p:txBody>
      </p:sp>
      <p:sp>
        <p:nvSpPr>
          <p:cNvPr id="6" name="Footer Placeholder 5">
            <a:extLst>
              <a:ext uri="{FF2B5EF4-FFF2-40B4-BE49-F238E27FC236}">
                <a16:creationId xmlns:a16="http://schemas.microsoft.com/office/drawing/2014/main" id="{D4792CEF-4F6C-41F9-B111-6F7F8CB2F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B838F9-5027-4C97-925D-CDB3F6E8F1B6}"/>
              </a:ext>
            </a:extLst>
          </p:cNvPr>
          <p:cNvSpPr>
            <a:spLocks noGrp="1"/>
          </p:cNvSpPr>
          <p:nvPr>
            <p:ph type="sldNum" sz="quarter" idx="12"/>
          </p:nvPr>
        </p:nvSpPr>
        <p:spPr/>
        <p:txBody>
          <a:bodyPr/>
          <a:lstStyle/>
          <a:p>
            <a:fld id="{DC033481-B4EE-4676-A66B-61B661011B54}" type="slidenum">
              <a:rPr lang="en-US" smtClean="0"/>
              <a:t>‹#›</a:t>
            </a:fld>
            <a:endParaRPr lang="en-US"/>
          </a:p>
        </p:txBody>
      </p:sp>
    </p:spTree>
    <p:extLst>
      <p:ext uri="{BB962C8B-B14F-4D97-AF65-F5344CB8AC3E}">
        <p14:creationId xmlns:p14="http://schemas.microsoft.com/office/powerpoint/2010/main" val="402761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3A706F-590C-47E3-A1BA-D1A9F1266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0CCC52-0986-41D4-B282-D7597042F2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06D13-6340-406D-B81C-76FE1C0273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A4DAD-5F35-45CF-A2A3-CC3F52421814}" type="datetimeFigureOut">
              <a:rPr lang="en-US" smtClean="0"/>
              <a:t>28/10/2022</a:t>
            </a:fld>
            <a:endParaRPr lang="en-US"/>
          </a:p>
        </p:txBody>
      </p:sp>
      <p:sp>
        <p:nvSpPr>
          <p:cNvPr id="5" name="Footer Placeholder 4">
            <a:extLst>
              <a:ext uri="{FF2B5EF4-FFF2-40B4-BE49-F238E27FC236}">
                <a16:creationId xmlns:a16="http://schemas.microsoft.com/office/drawing/2014/main" id="{AB94200F-0F2B-49AA-ADCE-CAAEA4845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463D35-2823-4656-87AA-04E33CE0B1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33481-B4EE-4676-A66B-61B661011B54}" type="slidenum">
              <a:rPr lang="en-US" smtClean="0"/>
              <a:t>‹#›</a:t>
            </a:fld>
            <a:endParaRPr lang="en-US"/>
          </a:p>
        </p:txBody>
      </p:sp>
    </p:spTree>
    <p:extLst>
      <p:ext uri="{BB962C8B-B14F-4D97-AF65-F5344CB8AC3E}">
        <p14:creationId xmlns:p14="http://schemas.microsoft.com/office/powerpoint/2010/main" val="17210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D5F2F8-90F9-4754-868F-131D6B3EE7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489CAF-2A7C-4E24-946D-A7C58FA0D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8F778-0D82-4A61-895E-9290AADE21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100D4-F865-490A-B85C-072B75E184B8}" type="datetimeFigureOut">
              <a:rPr lang="en-US" smtClean="0"/>
              <a:t>28/10/2022</a:t>
            </a:fld>
            <a:endParaRPr lang="en-US"/>
          </a:p>
        </p:txBody>
      </p:sp>
      <p:sp>
        <p:nvSpPr>
          <p:cNvPr id="5" name="Footer Placeholder 4">
            <a:extLst>
              <a:ext uri="{FF2B5EF4-FFF2-40B4-BE49-F238E27FC236}">
                <a16:creationId xmlns:a16="http://schemas.microsoft.com/office/drawing/2014/main" id="{5127291C-D9EE-4F18-A723-74DC42BF0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FECD83-5721-4E5A-9817-4A2F93ECB0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8BC25-BEC1-4A40-AE40-6A71F8029E05}" type="slidenum">
              <a:rPr lang="en-US" smtClean="0"/>
              <a:t>‹#›</a:t>
            </a:fld>
            <a:endParaRPr lang="en-US"/>
          </a:p>
        </p:txBody>
      </p:sp>
    </p:spTree>
    <p:extLst>
      <p:ext uri="{BB962C8B-B14F-4D97-AF65-F5344CB8AC3E}">
        <p14:creationId xmlns:p14="http://schemas.microsoft.com/office/powerpoint/2010/main" val="1036778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2.wav"/><Relationship Id="rId7"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audio" Target="../media/audio5.wav"/><Relationship Id="rId11" Type="http://schemas.openxmlformats.org/officeDocument/2006/relationships/image" Target="../media/image6.png"/><Relationship Id="rId5" Type="http://schemas.openxmlformats.org/officeDocument/2006/relationships/audio" Target="../media/audio4.wav"/><Relationship Id="rId10" Type="http://schemas.openxmlformats.org/officeDocument/2006/relationships/image" Target="../media/image5.png"/><Relationship Id="rId4" Type="http://schemas.openxmlformats.org/officeDocument/2006/relationships/audio" Target="../media/audio3.wav"/><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2.wav"/><Relationship Id="rId7"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audio" Target="../media/audio5.wav"/><Relationship Id="rId11" Type="http://schemas.openxmlformats.org/officeDocument/2006/relationships/image" Target="../media/image7.png"/><Relationship Id="rId5" Type="http://schemas.openxmlformats.org/officeDocument/2006/relationships/audio" Target="../media/audio4.wav"/><Relationship Id="rId10" Type="http://schemas.openxmlformats.org/officeDocument/2006/relationships/image" Target="../media/image5.png"/><Relationship Id="rId4" Type="http://schemas.openxmlformats.org/officeDocument/2006/relationships/audio" Target="../media/audio3.wav"/><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2.wav"/><Relationship Id="rId7"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audio" Target="../media/audio5.wav"/><Relationship Id="rId11" Type="http://schemas.openxmlformats.org/officeDocument/2006/relationships/image" Target="../media/image8.png"/><Relationship Id="rId5" Type="http://schemas.openxmlformats.org/officeDocument/2006/relationships/audio" Target="../media/audio4.wav"/><Relationship Id="rId10" Type="http://schemas.openxmlformats.org/officeDocument/2006/relationships/image" Target="../media/image5.png"/><Relationship Id="rId4" Type="http://schemas.openxmlformats.org/officeDocument/2006/relationships/audio" Target="../media/audio3.wav"/><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496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27447B7B-264C-47E8-B85D-6D64A30EC878}"/>
              </a:ext>
            </a:extLst>
          </p:cNvPr>
          <p:cNvSpPr/>
          <p:nvPr/>
        </p:nvSpPr>
        <p:spPr>
          <a:xfrm>
            <a:off x="279035" y="5818804"/>
            <a:ext cx="506437" cy="555885"/>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8796B08-7B53-494B-8A97-27F18819E295}"/>
              </a:ext>
            </a:extLst>
          </p:cNvPr>
          <p:cNvPicPr>
            <a:picLocks noChangeAspect="1"/>
          </p:cNvPicPr>
          <p:nvPr/>
        </p:nvPicPr>
        <p:blipFill rotWithShape="1">
          <a:blip r:embed="rId2"/>
          <a:srcRect r="13759"/>
          <a:stretch/>
        </p:blipFill>
        <p:spPr>
          <a:xfrm>
            <a:off x="0" y="0"/>
            <a:ext cx="1671086" cy="782775"/>
          </a:xfrm>
          <a:prstGeom prst="rect">
            <a:avLst/>
          </a:prstGeom>
        </p:spPr>
      </p:pic>
      <p:pic>
        <p:nvPicPr>
          <p:cNvPr id="5" name="Picture 2">
            <a:extLst>
              <a:ext uri="{FF2B5EF4-FFF2-40B4-BE49-F238E27FC236}">
                <a16:creationId xmlns:a16="http://schemas.microsoft.com/office/drawing/2014/main" id="{76972C50-1741-4FF7-A91E-1C74D6CEE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205" y="2774984"/>
            <a:ext cx="4489795" cy="2428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AFD591B-E643-4620-9B07-E154FA9A659A}"/>
              </a:ext>
            </a:extLst>
          </p:cNvPr>
          <p:cNvSpPr txBox="1"/>
          <p:nvPr/>
        </p:nvSpPr>
        <p:spPr>
          <a:xfrm>
            <a:off x="279035" y="684355"/>
            <a:ext cx="11633929"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Một chiếc khung sắt dạng khối hộp chữ nhật có các cạnh được sơn màu như hình vẽ.</a:t>
            </a:r>
            <a:endParaRPr kumimoji="0" lang="vi-VN" sz="11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AutoNum type="alphaLcParenR"/>
              <a:tabLst/>
              <a:defRPr/>
            </a:pPr>
            <a:r>
              <a:rPr kumimoji="0" lang="vi-VN" sz="28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rPr>
              <a:t>Có mấy cạnh được sơn màu xanh, mấy cạnh được sơn màu đỏ</a:t>
            </a:r>
            <a:r>
              <a:rPr lang="en-US" sz="2800" b="1" dirty="0">
                <a:solidFill>
                  <a:schemeClr val="accent1"/>
                </a:solidFill>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FD319E5-E8CF-432A-9D6E-59798E489C5A}"/>
              </a:ext>
            </a:extLst>
          </p:cNvPr>
          <p:cNvPicPr>
            <a:picLocks noChangeAspect="1"/>
          </p:cNvPicPr>
          <p:nvPr/>
        </p:nvPicPr>
        <p:blipFill>
          <a:blip r:embed="rId4"/>
          <a:stretch>
            <a:fillRect/>
          </a:stretch>
        </p:blipFill>
        <p:spPr>
          <a:xfrm>
            <a:off x="555071" y="684355"/>
            <a:ext cx="560944" cy="523548"/>
          </a:xfrm>
          <a:prstGeom prst="rect">
            <a:avLst/>
          </a:prstGeom>
        </p:spPr>
      </p:pic>
      <p:sp>
        <p:nvSpPr>
          <p:cNvPr id="8" name="Rectangle 7">
            <a:extLst>
              <a:ext uri="{FF2B5EF4-FFF2-40B4-BE49-F238E27FC236}">
                <a16:creationId xmlns:a16="http://schemas.microsoft.com/office/drawing/2014/main" id="{3402310E-573A-42DC-9B7C-CCF2B7C17267}"/>
              </a:ext>
            </a:extLst>
          </p:cNvPr>
          <p:cNvSpPr/>
          <p:nvPr/>
        </p:nvSpPr>
        <p:spPr>
          <a:xfrm>
            <a:off x="279035" y="2725471"/>
            <a:ext cx="7601545" cy="3685304"/>
          </a:xfrm>
          <a:prstGeom prst="rect">
            <a:avLst/>
          </a:prstGeom>
        </p:spPr>
        <p:txBody>
          <a:bodyPr wrap="square">
            <a:spAutoFit/>
          </a:bodyPr>
          <a:lstStyle/>
          <a:p>
            <a:r>
              <a:rPr lang="vi-VN" sz="2800" b="1" dirty="0">
                <a:solidFill>
                  <a:schemeClr val="accent1"/>
                </a:solidFill>
                <a:latin typeface="Times New Roman" panose="02020603050405020304" pitchFamily="18" charset="0"/>
                <a:cs typeface="Times New Roman" panose="02020603050405020304" pitchFamily="18" charset="0"/>
              </a:rPr>
              <a:t>b) Chọn câu trả lời đúng.</a:t>
            </a:r>
          </a:p>
          <a:p>
            <a:r>
              <a:rPr lang="vi-VN" sz="2800" b="1" dirty="0">
                <a:solidFill>
                  <a:schemeClr val="accent1"/>
                </a:solidFill>
                <a:latin typeface="Times New Roman" panose="02020603050405020304" pitchFamily="18" charset="0"/>
                <a:cs typeface="Times New Roman" panose="02020603050405020304" pitchFamily="18" charset="0"/>
              </a:rPr>
              <a:t>Người ta lắp một tấm gỗ vừa khít vào mặt trước của chiếc khung sắt đó. Miếng gỗ cần lắp có dạng hình gì?</a:t>
            </a:r>
          </a:p>
          <a:p>
            <a:pPr marL="457200" indent="-457200">
              <a:lnSpc>
                <a:spcPct val="150000"/>
              </a:lnSpc>
              <a:buAutoNum type="alphaUcPeriod"/>
            </a:pPr>
            <a:r>
              <a:rPr lang="vi-VN" sz="2800" b="1" dirty="0">
                <a:solidFill>
                  <a:schemeClr val="accent1"/>
                </a:solidFill>
                <a:latin typeface="Times New Roman" panose="02020603050405020304" pitchFamily="18" charset="0"/>
                <a:cs typeface="Times New Roman" panose="02020603050405020304" pitchFamily="18" charset="0"/>
              </a:rPr>
              <a:t>Hình tròn             </a:t>
            </a:r>
          </a:p>
          <a:p>
            <a:pPr>
              <a:lnSpc>
                <a:spcPct val="150000"/>
              </a:lnSpc>
            </a:pPr>
            <a:r>
              <a:rPr lang="vi-VN" sz="2800" b="1" dirty="0">
                <a:solidFill>
                  <a:schemeClr val="accent1"/>
                </a:solidFill>
                <a:latin typeface="Times New Roman" panose="02020603050405020304" pitchFamily="18" charset="0"/>
                <a:cs typeface="Times New Roman" panose="02020603050405020304" pitchFamily="18" charset="0"/>
              </a:rPr>
              <a:t>B. Hình tam giác</a:t>
            </a:r>
          </a:p>
          <a:p>
            <a:pPr>
              <a:lnSpc>
                <a:spcPct val="150000"/>
              </a:lnSpc>
            </a:pPr>
            <a:r>
              <a:rPr lang="vi-VN" sz="2800" b="1" dirty="0">
                <a:solidFill>
                  <a:schemeClr val="accent1"/>
                </a:solidFill>
                <a:latin typeface="Times New Roman" panose="02020603050405020304" pitchFamily="18" charset="0"/>
                <a:cs typeface="Times New Roman" panose="02020603050405020304" pitchFamily="18" charset="0"/>
              </a:rPr>
              <a:t>C. Hình chữ nhật</a:t>
            </a:r>
            <a:endParaRPr lang="en-US" dirty="0">
              <a:solidFill>
                <a:schemeClr val="accent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C3FB883-68DA-41B9-80E7-F7FBEEA040E9}"/>
              </a:ext>
            </a:extLst>
          </p:cNvPr>
          <p:cNvSpPr txBox="1"/>
          <p:nvPr/>
        </p:nvSpPr>
        <p:spPr>
          <a:xfrm>
            <a:off x="689113" y="2037294"/>
            <a:ext cx="9301048" cy="523220"/>
          </a:xfrm>
          <a:prstGeom prst="rect">
            <a:avLst/>
          </a:prstGeom>
          <a:noFill/>
        </p:spPr>
        <p:txBody>
          <a:bodyPr wrap="square" rtlCol="0">
            <a:spAutoFit/>
          </a:bodyPr>
          <a:lstStyle/>
          <a:p>
            <a:pPr lvl="0">
              <a:defRPr/>
            </a:pPr>
            <a:r>
              <a:rPr lang="vi-VN" sz="2800" b="1" dirty="0">
                <a:solidFill>
                  <a:srgbClr val="FF0000"/>
                </a:solidFill>
                <a:latin typeface="Times New Roman" panose="02020603050405020304" pitchFamily="18" charset="0"/>
                <a:cs typeface="Times New Roman" panose="02020603050405020304" pitchFamily="18" charset="0"/>
              </a:rPr>
              <a:t>Có </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4 cạnh được sơn màu xanh, </a:t>
            </a:r>
            <a:r>
              <a:rPr lang="en-US" sz="2800" b="1" dirty="0">
                <a:solidFill>
                  <a:srgbClr val="FF0000"/>
                </a:solidFill>
                <a:latin typeface="Times New Roman" panose="02020603050405020304" pitchFamily="18" charset="0"/>
                <a:cs typeface="Times New Roman" panose="02020603050405020304" pitchFamily="18" charset="0"/>
              </a:rPr>
              <a:t>8</a:t>
            </a:r>
            <a:r>
              <a:rPr lang="vi-VN" sz="2800" b="1" dirty="0">
                <a:solidFill>
                  <a:srgbClr val="FF0000"/>
                </a:solidFill>
                <a:latin typeface="Times New Roman" panose="02020603050405020304" pitchFamily="18" charset="0"/>
                <a:cs typeface="Times New Roman" panose="02020603050405020304" pitchFamily="18" charset="0"/>
              </a:rPr>
              <a:t> cạnh được sơn màu đỏ.</a:t>
            </a:r>
            <a:endParaRPr lang="vi-VN"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0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1C3BAE-5426-4AFA-8557-3ABBA83F54DB}"/>
              </a:ext>
            </a:extLst>
          </p:cNvPr>
          <p:cNvSpPr txBox="1"/>
          <p:nvPr/>
        </p:nvSpPr>
        <p:spPr>
          <a:xfrm>
            <a:off x="697130" y="408597"/>
            <a:ext cx="1149487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Số</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endParaRPr kumimoji="0" 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Ở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gần</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mỗi</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đỉnh</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của</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một</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chiếc</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hộp</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gỗ</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dạng</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khối</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lập</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phương</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bác</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Hà</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chạm</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ba</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bông</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hoa</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như</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hình</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vẽ</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Bác</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Hà</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đã</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chạm</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tất</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cả</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bông</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hoa</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04958094-C1F0-48F3-9EDE-778414AA026A}"/>
              </a:ext>
            </a:extLst>
          </p:cNvPr>
          <p:cNvPicPr>
            <a:picLocks noChangeAspect="1"/>
          </p:cNvPicPr>
          <p:nvPr/>
        </p:nvPicPr>
        <p:blipFill>
          <a:blip r:embed="rId2"/>
          <a:stretch>
            <a:fillRect/>
          </a:stretch>
        </p:blipFill>
        <p:spPr>
          <a:xfrm>
            <a:off x="422585" y="382139"/>
            <a:ext cx="549090" cy="503568"/>
          </a:xfrm>
          <a:prstGeom prst="rect">
            <a:avLst/>
          </a:prstGeom>
        </p:spPr>
      </p:pic>
      <p:sp>
        <p:nvSpPr>
          <p:cNvPr id="6" name="Rectangle 5">
            <a:extLst>
              <a:ext uri="{FF2B5EF4-FFF2-40B4-BE49-F238E27FC236}">
                <a16:creationId xmlns:a16="http://schemas.microsoft.com/office/drawing/2014/main" id="{C2A05CE0-740F-4CFE-B2B4-C8465C7E01FF}"/>
              </a:ext>
            </a:extLst>
          </p:cNvPr>
          <p:cNvSpPr/>
          <p:nvPr/>
        </p:nvSpPr>
        <p:spPr>
          <a:xfrm>
            <a:off x="9505540" y="1345283"/>
            <a:ext cx="424070" cy="4252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B7E12AFF-7D01-4060-A4A4-D4AAEE5094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85" b="94915" l="6250" r="91250">
                        <a14:backgroundMark x1="3438" y1="16610" x2="10625" y2="3390"/>
                        <a14:backgroundMark x1="19375" y1="6780" x2="6250" y2="13559"/>
                      </a14:backgroundRemoval>
                    </a14:imgEffect>
                  </a14:imgLayer>
                </a14:imgProps>
              </a:ext>
            </a:extLst>
          </a:blip>
          <a:stretch>
            <a:fillRect/>
          </a:stretch>
        </p:blipFill>
        <p:spPr>
          <a:xfrm>
            <a:off x="8329866" y="2326941"/>
            <a:ext cx="4289625" cy="3787258"/>
          </a:xfrm>
          <a:prstGeom prst="rect">
            <a:avLst/>
          </a:prstGeom>
        </p:spPr>
      </p:pic>
      <p:sp>
        <p:nvSpPr>
          <p:cNvPr id="9" name="TextBox 8">
            <a:extLst>
              <a:ext uri="{FF2B5EF4-FFF2-40B4-BE49-F238E27FC236}">
                <a16:creationId xmlns:a16="http://schemas.microsoft.com/office/drawing/2014/main" id="{9BB09290-EE48-4287-B8A4-20E90778A315}"/>
              </a:ext>
            </a:extLst>
          </p:cNvPr>
          <p:cNvSpPr txBox="1"/>
          <p:nvPr/>
        </p:nvSpPr>
        <p:spPr>
          <a:xfrm>
            <a:off x="1519976" y="2424469"/>
            <a:ext cx="6618319" cy="2009061"/>
          </a:xfrm>
          <a:prstGeom prst="roundRect">
            <a:avLst/>
          </a:prstGeom>
          <a:solidFill>
            <a:schemeClr val="accent4">
              <a:lumMod val="20000"/>
              <a:lumOff val="80000"/>
            </a:schemeClr>
          </a:solidFill>
          <a:ln w="28575">
            <a:solidFill>
              <a:srgbClr val="C00000"/>
            </a:solidFill>
            <a:prstDash val="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srgbClr val="FF000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FE78641-364A-4999-A7B7-3601FCAC9271}"/>
              </a:ext>
            </a:extLst>
          </p:cNvPr>
          <p:cNvSpPr txBox="1"/>
          <p:nvPr/>
        </p:nvSpPr>
        <p:spPr>
          <a:xfrm>
            <a:off x="3702773" y="1710521"/>
            <a:ext cx="4435522"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24 </a:t>
            </a:r>
            <a:r>
              <a:rPr lang="en-US" sz="3200" b="1" dirty="0" err="1">
                <a:solidFill>
                  <a:srgbClr val="FF0000"/>
                </a:solidFill>
                <a:latin typeface="Times New Roman" panose="02020603050405020304" pitchFamily="18" charset="0"/>
                <a:cs typeface="Times New Roman" panose="02020603050405020304" pitchFamily="18" charset="0"/>
              </a:rPr>
              <a:t>bông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hoa</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EAF5185-987D-4A97-B41B-1770D8244423}"/>
              </a:ext>
            </a:extLst>
          </p:cNvPr>
          <p:cNvSpPr txBox="1"/>
          <p:nvPr/>
        </p:nvSpPr>
        <p:spPr>
          <a:xfrm>
            <a:off x="19981" y="3098042"/>
            <a:ext cx="1499998" cy="584775"/>
          </a:xfrm>
          <a:prstGeom prst="rect">
            <a:avLst/>
          </a:prstGeom>
          <a:noFill/>
        </p:spPr>
        <p:txBody>
          <a:bodyPr wrap="square" rtlCol="0">
            <a:spAutoFit/>
          </a:bodyPr>
          <a:lstStyle/>
          <a:p>
            <a:r>
              <a:rPr lang="en-US" sz="3200" b="1" dirty="0" err="1">
                <a:highlight>
                  <a:srgbClr val="FFFF00"/>
                </a:highlight>
                <a:latin typeface="Times New Roman" panose="02020603050405020304" pitchFamily="18" charset="0"/>
                <a:cs typeface="Times New Roman" panose="02020603050405020304" pitchFamily="18" charset="0"/>
              </a:rPr>
              <a:t>Cách</a:t>
            </a:r>
            <a:r>
              <a:rPr lang="en-US" sz="3200" b="1" dirty="0">
                <a:highlight>
                  <a:srgbClr val="FFFF00"/>
                </a:highlight>
                <a:latin typeface="Times New Roman" panose="02020603050405020304" pitchFamily="18" charset="0"/>
                <a:cs typeface="Times New Roman" panose="02020603050405020304" pitchFamily="18" charset="0"/>
              </a:rPr>
              <a:t> 1</a:t>
            </a:r>
          </a:p>
        </p:txBody>
      </p:sp>
      <p:sp>
        <p:nvSpPr>
          <p:cNvPr id="12" name="TextBox 11">
            <a:extLst>
              <a:ext uri="{FF2B5EF4-FFF2-40B4-BE49-F238E27FC236}">
                <a16:creationId xmlns:a16="http://schemas.microsoft.com/office/drawing/2014/main" id="{C2D0D851-C761-4AAC-BF9C-90BD2A8F03A8}"/>
              </a:ext>
            </a:extLst>
          </p:cNvPr>
          <p:cNvSpPr txBox="1"/>
          <p:nvPr/>
        </p:nvSpPr>
        <p:spPr>
          <a:xfrm>
            <a:off x="75445" y="5308444"/>
            <a:ext cx="1499998" cy="584775"/>
          </a:xfrm>
          <a:prstGeom prst="rect">
            <a:avLst/>
          </a:prstGeom>
          <a:noFill/>
        </p:spPr>
        <p:txBody>
          <a:bodyPr wrap="square" rtlCol="0">
            <a:spAutoFit/>
          </a:bodyPr>
          <a:lstStyle/>
          <a:p>
            <a:r>
              <a:rPr lang="en-US" sz="3200" b="1" dirty="0" err="1">
                <a:highlight>
                  <a:srgbClr val="FFFF00"/>
                </a:highlight>
                <a:latin typeface="Times New Roman" panose="02020603050405020304" pitchFamily="18" charset="0"/>
                <a:cs typeface="Times New Roman" panose="02020603050405020304" pitchFamily="18" charset="0"/>
              </a:rPr>
              <a:t>Cách</a:t>
            </a:r>
            <a:r>
              <a:rPr lang="en-US" sz="3200" b="1" dirty="0">
                <a:highlight>
                  <a:srgbClr val="FFFF00"/>
                </a:highlight>
                <a:latin typeface="Times New Roman" panose="02020603050405020304" pitchFamily="18" charset="0"/>
                <a:cs typeface="Times New Roman" panose="02020603050405020304" pitchFamily="18" charset="0"/>
              </a:rPr>
              <a:t> 2</a:t>
            </a:r>
          </a:p>
        </p:txBody>
      </p:sp>
      <p:sp>
        <p:nvSpPr>
          <p:cNvPr id="13" name="TextBox 12">
            <a:extLst>
              <a:ext uri="{FF2B5EF4-FFF2-40B4-BE49-F238E27FC236}">
                <a16:creationId xmlns:a16="http://schemas.microsoft.com/office/drawing/2014/main" id="{F41AD221-EFD9-4834-A718-BD941C3413B9}"/>
              </a:ext>
            </a:extLst>
          </p:cNvPr>
          <p:cNvSpPr txBox="1"/>
          <p:nvPr/>
        </p:nvSpPr>
        <p:spPr>
          <a:xfrm>
            <a:off x="1466305" y="4668873"/>
            <a:ext cx="6618319" cy="2009061"/>
          </a:xfrm>
          <a:prstGeom prst="roundRect">
            <a:avLst/>
          </a:prstGeom>
          <a:solidFill>
            <a:schemeClr val="accent4">
              <a:lumMod val="20000"/>
              <a:lumOff val="80000"/>
            </a:schemeClr>
          </a:solidFill>
          <a:ln w="28575">
            <a:solidFill>
              <a:srgbClr val="C00000"/>
            </a:solidFill>
            <a:prstDash val="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srgbClr val="FF000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C145276C-1EEC-4FFC-8698-85FAE5B71893}"/>
              </a:ext>
            </a:extLst>
          </p:cNvPr>
          <p:cNvCxnSpPr/>
          <p:nvPr/>
        </p:nvCxnSpPr>
        <p:spPr>
          <a:xfrm>
            <a:off x="8608757" y="3376781"/>
            <a:ext cx="259307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66AB1C5-ECE3-47AF-A845-4394A1BDEF23}"/>
              </a:ext>
            </a:extLst>
          </p:cNvPr>
          <p:cNvCxnSpPr>
            <a:cxnSpLocks/>
          </p:cNvCxnSpPr>
          <p:nvPr/>
        </p:nvCxnSpPr>
        <p:spPr>
          <a:xfrm>
            <a:off x="11212312" y="3349485"/>
            <a:ext cx="19982" cy="2464461"/>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8FBEB9-D9ED-4953-AE6B-0D510DC3C686}"/>
              </a:ext>
            </a:extLst>
          </p:cNvPr>
          <p:cNvCxnSpPr>
            <a:cxnSpLocks/>
          </p:cNvCxnSpPr>
          <p:nvPr/>
        </p:nvCxnSpPr>
        <p:spPr>
          <a:xfrm>
            <a:off x="8622405" y="5840054"/>
            <a:ext cx="2606722"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E7B2290-AC73-4517-8106-15FEB9DD1855}"/>
              </a:ext>
            </a:extLst>
          </p:cNvPr>
          <p:cNvCxnSpPr>
            <a:cxnSpLocks/>
          </p:cNvCxnSpPr>
          <p:nvPr/>
        </p:nvCxnSpPr>
        <p:spPr>
          <a:xfrm>
            <a:off x="8638724" y="3376780"/>
            <a:ext cx="13648" cy="2464461"/>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D463390-0F96-4420-968C-05FBB5960BFA}"/>
              </a:ext>
            </a:extLst>
          </p:cNvPr>
          <p:cNvSpPr/>
          <p:nvPr/>
        </p:nvSpPr>
        <p:spPr>
          <a:xfrm>
            <a:off x="1977085" y="2757345"/>
            <a:ext cx="5232523" cy="523220"/>
          </a:xfrm>
          <a:prstGeom prst="rect">
            <a:avLst/>
          </a:prstGeom>
        </p:spPr>
        <p:txBody>
          <a:bodyPr wrap="none">
            <a:spAutoFit/>
          </a:bodyPr>
          <a:lstStyle/>
          <a:p>
            <a:pPr lvl="0">
              <a:defRPr/>
            </a:pPr>
            <a:r>
              <a:rPr lang="vi-VN" sz="2800" b="1" dirty="0">
                <a:solidFill>
                  <a:srgbClr val="FF0000"/>
                </a:solidFill>
                <a:latin typeface="Times New Roman" panose="02020603050405020304" pitchFamily="18" charset="0"/>
                <a:cs typeface="Times New Roman" panose="02020603050405020304" pitchFamily="18" charset="0"/>
              </a:rPr>
              <a:t>Hình lập phương gồm có </a:t>
            </a:r>
            <a:r>
              <a:rPr lang="en-US" sz="2800" b="1" u="sng" dirty="0">
                <a:solidFill>
                  <a:srgbClr val="FF0000"/>
                </a:solidFill>
                <a:latin typeface="Times New Roman" panose="02020603050405020304" pitchFamily="18" charset="0"/>
                <a:cs typeface="Times New Roman" panose="02020603050405020304" pitchFamily="18" charset="0"/>
              </a:rPr>
              <a:t>8 </a:t>
            </a:r>
            <a:r>
              <a:rPr lang="en-US" sz="2800" b="1" u="sng" dirty="0" err="1">
                <a:solidFill>
                  <a:srgbClr val="FF0000"/>
                </a:solidFill>
                <a:latin typeface="Times New Roman" panose="02020603050405020304" pitchFamily="18" charset="0"/>
                <a:cs typeface="Times New Roman" panose="02020603050405020304" pitchFamily="18" charset="0"/>
              </a:rPr>
              <a:t>đỉnh</a:t>
            </a:r>
            <a:r>
              <a:rPr lang="vi-VN" sz="2800" b="1" dirty="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807B5C1-5D2C-4CDA-8C57-58AAC09F910E}"/>
              </a:ext>
            </a:extLst>
          </p:cNvPr>
          <p:cNvSpPr/>
          <p:nvPr/>
        </p:nvSpPr>
        <p:spPr>
          <a:xfrm>
            <a:off x="1566491" y="3365033"/>
            <a:ext cx="6623929" cy="523220"/>
          </a:xfrm>
          <a:prstGeom prst="rect">
            <a:avLst/>
          </a:prstGeom>
        </p:spPr>
        <p:txBody>
          <a:bodyPr wrap="none">
            <a:spAutoFit/>
          </a:bodyPr>
          <a:lstStyle/>
          <a:p>
            <a:pPr lvl="0">
              <a:defRPr/>
            </a:pPr>
            <a:r>
              <a:rPr lang="vi-VN" sz="2800" b="1" dirty="0">
                <a:solidFill>
                  <a:srgbClr val="FF0000"/>
                </a:solidFill>
                <a:latin typeface="Times New Roman" panose="02020603050405020304" pitchFamily="18" charset="0"/>
                <a:cs typeface="Times New Roman" panose="02020603050405020304" pitchFamily="18" charset="0"/>
              </a:rPr>
              <a:t>Ở </a:t>
            </a:r>
            <a:r>
              <a:rPr lang="en-US" sz="2800" b="1" dirty="0" err="1">
                <a:solidFill>
                  <a:srgbClr val="FF0000"/>
                </a:solidFill>
                <a:latin typeface="Times New Roman" panose="02020603050405020304" pitchFamily="18" charset="0"/>
                <a:cs typeface="Times New Roman" panose="02020603050405020304" pitchFamily="18" charset="0"/>
              </a:rPr>
              <a:t>gần</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mỗi </a:t>
            </a:r>
            <a:r>
              <a:rPr lang="en-US" sz="2800" b="1" dirty="0" err="1">
                <a:solidFill>
                  <a:srgbClr val="FF0000"/>
                </a:solidFill>
                <a:latin typeface="Times New Roman" panose="02020603050405020304" pitchFamily="18" charset="0"/>
                <a:cs typeface="Times New Roman" panose="02020603050405020304" pitchFamily="18" charset="0"/>
              </a:rPr>
              <a:t>đỉnh</a:t>
            </a:r>
            <a:r>
              <a:rPr lang="vi-VN" sz="2800" b="1" dirty="0">
                <a:solidFill>
                  <a:srgbClr val="FF0000"/>
                </a:solidFill>
                <a:latin typeface="Times New Roman" panose="02020603050405020304" pitchFamily="18" charset="0"/>
                <a:cs typeface="Times New Roman" panose="02020603050405020304" pitchFamily="18" charset="0"/>
              </a:rPr>
              <a:t>, bác Hà chạm </a:t>
            </a:r>
            <a:r>
              <a:rPr lang="en-US" sz="2800" b="1" dirty="0">
                <a:solidFill>
                  <a:srgbClr val="FF0000"/>
                </a:solidFill>
                <a:latin typeface="Times New Roman" panose="02020603050405020304" pitchFamily="18" charset="0"/>
                <a:cs typeface="Times New Roman" panose="02020603050405020304" pitchFamily="18" charset="0"/>
              </a:rPr>
              <a:t>3</a:t>
            </a:r>
            <a:r>
              <a:rPr lang="vi-VN" sz="2800" b="1" dirty="0">
                <a:solidFill>
                  <a:srgbClr val="FF0000"/>
                </a:solidFill>
                <a:latin typeface="Times New Roman" panose="02020603050405020304" pitchFamily="18" charset="0"/>
                <a:cs typeface="Times New Roman" panose="02020603050405020304" pitchFamily="18" charset="0"/>
              </a:rPr>
              <a:t> bông hoa.</a:t>
            </a:r>
          </a:p>
        </p:txBody>
      </p:sp>
      <p:sp>
        <p:nvSpPr>
          <p:cNvPr id="8" name="Rectangle 7">
            <a:extLst>
              <a:ext uri="{FF2B5EF4-FFF2-40B4-BE49-F238E27FC236}">
                <a16:creationId xmlns:a16="http://schemas.microsoft.com/office/drawing/2014/main" id="{600A77E6-9760-434F-9663-DB56D4340220}"/>
              </a:ext>
            </a:extLst>
          </p:cNvPr>
          <p:cNvSpPr/>
          <p:nvPr/>
        </p:nvSpPr>
        <p:spPr>
          <a:xfrm>
            <a:off x="3096664" y="3882469"/>
            <a:ext cx="3385863" cy="523220"/>
          </a:xfrm>
          <a:prstGeom prst="rect">
            <a:avLst/>
          </a:prstGeom>
        </p:spPr>
        <p:txBody>
          <a:bodyPr wrap="none">
            <a:spAutoFit/>
          </a:bodyPr>
          <a:lstStyle/>
          <a:p>
            <a:pPr lvl="0">
              <a:defRPr/>
            </a:pPr>
            <a:r>
              <a:rPr lang="en-US" sz="2800" b="1" dirty="0">
                <a:solidFill>
                  <a:srgbClr val="FF0000"/>
                </a:solidFill>
                <a:latin typeface="Times New Roman" panose="02020603050405020304" pitchFamily="18" charset="0"/>
                <a:cs typeface="Times New Roman" panose="02020603050405020304" pitchFamily="18" charset="0"/>
              </a:rPr>
              <a:t>8</a:t>
            </a:r>
            <a:r>
              <a:rPr lang="vi-VN" sz="2800" b="1" dirty="0">
                <a:solidFill>
                  <a:srgbClr val="FF0000"/>
                </a:solidFill>
                <a:latin typeface="Times New Roman" panose="02020603050405020304" pitchFamily="18" charset="0"/>
                <a:cs typeface="Times New Roman" panose="02020603050405020304" pitchFamily="18" charset="0"/>
              </a:rPr>
              <a:t> x </a:t>
            </a:r>
            <a:r>
              <a:rPr lang="en-US" sz="2800" b="1" dirty="0">
                <a:solidFill>
                  <a:srgbClr val="FF0000"/>
                </a:solidFill>
                <a:latin typeface="Times New Roman" panose="02020603050405020304" pitchFamily="18" charset="0"/>
                <a:cs typeface="Times New Roman" panose="02020603050405020304" pitchFamily="18" charset="0"/>
              </a:rPr>
              <a:t>3</a:t>
            </a:r>
            <a:r>
              <a:rPr lang="vi-VN" sz="2800" b="1" dirty="0">
                <a:solidFill>
                  <a:srgbClr val="FF0000"/>
                </a:solidFill>
                <a:latin typeface="Times New Roman" panose="02020603050405020304" pitchFamily="18" charset="0"/>
                <a:cs typeface="Times New Roman" panose="02020603050405020304" pitchFamily="18" charset="0"/>
              </a:rPr>
              <a:t> = 24 (bông hoa)</a:t>
            </a:r>
          </a:p>
        </p:txBody>
      </p:sp>
      <p:sp>
        <p:nvSpPr>
          <p:cNvPr id="14" name="Rectangle 13">
            <a:extLst>
              <a:ext uri="{FF2B5EF4-FFF2-40B4-BE49-F238E27FC236}">
                <a16:creationId xmlns:a16="http://schemas.microsoft.com/office/drawing/2014/main" id="{65B0F9D1-CD09-43A3-9C5F-ACA4894C4AD4}"/>
              </a:ext>
            </a:extLst>
          </p:cNvPr>
          <p:cNvSpPr/>
          <p:nvPr/>
        </p:nvSpPr>
        <p:spPr>
          <a:xfrm>
            <a:off x="1977085" y="5013996"/>
            <a:ext cx="5131533" cy="523220"/>
          </a:xfrm>
          <a:prstGeom prst="rect">
            <a:avLst/>
          </a:prstGeom>
        </p:spPr>
        <p:txBody>
          <a:bodyPr wrap="none">
            <a:spAutoFit/>
          </a:bodyPr>
          <a:lstStyle/>
          <a:p>
            <a:pPr lvl="0">
              <a:defRPr/>
            </a:pPr>
            <a:r>
              <a:rPr lang="vi-VN" sz="2800" b="1" dirty="0">
                <a:solidFill>
                  <a:srgbClr val="FF0000"/>
                </a:solidFill>
                <a:latin typeface="Times New Roman" panose="02020603050405020304" pitchFamily="18" charset="0"/>
                <a:cs typeface="Times New Roman" panose="02020603050405020304" pitchFamily="18" charset="0"/>
              </a:rPr>
              <a:t>Hình lập phương gồm có </a:t>
            </a:r>
            <a:r>
              <a:rPr lang="en-US" sz="2800" b="1" u="sng" dirty="0">
                <a:solidFill>
                  <a:srgbClr val="FF0000"/>
                </a:solidFill>
                <a:latin typeface="Times New Roman" panose="02020603050405020304" pitchFamily="18" charset="0"/>
                <a:cs typeface="Times New Roman" panose="02020603050405020304" pitchFamily="18" charset="0"/>
              </a:rPr>
              <a:t>6 </a:t>
            </a:r>
            <a:r>
              <a:rPr lang="en-US" sz="2800" b="1" u="sng" dirty="0" err="1">
                <a:solidFill>
                  <a:srgbClr val="FF0000"/>
                </a:solidFill>
                <a:latin typeface="Times New Roman" panose="02020603050405020304" pitchFamily="18" charset="0"/>
                <a:cs typeface="Times New Roman" panose="02020603050405020304" pitchFamily="18" charset="0"/>
              </a:rPr>
              <a:t>mặt</a:t>
            </a:r>
            <a:r>
              <a:rPr lang="vi-VN" sz="2800" b="1" dirty="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B565D03A-9115-4B34-AC66-9D5DABAFDE16}"/>
              </a:ext>
            </a:extLst>
          </p:cNvPr>
          <p:cNvSpPr/>
          <p:nvPr/>
        </p:nvSpPr>
        <p:spPr>
          <a:xfrm>
            <a:off x="1600893" y="5592971"/>
            <a:ext cx="5873724" cy="523220"/>
          </a:xfrm>
          <a:prstGeom prst="rect">
            <a:avLst/>
          </a:prstGeom>
        </p:spPr>
        <p:txBody>
          <a:bodyPr wrap="none">
            <a:spAutoFit/>
          </a:bodyPr>
          <a:lstStyle/>
          <a:p>
            <a:pPr lvl="0">
              <a:defRPr/>
            </a:pPr>
            <a:r>
              <a:rPr lang="vi-VN" sz="2800" b="1" dirty="0">
                <a:solidFill>
                  <a:srgbClr val="FF0000"/>
                </a:solidFill>
                <a:latin typeface="Times New Roman" panose="02020603050405020304" pitchFamily="18" charset="0"/>
                <a:cs typeface="Times New Roman" panose="02020603050405020304" pitchFamily="18" charset="0"/>
              </a:rPr>
              <a:t>Ở mỗi </a:t>
            </a:r>
            <a:r>
              <a:rPr lang="en-US" sz="2800" b="1" dirty="0" err="1">
                <a:solidFill>
                  <a:srgbClr val="FF0000"/>
                </a:solidFill>
                <a:latin typeface="Times New Roman" panose="02020603050405020304" pitchFamily="18" charset="0"/>
                <a:cs typeface="Times New Roman" panose="02020603050405020304" pitchFamily="18" charset="0"/>
              </a:rPr>
              <a:t>mặt</a:t>
            </a:r>
            <a:r>
              <a:rPr lang="vi-VN" sz="2800" b="1" dirty="0">
                <a:solidFill>
                  <a:srgbClr val="FF0000"/>
                </a:solidFill>
                <a:latin typeface="Times New Roman" panose="02020603050405020304" pitchFamily="18" charset="0"/>
                <a:cs typeface="Times New Roman" panose="02020603050405020304" pitchFamily="18" charset="0"/>
              </a:rPr>
              <a:t>, bác Hà chạm </a:t>
            </a:r>
            <a:r>
              <a:rPr lang="en-US" sz="2800" b="1" dirty="0">
                <a:solidFill>
                  <a:srgbClr val="FF0000"/>
                </a:solidFill>
                <a:latin typeface="Times New Roman" panose="02020603050405020304" pitchFamily="18" charset="0"/>
                <a:cs typeface="Times New Roman" panose="02020603050405020304" pitchFamily="18" charset="0"/>
              </a:rPr>
              <a:t>4</a:t>
            </a:r>
            <a:r>
              <a:rPr lang="vi-VN" sz="2800" b="1" dirty="0">
                <a:solidFill>
                  <a:srgbClr val="FF0000"/>
                </a:solidFill>
                <a:latin typeface="Times New Roman" panose="02020603050405020304" pitchFamily="18" charset="0"/>
                <a:cs typeface="Times New Roman" panose="02020603050405020304" pitchFamily="18" charset="0"/>
              </a:rPr>
              <a:t> bông hoa.</a:t>
            </a:r>
          </a:p>
        </p:txBody>
      </p:sp>
      <p:sp>
        <p:nvSpPr>
          <p:cNvPr id="20" name="Rectangle 19">
            <a:extLst>
              <a:ext uri="{FF2B5EF4-FFF2-40B4-BE49-F238E27FC236}">
                <a16:creationId xmlns:a16="http://schemas.microsoft.com/office/drawing/2014/main" id="{E20780FB-DD22-4C3F-AE5E-EC3EA836D8E8}"/>
              </a:ext>
            </a:extLst>
          </p:cNvPr>
          <p:cNvSpPr/>
          <p:nvPr/>
        </p:nvSpPr>
        <p:spPr>
          <a:xfrm>
            <a:off x="3069736" y="6116191"/>
            <a:ext cx="3986157" cy="523220"/>
          </a:xfrm>
          <a:prstGeom prst="rect">
            <a:avLst/>
          </a:prstGeom>
        </p:spPr>
        <p:txBody>
          <a:bodyPr wrap="square">
            <a:spAutoFit/>
          </a:bodyPr>
          <a:lstStyle/>
          <a:p>
            <a:pPr lvl="0">
              <a:defRPr/>
            </a:pPr>
            <a:r>
              <a:rPr lang="en-US" sz="2800" b="1" dirty="0">
                <a:solidFill>
                  <a:srgbClr val="FF0000"/>
                </a:solidFill>
                <a:latin typeface="Times New Roman" panose="02020603050405020304" pitchFamily="18" charset="0"/>
                <a:cs typeface="Times New Roman" panose="02020603050405020304" pitchFamily="18" charset="0"/>
              </a:rPr>
              <a:t>6</a:t>
            </a:r>
            <a:r>
              <a:rPr lang="vi-VN" sz="2800" b="1" dirty="0">
                <a:solidFill>
                  <a:srgbClr val="FF0000"/>
                </a:solidFill>
                <a:latin typeface="Times New Roman" panose="02020603050405020304" pitchFamily="18" charset="0"/>
                <a:cs typeface="Times New Roman" panose="02020603050405020304" pitchFamily="18" charset="0"/>
              </a:rPr>
              <a:t> x </a:t>
            </a:r>
            <a:r>
              <a:rPr lang="en-US" sz="2800" b="1" dirty="0">
                <a:solidFill>
                  <a:srgbClr val="FF0000"/>
                </a:solidFill>
                <a:latin typeface="Times New Roman" panose="02020603050405020304" pitchFamily="18" charset="0"/>
                <a:cs typeface="Times New Roman" panose="02020603050405020304" pitchFamily="18" charset="0"/>
              </a:rPr>
              <a:t>4</a:t>
            </a:r>
            <a:r>
              <a:rPr lang="vi-VN" sz="2800" b="1" dirty="0">
                <a:solidFill>
                  <a:srgbClr val="FF0000"/>
                </a:solidFill>
                <a:latin typeface="Times New Roman" panose="02020603050405020304" pitchFamily="18" charset="0"/>
                <a:cs typeface="Times New Roman" panose="02020603050405020304" pitchFamily="18" charset="0"/>
              </a:rPr>
              <a:t> = 24 (bông hoa)</a:t>
            </a:r>
          </a:p>
        </p:txBody>
      </p:sp>
      <p:pic>
        <p:nvPicPr>
          <p:cNvPr id="22" name="Picture 21">
            <a:extLst>
              <a:ext uri="{FF2B5EF4-FFF2-40B4-BE49-F238E27FC236}">
                <a16:creationId xmlns:a16="http://schemas.microsoft.com/office/drawing/2014/main" id="{DBE805FA-5244-4E07-9CD8-60BC7D94C302}"/>
              </a:ext>
            </a:extLst>
          </p:cNvPr>
          <p:cNvPicPr>
            <a:picLocks noChangeAspect="1"/>
          </p:cNvPicPr>
          <p:nvPr/>
        </p:nvPicPr>
        <p:blipFill rotWithShape="1">
          <a:blip r:embed="rId5"/>
          <a:srcRect r="13759"/>
          <a:stretch/>
        </p:blipFill>
        <p:spPr>
          <a:xfrm>
            <a:off x="19980" y="-368574"/>
            <a:ext cx="1671086" cy="782775"/>
          </a:xfrm>
          <a:prstGeom prst="rect">
            <a:avLst/>
          </a:prstGeom>
        </p:spPr>
      </p:pic>
      <p:sp>
        <p:nvSpPr>
          <p:cNvPr id="23" name="Freeform: Shape 22">
            <a:extLst>
              <a:ext uri="{FF2B5EF4-FFF2-40B4-BE49-F238E27FC236}">
                <a16:creationId xmlns:a16="http://schemas.microsoft.com/office/drawing/2014/main" id="{DB9F2B49-2D32-4401-868C-503D61A80CDB}"/>
              </a:ext>
            </a:extLst>
          </p:cNvPr>
          <p:cNvSpPr/>
          <p:nvPr/>
        </p:nvSpPr>
        <p:spPr>
          <a:xfrm>
            <a:off x="10474678" y="2689352"/>
            <a:ext cx="1464887" cy="1418623"/>
          </a:xfrm>
          <a:custGeom>
            <a:avLst/>
            <a:gdLst>
              <a:gd name="connsiteX0" fmla="*/ 95534 w 1202145"/>
              <a:gd name="connsiteY0" fmla="*/ 0 h 723331"/>
              <a:gd name="connsiteX1" fmla="*/ 68238 w 1202145"/>
              <a:gd name="connsiteY1" fmla="*/ 68239 h 723331"/>
              <a:gd name="connsiteX2" fmla="*/ 40943 w 1202145"/>
              <a:gd name="connsiteY2" fmla="*/ 122830 h 723331"/>
              <a:gd name="connsiteX3" fmla="*/ 13647 w 1202145"/>
              <a:gd name="connsiteY3" fmla="*/ 245659 h 723331"/>
              <a:gd name="connsiteX4" fmla="*/ 0 w 1202145"/>
              <a:gd name="connsiteY4" fmla="*/ 286603 h 723331"/>
              <a:gd name="connsiteX5" fmla="*/ 13647 w 1202145"/>
              <a:gd name="connsiteY5" fmla="*/ 491319 h 723331"/>
              <a:gd name="connsiteX6" fmla="*/ 54591 w 1202145"/>
              <a:gd name="connsiteY6" fmla="*/ 532262 h 723331"/>
              <a:gd name="connsiteX7" fmla="*/ 150125 w 1202145"/>
              <a:gd name="connsiteY7" fmla="*/ 614149 h 723331"/>
              <a:gd name="connsiteX8" fmla="*/ 272955 w 1202145"/>
              <a:gd name="connsiteY8" fmla="*/ 682388 h 723331"/>
              <a:gd name="connsiteX9" fmla="*/ 341194 w 1202145"/>
              <a:gd name="connsiteY9" fmla="*/ 709683 h 723331"/>
              <a:gd name="connsiteX10" fmla="*/ 504967 w 1202145"/>
              <a:gd name="connsiteY10" fmla="*/ 723331 h 723331"/>
              <a:gd name="connsiteX11" fmla="*/ 655092 w 1202145"/>
              <a:gd name="connsiteY11" fmla="*/ 709683 h 723331"/>
              <a:gd name="connsiteX12" fmla="*/ 764274 w 1202145"/>
              <a:gd name="connsiteY12" fmla="*/ 682388 h 723331"/>
              <a:gd name="connsiteX13" fmla="*/ 914400 w 1202145"/>
              <a:gd name="connsiteY13" fmla="*/ 641444 h 723331"/>
              <a:gd name="connsiteX14" fmla="*/ 968991 w 1202145"/>
              <a:gd name="connsiteY14" fmla="*/ 627797 h 723331"/>
              <a:gd name="connsiteX15" fmla="*/ 1078173 w 1202145"/>
              <a:gd name="connsiteY15" fmla="*/ 586853 h 723331"/>
              <a:gd name="connsiteX16" fmla="*/ 1160059 w 1202145"/>
              <a:gd name="connsiteY16" fmla="*/ 545910 h 723331"/>
              <a:gd name="connsiteX17" fmla="*/ 1201003 w 1202145"/>
              <a:gd name="connsiteY17" fmla="*/ 504967 h 723331"/>
              <a:gd name="connsiteX18" fmla="*/ 1187355 w 1202145"/>
              <a:gd name="connsiteY18" fmla="*/ 450376 h 723331"/>
              <a:gd name="connsiteX19" fmla="*/ 1146411 w 1202145"/>
              <a:gd name="connsiteY19" fmla="*/ 368489 h 723331"/>
              <a:gd name="connsiteX20" fmla="*/ 1105468 w 1202145"/>
              <a:gd name="connsiteY20" fmla="*/ 286603 h 723331"/>
              <a:gd name="connsiteX21" fmla="*/ 1050877 w 1202145"/>
              <a:gd name="connsiteY21" fmla="*/ 204716 h 723331"/>
              <a:gd name="connsiteX22" fmla="*/ 968991 w 1202145"/>
              <a:gd name="connsiteY22" fmla="*/ 177421 h 723331"/>
              <a:gd name="connsiteX23" fmla="*/ 928047 w 1202145"/>
              <a:gd name="connsiteY23" fmla="*/ 163773 h 723331"/>
              <a:gd name="connsiteX24" fmla="*/ 887104 w 1202145"/>
              <a:gd name="connsiteY24" fmla="*/ 136477 h 723331"/>
              <a:gd name="connsiteX25" fmla="*/ 805217 w 1202145"/>
              <a:gd name="connsiteY25" fmla="*/ 109182 h 723331"/>
              <a:gd name="connsiteX26" fmla="*/ 600501 w 1202145"/>
              <a:gd name="connsiteY26" fmla="*/ 81886 h 723331"/>
              <a:gd name="connsiteX27" fmla="*/ 68238 w 1202145"/>
              <a:gd name="connsiteY27" fmla="*/ 95534 h 72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02145" h="723331">
                <a:moveTo>
                  <a:pt x="95534" y="0"/>
                </a:moveTo>
                <a:cubicBezTo>
                  <a:pt x="86435" y="22746"/>
                  <a:pt x="78188" y="45852"/>
                  <a:pt x="68238" y="68239"/>
                </a:cubicBezTo>
                <a:cubicBezTo>
                  <a:pt x="59975" y="86830"/>
                  <a:pt x="46926" y="103385"/>
                  <a:pt x="40943" y="122830"/>
                </a:cubicBezTo>
                <a:cubicBezTo>
                  <a:pt x="28608" y="162917"/>
                  <a:pt x="23819" y="204969"/>
                  <a:pt x="13647" y="245659"/>
                </a:cubicBezTo>
                <a:cubicBezTo>
                  <a:pt x="10158" y="259616"/>
                  <a:pt x="4549" y="272955"/>
                  <a:pt x="0" y="286603"/>
                </a:cubicBezTo>
                <a:cubicBezTo>
                  <a:pt x="4549" y="354842"/>
                  <a:pt x="-1189" y="424557"/>
                  <a:pt x="13647" y="491319"/>
                </a:cubicBezTo>
                <a:cubicBezTo>
                  <a:pt x="17834" y="510160"/>
                  <a:pt x="40245" y="519350"/>
                  <a:pt x="54591" y="532262"/>
                </a:cubicBezTo>
                <a:cubicBezTo>
                  <a:pt x="85766" y="560320"/>
                  <a:pt x="117374" y="587948"/>
                  <a:pt x="150125" y="614149"/>
                </a:cubicBezTo>
                <a:cubicBezTo>
                  <a:pt x="184026" y="641270"/>
                  <a:pt x="236743" y="665928"/>
                  <a:pt x="272955" y="682388"/>
                </a:cubicBezTo>
                <a:cubicBezTo>
                  <a:pt x="295258" y="692526"/>
                  <a:pt x="317068" y="705426"/>
                  <a:pt x="341194" y="709683"/>
                </a:cubicBezTo>
                <a:cubicBezTo>
                  <a:pt x="395141" y="719203"/>
                  <a:pt x="450376" y="718782"/>
                  <a:pt x="504967" y="723331"/>
                </a:cubicBezTo>
                <a:cubicBezTo>
                  <a:pt x="555009" y="718782"/>
                  <a:pt x="605459" y="717520"/>
                  <a:pt x="655092" y="709683"/>
                </a:cubicBezTo>
                <a:cubicBezTo>
                  <a:pt x="692147" y="703832"/>
                  <a:pt x="727721" y="690823"/>
                  <a:pt x="764274" y="682388"/>
                </a:cubicBezTo>
                <a:cubicBezTo>
                  <a:pt x="943927" y="640930"/>
                  <a:pt x="707309" y="703571"/>
                  <a:pt x="914400" y="641444"/>
                </a:cubicBezTo>
                <a:cubicBezTo>
                  <a:pt x="932366" y="636054"/>
                  <a:pt x="951197" y="633728"/>
                  <a:pt x="968991" y="627797"/>
                </a:cubicBezTo>
                <a:cubicBezTo>
                  <a:pt x="1005865" y="615506"/>
                  <a:pt x="1042788" y="602937"/>
                  <a:pt x="1078173" y="586853"/>
                </a:cubicBezTo>
                <a:cubicBezTo>
                  <a:pt x="1223683" y="520712"/>
                  <a:pt x="1022342" y="591817"/>
                  <a:pt x="1160059" y="545910"/>
                </a:cubicBezTo>
                <a:cubicBezTo>
                  <a:pt x="1173707" y="532262"/>
                  <a:pt x="1195701" y="523525"/>
                  <a:pt x="1201003" y="504967"/>
                </a:cubicBezTo>
                <a:cubicBezTo>
                  <a:pt x="1206156" y="486932"/>
                  <a:pt x="1192508" y="468411"/>
                  <a:pt x="1187355" y="450376"/>
                </a:cubicBezTo>
                <a:cubicBezTo>
                  <a:pt x="1168600" y="384735"/>
                  <a:pt x="1181596" y="431821"/>
                  <a:pt x="1146411" y="368489"/>
                </a:cubicBezTo>
                <a:cubicBezTo>
                  <a:pt x="1131591" y="341812"/>
                  <a:pt x="1120845" y="312963"/>
                  <a:pt x="1105468" y="286603"/>
                </a:cubicBezTo>
                <a:cubicBezTo>
                  <a:pt x="1088938" y="258267"/>
                  <a:pt x="1081999" y="215090"/>
                  <a:pt x="1050877" y="204716"/>
                </a:cubicBezTo>
                <a:lnTo>
                  <a:pt x="968991" y="177421"/>
                </a:lnTo>
                <a:lnTo>
                  <a:pt x="928047" y="163773"/>
                </a:lnTo>
                <a:cubicBezTo>
                  <a:pt x="914399" y="154674"/>
                  <a:pt x="902093" y="143139"/>
                  <a:pt x="887104" y="136477"/>
                </a:cubicBezTo>
                <a:cubicBezTo>
                  <a:pt x="860812" y="124792"/>
                  <a:pt x="832513" y="118280"/>
                  <a:pt x="805217" y="109182"/>
                </a:cubicBezTo>
                <a:cubicBezTo>
                  <a:pt x="712301" y="78210"/>
                  <a:pt x="778626" y="96730"/>
                  <a:pt x="600501" y="81886"/>
                </a:cubicBezTo>
                <a:cubicBezTo>
                  <a:pt x="159250" y="97102"/>
                  <a:pt x="336723" y="95534"/>
                  <a:pt x="68238" y="9553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C968497C-2C0C-4FB4-80E4-49A74ED048EA}"/>
              </a:ext>
            </a:extLst>
          </p:cNvPr>
          <p:cNvCxnSpPr/>
          <p:nvPr/>
        </p:nvCxnSpPr>
        <p:spPr>
          <a:xfrm>
            <a:off x="2468830" y="1263395"/>
            <a:ext cx="6551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9C99A39-CC72-45EE-B6E0-19D995E93338}"/>
              </a:ext>
            </a:extLst>
          </p:cNvPr>
          <p:cNvCxnSpPr>
            <a:cxnSpLocks/>
          </p:cNvCxnSpPr>
          <p:nvPr/>
        </p:nvCxnSpPr>
        <p:spPr>
          <a:xfrm>
            <a:off x="1813700" y="1702339"/>
            <a:ext cx="17483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09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arn(inVertical)">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arn(inVertical)">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arn(inVertical)">
                                      <p:cBhvr>
                                        <p:cTn id="60" dur="500"/>
                                        <p:tgtEl>
                                          <p:spTgt spid="1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arn(inVertical)">
                                      <p:cBhvr>
                                        <p:cTn id="63" dur="500"/>
                                        <p:tgtEl>
                                          <p:spTgt spid="13"/>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barn(inVertical)">
                                      <p:cBhvr>
                                        <p:cTn id="66" dur="500"/>
                                        <p:tgtEl>
                                          <p:spTgt spid="14"/>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arn(inVertic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arn(inVertical)">
                                      <p:cBhvr>
                                        <p:cTn id="74" dur="500"/>
                                        <p:tgtEl>
                                          <p:spTgt spid="15"/>
                                        </p:tgtEl>
                                      </p:cBhvr>
                                    </p:animEffect>
                                  </p:childTnLst>
                                </p:cTn>
                              </p:par>
                              <p:par>
                                <p:cTn id="75" presetID="16" presetClass="entr" presetSubtype="21"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par>
                                <p:cTn id="78" presetID="16" presetClass="entr" presetSubtype="21"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barn(inVertical)">
                                      <p:cBhvr>
                                        <p:cTn id="80" dur="500"/>
                                        <p:tgtEl>
                                          <p:spTgt spid="21"/>
                                        </p:tgtEl>
                                      </p:cBhvr>
                                    </p:animEffect>
                                  </p:childTnLst>
                                </p:cTn>
                              </p:par>
                              <p:par>
                                <p:cTn id="81" presetID="16" presetClass="entr" presetSubtype="21" fill="hold"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barn(inVertical)">
                                      <p:cBhvr>
                                        <p:cTn id="83" dur="5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barn(inVertical)">
                                      <p:cBhvr>
                                        <p:cTn id="8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 grpId="0" animBg="1"/>
      <p:bldP spid="10" grpId="0"/>
      <p:bldP spid="11" grpId="0"/>
      <p:bldP spid="12" grpId="0"/>
      <p:bldP spid="13" grpId="0" animBg="1"/>
      <p:bldP spid="2" grpId="0"/>
      <p:bldP spid="3" grpId="0"/>
      <p:bldP spid="8" grpId="0"/>
      <p:bldP spid="14" grpId="0"/>
      <p:bldP spid="19" grpId="0"/>
      <p:bldP spid="20"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CE58B9-1EB6-4B3C-B8B4-8D0EA4F1FFCF}"/>
              </a:ext>
            </a:extLst>
          </p:cNvPr>
          <p:cNvPicPr>
            <a:picLocks noChangeAspect="1"/>
          </p:cNvPicPr>
          <p:nvPr/>
        </p:nvPicPr>
        <p:blipFill>
          <a:blip r:embed="rId2"/>
          <a:stretch>
            <a:fillRect/>
          </a:stretch>
        </p:blipFill>
        <p:spPr>
          <a:xfrm>
            <a:off x="32825" y="0"/>
            <a:ext cx="2257425" cy="1019175"/>
          </a:xfrm>
          <a:prstGeom prst="rect">
            <a:avLst/>
          </a:prstGeom>
        </p:spPr>
      </p:pic>
      <p:pic>
        <p:nvPicPr>
          <p:cNvPr id="5" name="Picture 4">
            <a:extLst>
              <a:ext uri="{FF2B5EF4-FFF2-40B4-BE49-F238E27FC236}">
                <a16:creationId xmlns:a16="http://schemas.microsoft.com/office/drawing/2014/main" id="{360DAC69-2A50-4593-B0BB-26BBA3B86EAC}"/>
              </a:ext>
            </a:extLst>
          </p:cNvPr>
          <p:cNvPicPr>
            <a:picLocks noChangeAspect="1"/>
          </p:cNvPicPr>
          <p:nvPr/>
        </p:nvPicPr>
        <p:blipFill>
          <a:blip r:embed="rId3"/>
          <a:stretch>
            <a:fillRect/>
          </a:stretch>
        </p:blipFill>
        <p:spPr>
          <a:xfrm>
            <a:off x="313838" y="1255167"/>
            <a:ext cx="514350" cy="571500"/>
          </a:xfrm>
          <a:prstGeom prst="rect">
            <a:avLst/>
          </a:prstGeom>
        </p:spPr>
      </p:pic>
      <p:sp>
        <p:nvSpPr>
          <p:cNvPr id="6" name="TextBox 5">
            <a:extLst>
              <a:ext uri="{FF2B5EF4-FFF2-40B4-BE49-F238E27FC236}">
                <a16:creationId xmlns:a16="http://schemas.microsoft.com/office/drawing/2014/main" id="{C6297F14-2A8C-4A31-A7A4-4428122185E1}"/>
              </a:ext>
            </a:extLst>
          </p:cNvPr>
          <p:cNvSpPr txBox="1"/>
          <p:nvPr/>
        </p:nvSpPr>
        <p:spPr>
          <a:xfrm>
            <a:off x="828188" y="1286870"/>
            <a:ext cx="10086534" cy="2062103"/>
          </a:xfrm>
          <a:prstGeom prst="rect">
            <a:avLst/>
          </a:prstGeom>
          <a:noFill/>
        </p:spPr>
        <p:txBody>
          <a:bodyPr wrap="square">
            <a:spAutoFit/>
          </a:bodyPr>
          <a:lstStyle/>
          <a:p>
            <a:pPr algn="l"/>
            <a:r>
              <a:rPr lang="vi-VN" sz="3200" b="1" i="0" dirty="0">
                <a:effectLst/>
                <a:latin typeface="Nunito Black" pitchFamily="2" charset="0"/>
              </a:rPr>
              <a:t>Con kiến bò theo đường màu cam trên chiếc khung nhôm dạng khối hộp chữ nhật để đến chỗ hạt gạo (như hình vẽ). Hỏi con kiến cần bò qua mấy cạnh?</a:t>
            </a:r>
          </a:p>
          <a:p>
            <a:endParaRPr lang="en-US" sz="3200" dirty="0">
              <a:solidFill>
                <a:srgbClr val="00B050"/>
              </a:solidFill>
              <a:latin typeface="Nunito Black" pitchFamily="2" charset="0"/>
            </a:endParaRPr>
          </a:p>
        </p:txBody>
      </p:sp>
      <p:pic>
        <p:nvPicPr>
          <p:cNvPr id="7" name="Picture 2">
            <a:extLst>
              <a:ext uri="{FF2B5EF4-FFF2-40B4-BE49-F238E27FC236}">
                <a16:creationId xmlns:a16="http://schemas.microsoft.com/office/drawing/2014/main" id="{A3A800F8-4E5B-44D3-AAF4-F909FB7952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5436" y="2908129"/>
            <a:ext cx="4696480" cy="29823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704641B-32FA-4011-8ABA-C22A5B1C78ED}"/>
              </a:ext>
            </a:extLst>
          </p:cNvPr>
          <p:cNvSpPr txBox="1"/>
          <p:nvPr/>
        </p:nvSpPr>
        <p:spPr>
          <a:xfrm>
            <a:off x="828188" y="3667190"/>
            <a:ext cx="6145817" cy="1464231"/>
          </a:xfrm>
          <a:prstGeom prst="wedgeRoundRectCallout">
            <a:avLst>
              <a:gd name="adj1" fmla="val 33086"/>
              <a:gd name="adj2" fmla="val 104459"/>
              <a:gd name="adj3" fmla="val 16667"/>
            </a:avLst>
          </a:prstGeom>
          <a:solidFill>
            <a:schemeClr val="accent4">
              <a:lumMod val="20000"/>
              <a:lumOff val="80000"/>
            </a:schemeClr>
          </a:solidFill>
          <a:ln w="28575">
            <a:solidFill>
              <a:srgbClr val="C00000"/>
            </a:solidFill>
            <a:prstDash val="sysDash"/>
          </a:ln>
        </p:spPr>
        <p:txBody>
          <a:bodyPr wrap="square">
            <a:spAutoFit/>
          </a:bodyPr>
          <a:lstStyle/>
          <a:p>
            <a:pPr algn="ctr"/>
            <a:r>
              <a:rPr lang="vi-VN" sz="4000" b="1" i="0" dirty="0">
                <a:solidFill>
                  <a:srgbClr val="FF0000"/>
                </a:solidFill>
                <a:effectLst/>
                <a:latin typeface="Nunito Black" pitchFamily="2" charset="0"/>
              </a:rPr>
              <a:t>Con kiến cần bò qua </a:t>
            </a:r>
            <a:r>
              <a:rPr lang="vi-VN" sz="4000" b="1" i="0" dirty="0">
                <a:solidFill>
                  <a:srgbClr val="00B050"/>
                </a:solidFill>
                <a:effectLst/>
                <a:latin typeface="Nunito Black" pitchFamily="2" charset="0"/>
              </a:rPr>
              <a:t>3 cạnh </a:t>
            </a:r>
            <a:r>
              <a:rPr lang="vi-VN" sz="4000" b="1" i="0" dirty="0">
                <a:solidFill>
                  <a:srgbClr val="FF0000"/>
                </a:solidFill>
                <a:effectLst/>
                <a:latin typeface="Nunito Black" pitchFamily="2" charset="0"/>
              </a:rPr>
              <a:t>để đến chỗ hạt gạo.</a:t>
            </a:r>
            <a:endParaRPr lang="en-US" sz="4000" b="1" dirty="0">
              <a:solidFill>
                <a:srgbClr val="FF0000"/>
              </a:solidFill>
              <a:latin typeface="Nunito Black" pitchFamily="2" charset="0"/>
            </a:endParaRPr>
          </a:p>
        </p:txBody>
      </p:sp>
    </p:spTree>
    <p:extLst>
      <p:ext uri="{BB962C8B-B14F-4D97-AF65-F5344CB8AC3E}">
        <p14:creationId xmlns:p14="http://schemas.microsoft.com/office/powerpoint/2010/main" val="352505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3081AAC-D471-4D21-99F5-C0BBCEA24990}"/>
              </a:ext>
            </a:extLst>
          </p:cNvPr>
          <p:cNvSpPr/>
          <p:nvPr/>
        </p:nvSpPr>
        <p:spPr>
          <a:xfrm>
            <a:off x="5783303" y="2241388"/>
            <a:ext cx="704485" cy="537882"/>
          </a:xfrm>
          <a:prstGeom prst="round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Nunito Black" pitchFamily="2" charset="0"/>
              </a:rPr>
              <a:t>12</a:t>
            </a:r>
          </a:p>
        </p:txBody>
      </p:sp>
      <p:sp>
        <p:nvSpPr>
          <p:cNvPr id="7" name="Rectangle: Rounded Corners 6">
            <a:extLst>
              <a:ext uri="{FF2B5EF4-FFF2-40B4-BE49-F238E27FC236}">
                <a16:creationId xmlns:a16="http://schemas.microsoft.com/office/drawing/2014/main" id="{25F42940-574C-4DA2-805E-A2918FB2197D}"/>
              </a:ext>
            </a:extLst>
          </p:cNvPr>
          <p:cNvSpPr/>
          <p:nvPr/>
        </p:nvSpPr>
        <p:spPr>
          <a:xfrm>
            <a:off x="6876146" y="2789699"/>
            <a:ext cx="641218" cy="461495"/>
          </a:xfrm>
          <a:prstGeom prst="round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Nunito Black" pitchFamily="2" charset="0"/>
              </a:rPr>
              <a:t>30</a:t>
            </a:r>
          </a:p>
        </p:txBody>
      </p:sp>
      <p:pic>
        <p:nvPicPr>
          <p:cNvPr id="8" name="Picture 7">
            <a:extLst>
              <a:ext uri="{FF2B5EF4-FFF2-40B4-BE49-F238E27FC236}">
                <a16:creationId xmlns:a16="http://schemas.microsoft.com/office/drawing/2014/main" id="{548ACA54-D91B-465C-A069-E4AA1CEB98EC}"/>
              </a:ext>
            </a:extLst>
          </p:cNvPr>
          <p:cNvPicPr>
            <a:picLocks noChangeAspect="1"/>
          </p:cNvPicPr>
          <p:nvPr/>
        </p:nvPicPr>
        <p:blipFill>
          <a:blip r:embed="rId2"/>
          <a:stretch>
            <a:fillRect/>
          </a:stretch>
        </p:blipFill>
        <p:spPr>
          <a:xfrm>
            <a:off x="1354" y="-291769"/>
            <a:ext cx="2257425" cy="1019175"/>
          </a:xfrm>
          <a:prstGeom prst="rect">
            <a:avLst/>
          </a:prstGeom>
        </p:spPr>
      </p:pic>
      <p:pic>
        <p:nvPicPr>
          <p:cNvPr id="9" name="Picture 8">
            <a:extLst>
              <a:ext uri="{FF2B5EF4-FFF2-40B4-BE49-F238E27FC236}">
                <a16:creationId xmlns:a16="http://schemas.microsoft.com/office/drawing/2014/main" id="{D7EF553E-650B-4F8B-8681-7E2D12A175C6}"/>
              </a:ext>
            </a:extLst>
          </p:cNvPr>
          <p:cNvPicPr>
            <a:picLocks noChangeAspect="1"/>
          </p:cNvPicPr>
          <p:nvPr/>
        </p:nvPicPr>
        <p:blipFill>
          <a:blip r:embed="rId3"/>
          <a:stretch>
            <a:fillRect/>
          </a:stretch>
        </p:blipFill>
        <p:spPr>
          <a:xfrm>
            <a:off x="124649" y="727406"/>
            <a:ext cx="549090" cy="503568"/>
          </a:xfrm>
          <a:prstGeom prst="rect">
            <a:avLst/>
          </a:prstGeom>
        </p:spPr>
      </p:pic>
      <p:sp>
        <p:nvSpPr>
          <p:cNvPr id="2" name="TextBox 1">
            <a:extLst>
              <a:ext uri="{FF2B5EF4-FFF2-40B4-BE49-F238E27FC236}">
                <a16:creationId xmlns:a16="http://schemas.microsoft.com/office/drawing/2014/main" id="{69FDF3E1-EDBC-4E36-8F84-DAAAA5E621B3}"/>
              </a:ext>
            </a:extLst>
          </p:cNvPr>
          <p:cNvSpPr txBox="1"/>
          <p:nvPr/>
        </p:nvSpPr>
        <p:spPr>
          <a:xfrm>
            <a:off x="716363" y="724676"/>
            <a:ext cx="897542"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Số</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DE25A11-48D2-40E8-A1D1-67CBB0A41ED9}"/>
              </a:ext>
            </a:extLst>
          </p:cNvPr>
          <p:cNvSpPr txBox="1"/>
          <p:nvPr/>
        </p:nvSpPr>
        <p:spPr>
          <a:xfrm>
            <a:off x="124649" y="1210338"/>
            <a:ext cx="11943937" cy="2062103"/>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Chú</a:t>
            </a:r>
            <a:r>
              <a:rPr lang="en-US" sz="3200" b="1" dirty="0">
                <a:latin typeface="Times New Roman" panose="02020603050405020304" pitchFamily="18" charset="0"/>
                <a:cs typeface="Times New Roman" panose="02020603050405020304" pitchFamily="18" charset="0"/>
              </a:rPr>
              <a:t> Ba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đèn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a:t>
            </a:r>
            <a:r>
              <a:rPr lang="vi-VN" sz="3200" b="1" dirty="0">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cạnh</a:t>
            </a:r>
            <a:r>
              <a:rPr lang="en-US" sz="3200" b="1"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nan </a:t>
            </a:r>
            <a:r>
              <a:rPr lang="en-US" sz="3200" b="1" dirty="0" err="1">
                <a:latin typeface="Times New Roman" panose="02020603050405020304" pitchFamily="18" charset="0"/>
                <a:cs typeface="Times New Roman" panose="02020603050405020304" pitchFamily="18" charset="0"/>
              </a:rPr>
              <a:t>tre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tờ</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màu</a:t>
            </a:r>
            <a:r>
              <a:rPr lang="en-US" sz="3200" b="1" dirty="0">
                <a:latin typeface="Times New Roman" panose="02020603050405020304" pitchFamily="18" charset="0"/>
                <a:cs typeface="Times New Roman" panose="02020603050405020304" pitchFamily="18" charset="0"/>
              </a:rPr>
              <a:t>.</a:t>
            </a:r>
          </a:p>
          <a:p>
            <a:pPr marL="514350" indent="-514350">
              <a:buAutoNum type="alphaLcPeriod"/>
            </a:pP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chiếc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đèn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dung         nan </a:t>
            </a:r>
            <a:r>
              <a:rPr lang="en-US" sz="3200" b="1" dirty="0" err="1">
                <a:latin typeface="Times New Roman" panose="02020603050405020304" pitchFamily="18" charset="0"/>
                <a:cs typeface="Times New Roman" panose="02020603050405020304" pitchFamily="18" charset="0"/>
              </a:rPr>
              <a:t>tre</a:t>
            </a:r>
            <a:r>
              <a:rPr lang="en-US" sz="3200" b="1" dirty="0">
                <a:latin typeface="Times New Roman" panose="02020603050405020304" pitchFamily="18" charset="0"/>
                <a:cs typeface="Times New Roman" panose="02020603050405020304" pitchFamily="18" charset="0"/>
              </a:rPr>
              <a:t>? </a:t>
            </a:r>
          </a:p>
          <a:p>
            <a:pPr marL="514350" indent="-514350">
              <a:buAutoNum type="alphaLcPeriod"/>
            </a:pPr>
            <a:r>
              <a:rPr lang="en-US" sz="3200" b="1" dirty="0">
                <a:latin typeface="Times New Roman" panose="02020603050405020304" pitchFamily="18" charset="0"/>
                <a:cs typeface="Times New Roman" panose="02020603050405020304" pitchFamily="18" charset="0"/>
              </a:rPr>
              <a:t>5 </a:t>
            </a:r>
            <a:r>
              <a:rPr lang="en-US" sz="3200" b="1" dirty="0" err="1">
                <a:latin typeface="Times New Roman" panose="02020603050405020304" pitchFamily="18" charset="0"/>
                <a:cs typeface="Times New Roman" panose="02020603050405020304" pitchFamily="18" charset="0"/>
              </a:rPr>
              <a:t>chiếc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đèn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t>
            </a:r>
            <a:r>
              <a:rPr lang="vi-VN" sz="3200" b="1" dirty="0">
                <a:latin typeface="Times New Roman" panose="02020603050405020304" pitchFamily="18" charset="0"/>
                <a:cs typeface="Times New Roman" panose="02020603050405020304" pitchFamily="18" charset="0"/>
              </a:rPr>
              <a:t>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tờ</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màu</a:t>
            </a:r>
            <a:r>
              <a:rPr lang="en-US" sz="3200" b="1" dirty="0">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64920871-1FCB-4000-B4E2-463BA33C635D}"/>
              </a:ext>
            </a:extLst>
          </p:cNvPr>
          <p:cNvSpPr/>
          <p:nvPr/>
        </p:nvSpPr>
        <p:spPr>
          <a:xfrm>
            <a:off x="5836692" y="2241389"/>
            <a:ext cx="518615" cy="491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630F0CD3-6B3F-4F5D-BDE0-87A91D3CCD0B}"/>
              </a:ext>
            </a:extLst>
          </p:cNvPr>
          <p:cNvSpPr/>
          <p:nvPr/>
        </p:nvSpPr>
        <p:spPr>
          <a:xfrm>
            <a:off x="6937448" y="2738628"/>
            <a:ext cx="518615" cy="491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a:t>
            </a:r>
          </a:p>
        </p:txBody>
      </p:sp>
      <p:pic>
        <p:nvPicPr>
          <p:cNvPr id="12" name="Picture 11">
            <a:extLst>
              <a:ext uri="{FF2B5EF4-FFF2-40B4-BE49-F238E27FC236}">
                <a16:creationId xmlns:a16="http://schemas.microsoft.com/office/drawing/2014/main" id="{B0A5ACB2-9E6F-49C9-8F48-4E7FA6AFDA1B}"/>
              </a:ext>
            </a:extLst>
          </p:cNvPr>
          <p:cNvPicPr>
            <a:picLocks noChangeAspect="1"/>
          </p:cNvPicPr>
          <p:nvPr/>
        </p:nvPicPr>
        <p:blipFill>
          <a:blip r:embed="rId4"/>
          <a:stretch>
            <a:fillRect/>
          </a:stretch>
        </p:blipFill>
        <p:spPr>
          <a:xfrm>
            <a:off x="3692726" y="3678775"/>
            <a:ext cx="5669637" cy="2413552"/>
          </a:xfrm>
          <a:prstGeom prst="rect">
            <a:avLst/>
          </a:prstGeom>
        </p:spPr>
      </p:pic>
      <p:cxnSp>
        <p:nvCxnSpPr>
          <p:cNvPr id="14" name="Straight Connector 13">
            <a:extLst>
              <a:ext uri="{FF2B5EF4-FFF2-40B4-BE49-F238E27FC236}">
                <a16:creationId xmlns:a16="http://schemas.microsoft.com/office/drawing/2014/main" id="{A0D96CB2-E7A1-4584-9701-39EB498B8F7E}"/>
              </a:ext>
            </a:extLst>
          </p:cNvPr>
          <p:cNvCxnSpPr>
            <a:cxnSpLocks/>
          </p:cNvCxnSpPr>
          <p:nvPr/>
        </p:nvCxnSpPr>
        <p:spPr>
          <a:xfrm>
            <a:off x="291548" y="2241388"/>
            <a:ext cx="755374" cy="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ABF59A-C537-4F12-A601-74273BB03D2C}"/>
              </a:ext>
            </a:extLst>
          </p:cNvPr>
          <p:cNvCxnSpPr>
            <a:cxnSpLocks/>
          </p:cNvCxnSpPr>
          <p:nvPr/>
        </p:nvCxnSpPr>
        <p:spPr>
          <a:xfrm>
            <a:off x="5167777" y="2241388"/>
            <a:ext cx="588831" cy="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96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xit" presetSubtype="10" fill="hold" grpId="1" nodeType="clickEffect">
                                  <p:stCondLst>
                                    <p:cond delay="0"/>
                                  </p:stCondLst>
                                  <p:childTnLst>
                                    <p:animEffect transition="out" filter="randombar(horizontal)">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xit" presetSubtype="10" fill="hold" grpId="1" nodeType="clickEffect">
                                  <p:stCondLst>
                                    <p:cond delay="0"/>
                                  </p:stCondLst>
                                  <p:childTnLst>
                                    <p:animEffect transition="out" filter="randombar(horizontal)">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6" presetClass="entr" presetSubtype="21"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arn(inVertical)">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p:bldP spid="10" grpId="0"/>
      <p:bldP spid="3" grpId="0" animBg="1"/>
      <p:bldP spid="3" grpId="1" animBg="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32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ABA1-9D1D-4253-86E3-21F9A2E115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7B318F-D0D2-4685-942F-9234D774C09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9351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CD77A-15A5-4BDC-B055-26C48A68A0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898B3B-DAB1-4D4B-A747-1BAABFFEB39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37248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DCFE1-B512-4C59-8BC8-702313E2FA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53CD3E-2171-4C5C-8A9D-94C39F576D2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27506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1C3BAE-5426-4AFA-8557-3ABBA83F54DB}"/>
              </a:ext>
            </a:extLst>
          </p:cNvPr>
          <p:cNvSpPr txBox="1"/>
          <p:nvPr/>
        </p:nvSpPr>
        <p:spPr>
          <a:xfrm>
            <a:off x="697130" y="42286"/>
            <a:ext cx="1149487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Ở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gần</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mỗi</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đỉnh</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chiếc</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hộp</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gỗ</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dạng</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khối</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lập</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bác</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Hà</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chạm</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ba</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bông</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hoa</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như</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hình</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vẽ</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Bác</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Hà</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chạm</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tất</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cả</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bông</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Nunito Black" pitchFamily="2" charset="0"/>
                <a:ea typeface="+mn-ea"/>
                <a:cs typeface="Times New Roman" panose="02020603050405020304" pitchFamily="18" charset="0"/>
              </a:rPr>
              <a:t>hoa</a:t>
            </a: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a:t>
            </a:r>
          </a:p>
        </p:txBody>
      </p:sp>
      <p:pic>
        <p:nvPicPr>
          <p:cNvPr id="5" name="Picture 4">
            <a:extLst>
              <a:ext uri="{FF2B5EF4-FFF2-40B4-BE49-F238E27FC236}">
                <a16:creationId xmlns:a16="http://schemas.microsoft.com/office/drawing/2014/main" id="{04958094-C1F0-48F3-9EDE-778414AA026A}"/>
              </a:ext>
            </a:extLst>
          </p:cNvPr>
          <p:cNvPicPr>
            <a:picLocks noChangeAspect="1"/>
          </p:cNvPicPr>
          <p:nvPr/>
        </p:nvPicPr>
        <p:blipFill>
          <a:blip r:embed="rId2"/>
          <a:stretch>
            <a:fillRect/>
          </a:stretch>
        </p:blipFill>
        <p:spPr>
          <a:xfrm>
            <a:off x="611814" y="-3936"/>
            <a:ext cx="549090" cy="503568"/>
          </a:xfrm>
          <a:prstGeom prst="rect">
            <a:avLst/>
          </a:prstGeom>
        </p:spPr>
      </p:pic>
      <p:sp>
        <p:nvSpPr>
          <p:cNvPr id="6" name="Rectangle 5">
            <a:extLst>
              <a:ext uri="{FF2B5EF4-FFF2-40B4-BE49-F238E27FC236}">
                <a16:creationId xmlns:a16="http://schemas.microsoft.com/office/drawing/2014/main" id="{C2A05CE0-740F-4CFE-B2B4-C8465C7E01FF}"/>
              </a:ext>
            </a:extLst>
          </p:cNvPr>
          <p:cNvSpPr/>
          <p:nvPr/>
        </p:nvSpPr>
        <p:spPr>
          <a:xfrm>
            <a:off x="10076887" y="950227"/>
            <a:ext cx="424070" cy="4252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Nunito Black" pitchFamily="2" charset="0"/>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7E12AFF-7D01-4060-A4A4-D4AAEE5094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85" b="94915" l="6250" r="91250">
                        <a14:backgroundMark x1="3438" y1="16610" x2="10625" y2="3390"/>
                        <a14:backgroundMark x1="19375" y1="6780" x2="6250" y2="13559"/>
                      </a14:backgroundRemoval>
                    </a14:imgEffect>
                  </a14:imgLayer>
                </a14:imgProps>
              </a:ext>
            </a:extLst>
          </a:blip>
          <a:stretch>
            <a:fillRect/>
          </a:stretch>
        </p:blipFill>
        <p:spPr>
          <a:xfrm>
            <a:off x="8321370" y="2305720"/>
            <a:ext cx="4289625" cy="3787258"/>
          </a:xfrm>
          <a:prstGeom prst="rect">
            <a:avLst/>
          </a:prstGeom>
        </p:spPr>
      </p:pic>
      <p:sp>
        <p:nvSpPr>
          <p:cNvPr id="9" name="TextBox 8">
            <a:extLst>
              <a:ext uri="{FF2B5EF4-FFF2-40B4-BE49-F238E27FC236}">
                <a16:creationId xmlns:a16="http://schemas.microsoft.com/office/drawing/2014/main" id="{9BB09290-EE48-4287-B8A4-20E90778A315}"/>
              </a:ext>
            </a:extLst>
          </p:cNvPr>
          <p:cNvSpPr txBox="1"/>
          <p:nvPr/>
        </p:nvSpPr>
        <p:spPr>
          <a:xfrm>
            <a:off x="1519978" y="2667015"/>
            <a:ext cx="6618319" cy="1532334"/>
          </a:xfrm>
          <a:prstGeom prst="roundRect">
            <a:avLst/>
          </a:prstGeom>
          <a:solidFill>
            <a:schemeClr val="accent4">
              <a:lumMod val="20000"/>
              <a:lumOff val="80000"/>
            </a:schemeClr>
          </a:solidFill>
          <a:ln w="28575">
            <a:solidFill>
              <a:srgbClr val="C00000"/>
            </a:solidFill>
            <a:prstDash val="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rPr>
              <a:t>Hình lập phương gồm có </a:t>
            </a:r>
            <a:r>
              <a:rPr kumimoji="0" lang="en-US" sz="2800" b="0" i="0" u="none" strike="noStrike" kern="1200" cap="none" spc="0" normalizeH="0" baseline="0" noProof="0" dirty="0">
                <a:ln>
                  <a:noFill/>
                </a:ln>
                <a:solidFill>
                  <a:srgbClr val="FF0000"/>
                </a:solidFill>
                <a:effectLst/>
                <a:uLnTx/>
                <a:uFillTx/>
                <a:latin typeface="Nunito Black" pitchFamily="2" charset="0"/>
                <a:ea typeface="+mn-ea"/>
                <a:cs typeface="+mn-cs"/>
              </a:rPr>
              <a:t>6 </a:t>
            </a:r>
            <a:r>
              <a:rPr kumimoji="0" lang="en-US" sz="2800" b="0" i="0" u="none" strike="noStrike" kern="1200" cap="none" spc="0" normalizeH="0" baseline="0" noProof="0" dirty="0" err="1">
                <a:ln>
                  <a:noFill/>
                </a:ln>
                <a:solidFill>
                  <a:srgbClr val="FF0000"/>
                </a:solidFill>
                <a:effectLst/>
                <a:uLnTx/>
                <a:uFillTx/>
                <a:latin typeface="Nunito Black" pitchFamily="2" charset="0"/>
                <a:ea typeface="+mn-ea"/>
                <a:cs typeface="+mn-cs"/>
              </a:rPr>
              <a:t>mặt</a:t>
            </a:r>
            <a:r>
              <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rPr>
              <a:t>. </a:t>
            </a:r>
            <a:endParaRPr kumimoji="0" 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rPr>
              <a:t>Ở mỗi </a:t>
            </a:r>
            <a:r>
              <a:rPr kumimoji="0" lang="en-US" sz="2800" b="0" i="0" u="none" strike="noStrike" kern="1200" cap="none" spc="0" normalizeH="0" baseline="0" noProof="0" dirty="0" err="1">
                <a:ln>
                  <a:noFill/>
                </a:ln>
                <a:solidFill>
                  <a:srgbClr val="FF0000"/>
                </a:solidFill>
                <a:effectLst/>
                <a:uLnTx/>
                <a:uFillTx/>
                <a:latin typeface="Nunito Black" pitchFamily="2" charset="0"/>
                <a:ea typeface="+mn-ea"/>
                <a:cs typeface="+mn-cs"/>
              </a:rPr>
              <a:t>mặt</a:t>
            </a:r>
            <a:r>
              <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rPr>
              <a:t>, bác Hà chạm </a:t>
            </a:r>
            <a:r>
              <a:rPr kumimoji="0" lang="en-US" sz="2800" b="0" i="0" u="none" strike="noStrike" kern="1200" cap="none" spc="0" normalizeH="0" baseline="0" noProof="0" dirty="0">
                <a:ln>
                  <a:noFill/>
                </a:ln>
                <a:solidFill>
                  <a:srgbClr val="FF0000"/>
                </a:solidFill>
                <a:effectLst/>
                <a:uLnTx/>
                <a:uFillTx/>
                <a:latin typeface="Nunito Black" pitchFamily="2" charset="0"/>
                <a:ea typeface="+mn-ea"/>
                <a:cs typeface="+mn-cs"/>
              </a:rPr>
              <a:t>4</a:t>
            </a:r>
            <a:r>
              <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rPr>
              <a:t> bông hoa.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Nunito Black" pitchFamily="2" charset="0"/>
                <a:ea typeface="+mn-ea"/>
                <a:cs typeface="+mn-cs"/>
              </a:rPr>
              <a:t>6</a:t>
            </a:r>
            <a:r>
              <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rPr>
              <a:t> x </a:t>
            </a:r>
            <a:r>
              <a:rPr kumimoji="0" lang="en-US" sz="2800" b="0" i="0" u="none" strike="noStrike" kern="1200" cap="none" spc="0" normalizeH="0" baseline="0" noProof="0" dirty="0">
                <a:ln>
                  <a:noFill/>
                </a:ln>
                <a:solidFill>
                  <a:srgbClr val="FF0000"/>
                </a:solidFill>
                <a:effectLst/>
                <a:uLnTx/>
                <a:uFillTx/>
                <a:latin typeface="Nunito Black" pitchFamily="2" charset="0"/>
                <a:ea typeface="+mn-ea"/>
                <a:cs typeface="+mn-cs"/>
              </a:rPr>
              <a:t>4</a:t>
            </a:r>
            <a:r>
              <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rPr>
              <a:t> = 24 (bông hoa)</a:t>
            </a:r>
          </a:p>
        </p:txBody>
      </p:sp>
      <p:sp>
        <p:nvSpPr>
          <p:cNvPr id="10" name="TextBox 9">
            <a:extLst>
              <a:ext uri="{FF2B5EF4-FFF2-40B4-BE49-F238E27FC236}">
                <a16:creationId xmlns:a16="http://schemas.microsoft.com/office/drawing/2014/main" id="{0FE78641-364A-4999-A7B7-3601FCAC9271}"/>
              </a:ext>
            </a:extLst>
          </p:cNvPr>
          <p:cNvSpPr txBox="1"/>
          <p:nvPr/>
        </p:nvSpPr>
        <p:spPr>
          <a:xfrm>
            <a:off x="3100705" y="1750209"/>
            <a:ext cx="443552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24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bông</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panose="020F0502020204030204"/>
                <a:ea typeface="+mn-ea"/>
                <a:cs typeface="+mn-cs"/>
              </a:rPr>
              <a:t>hoa</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EAF5185-987D-4A97-B41B-1770D8244423}"/>
              </a:ext>
            </a:extLst>
          </p:cNvPr>
          <p:cNvSpPr txBox="1"/>
          <p:nvPr/>
        </p:nvSpPr>
        <p:spPr>
          <a:xfrm>
            <a:off x="191069" y="3098042"/>
            <a:ext cx="13289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Cách</a:t>
            </a:r>
            <a:r>
              <a:rPr kumimoji="0" lang="en-US" sz="3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1</a:t>
            </a:r>
          </a:p>
        </p:txBody>
      </p:sp>
      <p:sp>
        <p:nvSpPr>
          <p:cNvPr id="12" name="TextBox 11">
            <a:extLst>
              <a:ext uri="{FF2B5EF4-FFF2-40B4-BE49-F238E27FC236}">
                <a16:creationId xmlns:a16="http://schemas.microsoft.com/office/drawing/2014/main" id="{C2D0D851-C761-4AAC-BF9C-90BD2A8F03A8}"/>
              </a:ext>
            </a:extLst>
          </p:cNvPr>
          <p:cNvSpPr txBox="1"/>
          <p:nvPr/>
        </p:nvSpPr>
        <p:spPr>
          <a:xfrm>
            <a:off x="191069" y="5008196"/>
            <a:ext cx="13289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Cách</a:t>
            </a:r>
            <a:r>
              <a:rPr kumimoji="0" lang="en-US" sz="3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2</a:t>
            </a:r>
          </a:p>
        </p:txBody>
      </p:sp>
      <p:sp>
        <p:nvSpPr>
          <p:cNvPr id="13" name="TextBox 12">
            <a:extLst>
              <a:ext uri="{FF2B5EF4-FFF2-40B4-BE49-F238E27FC236}">
                <a16:creationId xmlns:a16="http://schemas.microsoft.com/office/drawing/2014/main" id="{F41AD221-EFD9-4834-A718-BD941C3413B9}"/>
              </a:ext>
            </a:extLst>
          </p:cNvPr>
          <p:cNvSpPr txBox="1"/>
          <p:nvPr/>
        </p:nvSpPr>
        <p:spPr>
          <a:xfrm>
            <a:off x="1519977" y="4748893"/>
            <a:ext cx="6618319" cy="1532334"/>
          </a:xfrm>
          <a:prstGeom prst="roundRect">
            <a:avLst/>
          </a:prstGeom>
          <a:solidFill>
            <a:schemeClr val="accent4">
              <a:lumMod val="20000"/>
              <a:lumOff val="80000"/>
            </a:schemeClr>
          </a:solidFill>
          <a:ln w="28575">
            <a:solidFill>
              <a:srgbClr val="C00000"/>
            </a:solidFill>
            <a:prstDash val="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rPr>
              <a:t>Hình lập phương gồm có </a:t>
            </a:r>
            <a:r>
              <a:rPr kumimoji="0" lang="en-US" sz="2800" b="0" i="0" u="none" strike="noStrike" kern="1200" cap="none" spc="0" normalizeH="0" baseline="0" noProof="0" dirty="0">
                <a:ln>
                  <a:noFill/>
                </a:ln>
                <a:solidFill>
                  <a:srgbClr val="FF0000"/>
                </a:solidFill>
                <a:effectLst/>
                <a:uLnTx/>
                <a:uFillTx/>
                <a:latin typeface="Nunito Black" pitchFamily="2" charset="0"/>
                <a:ea typeface="+mn-ea"/>
                <a:cs typeface="+mn-cs"/>
              </a:rPr>
              <a:t>8 </a:t>
            </a:r>
            <a:r>
              <a:rPr kumimoji="0" lang="en-US" sz="2800" b="0" i="0" u="none" strike="noStrike" kern="1200" cap="none" spc="0" normalizeH="0" baseline="0" noProof="0" dirty="0" err="1">
                <a:ln>
                  <a:noFill/>
                </a:ln>
                <a:solidFill>
                  <a:srgbClr val="FF0000"/>
                </a:solidFill>
                <a:effectLst/>
                <a:uLnTx/>
                <a:uFillTx/>
                <a:latin typeface="Nunito Black" pitchFamily="2" charset="0"/>
                <a:ea typeface="+mn-ea"/>
                <a:cs typeface="+mn-cs"/>
              </a:rPr>
              <a:t>đỉnh</a:t>
            </a:r>
            <a:r>
              <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rPr>
              <a:t>. </a:t>
            </a:r>
            <a:endParaRPr kumimoji="0" 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rPr>
              <a:t>Ở mỗi </a:t>
            </a:r>
            <a:r>
              <a:rPr kumimoji="0" lang="en-US" sz="2800" b="0" i="0" u="none" strike="noStrike" kern="1200" cap="none" spc="0" normalizeH="0" baseline="0" noProof="0" dirty="0" err="1">
                <a:ln>
                  <a:noFill/>
                </a:ln>
                <a:solidFill>
                  <a:srgbClr val="FF0000"/>
                </a:solidFill>
                <a:effectLst/>
                <a:uLnTx/>
                <a:uFillTx/>
                <a:latin typeface="Nunito Black" pitchFamily="2" charset="0"/>
                <a:ea typeface="+mn-ea"/>
                <a:cs typeface="+mn-cs"/>
              </a:rPr>
              <a:t>đỉnh</a:t>
            </a:r>
            <a:r>
              <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rPr>
              <a:t>, bác Hà chạm </a:t>
            </a:r>
            <a:r>
              <a:rPr kumimoji="0" lang="en-US" sz="2800" b="0" i="0" u="none" strike="noStrike" kern="1200" cap="none" spc="0" normalizeH="0" baseline="0" noProof="0" dirty="0">
                <a:ln>
                  <a:noFill/>
                </a:ln>
                <a:solidFill>
                  <a:srgbClr val="FF0000"/>
                </a:solidFill>
                <a:effectLst/>
                <a:uLnTx/>
                <a:uFillTx/>
                <a:latin typeface="Nunito Black" pitchFamily="2" charset="0"/>
                <a:ea typeface="+mn-ea"/>
                <a:cs typeface="+mn-cs"/>
              </a:rPr>
              <a:t>3</a:t>
            </a:r>
            <a:r>
              <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rPr>
              <a:t> bông hoa.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Nunito Black" pitchFamily="2" charset="0"/>
                <a:ea typeface="+mn-ea"/>
                <a:cs typeface="+mn-cs"/>
              </a:rPr>
              <a:t>8</a:t>
            </a:r>
            <a:r>
              <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rPr>
              <a:t> x </a:t>
            </a:r>
            <a:r>
              <a:rPr kumimoji="0" lang="en-US" sz="2800" b="0" i="0" u="none" strike="noStrike" kern="1200" cap="none" spc="0" normalizeH="0" baseline="0" noProof="0" dirty="0">
                <a:ln>
                  <a:noFill/>
                </a:ln>
                <a:solidFill>
                  <a:srgbClr val="FF0000"/>
                </a:solidFill>
                <a:effectLst/>
                <a:uLnTx/>
                <a:uFillTx/>
                <a:latin typeface="Nunito Black" pitchFamily="2" charset="0"/>
                <a:ea typeface="+mn-ea"/>
                <a:cs typeface="+mn-cs"/>
              </a:rPr>
              <a:t>3</a:t>
            </a:r>
            <a:r>
              <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rPr>
              <a:t> = 24 (bông hoa)</a:t>
            </a:r>
          </a:p>
        </p:txBody>
      </p:sp>
    </p:spTree>
    <p:extLst>
      <p:ext uri="{BB962C8B-B14F-4D97-AF65-F5344CB8AC3E}">
        <p14:creationId xmlns:p14="http://schemas.microsoft.com/office/powerpoint/2010/main" val="167185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 grpId="0" animBg="1"/>
      <p:bldP spid="10" grpId="0"/>
      <p:bldP spid="11" grpId="0"/>
      <p:bldP spid="12"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D02F-1083-4BF6-8C4D-D145090765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8AB26C-5FCC-4C58-A6DA-DE692BE3A51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158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3BA3D26-E85F-4E71-9FEA-35DB881D3BE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3474693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929FA2-34ED-41D2-9611-E582EDC4518B}"/>
              </a:ext>
            </a:extLst>
          </p:cNvPr>
          <p:cNvPicPr>
            <a:picLocks noChangeAspect="1"/>
          </p:cNvPicPr>
          <p:nvPr/>
        </p:nvPicPr>
        <p:blipFill>
          <a:blip r:embed="rId7"/>
          <a:stretch>
            <a:fillRect/>
          </a:stretch>
        </p:blipFill>
        <p:spPr>
          <a:xfrm>
            <a:off x="80625" y="-98278"/>
            <a:ext cx="12230640" cy="6905535"/>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1788" y="-685800"/>
            <a:ext cx="10457896" cy="5734322"/>
          </a:xfrm>
          <a:prstGeom prst="rect">
            <a:avLst/>
          </a:prstGeom>
        </p:spPr>
      </p:pic>
      <p:sp>
        <p:nvSpPr>
          <p:cNvPr id="7" name="TextBox 6">
            <a:extLst>
              <a:ext uri="{FF2B5EF4-FFF2-40B4-BE49-F238E27FC236}">
                <a16:creationId xmlns:a16="http://schemas.microsoft.com/office/drawing/2014/main" id="{49E3F70C-F09D-45AE-8CDE-908B389F207A}"/>
              </a:ext>
            </a:extLst>
          </p:cNvPr>
          <p:cNvSpPr txBox="1"/>
          <p:nvPr/>
        </p:nvSpPr>
        <p:spPr>
          <a:xfrm>
            <a:off x="2531165" y="700815"/>
            <a:ext cx="735311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highlight>
                  <a:srgbClr val="FFFF00"/>
                </a:highlight>
                <a:latin typeface="Times New Roman" panose="02020603050405020304" pitchFamily="18" charset="0"/>
                <a:cs typeface="Times New Roman" panose="02020603050405020304" pitchFamily="18" charset="0"/>
              </a:rPr>
              <a:t>Câu</a:t>
            </a:r>
            <a:r>
              <a:rPr lang="en-US" sz="3600" b="1" dirty="0">
                <a:solidFill>
                  <a:srgbClr val="FF0000"/>
                </a:solidFill>
                <a:highlight>
                  <a:srgbClr val="FFFF00"/>
                </a:highlight>
                <a:latin typeface="Times New Roman" panose="02020603050405020304" pitchFamily="18" charset="0"/>
                <a:cs typeface="Times New Roman" panose="02020603050405020304" pitchFamily="18" charset="0"/>
              </a:rPr>
              <a:t> 1: </a:t>
            </a:r>
            <a:r>
              <a:rPr kumimoji="0" lang="en-US" sz="36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highlight>
                  <a:srgbClr val="FFFF00"/>
                </a:highlight>
                <a:uLnTx/>
                <a:uFillTx/>
                <a:latin typeface="Times New Roman" panose="02020603050405020304" pitchFamily="18" charset="0"/>
                <a:cs typeface="Times New Roman" panose="02020603050405020304" pitchFamily="18" charset="0"/>
              </a:rPr>
              <a:t>Hình</a:t>
            </a:r>
            <a:r>
              <a:rPr kumimoji="0" lang="en-US" sz="36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highlight>
                  <a:srgbClr val="FFFF00"/>
                </a:highlight>
                <a:uLnTx/>
                <a:uFillTx/>
                <a:latin typeface="Times New Roman" panose="02020603050405020304" pitchFamily="18" charset="0"/>
                <a:cs typeface="Times New Roman" panose="02020603050405020304" pitchFamily="18" charset="0"/>
              </a:rPr>
              <a:t>nào</a:t>
            </a:r>
            <a:r>
              <a:rPr kumimoji="0" lang="en-US" sz="36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highlight>
                  <a:srgbClr val="FFFF00"/>
                </a:highlight>
                <a:uLnTx/>
                <a:uFillTx/>
                <a:latin typeface="Times New Roman" panose="02020603050405020304" pitchFamily="18" charset="0"/>
                <a:cs typeface="Times New Roman" panose="02020603050405020304" pitchFamily="18" charset="0"/>
              </a:rPr>
              <a:t>là</a:t>
            </a:r>
            <a:r>
              <a:rPr kumimoji="0" lang="en-US" sz="36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highlight>
                  <a:srgbClr val="FFFF00"/>
                </a:highlight>
                <a:uLnTx/>
                <a:uFillTx/>
                <a:latin typeface="Times New Roman" panose="02020603050405020304" pitchFamily="18" charset="0"/>
                <a:cs typeface="Times New Roman" panose="02020603050405020304" pitchFamily="18" charset="0"/>
              </a:rPr>
              <a:t>hình</a:t>
            </a:r>
            <a:r>
              <a:rPr kumimoji="0" lang="en-US" sz="36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highlight>
                  <a:srgbClr val="FFFF00"/>
                </a:highlight>
                <a:uLnTx/>
                <a:uFillTx/>
                <a:latin typeface="Times New Roman" panose="02020603050405020304" pitchFamily="18" charset="0"/>
                <a:cs typeface="Times New Roman" panose="02020603050405020304" pitchFamily="18" charset="0"/>
              </a:rPr>
              <a:t>vuông</a:t>
            </a:r>
            <a:r>
              <a:rPr kumimoji="0" lang="en-US" sz="36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CE6368BA-91F3-464D-B0E1-636070DBB6BB}"/>
              </a:ext>
            </a:extLst>
          </p:cNvPr>
          <p:cNvSpPr/>
          <p:nvPr/>
        </p:nvSpPr>
        <p:spPr>
          <a:xfrm>
            <a:off x="2708475" y="4510822"/>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ABCD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sp>
        <p:nvSpPr>
          <p:cNvPr id="9" name="Rectangle 8">
            <a:extLst>
              <a:ext uri="{FF2B5EF4-FFF2-40B4-BE49-F238E27FC236}">
                <a16:creationId xmlns:a16="http://schemas.microsoft.com/office/drawing/2014/main" id="{57129CBA-AB00-46D9-BA65-557E4E278E95}"/>
              </a:ext>
            </a:extLst>
          </p:cNvPr>
          <p:cNvSpPr/>
          <p:nvPr/>
        </p:nvSpPr>
        <p:spPr>
          <a:xfrm>
            <a:off x="6826547" y="4510822"/>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EGHI</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ABCEE7A-EA91-4D1A-99A8-B825AF6CD9ED}"/>
              </a:ext>
            </a:extLst>
          </p:cNvPr>
          <p:cNvSpPr/>
          <p:nvPr/>
        </p:nvSpPr>
        <p:spPr>
          <a:xfrm>
            <a:off x="2708474" y="5311969"/>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MNPQ </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8565BC8A-4762-432C-A0A3-39D72E6C2A3C}"/>
              </a:ext>
            </a:extLst>
          </p:cNvPr>
          <p:cNvSpPr/>
          <p:nvPr/>
        </p:nvSpPr>
        <p:spPr>
          <a:xfrm>
            <a:off x="6800043" y="5347967"/>
            <a:ext cx="5511222"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12" name="Picture 11">
            <a:extLst>
              <a:ext uri="{FF2B5EF4-FFF2-40B4-BE49-F238E27FC236}">
                <a16:creationId xmlns:a16="http://schemas.microsoft.com/office/drawing/2014/main" id="{89C6C7FD-6157-40D3-87C1-0E86E69776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11142" y="4478085"/>
            <a:ext cx="672947" cy="591378"/>
          </a:xfrm>
          <a:prstGeom prst="rect">
            <a:avLst/>
          </a:prstGeom>
        </p:spPr>
      </p:pic>
      <p:pic>
        <p:nvPicPr>
          <p:cNvPr id="13" name="Picture 12">
            <a:extLst>
              <a:ext uri="{FF2B5EF4-FFF2-40B4-BE49-F238E27FC236}">
                <a16:creationId xmlns:a16="http://schemas.microsoft.com/office/drawing/2014/main" id="{42CF35B7-5844-4DF7-A8A8-604390DF4C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82159" y="5412201"/>
            <a:ext cx="672129" cy="590658"/>
          </a:xfrm>
          <a:prstGeom prst="rect">
            <a:avLst/>
          </a:prstGeom>
        </p:spPr>
      </p:pic>
      <p:pic>
        <p:nvPicPr>
          <p:cNvPr id="14" name="Picture 13">
            <a:extLst>
              <a:ext uri="{FF2B5EF4-FFF2-40B4-BE49-F238E27FC236}">
                <a16:creationId xmlns:a16="http://schemas.microsoft.com/office/drawing/2014/main" id="{C8B8D869-04FF-499B-A1EE-9CFEF6688DF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17181" y="4457774"/>
            <a:ext cx="672128" cy="537702"/>
          </a:xfrm>
          <a:prstGeom prst="rect">
            <a:avLst/>
          </a:prstGeom>
        </p:spPr>
      </p:pic>
      <p:pic>
        <p:nvPicPr>
          <p:cNvPr id="15" name="Picture 14">
            <a:extLst>
              <a:ext uri="{FF2B5EF4-FFF2-40B4-BE49-F238E27FC236}">
                <a16:creationId xmlns:a16="http://schemas.microsoft.com/office/drawing/2014/main" id="{E3E105B9-7950-449A-81AE-2DDEFC69A0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25613" y="5338535"/>
            <a:ext cx="672129" cy="590658"/>
          </a:xfrm>
          <a:prstGeom prst="rect">
            <a:avLst/>
          </a:prstGeom>
        </p:spPr>
      </p:pic>
      <p:pic>
        <p:nvPicPr>
          <p:cNvPr id="5" name="Picture 4">
            <a:extLst>
              <a:ext uri="{FF2B5EF4-FFF2-40B4-BE49-F238E27FC236}">
                <a16:creationId xmlns:a16="http://schemas.microsoft.com/office/drawing/2014/main" id="{3012CA9F-C9B5-78F1-2076-A740335A0703}"/>
              </a:ext>
            </a:extLst>
          </p:cNvPr>
          <p:cNvPicPr>
            <a:picLocks noChangeAspect="1"/>
          </p:cNvPicPr>
          <p:nvPr/>
        </p:nvPicPr>
        <p:blipFill>
          <a:blip r:embed="rId11"/>
          <a:stretch>
            <a:fillRect/>
          </a:stretch>
        </p:blipFill>
        <p:spPr>
          <a:xfrm>
            <a:off x="2781408" y="1974949"/>
            <a:ext cx="6622742" cy="1454051"/>
          </a:xfrm>
          <a:prstGeom prst="rect">
            <a:avLst/>
          </a:prstGeom>
        </p:spPr>
      </p:pic>
      <p:sp>
        <p:nvSpPr>
          <p:cNvPr id="33" name="Rectangle 12">
            <a:extLst>
              <a:ext uri="{FF2B5EF4-FFF2-40B4-BE49-F238E27FC236}">
                <a16:creationId xmlns:a16="http://schemas.microsoft.com/office/drawing/2014/main" id="{CA0A5AA6-7F40-4332-AE95-770BB19923FC}"/>
              </a:ext>
            </a:extLst>
          </p:cNvPr>
          <p:cNvSpPr>
            <a:spLocks noChangeArrowheads="1"/>
          </p:cNvSpPr>
          <p:nvPr/>
        </p:nvSpPr>
        <p:spPr bwMode="auto">
          <a:xfrm>
            <a:off x="9601200" y="251957"/>
            <a:ext cx="2590800" cy="914400"/>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5000" b="1" dirty="0" err="1">
                <a:solidFill>
                  <a:srgbClr val="FF3300"/>
                </a:solidFill>
                <a:latin typeface="Times New Roman" panose="02020603050405020304" pitchFamily="18" charset="0"/>
                <a:cs typeface="Times New Roman" panose="02020603050405020304" pitchFamily="18" charset="0"/>
              </a:rPr>
              <a:t>Hết</a:t>
            </a:r>
            <a:r>
              <a:rPr lang="en-US" sz="5000" b="1" dirty="0">
                <a:solidFill>
                  <a:srgbClr val="FF3300"/>
                </a:solidFill>
                <a:latin typeface="Times New Roman" panose="02020603050405020304" pitchFamily="18" charset="0"/>
                <a:cs typeface="Times New Roman" panose="02020603050405020304" pitchFamily="18" charset="0"/>
              </a:rPr>
              <a:t>  </a:t>
            </a:r>
            <a:r>
              <a:rPr lang="en-US" sz="5000" b="1" dirty="0" err="1">
                <a:solidFill>
                  <a:srgbClr val="FF3300"/>
                </a:solidFill>
                <a:latin typeface="Times New Roman" panose="02020603050405020304" pitchFamily="18" charset="0"/>
                <a:cs typeface="Times New Roman" panose="02020603050405020304" pitchFamily="18" charset="0"/>
              </a:rPr>
              <a:t>giờ</a:t>
            </a:r>
            <a:endParaRPr lang="en-US" sz="5000" b="1" dirty="0">
              <a:solidFill>
                <a:srgbClr val="FF3300"/>
              </a:solidFill>
              <a:latin typeface="Times New Roman" panose="02020603050405020304" pitchFamily="18" charset="0"/>
              <a:cs typeface="Times New Roman" panose="02020603050405020304" pitchFamily="18" charset="0"/>
            </a:endParaRPr>
          </a:p>
        </p:txBody>
      </p:sp>
      <p:sp>
        <p:nvSpPr>
          <p:cNvPr id="34" name="Oval 13">
            <a:extLst>
              <a:ext uri="{FF2B5EF4-FFF2-40B4-BE49-F238E27FC236}">
                <a16:creationId xmlns:a16="http://schemas.microsoft.com/office/drawing/2014/main" id="{99D8157B-9CAB-48C4-AA55-C339A46542C6}"/>
              </a:ext>
            </a:extLst>
          </p:cNvPr>
          <p:cNvSpPr>
            <a:spLocks noChangeArrowheads="1"/>
          </p:cNvSpPr>
          <p:nvPr/>
        </p:nvSpPr>
        <p:spPr bwMode="auto">
          <a:xfrm>
            <a:off x="10070005" y="-43071"/>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10</a:t>
            </a:r>
          </a:p>
        </p:txBody>
      </p:sp>
      <p:sp>
        <p:nvSpPr>
          <p:cNvPr id="35" name="Oval 14">
            <a:extLst>
              <a:ext uri="{FF2B5EF4-FFF2-40B4-BE49-F238E27FC236}">
                <a16:creationId xmlns:a16="http://schemas.microsoft.com/office/drawing/2014/main" id="{88577CD2-F633-47CC-BEC2-5F158F7AB614}"/>
              </a:ext>
            </a:extLst>
          </p:cNvPr>
          <p:cNvSpPr>
            <a:spLocks noChangeArrowheads="1"/>
          </p:cNvSpPr>
          <p:nvPr/>
        </p:nvSpPr>
        <p:spPr bwMode="auto">
          <a:xfrm>
            <a:off x="10070005" y="-43071"/>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9</a:t>
            </a:r>
          </a:p>
        </p:txBody>
      </p:sp>
      <p:sp>
        <p:nvSpPr>
          <p:cNvPr id="36" name="Oval 15">
            <a:extLst>
              <a:ext uri="{FF2B5EF4-FFF2-40B4-BE49-F238E27FC236}">
                <a16:creationId xmlns:a16="http://schemas.microsoft.com/office/drawing/2014/main" id="{1EEE098A-2F75-4CB0-8AAE-6253205B1BA2}"/>
              </a:ext>
            </a:extLst>
          </p:cNvPr>
          <p:cNvSpPr>
            <a:spLocks noChangeArrowheads="1"/>
          </p:cNvSpPr>
          <p:nvPr/>
        </p:nvSpPr>
        <p:spPr bwMode="auto">
          <a:xfrm>
            <a:off x="10070005" y="-43071"/>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8</a:t>
            </a:r>
          </a:p>
        </p:txBody>
      </p:sp>
      <p:sp>
        <p:nvSpPr>
          <p:cNvPr id="37" name="Oval 16">
            <a:extLst>
              <a:ext uri="{FF2B5EF4-FFF2-40B4-BE49-F238E27FC236}">
                <a16:creationId xmlns:a16="http://schemas.microsoft.com/office/drawing/2014/main" id="{FE022A04-07D8-4DB6-B69B-7266FC521BCC}"/>
              </a:ext>
            </a:extLst>
          </p:cNvPr>
          <p:cNvSpPr>
            <a:spLocks noChangeArrowheads="1"/>
          </p:cNvSpPr>
          <p:nvPr/>
        </p:nvSpPr>
        <p:spPr bwMode="auto">
          <a:xfrm>
            <a:off x="10070005" y="-43071"/>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7</a:t>
            </a:r>
          </a:p>
        </p:txBody>
      </p:sp>
      <p:sp>
        <p:nvSpPr>
          <p:cNvPr id="38" name="Oval 17">
            <a:extLst>
              <a:ext uri="{FF2B5EF4-FFF2-40B4-BE49-F238E27FC236}">
                <a16:creationId xmlns:a16="http://schemas.microsoft.com/office/drawing/2014/main" id="{244C7AD7-9856-464D-B094-FB3B8B1923BC}"/>
              </a:ext>
            </a:extLst>
          </p:cNvPr>
          <p:cNvSpPr>
            <a:spLocks noChangeArrowheads="1"/>
          </p:cNvSpPr>
          <p:nvPr/>
        </p:nvSpPr>
        <p:spPr bwMode="auto">
          <a:xfrm>
            <a:off x="10070005" y="-43071"/>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6</a:t>
            </a:r>
          </a:p>
        </p:txBody>
      </p:sp>
      <p:sp>
        <p:nvSpPr>
          <p:cNvPr id="39" name="Oval 18">
            <a:extLst>
              <a:ext uri="{FF2B5EF4-FFF2-40B4-BE49-F238E27FC236}">
                <a16:creationId xmlns:a16="http://schemas.microsoft.com/office/drawing/2014/main" id="{2816EC29-72CA-4273-BA1B-E34D630085C4}"/>
              </a:ext>
            </a:extLst>
          </p:cNvPr>
          <p:cNvSpPr>
            <a:spLocks noChangeArrowheads="1"/>
          </p:cNvSpPr>
          <p:nvPr/>
        </p:nvSpPr>
        <p:spPr bwMode="auto">
          <a:xfrm>
            <a:off x="10070005" y="-43071"/>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a:t>
            </a:r>
          </a:p>
        </p:txBody>
      </p:sp>
      <p:sp>
        <p:nvSpPr>
          <p:cNvPr id="40" name="Oval 19">
            <a:extLst>
              <a:ext uri="{FF2B5EF4-FFF2-40B4-BE49-F238E27FC236}">
                <a16:creationId xmlns:a16="http://schemas.microsoft.com/office/drawing/2014/main" id="{0FE164D0-B0AD-4812-802D-0F4E01755347}"/>
              </a:ext>
            </a:extLst>
          </p:cNvPr>
          <p:cNvSpPr>
            <a:spLocks noChangeArrowheads="1"/>
          </p:cNvSpPr>
          <p:nvPr/>
        </p:nvSpPr>
        <p:spPr bwMode="auto">
          <a:xfrm>
            <a:off x="10070005" y="-43071"/>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4</a:t>
            </a:r>
          </a:p>
        </p:txBody>
      </p:sp>
      <p:sp>
        <p:nvSpPr>
          <p:cNvPr id="41" name="Oval 20">
            <a:extLst>
              <a:ext uri="{FF2B5EF4-FFF2-40B4-BE49-F238E27FC236}">
                <a16:creationId xmlns:a16="http://schemas.microsoft.com/office/drawing/2014/main" id="{DE36F79E-6AE9-46CB-A6CE-CCB1B8A186CD}"/>
              </a:ext>
            </a:extLst>
          </p:cNvPr>
          <p:cNvSpPr>
            <a:spLocks noChangeArrowheads="1"/>
          </p:cNvSpPr>
          <p:nvPr/>
        </p:nvSpPr>
        <p:spPr bwMode="auto">
          <a:xfrm>
            <a:off x="10070005" y="-43071"/>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3</a:t>
            </a:r>
          </a:p>
        </p:txBody>
      </p:sp>
      <p:sp>
        <p:nvSpPr>
          <p:cNvPr id="42" name="Oval 21">
            <a:extLst>
              <a:ext uri="{FF2B5EF4-FFF2-40B4-BE49-F238E27FC236}">
                <a16:creationId xmlns:a16="http://schemas.microsoft.com/office/drawing/2014/main" id="{BD84E605-CD4E-44F5-A498-7F9E170ABD62}"/>
              </a:ext>
            </a:extLst>
          </p:cNvPr>
          <p:cNvSpPr>
            <a:spLocks noChangeArrowheads="1"/>
          </p:cNvSpPr>
          <p:nvPr/>
        </p:nvSpPr>
        <p:spPr bwMode="auto">
          <a:xfrm>
            <a:off x="10070005" y="-43071"/>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a:t>
            </a:r>
          </a:p>
        </p:txBody>
      </p:sp>
      <p:sp>
        <p:nvSpPr>
          <p:cNvPr id="43" name="Oval 22">
            <a:extLst>
              <a:ext uri="{FF2B5EF4-FFF2-40B4-BE49-F238E27FC236}">
                <a16:creationId xmlns:a16="http://schemas.microsoft.com/office/drawing/2014/main" id="{E839117E-53CE-4FE4-B721-FA4885BB01E0}"/>
              </a:ext>
            </a:extLst>
          </p:cNvPr>
          <p:cNvSpPr>
            <a:spLocks noChangeArrowheads="1"/>
          </p:cNvSpPr>
          <p:nvPr/>
        </p:nvSpPr>
        <p:spPr bwMode="auto">
          <a:xfrm>
            <a:off x="10070005" y="-43071"/>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35683417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1" presetClass="entr" presetSubtype="0" fill="hold" grpId="0" nodeType="clickEffect">
                                  <p:stCondLst>
                                    <p:cond delay="0"/>
                                  </p:stCondLst>
                                  <p:childTnLst>
                                    <p:set>
                                      <p:cBhvr>
                                        <p:cTn id="33"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par>
                          <p:cTn id="34" fill="hold">
                            <p:stCondLst>
                              <p:cond delay="1000"/>
                            </p:stCondLst>
                            <p:childTnLst>
                              <p:par>
                                <p:cTn id="35" presetID="11" presetClass="entr" presetSubtype="0" fill="hold" grpId="0" nodeType="afterEffect">
                                  <p:stCondLst>
                                    <p:cond delay="0"/>
                                  </p:stCondLst>
                                  <p:childTnLst>
                                    <p:set>
                                      <p:cBhvr>
                                        <p:cTn id="36"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ding.wav"/>
                                        </p:tgtEl>
                                      </p:cMediaNode>
                                    </p:audio>
                                  </p:subTnLst>
                                </p:cTn>
                              </p:par>
                            </p:childTnLst>
                          </p:cTn>
                        </p:par>
                        <p:par>
                          <p:cTn id="37" fill="hold">
                            <p:stCondLst>
                              <p:cond delay="2000"/>
                            </p:stCondLst>
                            <p:childTnLst>
                              <p:par>
                                <p:cTn id="38" presetID="11" presetClass="entr" presetSubtype="0" fill="hold" grpId="0" nodeType="afterEffect">
                                  <p:stCondLst>
                                    <p:cond delay="0"/>
                                  </p:stCondLst>
                                  <p:childTnLst>
                                    <p:set>
                                      <p:cBhvr>
                                        <p:cTn id="39"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ding.wav"/>
                                        </p:tgtEl>
                                      </p:cMediaNode>
                                    </p:audio>
                                  </p:subTnLst>
                                </p:cTn>
                              </p:par>
                            </p:childTnLst>
                          </p:cTn>
                        </p:par>
                        <p:par>
                          <p:cTn id="40" fill="hold">
                            <p:stCondLst>
                              <p:cond delay="3000"/>
                            </p:stCondLst>
                            <p:childTnLst>
                              <p:par>
                                <p:cTn id="41" presetID="11" presetClass="entr" presetSubtype="0" fill="hold" grpId="0" nodeType="afterEffect">
                                  <p:stCondLst>
                                    <p:cond delay="0"/>
                                  </p:stCondLst>
                                  <p:childTnLst>
                                    <p:set>
                                      <p:cBhvr>
                                        <p:cTn id="42"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ding.wav"/>
                                        </p:tgtEl>
                                      </p:cMediaNode>
                                    </p:audio>
                                  </p:subTnLst>
                                </p:cTn>
                              </p:par>
                            </p:childTnLst>
                          </p:cTn>
                        </p:par>
                        <p:par>
                          <p:cTn id="43" fill="hold">
                            <p:stCondLst>
                              <p:cond delay="4000"/>
                            </p:stCondLst>
                            <p:childTnLst>
                              <p:par>
                                <p:cTn id="44" presetID="11" presetClass="entr" presetSubtype="0" fill="hold" grpId="0" nodeType="afterEffect">
                                  <p:stCondLst>
                                    <p:cond delay="0"/>
                                  </p:stCondLst>
                                  <p:childTnLst>
                                    <p:set>
                                      <p:cBhvr>
                                        <p:cTn id="45"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ing.wav"/>
                                        </p:tgtEl>
                                      </p:cMediaNode>
                                    </p:audio>
                                  </p:subTnLst>
                                </p:cTn>
                              </p:par>
                            </p:childTnLst>
                          </p:cTn>
                        </p:par>
                        <p:par>
                          <p:cTn id="46" fill="hold">
                            <p:stCondLst>
                              <p:cond delay="5000"/>
                            </p:stCondLst>
                            <p:childTnLst>
                              <p:par>
                                <p:cTn id="47" presetID="11" presetClass="entr" presetSubtype="0" fill="hold" grpId="0" nodeType="afterEffect">
                                  <p:stCondLst>
                                    <p:cond delay="0"/>
                                  </p:stCondLst>
                                  <p:childTnLst>
                                    <p:set>
                                      <p:cBhvr>
                                        <p:cTn id="48"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ding.wav"/>
                                        </p:tgtEl>
                                      </p:cMediaNode>
                                    </p:audio>
                                  </p:subTnLst>
                                </p:cTn>
                              </p:par>
                            </p:childTnLst>
                          </p:cTn>
                        </p:par>
                        <p:par>
                          <p:cTn id="49" fill="hold">
                            <p:stCondLst>
                              <p:cond delay="6000"/>
                            </p:stCondLst>
                            <p:childTnLst>
                              <p:par>
                                <p:cTn id="50" presetID="11" presetClass="entr" presetSubtype="0" fill="hold" grpId="0" nodeType="afterEffect">
                                  <p:stCondLst>
                                    <p:cond delay="0"/>
                                  </p:stCondLst>
                                  <p:childTnLst>
                                    <p:set>
                                      <p:cBhvr>
                                        <p:cTn id="51"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ding.wav"/>
                                        </p:tgtEl>
                                      </p:cMediaNode>
                                    </p:audio>
                                  </p:subTnLst>
                                </p:cTn>
                              </p:par>
                            </p:childTnLst>
                          </p:cTn>
                        </p:par>
                        <p:par>
                          <p:cTn id="52" fill="hold">
                            <p:stCondLst>
                              <p:cond delay="7000"/>
                            </p:stCondLst>
                            <p:childTnLst>
                              <p:par>
                                <p:cTn id="53" presetID="11" presetClass="entr" presetSubtype="0" fill="hold" grpId="0" nodeType="afterEffect">
                                  <p:stCondLst>
                                    <p:cond delay="0"/>
                                  </p:stCondLst>
                                  <p:childTnLst>
                                    <p:set>
                                      <p:cBhvr>
                                        <p:cTn id="54"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ding.wav"/>
                                        </p:tgtEl>
                                      </p:cMediaNode>
                                    </p:audio>
                                  </p:subTnLst>
                                </p:cTn>
                              </p:par>
                            </p:childTnLst>
                          </p:cTn>
                        </p:par>
                        <p:par>
                          <p:cTn id="55" fill="hold">
                            <p:stCondLst>
                              <p:cond delay="8000"/>
                            </p:stCondLst>
                            <p:childTnLst>
                              <p:par>
                                <p:cTn id="56" presetID="11" presetClass="entr" presetSubtype="0" fill="hold" grpId="0" nodeType="afterEffect">
                                  <p:stCondLst>
                                    <p:cond delay="0"/>
                                  </p:stCondLst>
                                  <p:childTnLst>
                                    <p:set>
                                      <p:cBhvr>
                                        <p:cTn id="57"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ding.wav"/>
                                        </p:tgtEl>
                                      </p:cMediaNode>
                                    </p:audio>
                                  </p:subTnLst>
                                </p:cTn>
                              </p:par>
                            </p:childTnLst>
                          </p:cTn>
                        </p:par>
                        <p:par>
                          <p:cTn id="58" fill="hold">
                            <p:stCondLst>
                              <p:cond delay="9000"/>
                            </p:stCondLst>
                            <p:childTnLst>
                              <p:par>
                                <p:cTn id="59" presetID="11" presetClass="entr" presetSubtype="0" fill="hold" grpId="0" nodeType="afterEffect">
                                  <p:stCondLst>
                                    <p:cond delay="0"/>
                                  </p:stCondLst>
                                  <p:childTnLst>
                                    <p:set>
                                      <p:cBhvr>
                                        <p:cTn id="60"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2" name="ding.wav"/>
                                        </p:tgtEl>
                                      </p:cMediaNode>
                                    </p:audio>
                                  </p:subTnLst>
                                </p:cTn>
                              </p:par>
                            </p:childTnLst>
                          </p:cTn>
                        </p:par>
                        <p:par>
                          <p:cTn id="61" fill="hold">
                            <p:stCondLst>
                              <p:cond delay="10000"/>
                            </p:stCondLst>
                            <p:childTnLst>
                              <p:par>
                                <p:cTn id="62" presetID="4"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box(in)">
                                      <p:cBhvr>
                                        <p:cTn id="64" dur="500"/>
                                        <p:tgtEl>
                                          <p:spTgt spid="33"/>
                                        </p:tgtEl>
                                      </p:cBhvr>
                                    </p:animEffect>
                                  </p:childTnLst>
                                  <p:subTnLst>
                                    <p:audio>
                                      <p:cMediaNode>
                                        <p:cTn display="0" masterRel="sameClick">
                                          <p:stCondLst>
                                            <p:cond evt="begin" delay="0">
                                              <p:tn val="62"/>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8"/>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8"/>
                                        </p:tgtEl>
                                        <p:attrNameLst>
                                          <p:attrName>fillcolor</p:attrName>
                                        </p:attrNameLst>
                                      </p:cBhvr>
                                      <p:to>
                                        <a:srgbClr val="FFF2CC"/>
                                      </p:to>
                                    </p:animClr>
                                    <p:set>
                                      <p:cBhvr>
                                        <p:cTn id="70" dur="250" fill="hold"/>
                                        <p:tgtEl>
                                          <p:spTgt spid="8"/>
                                        </p:tgtEl>
                                        <p:attrNameLst>
                                          <p:attrName>fill.type</p:attrName>
                                        </p:attrNameLst>
                                      </p:cBhvr>
                                      <p:to>
                                        <p:strVal val="solid"/>
                                      </p:to>
                                    </p:set>
                                    <p:set>
                                      <p:cBhvr>
                                        <p:cTn id="71" dur="250" fill="hold"/>
                                        <p:tgtEl>
                                          <p:spTgt spid="8"/>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par>
                                <p:cTn id="72" presetID="23" presetClass="entr" presetSubtype="32" fill="hold" nodeType="withEffect">
                                  <p:stCondLst>
                                    <p:cond delay="1000"/>
                                  </p:stCondLst>
                                  <p:childTnLst>
                                    <p:set>
                                      <p:cBhvr>
                                        <p:cTn id="73" dur="1" fill="hold">
                                          <p:stCondLst>
                                            <p:cond delay="0"/>
                                          </p:stCondLst>
                                        </p:cTn>
                                        <p:tgtEl>
                                          <p:spTgt spid="12"/>
                                        </p:tgtEl>
                                        <p:attrNameLst>
                                          <p:attrName>style.visibility</p:attrName>
                                        </p:attrNameLst>
                                      </p:cBhvr>
                                      <p:to>
                                        <p:strVal val="visible"/>
                                      </p:to>
                                    </p:set>
                                    <p:anim calcmode="lin" valueType="num">
                                      <p:cBhvr>
                                        <p:cTn id="74" dur="250" fill="hold"/>
                                        <p:tgtEl>
                                          <p:spTgt spid="12"/>
                                        </p:tgtEl>
                                        <p:attrNameLst>
                                          <p:attrName>ppt_w</p:attrName>
                                        </p:attrNameLst>
                                      </p:cBhvr>
                                      <p:tavLst>
                                        <p:tav tm="0">
                                          <p:val>
                                            <p:strVal val="4*#ppt_w"/>
                                          </p:val>
                                        </p:tav>
                                        <p:tav tm="100000">
                                          <p:val>
                                            <p:strVal val="#ppt_w"/>
                                          </p:val>
                                        </p:tav>
                                      </p:tavLst>
                                    </p:anim>
                                    <p:anim calcmode="lin" valueType="num">
                                      <p:cBhvr>
                                        <p:cTn id="7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5" name="Wrong Buzzer.wav"/>
                                        </p:tgtEl>
                                      </p:cMediaNode>
                                    </p:audio>
                                  </p:subTnLst>
                                </p:cTn>
                              </p:par>
                              <p:par>
                                <p:cTn id="76" presetID="1" presetClass="emph" presetSubtype="2" fill="hold" nodeType="withEffect">
                                  <p:stCondLst>
                                    <p:cond delay="1000"/>
                                  </p:stCondLst>
                                  <p:childTnLst>
                                    <p:animClr clrSpc="rgb" dir="cw">
                                      <p:cBhvr>
                                        <p:cTn id="77" dur="250" fill="hold"/>
                                        <p:tgtEl>
                                          <p:spTgt spid="8"/>
                                        </p:tgtEl>
                                        <p:attrNameLst>
                                          <p:attrName>fillcolor</p:attrName>
                                        </p:attrNameLst>
                                      </p:cBhvr>
                                      <p:to>
                                        <a:srgbClr val="FFFF00"/>
                                      </p:to>
                                    </p:animClr>
                                    <p:set>
                                      <p:cBhvr>
                                        <p:cTn id="78" dur="250" fill="hold"/>
                                        <p:tgtEl>
                                          <p:spTgt spid="8"/>
                                        </p:tgtEl>
                                        <p:attrNameLst>
                                          <p:attrName>fill.type</p:attrName>
                                        </p:attrNameLst>
                                      </p:cBhvr>
                                      <p:to>
                                        <p:strVal val="solid"/>
                                      </p:to>
                                    </p:set>
                                    <p:set>
                                      <p:cBhvr>
                                        <p:cTn id="7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80" restart="whenNotActive" fill="hold" evtFilter="cancelBubble" nodeType="interactiveSeq">
                <p:stCondLst>
                  <p:cond evt="onClick" delay="0">
                    <p:tgtEl>
                      <p:spTgt spid="9"/>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250" fill="hold"/>
                                        <p:tgtEl>
                                          <p:spTgt spid="9"/>
                                        </p:tgtEl>
                                        <p:attrNameLst>
                                          <p:attrName>fillcolor</p:attrName>
                                        </p:attrNameLst>
                                      </p:cBhvr>
                                      <p:to>
                                        <a:srgbClr val="FFF2CC"/>
                                      </p:to>
                                    </p:animClr>
                                    <p:set>
                                      <p:cBhvr>
                                        <p:cTn id="85" dur="250" fill="hold"/>
                                        <p:tgtEl>
                                          <p:spTgt spid="9"/>
                                        </p:tgtEl>
                                        <p:attrNameLst>
                                          <p:attrName>fill.type</p:attrName>
                                        </p:attrNameLst>
                                      </p:cBhvr>
                                      <p:to>
                                        <p:strVal val="solid"/>
                                      </p:to>
                                    </p:set>
                                    <p:set>
                                      <p:cBhvr>
                                        <p:cTn id="86" dur="250" fill="hold"/>
                                        <p:tgtEl>
                                          <p:spTgt spid="9"/>
                                        </p:tgtEl>
                                        <p:attrNameLst>
                                          <p:attrName>fill.on</p:attrName>
                                        </p:attrNameLst>
                                      </p:cBhvr>
                                      <p:to>
                                        <p:strVal val="true"/>
                                      </p:to>
                                    </p:se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par>
                                <p:cTn id="87" presetID="23" presetClass="entr" presetSubtype="32" fill="hold" nodeType="withEffect">
                                  <p:stCondLst>
                                    <p:cond delay="1000"/>
                                  </p:stCondLst>
                                  <p:childTnLst>
                                    <p:set>
                                      <p:cBhvr>
                                        <p:cTn id="88" dur="1" fill="hold">
                                          <p:stCondLst>
                                            <p:cond delay="0"/>
                                          </p:stCondLst>
                                        </p:cTn>
                                        <p:tgtEl>
                                          <p:spTgt spid="14"/>
                                        </p:tgtEl>
                                        <p:attrNameLst>
                                          <p:attrName>style.visibility</p:attrName>
                                        </p:attrNameLst>
                                      </p:cBhvr>
                                      <p:to>
                                        <p:strVal val="visible"/>
                                      </p:to>
                                    </p:set>
                                    <p:anim calcmode="lin" valueType="num">
                                      <p:cBhvr>
                                        <p:cTn id="89" dur="250" fill="hold"/>
                                        <p:tgtEl>
                                          <p:spTgt spid="14"/>
                                        </p:tgtEl>
                                        <p:attrNameLst>
                                          <p:attrName>ppt_w</p:attrName>
                                        </p:attrNameLst>
                                      </p:cBhvr>
                                      <p:tavLst>
                                        <p:tav tm="0">
                                          <p:val>
                                            <p:strVal val="4*#ppt_w"/>
                                          </p:val>
                                        </p:tav>
                                        <p:tav tm="100000">
                                          <p:val>
                                            <p:strVal val="#ppt_w"/>
                                          </p:val>
                                        </p:tav>
                                      </p:tavLst>
                                    </p:anim>
                                    <p:anim calcmode="lin" valueType="num">
                                      <p:cBhvr>
                                        <p:cTn id="90"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7"/>
                                            </p:cond>
                                          </p:stCondLst>
                                          <p:endCondLst>
                                            <p:cond evt="onStopAudio" delay="0">
                                              <p:tgtEl>
                                                <p:sldTgt/>
                                              </p:tgtEl>
                                            </p:cond>
                                          </p:endCondLst>
                                        </p:cTn>
                                        <p:tgtEl>
                                          <p:sndTgt r:embed="rId6" name="Check mark.wav"/>
                                        </p:tgtEl>
                                      </p:cMediaNode>
                                    </p:audio>
                                  </p:subTnLst>
                                </p:cTn>
                              </p:par>
                              <p:par>
                                <p:cTn id="91" presetID="1" presetClass="emph" presetSubtype="2" fill="hold" nodeType="withEffect">
                                  <p:stCondLst>
                                    <p:cond delay="1000"/>
                                  </p:stCondLst>
                                  <p:childTnLst>
                                    <p:animClr clrSpc="rgb" dir="cw">
                                      <p:cBhvr>
                                        <p:cTn id="92" dur="250" fill="hold"/>
                                        <p:tgtEl>
                                          <p:spTgt spid="9"/>
                                        </p:tgtEl>
                                        <p:attrNameLst>
                                          <p:attrName>fillcolor</p:attrName>
                                        </p:attrNameLst>
                                      </p:cBhvr>
                                      <p:to>
                                        <a:srgbClr val="00B050"/>
                                      </p:to>
                                    </p:animClr>
                                    <p:set>
                                      <p:cBhvr>
                                        <p:cTn id="93" dur="250" fill="hold"/>
                                        <p:tgtEl>
                                          <p:spTgt spid="9"/>
                                        </p:tgtEl>
                                        <p:attrNameLst>
                                          <p:attrName>fill.type</p:attrName>
                                        </p:attrNameLst>
                                      </p:cBhvr>
                                      <p:to>
                                        <p:strVal val="solid"/>
                                      </p:to>
                                    </p:set>
                                    <p:set>
                                      <p:cBhvr>
                                        <p:cTn id="94"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5" restart="whenNotActive" fill="hold" evtFilter="cancelBubble" nodeType="interactiveSeq">
                <p:stCondLst>
                  <p:cond evt="onClick" delay="0">
                    <p:tgtEl>
                      <p:spTgt spid="10"/>
                    </p:tgtEl>
                  </p:cond>
                </p:stCondLst>
                <p:endSync evt="end" delay="0">
                  <p:rtn val="all"/>
                </p:endSync>
                <p:childTnLst>
                  <p:par>
                    <p:cTn id="96" fill="hold">
                      <p:stCondLst>
                        <p:cond delay="0"/>
                      </p:stCondLst>
                      <p:childTnLst>
                        <p:par>
                          <p:cTn id="97" fill="hold">
                            <p:stCondLst>
                              <p:cond delay="0"/>
                            </p:stCondLst>
                            <p:childTnLst>
                              <p:par>
                                <p:cTn id="98" presetID="1" presetClass="emph" presetSubtype="2" fill="hold" nodeType="clickEffect">
                                  <p:stCondLst>
                                    <p:cond delay="0"/>
                                  </p:stCondLst>
                                  <p:childTnLst>
                                    <p:animClr clrSpc="rgb" dir="cw">
                                      <p:cBhvr>
                                        <p:cTn id="99" dur="250" fill="hold"/>
                                        <p:tgtEl>
                                          <p:spTgt spid="10"/>
                                        </p:tgtEl>
                                        <p:attrNameLst>
                                          <p:attrName>fillcolor</p:attrName>
                                        </p:attrNameLst>
                                      </p:cBhvr>
                                      <p:to>
                                        <a:srgbClr val="FFF2CC"/>
                                      </p:to>
                                    </p:animClr>
                                    <p:set>
                                      <p:cBhvr>
                                        <p:cTn id="100" dur="250" fill="hold"/>
                                        <p:tgtEl>
                                          <p:spTgt spid="10"/>
                                        </p:tgtEl>
                                        <p:attrNameLst>
                                          <p:attrName>fill.type</p:attrName>
                                        </p:attrNameLst>
                                      </p:cBhvr>
                                      <p:to>
                                        <p:strVal val="solid"/>
                                      </p:to>
                                    </p:set>
                                    <p:set>
                                      <p:cBhvr>
                                        <p:cTn id="101" dur="250" fill="hold"/>
                                        <p:tgtEl>
                                          <p:spTgt spid="10"/>
                                        </p:tgtEl>
                                        <p:attrNameLst>
                                          <p:attrName>fill.on</p:attrName>
                                        </p:attrNameLst>
                                      </p:cBhvr>
                                      <p:to>
                                        <p:strVal val="true"/>
                                      </p:to>
                                    </p:se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par>
                                <p:cTn id="102" presetID="23" presetClass="entr" presetSubtype="32" fill="hold"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p:cTn id="104" dur="250" fill="hold"/>
                                        <p:tgtEl>
                                          <p:spTgt spid="15"/>
                                        </p:tgtEl>
                                        <p:attrNameLst>
                                          <p:attrName>ppt_w</p:attrName>
                                        </p:attrNameLst>
                                      </p:cBhvr>
                                      <p:tavLst>
                                        <p:tav tm="0">
                                          <p:val>
                                            <p:strVal val="4*#ppt_w"/>
                                          </p:val>
                                        </p:tav>
                                        <p:tav tm="100000">
                                          <p:val>
                                            <p:strVal val="#ppt_w"/>
                                          </p:val>
                                        </p:tav>
                                      </p:tavLst>
                                    </p:anim>
                                    <p:anim calcmode="lin" valueType="num">
                                      <p:cBhvr>
                                        <p:cTn id="105"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2"/>
                                            </p:cond>
                                          </p:stCondLst>
                                          <p:endCondLst>
                                            <p:cond evt="onStopAudio" delay="0">
                                              <p:tgtEl>
                                                <p:sldTgt/>
                                              </p:tgtEl>
                                            </p:cond>
                                          </p:endCondLst>
                                        </p:cTn>
                                        <p:tgtEl>
                                          <p:sndTgt r:embed="rId5" name="Wrong Buzzer.wav"/>
                                        </p:tgtEl>
                                      </p:cMediaNode>
                                    </p:audio>
                                  </p:subTnLst>
                                </p:cTn>
                              </p:par>
                              <p:par>
                                <p:cTn id="106" presetID="1" presetClass="emph" presetSubtype="2" fill="hold" nodeType="withEffect">
                                  <p:stCondLst>
                                    <p:cond delay="0"/>
                                  </p:stCondLst>
                                  <p:childTnLst>
                                    <p:animClr clrSpc="rgb" dir="cw">
                                      <p:cBhvr>
                                        <p:cTn id="107" dur="250" fill="hold"/>
                                        <p:tgtEl>
                                          <p:spTgt spid="10"/>
                                        </p:tgtEl>
                                        <p:attrNameLst>
                                          <p:attrName>fillcolor</p:attrName>
                                        </p:attrNameLst>
                                      </p:cBhvr>
                                      <p:to>
                                        <a:srgbClr val="FFFF00"/>
                                      </p:to>
                                    </p:animClr>
                                    <p:set>
                                      <p:cBhvr>
                                        <p:cTn id="108" dur="250" fill="hold"/>
                                        <p:tgtEl>
                                          <p:spTgt spid="10"/>
                                        </p:tgtEl>
                                        <p:attrNameLst>
                                          <p:attrName>fill.type</p:attrName>
                                        </p:attrNameLst>
                                      </p:cBhvr>
                                      <p:to>
                                        <p:strVal val="solid"/>
                                      </p:to>
                                    </p:set>
                                    <p:set>
                                      <p:cBhvr>
                                        <p:cTn id="109"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10" restart="whenNotActive" fill="hold" evtFilter="cancelBubble" nodeType="interactiveSeq">
                <p:stCondLst>
                  <p:cond evt="onClick" delay="0">
                    <p:tgtEl>
                      <p:spTgt spid="11"/>
                    </p:tgtEl>
                  </p:cond>
                </p:stCondLst>
                <p:endSync evt="end" delay="0">
                  <p:rtn val="all"/>
                </p:endSync>
                <p:childTnLst>
                  <p:par>
                    <p:cTn id="111" fill="hold">
                      <p:stCondLst>
                        <p:cond delay="0"/>
                      </p:stCondLst>
                      <p:childTnLst>
                        <p:par>
                          <p:cTn id="112" fill="hold">
                            <p:stCondLst>
                              <p:cond delay="0"/>
                            </p:stCondLst>
                            <p:childTnLst>
                              <p:par>
                                <p:cTn id="113" presetID="1" presetClass="emph" presetSubtype="2" fill="hold" nodeType="clickEffect">
                                  <p:stCondLst>
                                    <p:cond delay="0"/>
                                  </p:stCondLst>
                                  <p:childTnLst>
                                    <p:animClr clrSpc="rgb" dir="cw">
                                      <p:cBhvr>
                                        <p:cTn id="114" dur="250" fill="hold"/>
                                        <p:tgtEl>
                                          <p:spTgt spid="11"/>
                                        </p:tgtEl>
                                        <p:attrNameLst>
                                          <p:attrName>fillcolor</p:attrName>
                                        </p:attrNameLst>
                                      </p:cBhvr>
                                      <p:to>
                                        <a:srgbClr val="FFF2CC"/>
                                      </p:to>
                                    </p:animClr>
                                    <p:set>
                                      <p:cBhvr>
                                        <p:cTn id="115" dur="250" fill="hold"/>
                                        <p:tgtEl>
                                          <p:spTgt spid="11"/>
                                        </p:tgtEl>
                                        <p:attrNameLst>
                                          <p:attrName>fill.type</p:attrName>
                                        </p:attrNameLst>
                                      </p:cBhvr>
                                      <p:to>
                                        <p:strVal val="solid"/>
                                      </p:to>
                                    </p:set>
                                    <p:set>
                                      <p:cBhvr>
                                        <p:cTn id="116" dur="250" fill="hold"/>
                                        <p:tgtEl>
                                          <p:spTgt spid="11"/>
                                        </p:tgtEl>
                                        <p:attrNameLst>
                                          <p:attrName>fill.on</p:attrName>
                                        </p:attrNameLst>
                                      </p:cBhvr>
                                      <p:to>
                                        <p:strVal val="true"/>
                                      </p:to>
                                    </p:set>
                                  </p:childTnLst>
                                  <p:subTnLst>
                                    <p:audio>
                                      <p:cMediaNode>
                                        <p:cTn display="0" masterRel="sameClick">
                                          <p:stCondLst>
                                            <p:cond evt="begin" delay="0">
                                              <p:tn val="113"/>
                                            </p:cond>
                                          </p:stCondLst>
                                          <p:endCondLst>
                                            <p:cond evt="onStopAudio" delay="0">
                                              <p:tgtEl>
                                                <p:sldTgt/>
                                              </p:tgtEl>
                                            </p:cond>
                                          </p:endCondLst>
                                        </p:cTn>
                                        <p:tgtEl>
                                          <p:sndTgt r:embed="rId4" name="click.wav"/>
                                        </p:tgtEl>
                                      </p:cMediaNode>
                                    </p:audio>
                                  </p:subTnLst>
                                </p:cTn>
                              </p:par>
                              <p:par>
                                <p:cTn id="117" presetID="23" presetClass="entr" presetSubtype="32" fill="hold" nodeType="withEffect">
                                  <p:stCondLst>
                                    <p:cond delay="100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250" fill="hold"/>
                                        <p:tgtEl>
                                          <p:spTgt spid="13"/>
                                        </p:tgtEl>
                                        <p:attrNameLst>
                                          <p:attrName>ppt_w</p:attrName>
                                        </p:attrNameLst>
                                      </p:cBhvr>
                                      <p:tavLst>
                                        <p:tav tm="0">
                                          <p:val>
                                            <p:strVal val="4*#ppt_w"/>
                                          </p:val>
                                        </p:tav>
                                        <p:tav tm="100000">
                                          <p:val>
                                            <p:strVal val="#ppt_w"/>
                                          </p:val>
                                        </p:tav>
                                      </p:tavLst>
                                    </p:anim>
                                    <p:anim calcmode="lin" valueType="num">
                                      <p:cBhvr>
                                        <p:cTn id="12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7"/>
                                            </p:cond>
                                          </p:stCondLst>
                                          <p:endCondLst>
                                            <p:cond evt="onStopAudio" delay="0">
                                              <p:tgtEl>
                                                <p:sldTgt/>
                                              </p:tgtEl>
                                            </p:cond>
                                          </p:endCondLst>
                                        </p:cTn>
                                        <p:tgtEl>
                                          <p:sndTgt r:embed="rId5" name="Wrong Buzzer.wav"/>
                                        </p:tgtEl>
                                      </p:cMediaNode>
                                    </p:audio>
                                  </p:subTnLst>
                                </p:cTn>
                              </p:par>
                              <p:par>
                                <p:cTn id="121" presetID="1" presetClass="emph" presetSubtype="2" fill="hold" nodeType="withEffect">
                                  <p:stCondLst>
                                    <p:cond delay="1000"/>
                                  </p:stCondLst>
                                  <p:childTnLst>
                                    <p:animClr clrSpc="rgb" dir="cw">
                                      <p:cBhvr>
                                        <p:cTn id="122" dur="250" fill="hold"/>
                                        <p:tgtEl>
                                          <p:spTgt spid="11"/>
                                        </p:tgtEl>
                                        <p:attrNameLst>
                                          <p:attrName>fillcolor</p:attrName>
                                        </p:attrNameLst>
                                      </p:cBhvr>
                                      <p:to>
                                        <a:srgbClr val="FFFF00"/>
                                      </p:to>
                                    </p:animClr>
                                    <p:set>
                                      <p:cBhvr>
                                        <p:cTn id="123" dur="250" fill="hold"/>
                                        <p:tgtEl>
                                          <p:spTgt spid="11"/>
                                        </p:tgtEl>
                                        <p:attrNameLst>
                                          <p:attrName>fill.type</p:attrName>
                                        </p:attrNameLst>
                                      </p:cBhvr>
                                      <p:to>
                                        <p:strVal val="solid"/>
                                      </p:to>
                                    </p:set>
                                    <p:set>
                                      <p:cBhvr>
                                        <p:cTn id="124"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7" grpId="0"/>
      <p:bldP spid="8" grpId="0" animBg="1"/>
      <p:bldP spid="9" grpId="0" animBg="1"/>
      <p:bldP spid="10" grpId="0" animBg="1"/>
      <p:bldP spid="1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10E6701-AD4C-48EF-AD5E-E6427212BCFB}"/>
              </a:ext>
            </a:extLst>
          </p:cNvPr>
          <p:cNvPicPr>
            <a:picLocks noChangeAspect="1"/>
          </p:cNvPicPr>
          <p:nvPr/>
        </p:nvPicPr>
        <p:blipFill>
          <a:blip r:embed="rId7"/>
          <a:stretch>
            <a:fillRect/>
          </a:stretch>
        </p:blipFill>
        <p:spPr>
          <a:xfrm>
            <a:off x="-61415" y="-47535"/>
            <a:ext cx="12230640" cy="6905535"/>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538" y="-664859"/>
            <a:ext cx="10191565" cy="5734322"/>
          </a:xfrm>
          <a:prstGeom prst="rect">
            <a:avLst/>
          </a:prstGeom>
        </p:spPr>
      </p:pic>
      <p:sp>
        <p:nvSpPr>
          <p:cNvPr id="8" name="Rectangle 7">
            <a:extLst>
              <a:ext uri="{FF2B5EF4-FFF2-40B4-BE49-F238E27FC236}">
                <a16:creationId xmlns:a16="http://schemas.microsoft.com/office/drawing/2014/main" id="{CE6368BA-91F3-464D-B0E1-636070DBB6BB}"/>
              </a:ext>
            </a:extLst>
          </p:cNvPr>
          <p:cNvSpPr/>
          <p:nvPr/>
        </p:nvSpPr>
        <p:spPr>
          <a:xfrm>
            <a:off x="2350671" y="4510822"/>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mj-lt"/>
                <a:ea typeface="+mn-ea"/>
                <a:cs typeface="+mn-cs"/>
              </a:rPr>
              <a:t>A.</a:t>
            </a:r>
            <a:r>
              <a:rPr kumimoji="0" lang="en-US" sz="3200" b="0" i="0" u="none" strike="noStrike" kern="1200" cap="none" spc="0" normalizeH="0" baseline="0" noProof="0" dirty="0">
                <a:ln>
                  <a:noFill/>
                </a:ln>
                <a:solidFill>
                  <a:prstClr val="black"/>
                </a:solidFill>
                <a:effectLst/>
                <a:uLnTx/>
                <a:uFillTx/>
                <a:latin typeface="+mj-lt"/>
                <a:ea typeface="+mn-ea"/>
                <a:cs typeface="+mn-cs"/>
              </a:rPr>
              <a:t> </a:t>
            </a:r>
            <a:r>
              <a:rPr kumimoji="0" lang="en-US" sz="3200" b="0" i="0" u="none" strike="noStrike" kern="1200" cap="none" spc="0" normalizeH="0" baseline="0" noProof="0" dirty="0" err="1">
                <a:ln>
                  <a:noFill/>
                </a:ln>
                <a:solidFill>
                  <a:prstClr val="black"/>
                </a:solidFill>
                <a:effectLst/>
                <a:uLnTx/>
                <a:uFillTx/>
                <a:latin typeface="+mj-lt"/>
                <a:ea typeface="+mn-ea"/>
                <a:cs typeface="+mn-cs"/>
              </a:rPr>
              <a:t>Hình</a:t>
            </a:r>
            <a:r>
              <a:rPr kumimoji="0" lang="en-US" sz="3200" b="0" i="0" u="none" strike="noStrike" kern="1200" cap="none" spc="0" normalizeH="0" baseline="0" noProof="0" dirty="0">
                <a:ln>
                  <a:noFill/>
                </a:ln>
                <a:solidFill>
                  <a:prstClr val="black"/>
                </a:solidFill>
                <a:effectLst/>
                <a:uLnTx/>
                <a:uFillTx/>
                <a:latin typeface="+mj-lt"/>
                <a:ea typeface="+mn-ea"/>
                <a:cs typeface="+mn-cs"/>
              </a:rPr>
              <a:t> ABCD</a:t>
            </a:r>
            <a:r>
              <a:rPr kumimoji="0" lang="vi-VN" sz="3200" b="0" i="0" u="none" strike="noStrike" kern="1200" cap="none" spc="0" normalizeH="0" baseline="0" noProof="0" dirty="0">
                <a:ln>
                  <a:noFill/>
                </a:ln>
                <a:solidFill>
                  <a:prstClr val="black"/>
                </a:solidFill>
                <a:effectLst/>
                <a:uLnTx/>
                <a:uFillTx/>
                <a:latin typeface="+mj-lt"/>
                <a:ea typeface="+mn-ea"/>
                <a:cs typeface="+mn-cs"/>
              </a:rPr>
              <a:t> </a:t>
            </a:r>
          </a:p>
        </p:txBody>
      </p:sp>
      <p:sp>
        <p:nvSpPr>
          <p:cNvPr id="9" name="Rectangle 8">
            <a:extLst>
              <a:ext uri="{FF2B5EF4-FFF2-40B4-BE49-F238E27FC236}">
                <a16:creationId xmlns:a16="http://schemas.microsoft.com/office/drawing/2014/main" id="{57129CBA-AB00-46D9-BA65-557E4E278E95}"/>
              </a:ext>
            </a:extLst>
          </p:cNvPr>
          <p:cNvSpPr/>
          <p:nvPr/>
        </p:nvSpPr>
        <p:spPr>
          <a:xfrm>
            <a:off x="2380981" y="5347966"/>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mn-ea"/>
                <a:cs typeface="+mn-cs"/>
              </a:rPr>
              <a:t>C</a:t>
            </a:r>
            <a:r>
              <a:rPr kumimoji="0" lang="vi-VN" sz="3200" b="0" i="0" u="none" strike="noStrike" kern="1200" cap="none" spc="0" normalizeH="0" baseline="0" noProof="0" dirty="0">
                <a:ln>
                  <a:noFill/>
                </a:ln>
                <a:solidFill>
                  <a:prstClr val="black"/>
                </a:solidFill>
                <a:effectLst/>
                <a:uLnTx/>
                <a:uFillTx/>
                <a:latin typeface="+mj-lt"/>
                <a:ea typeface="+mn-ea"/>
                <a:cs typeface="+mn-cs"/>
              </a:rPr>
              <a:t>. </a:t>
            </a:r>
            <a:r>
              <a:rPr kumimoji="0" lang="en-US" sz="3200" b="0" i="0" u="none" strike="noStrike" kern="1200" cap="none" spc="0" normalizeH="0" baseline="0" noProof="0" dirty="0" err="1">
                <a:ln>
                  <a:noFill/>
                </a:ln>
                <a:solidFill>
                  <a:prstClr val="black"/>
                </a:solidFill>
                <a:effectLst/>
                <a:uLnTx/>
                <a:uFillTx/>
                <a:latin typeface="+mj-lt"/>
                <a:ea typeface="+mn-ea"/>
                <a:cs typeface="+mn-cs"/>
              </a:rPr>
              <a:t>Hình</a:t>
            </a:r>
            <a:r>
              <a:rPr kumimoji="0" lang="en-US" sz="3200" b="0" i="0" u="none" strike="noStrike" kern="1200" cap="none" spc="0" normalizeH="0" baseline="0" noProof="0" dirty="0">
                <a:ln>
                  <a:noFill/>
                </a:ln>
                <a:solidFill>
                  <a:prstClr val="black"/>
                </a:solidFill>
                <a:effectLst/>
                <a:uLnTx/>
                <a:uFillTx/>
                <a:latin typeface="+mj-lt"/>
                <a:ea typeface="+mn-ea"/>
                <a:cs typeface="+mn-cs"/>
              </a:rPr>
              <a:t> MNPQ</a:t>
            </a:r>
            <a:endParaRPr kumimoji="0" lang="vi-VN" sz="3200" b="0" i="0" u="none" strike="noStrike" kern="1200" cap="none" spc="0" normalizeH="0" baseline="0" noProof="0" dirty="0">
              <a:ln>
                <a:noFill/>
              </a:ln>
              <a:solidFill>
                <a:prstClr val="black"/>
              </a:solidFill>
              <a:effectLst/>
              <a:uLnTx/>
              <a:uFillTx/>
              <a:latin typeface="+mj-lt"/>
              <a:ea typeface="+mn-ea"/>
              <a:cs typeface="+mn-cs"/>
            </a:endParaRPr>
          </a:p>
        </p:txBody>
      </p:sp>
      <p:sp>
        <p:nvSpPr>
          <p:cNvPr id="10" name="Rectangle 9">
            <a:extLst>
              <a:ext uri="{FF2B5EF4-FFF2-40B4-BE49-F238E27FC236}">
                <a16:creationId xmlns:a16="http://schemas.microsoft.com/office/drawing/2014/main" id="{6ABCEE7A-EA91-4D1A-99A8-B825AF6CD9ED}"/>
              </a:ext>
            </a:extLst>
          </p:cNvPr>
          <p:cNvSpPr/>
          <p:nvPr/>
        </p:nvSpPr>
        <p:spPr>
          <a:xfrm>
            <a:off x="6442239" y="4533000"/>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j-lt"/>
                <a:ea typeface="+mn-ea"/>
                <a:cs typeface="+mn-cs"/>
              </a:rPr>
              <a:t>B</a:t>
            </a:r>
            <a:r>
              <a:rPr kumimoji="0" lang="vi-VN" sz="3200" b="0" i="0" u="none" strike="noStrike" kern="1200" cap="none" spc="0" normalizeH="0" baseline="0" noProof="0" dirty="0">
                <a:ln>
                  <a:noFill/>
                </a:ln>
                <a:solidFill>
                  <a:prstClr val="black"/>
                </a:solidFill>
                <a:effectLst/>
                <a:uLnTx/>
                <a:uFillTx/>
                <a:latin typeface="+mj-lt"/>
                <a:ea typeface="+mn-ea"/>
                <a:cs typeface="+mn-cs"/>
              </a:rPr>
              <a:t>.</a:t>
            </a:r>
            <a:r>
              <a:rPr kumimoji="0" lang="en-US" sz="3200" b="0" i="0" u="none" strike="noStrike" kern="1200" cap="none" spc="0" normalizeH="0" baseline="0" noProof="0" dirty="0" err="1">
                <a:ln>
                  <a:noFill/>
                </a:ln>
                <a:solidFill>
                  <a:prstClr val="black"/>
                </a:solidFill>
                <a:effectLst/>
                <a:uLnTx/>
                <a:uFillTx/>
                <a:latin typeface="+mj-lt"/>
                <a:ea typeface="+mn-ea"/>
                <a:cs typeface="+mn-cs"/>
              </a:rPr>
              <a:t>Hình</a:t>
            </a:r>
            <a:r>
              <a:rPr kumimoji="0" lang="en-US" sz="3200" b="0" i="0" u="none" strike="noStrike" kern="1200" cap="none" spc="0" normalizeH="0" baseline="0" noProof="0" dirty="0">
                <a:ln>
                  <a:noFill/>
                </a:ln>
                <a:solidFill>
                  <a:prstClr val="black"/>
                </a:solidFill>
                <a:effectLst/>
                <a:uLnTx/>
                <a:uFillTx/>
                <a:latin typeface="+mj-lt"/>
                <a:ea typeface="+mn-ea"/>
                <a:cs typeface="+mn-cs"/>
              </a:rPr>
              <a:t> EGHI </a:t>
            </a:r>
            <a:endParaRPr kumimoji="0" lang="vi-VN" sz="3200" b="0" i="0" u="none" strike="noStrike" kern="1200" cap="none" spc="0" normalizeH="0" baseline="0" noProof="0" dirty="0">
              <a:ln>
                <a:noFill/>
              </a:ln>
              <a:solidFill>
                <a:prstClr val="black"/>
              </a:solidFill>
              <a:effectLst/>
              <a:uLnTx/>
              <a:uFillTx/>
              <a:latin typeface="+mj-lt"/>
              <a:ea typeface="+mn-ea"/>
              <a:cs typeface="+mn-cs"/>
            </a:endParaRPr>
          </a:p>
        </p:txBody>
      </p:sp>
      <p:pic>
        <p:nvPicPr>
          <p:cNvPr id="12" name="Picture 11">
            <a:extLst>
              <a:ext uri="{FF2B5EF4-FFF2-40B4-BE49-F238E27FC236}">
                <a16:creationId xmlns:a16="http://schemas.microsoft.com/office/drawing/2014/main" id="{89C6C7FD-6157-40D3-87C1-0E86E69776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53338" y="4478085"/>
            <a:ext cx="672947" cy="591378"/>
          </a:xfrm>
          <a:prstGeom prst="rect">
            <a:avLst/>
          </a:prstGeom>
        </p:spPr>
      </p:pic>
      <p:pic>
        <p:nvPicPr>
          <p:cNvPr id="14" name="Picture 13">
            <a:extLst>
              <a:ext uri="{FF2B5EF4-FFF2-40B4-BE49-F238E27FC236}">
                <a16:creationId xmlns:a16="http://schemas.microsoft.com/office/drawing/2014/main" id="{C8B8D869-04FF-499B-A1EE-9CFEF6688DF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98119" y="5347966"/>
            <a:ext cx="672128" cy="537702"/>
          </a:xfrm>
          <a:prstGeom prst="rect">
            <a:avLst/>
          </a:prstGeom>
        </p:spPr>
      </p:pic>
      <p:pic>
        <p:nvPicPr>
          <p:cNvPr id="15" name="Picture 14">
            <a:extLst>
              <a:ext uri="{FF2B5EF4-FFF2-40B4-BE49-F238E27FC236}">
                <a16:creationId xmlns:a16="http://schemas.microsoft.com/office/drawing/2014/main" id="{E3E105B9-7950-449A-81AE-2DDEFC69A0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69200" y="4586135"/>
            <a:ext cx="672129" cy="590658"/>
          </a:xfrm>
          <a:prstGeom prst="rect">
            <a:avLst/>
          </a:prstGeom>
        </p:spPr>
      </p:pic>
      <p:sp>
        <p:nvSpPr>
          <p:cNvPr id="19" name="TextBox 18">
            <a:extLst>
              <a:ext uri="{FF2B5EF4-FFF2-40B4-BE49-F238E27FC236}">
                <a16:creationId xmlns:a16="http://schemas.microsoft.com/office/drawing/2014/main" id="{4EBDCDEB-CC79-02B9-081B-5D5B469A819D}"/>
              </a:ext>
            </a:extLst>
          </p:cNvPr>
          <p:cNvSpPr txBox="1"/>
          <p:nvPr/>
        </p:nvSpPr>
        <p:spPr>
          <a:xfrm>
            <a:off x="2071601" y="1341133"/>
            <a:ext cx="770291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highlight>
                  <a:srgbClr val="FF0000"/>
                </a:highlight>
                <a:uLnTx/>
                <a:uFillTx/>
                <a:latin typeface="+mj-lt"/>
                <a:ea typeface="+mn-ea"/>
                <a:cs typeface="Times New Roman" panose="02020603050405020304" pitchFamily="18" charset="0"/>
              </a:rPr>
              <a:t>Câu</a:t>
            </a:r>
            <a:r>
              <a:rPr kumimoji="0" lang="en-US" sz="3600" b="1" i="0" u="none" strike="noStrike" kern="1200" cap="none" spc="0" normalizeH="0" noProof="0" dirty="0">
                <a:ln>
                  <a:noFill/>
                </a:ln>
                <a:solidFill>
                  <a:prstClr val="white"/>
                </a:solidFill>
                <a:effectLst/>
                <a:highlight>
                  <a:srgbClr val="FF0000"/>
                </a:highlight>
                <a:uLnTx/>
                <a:uFillTx/>
                <a:latin typeface="+mj-lt"/>
                <a:ea typeface="+mn-ea"/>
                <a:cs typeface="Times New Roman" panose="02020603050405020304" pitchFamily="18" charset="0"/>
              </a:rPr>
              <a:t> 2: </a:t>
            </a:r>
            <a:r>
              <a:rPr kumimoji="0" lang="en-US" sz="3600" b="1" i="0" u="none" strike="noStrike" kern="1200" cap="none" spc="0" normalizeH="0" baseline="0" noProof="0" dirty="0" err="1">
                <a:ln>
                  <a:noFill/>
                </a:ln>
                <a:solidFill>
                  <a:prstClr val="white"/>
                </a:solidFill>
                <a:effectLst/>
                <a:highlight>
                  <a:srgbClr val="FF0000"/>
                </a:highlight>
                <a:uLnTx/>
                <a:uFillTx/>
                <a:latin typeface="+mj-lt"/>
                <a:ea typeface="+mn-ea"/>
                <a:cs typeface="Times New Roman" panose="02020603050405020304" pitchFamily="18" charset="0"/>
              </a:rPr>
              <a:t>Hình</a:t>
            </a:r>
            <a:r>
              <a:rPr kumimoji="0" lang="en-US" sz="3600" b="1" i="0" u="none" strike="noStrike" kern="1200" cap="none" spc="0" normalizeH="0" baseline="0" noProof="0" dirty="0">
                <a:ln>
                  <a:noFill/>
                </a:ln>
                <a:solidFill>
                  <a:prstClr val="white"/>
                </a:solidFill>
                <a:effectLst/>
                <a:highlight>
                  <a:srgbClr val="FF0000"/>
                </a:highlight>
                <a:uLnTx/>
                <a:uFillTx/>
                <a:latin typeface="+mj-lt"/>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highlight>
                  <a:srgbClr val="FF0000"/>
                </a:highlight>
                <a:uLnTx/>
                <a:uFillTx/>
                <a:latin typeface="+mj-lt"/>
                <a:ea typeface="+mn-ea"/>
                <a:cs typeface="Times New Roman" panose="02020603050405020304" pitchFamily="18" charset="0"/>
              </a:rPr>
              <a:t>nào</a:t>
            </a:r>
            <a:r>
              <a:rPr kumimoji="0" lang="en-US" sz="3600" b="1" i="0" u="none" strike="noStrike" kern="1200" cap="none" spc="0" normalizeH="0" baseline="0" noProof="0" dirty="0">
                <a:ln>
                  <a:noFill/>
                </a:ln>
                <a:solidFill>
                  <a:prstClr val="white"/>
                </a:solidFill>
                <a:effectLst/>
                <a:highlight>
                  <a:srgbClr val="FF0000"/>
                </a:highlight>
                <a:uLnTx/>
                <a:uFillTx/>
                <a:latin typeface="+mj-lt"/>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highlight>
                  <a:srgbClr val="FF0000"/>
                </a:highlight>
                <a:uLnTx/>
                <a:uFillTx/>
                <a:latin typeface="+mj-lt"/>
                <a:ea typeface="+mn-ea"/>
                <a:cs typeface="Times New Roman" panose="02020603050405020304" pitchFamily="18" charset="0"/>
              </a:rPr>
              <a:t>là</a:t>
            </a:r>
            <a:r>
              <a:rPr kumimoji="0" lang="en-US" sz="3600" b="1" i="0" u="none" strike="noStrike" kern="1200" cap="none" spc="0" normalizeH="0" baseline="0" noProof="0" dirty="0">
                <a:ln>
                  <a:noFill/>
                </a:ln>
                <a:solidFill>
                  <a:prstClr val="white"/>
                </a:solidFill>
                <a:effectLst/>
                <a:highlight>
                  <a:srgbClr val="FF0000"/>
                </a:highlight>
                <a:uLnTx/>
                <a:uFillTx/>
                <a:latin typeface="+mj-lt"/>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highlight>
                  <a:srgbClr val="FF0000"/>
                </a:highlight>
                <a:uLnTx/>
                <a:uFillTx/>
                <a:latin typeface="+mj-lt"/>
                <a:ea typeface="+mn-ea"/>
                <a:cs typeface="Times New Roman" panose="02020603050405020304" pitchFamily="18" charset="0"/>
              </a:rPr>
              <a:t>hình</a:t>
            </a:r>
            <a:r>
              <a:rPr kumimoji="0" lang="en-US" sz="3600" b="1" i="0" u="none" strike="noStrike" kern="1200" cap="none" spc="0" normalizeH="0" baseline="0" noProof="0" dirty="0">
                <a:ln>
                  <a:noFill/>
                </a:ln>
                <a:solidFill>
                  <a:prstClr val="white"/>
                </a:solidFill>
                <a:effectLst/>
                <a:highlight>
                  <a:srgbClr val="FF0000"/>
                </a:highlight>
                <a:uLnTx/>
                <a:uFillTx/>
                <a:latin typeface="+mj-lt"/>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highlight>
                  <a:srgbClr val="FF0000"/>
                </a:highlight>
                <a:uLnTx/>
                <a:uFillTx/>
                <a:latin typeface="+mj-lt"/>
                <a:ea typeface="+mn-ea"/>
                <a:cs typeface="Times New Roman" panose="02020603050405020304" pitchFamily="18" charset="0"/>
              </a:rPr>
              <a:t>chữ</a:t>
            </a:r>
            <a:r>
              <a:rPr kumimoji="0" lang="en-US" sz="3600" b="1" i="0" u="none" strike="noStrike" kern="1200" cap="none" spc="0" normalizeH="0" baseline="0" noProof="0" dirty="0">
                <a:ln>
                  <a:noFill/>
                </a:ln>
                <a:solidFill>
                  <a:prstClr val="white"/>
                </a:solidFill>
                <a:effectLst/>
                <a:highlight>
                  <a:srgbClr val="FF0000"/>
                </a:highlight>
                <a:uLnTx/>
                <a:uFillTx/>
                <a:latin typeface="+mj-lt"/>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highlight>
                  <a:srgbClr val="FF0000"/>
                </a:highlight>
                <a:uLnTx/>
                <a:uFillTx/>
                <a:latin typeface="+mj-lt"/>
                <a:ea typeface="+mn-ea"/>
                <a:cs typeface="Times New Roman" panose="02020603050405020304" pitchFamily="18" charset="0"/>
              </a:rPr>
              <a:t>nhật</a:t>
            </a:r>
            <a:r>
              <a:rPr kumimoji="0" lang="en-US" sz="3600" b="1" i="0" u="none" strike="noStrike" kern="1200" cap="none" spc="0" normalizeH="0" baseline="0" noProof="0" dirty="0">
                <a:ln>
                  <a:noFill/>
                </a:ln>
                <a:solidFill>
                  <a:prstClr val="white"/>
                </a:solidFill>
                <a:effectLst/>
                <a:highlight>
                  <a:srgbClr val="FF0000"/>
                </a:highlight>
                <a:uLnTx/>
                <a:uFillTx/>
                <a:latin typeface="+mj-lt"/>
                <a:ea typeface="+mn-ea"/>
                <a:cs typeface="Times New Roman" panose="02020603050405020304" pitchFamily="18" charset="0"/>
              </a:rPr>
              <a:t>?</a:t>
            </a:r>
          </a:p>
        </p:txBody>
      </p:sp>
      <p:pic>
        <p:nvPicPr>
          <p:cNvPr id="3" name="Picture 2">
            <a:extLst>
              <a:ext uri="{FF2B5EF4-FFF2-40B4-BE49-F238E27FC236}">
                <a16:creationId xmlns:a16="http://schemas.microsoft.com/office/drawing/2014/main" id="{3BD5DB37-0786-9783-96AD-6596BED3A820}"/>
              </a:ext>
            </a:extLst>
          </p:cNvPr>
          <p:cNvPicPr>
            <a:picLocks noChangeAspect="1"/>
          </p:cNvPicPr>
          <p:nvPr/>
        </p:nvPicPr>
        <p:blipFill>
          <a:blip r:embed="rId11"/>
          <a:stretch>
            <a:fillRect/>
          </a:stretch>
        </p:blipFill>
        <p:spPr>
          <a:xfrm>
            <a:off x="2350671" y="2219156"/>
            <a:ext cx="7144770" cy="1553854"/>
          </a:xfrm>
          <a:prstGeom prst="rect">
            <a:avLst/>
          </a:prstGeom>
        </p:spPr>
      </p:pic>
      <p:sp>
        <p:nvSpPr>
          <p:cNvPr id="13" name="Rectangle 12">
            <a:extLst>
              <a:ext uri="{FF2B5EF4-FFF2-40B4-BE49-F238E27FC236}">
                <a16:creationId xmlns:a16="http://schemas.microsoft.com/office/drawing/2014/main" id="{93152293-FEDD-4FBF-9C53-68F325174C72}"/>
              </a:ext>
            </a:extLst>
          </p:cNvPr>
          <p:cNvSpPr>
            <a:spLocks noChangeArrowheads="1"/>
          </p:cNvSpPr>
          <p:nvPr/>
        </p:nvSpPr>
        <p:spPr bwMode="auto">
          <a:xfrm>
            <a:off x="9306349" y="351182"/>
            <a:ext cx="2590800" cy="914400"/>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5000" b="1" dirty="0" err="1">
                <a:solidFill>
                  <a:srgbClr val="FF3300"/>
                </a:solidFill>
                <a:latin typeface="+mj-lt"/>
              </a:rPr>
              <a:t>Hết</a:t>
            </a:r>
            <a:r>
              <a:rPr lang="en-US" sz="5000" b="1" dirty="0">
                <a:solidFill>
                  <a:srgbClr val="FF3300"/>
                </a:solidFill>
                <a:latin typeface="+mj-lt"/>
              </a:rPr>
              <a:t> </a:t>
            </a:r>
            <a:r>
              <a:rPr lang="en-US" sz="5000" b="1" dirty="0" err="1">
                <a:solidFill>
                  <a:srgbClr val="FF3300"/>
                </a:solidFill>
                <a:latin typeface="+mj-lt"/>
              </a:rPr>
              <a:t>giờ</a:t>
            </a:r>
            <a:endParaRPr lang="en-US" sz="5000" b="1" dirty="0">
              <a:solidFill>
                <a:srgbClr val="FF3300"/>
              </a:solidFill>
              <a:latin typeface="+mj-lt"/>
            </a:endParaRPr>
          </a:p>
        </p:txBody>
      </p:sp>
      <p:sp>
        <p:nvSpPr>
          <p:cNvPr id="17" name="Oval 13">
            <a:extLst>
              <a:ext uri="{FF2B5EF4-FFF2-40B4-BE49-F238E27FC236}">
                <a16:creationId xmlns:a16="http://schemas.microsoft.com/office/drawing/2014/main" id="{3FB98BAD-BD52-4D67-B46A-A46404C4D194}"/>
              </a:ext>
            </a:extLst>
          </p:cNvPr>
          <p:cNvSpPr>
            <a:spLocks noChangeArrowheads="1"/>
          </p:cNvSpPr>
          <p:nvPr/>
        </p:nvSpPr>
        <p:spPr bwMode="auto">
          <a:xfrm>
            <a:off x="10030249" y="-29818"/>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mj-lt"/>
              </a:rPr>
              <a:t>10</a:t>
            </a:r>
          </a:p>
        </p:txBody>
      </p:sp>
      <p:sp>
        <p:nvSpPr>
          <p:cNvPr id="18" name="Oval 14">
            <a:extLst>
              <a:ext uri="{FF2B5EF4-FFF2-40B4-BE49-F238E27FC236}">
                <a16:creationId xmlns:a16="http://schemas.microsoft.com/office/drawing/2014/main" id="{099F311D-2D83-431F-B747-1C248C3384FE}"/>
              </a:ext>
            </a:extLst>
          </p:cNvPr>
          <p:cNvSpPr>
            <a:spLocks noChangeArrowheads="1"/>
          </p:cNvSpPr>
          <p:nvPr/>
        </p:nvSpPr>
        <p:spPr bwMode="auto">
          <a:xfrm>
            <a:off x="10030249" y="-29818"/>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mj-lt"/>
              </a:rPr>
              <a:t>9</a:t>
            </a:r>
          </a:p>
        </p:txBody>
      </p:sp>
      <p:sp>
        <p:nvSpPr>
          <p:cNvPr id="20" name="Oval 15">
            <a:extLst>
              <a:ext uri="{FF2B5EF4-FFF2-40B4-BE49-F238E27FC236}">
                <a16:creationId xmlns:a16="http://schemas.microsoft.com/office/drawing/2014/main" id="{0FCF610C-B144-4762-AD01-594D754E9ECF}"/>
              </a:ext>
            </a:extLst>
          </p:cNvPr>
          <p:cNvSpPr>
            <a:spLocks noChangeArrowheads="1"/>
          </p:cNvSpPr>
          <p:nvPr/>
        </p:nvSpPr>
        <p:spPr bwMode="auto">
          <a:xfrm>
            <a:off x="10030249" y="-29818"/>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mj-lt"/>
              </a:rPr>
              <a:t>8</a:t>
            </a:r>
          </a:p>
        </p:txBody>
      </p:sp>
      <p:sp>
        <p:nvSpPr>
          <p:cNvPr id="21" name="Oval 16">
            <a:extLst>
              <a:ext uri="{FF2B5EF4-FFF2-40B4-BE49-F238E27FC236}">
                <a16:creationId xmlns:a16="http://schemas.microsoft.com/office/drawing/2014/main" id="{681AA538-00A2-44B9-9D94-5AF394C0920E}"/>
              </a:ext>
            </a:extLst>
          </p:cNvPr>
          <p:cNvSpPr>
            <a:spLocks noChangeArrowheads="1"/>
          </p:cNvSpPr>
          <p:nvPr/>
        </p:nvSpPr>
        <p:spPr bwMode="auto">
          <a:xfrm>
            <a:off x="10030249" y="-29818"/>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mj-lt"/>
              </a:rPr>
              <a:t>7</a:t>
            </a:r>
          </a:p>
        </p:txBody>
      </p:sp>
      <p:sp>
        <p:nvSpPr>
          <p:cNvPr id="22" name="Oval 17">
            <a:extLst>
              <a:ext uri="{FF2B5EF4-FFF2-40B4-BE49-F238E27FC236}">
                <a16:creationId xmlns:a16="http://schemas.microsoft.com/office/drawing/2014/main" id="{3B58DFBE-1EC4-4DD5-8BDF-79574DD3A66C}"/>
              </a:ext>
            </a:extLst>
          </p:cNvPr>
          <p:cNvSpPr>
            <a:spLocks noChangeArrowheads="1"/>
          </p:cNvSpPr>
          <p:nvPr/>
        </p:nvSpPr>
        <p:spPr bwMode="auto">
          <a:xfrm>
            <a:off x="10030249" y="-29818"/>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mj-lt"/>
              </a:rPr>
              <a:t>6</a:t>
            </a:r>
          </a:p>
        </p:txBody>
      </p:sp>
      <p:sp>
        <p:nvSpPr>
          <p:cNvPr id="23" name="Oval 18">
            <a:extLst>
              <a:ext uri="{FF2B5EF4-FFF2-40B4-BE49-F238E27FC236}">
                <a16:creationId xmlns:a16="http://schemas.microsoft.com/office/drawing/2014/main" id="{E2526B8D-3C2B-4A67-BEF8-B1ED0FAAE2A3}"/>
              </a:ext>
            </a:extLst>
          </p:cNvPr>
          <p:cNvSpPr>
            <a:spLocks noChangeArrowheads="1"/>
          </p:cNvSpPr>
          <p:nvPr/>
        </p:nvSpPr>
        <p:spPr bwMode="auto">
          <a:xfrm>
            <a:off x="10030249" y="-29818"/>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mj-lt"/>
              </a:rPr>
              <a:t>5</a:t>
            </a:r>
          </a:p>
        </p:txBody>
      </p:sp>
      <p:sp>
        <p:nvSpPr>
          <p:cNvPr id="24" name="Oval 19">
            <a:extLst>
              <a:ext uri="{FF2B5EF4-FFF2-40B4-BE49-F238E27FC236}">
                <a16:creationId xmlns:a16="http://schemas.microsoft.com/office/drawing/2014/main" id="{7A3DEB1D-2B38-4AB0-BF2D-0200A9FD4EE2}"/>
              </a:ext>
            </a:extLst>
          </p:cNvPr>
          <p:cNvSpPr>
            <a:spLocks noChangeArrowheads="1"/>
          </p:cNvSpPr>
          <p:nvPr/>
        </p:nvSpPr>
        <p:spPr bwMode="auto">
          <a:xfrm>
            <a:off x="10030249" y="-29818"/>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mj-lt"/>
              </a:rPr>
              <a:t>4</a:t>
            </a:r>
          </a:p>
        </p:txBody>
      </p:sp>
      <p:sp>
        <p:nvSpPr>
          <p:cNvPr id="25" name="Oval 20">
            <a:extLst>
              <a:ext uri="{FF2B5EF4-FFF2-40B4-BE49-F238E27FC236}">
                <a16:creationId xmlns:a16="http://schemas.microsoft.com/office/drawing/2014/main" id="{11F44DC1-BC32-4FC3-B85B-E9191B3C8ADF}"/>
              </a:ext>
            </a:extLst>
          </p:cNvPr>
          <p:cNvSpPr>
            <a:spLocks noChangeArrowheads="1"/>
          </p:cNvSpPr>
          <p:nvPr/>
        </p:nvSpPr>
        <p:spPr bwMode="auto">
          <a:xfrm>
            <a:off x="10030249" y="-29818"/>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mj-lt"/>
              </a:rPr>
              <a:t>3</a:t>
            </a:r>
          </a:p>
        </p:txBody>
      </p:sp>
      <p:sp>
        <p:nvSpPr>
          <p:cNvPr id="26" name="Oval 21">
            <a:extLst>
              <a:ext uri="{FF2B5EF4-FFF2-40B4-BE49-F238E27FC236}">
                <a16:creationId xmlns:a16="http://schemas.microsoft.com/office/drawing/2014/main" id="{FA6D42AD-284D-4933-9B46-0FBE3CCEF26D}"/>
              </a:ext>
            </a:extLst>
          </p:cNvPr>
          <p:cNvSpPr>
            <a:spLocks noChangeArrowheads="1"/>
          </p:cNvSpPr>
          <p:nvPr/>
        </p:nvSpPr>
        <p:spPr bwMode="auto">
          <a:xfrm>
            <a:off x="10030249" y="-29818"/>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mj-lt"/>
              </a:rPr>
              <a:t>2</a:t>
            </a:r>
          </a:p>
        </p:txBody>
      </p:sp>
      <p:sp>
        <p:nvSpPr>
          <p:cNvPr id="27" name="Oval 22">
            <a:extLst>
              <a:ext uri="{FF2B5EF4-FFF2-40B4-BE49-F238E27FC236}">
                <a16:creationId xmlns:a16="http://schemas.microsoft.com/office/drawing/2014/main" id="{F5EB9F30-6511-4605-9244-02644561EEC1}"/>
              </a:ext>
            </a:extLst>
          </p:cNvPr>
          <p:cNvSpPr>
            <a:spLocks noChangeArrowheads="1"/>
          </p:cNvSpPr>
          <p:nvPr/>
        </p:nvSpPr>
        <p:spPr bwMode="auto">
          <a:xfrm>
            <a:off x="10030249" y="-29818"/>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mj-lt"/>
              </a:rPr>
              <a:t>1</a:t>
            </a:r>
          </a:p>
        </p:txBody>
      </p:sp>
    </p:spTree>
    <p:extLst>
      <p:ext uri="{BB962C8B-B14F-4D97-AF65-F5344CB8AC3E}">
        <p14:creationId xmlns:p14="http://schemas.microsoft.com/office/powerpoint/2010/main" val="3205271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1" presetClass="entr" presetSubtype="0" fill="hold" grpId="0" nodeType="clickEffect">
                                  <p:stCondLst>
                                    <p:cond delay="0"/>
                                  </p:stCondLst>
                                  <p:childTnLst>
                                    <p:set>
                                      <p:cBhvr>
                                        <p:cTn id="3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p:stCondLst>
                              <p:cond delay="1000"/>
                            </p:stCondLst>
                            <p:childTnLst>
                              <p:par>
                                <p:cTn id="32" presetID="11" presetClass="entr" presetSubtype="0" fill="hold" grpId="0" nodeType="afterEffect">
                                  <p:stCondLst>
                                    <p:cond delay="0"/>
                                  </p:stCondLst>
                                  <p:childTnLst>
                                    <p:set>
                                      <p:cBhvr>
                                        <p:cTn id="3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par>
                          <p:cTn id="34" fill="hold">
                            <p:stCondLst>
                              <p:cond delay="2000"/>
                            </p:stCondLst>
                            <p:childTnLst>
                              <p:par>
                                <p:cTn id="35" presetID="11" presetClass="entr" presetSubtype="0" fill="hold" grpId="0" nodeType="afterEffect">
                                  <p:stCondLst>
                                    <p:cond delay="0"/>
                                  </p:stCondLst>
                                  <p:childTnLst>
                                    <p:set>
                                      <p:cBhvr>
                                        <p:cTn id="36"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ding.wav"/>
                                        </p:tgtEl>
                                      </p:cMediaNode>
                                    </p:audio>
                                  </p:subTnLst>
                                </p:cTn>
                              </p:par>
                            </p:childTnLst>
                          </p:cTn>
                        </p:par>
                        <p:par>
                          <p:cTn id="37" fill="hold">
                            <p:stCondLst>
                              <p:cond delay="3000"/>
                            </p:stCondLst>
                            <p:childTnLst>
                              <p:par>
                                <p:cTn id="38" presetID="11" presetClass="entr" presetSubtype="0" fill="hold" grpId="0" nodeType="afterEffect">
                                  <p:stCondLst>
                                    <p:cond delay="0"/>
                                  </p:stCondLst>
                                  <p:childTnLst>
                                    <p:set>
                                      <p:cBhvr>
                                        <p:cTn id="39"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ding.wav"/>
                                        </p:tgtEl>
                                      </p:cMediaNode>
                                    </p:audio>
                                  </p:subTnLst>
                                </p:cTn>
                              </p:par>
                            </p:childTnLst>
                          </p:cTn>
                        </p:par>
                        <p:par>
                          <p:cTn id="40" fill="hold">
                            <p:stCondLst>
                              <p:cond delay="4000"/>
                            </p:stCondLst>
                            <p:childTnLst>
                              <p:par>
                                <p:cTn id="41" presetID="11" presetClass="entr" presetSubtype="0" fill="hold" grpId="0" nodeType="afterEffect">
                                  <p:stCondLst>
                                    <p:cond delay="0"/>
                                  </p:stCondLst>
                                  <p:childTnLst>
                                    <p:set>
                                      <p:cBhvr>
                                        <p:cTn id="42"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ding.wav"/>
                                        </p:tgtEl>
                                      </p:cMediaNode>
                                    </p:audio>
                                  </p:subTnLst>
                                </p:cTn>
                              </p:par>
                            </p:childTnLst>
                          </p:cTn>
                        </p:par>
                        <p:par>
                          <p:cTn id="43" fill="hold">
                            <p:stCondLst>
                              <p:cond delay="5000"/>
                            </p:stCondLst>
                            <p:childTnLst>
                              <p:par>
                                <p:cTn id="44" presetID="11" presetClass="entr" presetSubtype="0" fill="hold" grpId="0" nodeType="afterEffect">
                                  <p:stCondLst>
                                    <p:cond delay="0"/>
                                  </p:stCondLst>
                                  <p:childTnLst>
                                    <p:set>
                                      <p:cBhvr>
                                        <p:cTn id="45"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ing.wav"/>
                                        </p:tgtEl>
                                      </p:cMediaNode>
                                    </p:audio>
                                  </p:subTnLst>
                                </p:cTn>
                              </p:par>
                            </p:childTnLst>
                          </p:cTn>
                        </p:par>
                        <p:par>
                          <p:cTn id="46" fill="hold">
                            <p:stCondLst>
                              <p:cond delay="6000"/>
                            </p:stCondLst>
                            <p:childTnLst>
                              <p:par>
                                <p:cTn id="47" presetID="11" presetClass="entr" presetSubtype="0" fill="hold" grpId="0" nodeType="afterEffect">
                                  <p:stCondLst>
                                    <p:cond delay="0"/>
                                  </p:stCondLst>
                                  <p:childTnLst>
                                    <p:set>
                                      <p:cBhvr>
                                        <p:cTn id="48"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ding.wav"/>
                                        </p:tgtEl>
                                      </p:cMediaNode>
                                    </p:audio>
                                  </p:subTnLst>
                                </p:cTn>
                              </p:par>
                            </p:childTnLst>
                          </p:cTn>
                        </p:par>
                        <p:par>
                          <p:cTn id="49" fill="hold">
                            <p:stCondLst>
                              <p:cond delay="7000"/>
                            </p:stCondLst>
                            <p:childTnLst>
                              <p:par>
                                <p:cTn id="50" presetID="11" presetClass="entr" presetSubtype="0" fill="hold" grpId="0" nodeType="afterEffect">
                                  <p:stCondLst>
                                    <p:cond delay="0"/>
                                  </p:stCondLst>
                                  <p:childTnLst>
                                    <p:set>
                                      <p:cBhvr>
                                        <p:cTn id="51"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ding.wav"/>
                                        </p:tgtEl>
                                      </p:cMediaNode>
                                    </p:audio>
                                  </p:subTnLst>
                                </p:cTn>
                              </p:par>
                            </p:childTnLst>
                          </p:cTn>
                        </p:par>
                        <p:par>
                          <p:cTn id="52" fill="hold">
                            <p:stCondLst>
                              <p:cond delay="8000"/>
                            </p:stCondLst>
                            <p:childTnLst>
                              <p:par>
                                <p:cTn id="53" presetID="11" presetClass="entr" presetSubtype="0" fill="hold" grpId="0" nodeType="afterEffect">
                                  <p:stCondLst>
                                    <p:cond delay="0"/>
                                  </p:stCondLst>
                                  <p:childTnLst>
                                    <p:set>
                                      <p:cBhvr>
                                        <p:cTn id="54"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ding.wav"/>
                                        </p:tgtEl>
                                      </p:cMediaNode>
                                    </p:audio>
                                  </p:subTnLst>
                                </p:cTn>
                              </p:par>
                            </p:childTnLst>
                          </p:cTn>
                        </p:par>
                        <p:par>
                          <p:cTn id="55" fill="hold">
                            <p:stCondLst>
                              <p:cond delay="9000"/>
                            </p:stCondLst>
                            <p:childTnLst>
                              <p:par>
                                <p:cTn id="56" presetID="11" presetClass="entr" presetSubtype="0" fill="hold" grpId="0" nodeType="afterEffect">
                                  <p:stCondLst>
                                    <p:cond delay="0"/>
                                  </p:stCondLst>
                                  <p:childTnLst>
                                    <p:set>
                                      <p:cBhvr>
                                        <p:cTn id="57"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ding.wav"/>
                                        </p:tgtEl>
                                      </p:cMediaNode>
                                    </p:audio>
                                  </p:subTnLst>
                                </p:cTn>
                              </p:par>
                            </p:childTnLst>
                          </p:cTn>
                        </p:par>
                        <p:par>
                          <p:cTn id="58" fill="hold">
                            <p:stCondLst>
                              <p:cond delay="10000"/>
                            </p:stCondLst>
                            <p:childTnLst>
                              <p:par>
                                <p:cTn id="59" presetID="4" presetClass="entr" presetSubtype="16"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ox(in)">
                                      <p:cBhvr>
                                        <p:cTn id="61" dur="500"/>
                                        <p:tgtEl>
                                          <p:spTgt spid="13"/>
                                        </p:tgtEl>
                                      </p:cBhvr>
                                    </p:animEffect>
                                  </p:childTnLst>
                                  <p:subTnLst>
                                    <p:audio>
                                      <p:cMediaNode>
                                        <p:cTn display="0" masterRel="sameClick">
                                          <p:stCondLst>
                                            <p:cond evt="begin" delay="0">
                                              <p:tn val="59"/>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8"/>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8"/>
                                        </p:tgtEl>
                                        <p:attrNameLst>
                                          <p:attrName>fillcolor</p:attrName>
                                        </p:attrNameLst>
                                      </p:cBhvr>
                                      <p:to>
                                        <a:srgbClr val="FFF2CC"/>
                                      </p:to>
                                    </p:animClr>
                                    <p:set>
                                      <p:cBhvr>
                                        <p:cTn id="67" dur="250" fill="hold"/>
                                        <p:tgtEl>
                                          <p:spTgt spid="8"/>
                                        </p:tgtEl>
                                        <p:attrNameLst>
                                          <p:attrName>fill.type</p:attrName>
                                        </p:attrNameLst>
                                      </p:cBhvr>
                                      <p:to>
                                        <p:strVal val="solid"/>
                                      </p:to>
                                    </p:set>
                                    <p:set>
                                      <p:cBhvr>
                                        <p:cTn id="68" dur="250" fill="hold"/>
                                        <p:tgtEl>
                                          <p:spTgt spid="8"/>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12"/>
                                        </p:tgtEl>
                                        <p:attrNameLst>
                                          <p:attrName>style.visibility</p:attrName>
                                        </p:attrNameLst>
                                      </p:cBhvr>
                                      <p:to>
                                        <p:strVal val="visible"/>
                                      </p:to>
                                    </p:set>
                                    <p:anim calcmode="lin" valueType="num">
                                      <p:cBhvr>
                                        <p:cTn id="71" dur="250" fill="hold"/>
                                        <p:tgtEl>
                                          <p:spTgt spid="12"/>
                                        </p:tgtEl>
                                        <p:attrNameLst>
                                          <p:attrName>ppt_w</p:attrName>
                                        </p:attrNameLst>
                                      </p:cBhvr>
                                      <p:tavLst>
                                        <p:tav tm="0">
                                          <p:val>
                                            <p:strVal val="4*#ppt_w"/>
                                          </p:val>
                                        </p:tav>
                                        <p:tav tm="100000">
                                          <p:val>
                                            <p:strVal val="#ppt_w"/>
                                          </p:val>
                                        </p:tav>
                                      </p:tavLst>
                                    </p:anim>
                                    <p:anim calcmode="lin" valueType="num">
                                      <p:cBhvr>
                                        <p:cTn id="72"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5" name="Wrong Buzzer.wav"/>
                                        </p:tgtEl>
                                      </p:cMediaNode>
                                    </p:audio>
                                  </p:subTnLst>
                                </p:cTn>
                              </p:par>
                              <p:par>
                                <p:cTn id="73" presetID="1" presetClass="emph" presetSubtype="2" fill="hold" nodeType="withEffect">
                                  <p:stCondLst>
                                    <p:cond delay="1000"/>
                                  </p:stCondLst>
                                  <p:childTnLst>
                                    <p:animClr clrSpc="rgb" dir="cw">
                                      <p:cBhvr>
                                        <p:cTn id="74" dur="250" fill="hold"/>
                                        <p:tgtEl>
                                          <p:spTgt spid="8"/>
                                        </p:tgtEl>
                                        <p:attrNameLst>
                                          <p:attrName>fillcolor</p:attrName>
                                        </p:attrNameLst>
                                      </p:cBhvr>
                                      <p:to>
                                        <a:srgbClr val="FFFF00"/>
                                      </p:to>
                                    </p:animClr>
                                    <p:set>
                                      <p:cBhvr>
                                        <p:cTn id="75" dur="250" fill="hold"/>
                                        <p:tgtEl>
                                          <p:spTgt spid="8"/>
                                        </p:tgtEl>
                                        <p:attrNameLst>
                                          <p:attrName>fill.type</p:attrName>
                                        </p:attrNameLst>
                                      </p:cBhvr>
                                      <p:to>
                                        <p:strVal val="solid"/>
                                      </p:to>
                                    </p:set>
                                    <p:set>
                                      <p:cBhvr>
                                        <p:cTn id="76"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7" restart="whenNotActive" fill="hold" evtFilter="cancelBubble" nodeType="interactiveSeq">
                <p:stCondLst>
                  <p:cond evt="onClick" delay="0">
                    <p:tgtEl>
                      <p:spTgt spid="9"/>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9"/>
                                        </p:tgtEl>
                                        <p:attrNameLst>
                                          <p:attrName>fillcolor</p:attrName>
                                        </p:attrNameLst>
                                      </p:cBhvr>
                                      <p:to>
                                        <a:srgbClr val="FFF2CC"/>
                                      </p:to>
                                    </p:animClr>
                                    <p:set>
                                      <p:cBhvr>
                                        <p:cTn id="82" dur="250" fill="hold"/>
                                        <p:tgtEl>
                                          <p:spTgt spid="9"/>
                                        </p:tgtEl>
                                        <p:attrNameLst>
                                          <p:attrName>fill.type</p:attrName>
                                        </p:attrNameLst>
                                      </p:cBhvr>
                                      <p:to>
                                        <p:strVal val="solid"/>
                                      </p:to>
                                    </p:set>
                                    <p:set>
                                      <p:cBhvr>
                                        <p:cTn id="83" dur="250" fill="hold"/>
                                        <p:tgtEl>
                                          <p:spTgt spid="9"/>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14"/>
                                        </p:tgtEl>
                                        <p:attrNameLst>
                                          <p:attrName>style.visibility</p:attrName>
                                        </p:attrNameLst>
                                      </p:cBhvr>
                                      <p:to>
                                        <p:strVal val="visible"/>
                                      </p:to>
                                    </p:set>
                                    <p:anim calcmode="lin" valueType="num">
                                      <p:cBhvr>
                                        <p:cTn id="86" dur="250" fill="hold"/>
                                        <p:tgtEl>
                                          <p:spTgt spid="14"/>
                                        </p:tgtEl>
                                        <p:attrNameLst>
                                          <p:attrName>ppt_w</p:attrName>
                                        </p:attrNameLst>
                                      </p:cBhvr>
                                      <p:tavLst>
                                        <p:tav tm="0">
                                          <p:val>
                                            <p:strVal val="4*#ppt_w"/>
                                          </p:val>
                                        </p:tav>
                                        <p:tav tm="100000">
                                          <p:val>
                                            <p:strVal val="#ppt_w"/>
                                          </p:val>
                                        </p:tav>
                                      </p:tavLst>
                                    </p:anim>
                                    <p:anim calcmode="lin" valueType="num">
                                      <p:cBhvr>
                                        <p:cTn id="87"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6" name="Check mark.wav"/>
                                        </p:tgtEl>
                                      </p:cMediaNode>
                                    </p:audio>
                                  </p:subTnLst>
                                </p:cTn>
                              </p:par>
                              <p:par>
                                <p:cTn id="88" presetID="1" presetClass="emph" presetSubtype="2" fill="hold" nodeType="withEffect">
                                  <p:stCondLst>
                                    <p:cond delay="1000"/>
                                  </p:stCondLst>
                                  <p:childTnLst>
                                    <p:animClr clrSpc="rgb" dir="cw">
                                      <p:cBhvr>
                                        <p:cTn id="89" dur="250" fill="hold"/>
                                        <p:tgtEl>
                                          <p:spTgt spid="9"/>
                                        </p:tgtEl>
                                        <p:attrNameLst>
                                          <p:attrName>fillcolor</p:attrName>
                                        </p:attrNameLst>
                                      </p:cBhvr>
                                      <p:to>
                                        <a:srgbClr val="00B050"/>
                                      </p:to>
                                    </p:animClr>
                                    <p:set>
                                      <p:cBhvr>
                                        <p:cTn id="90" dur="250" fill="hold"/>
                                        <p:tgtEl>
                                          <p:spTgt spid="9"/>
                                        </p:tgtEl>
                                        <p:attrNameLst>
                                          <p:attrName>fill.type</p:attrName>
                                        </p:attrNameLst>
                                      </p:cBhvr>
                                      <p:to>
                                        <p:strVal val="solid"/>
                                      </p:to>
                                    </p:set>
                                    <p:set>
                                      <p:cBhvr>
                                        <p:cTn id="91"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2" restart="whenNotActive" fill="hold" evtFilter="cancelBubble" nodeType="interactiveSeq">
                <p:stCondLst>
                  <p:cond evt="onClick" delay="0">
                    <p:tgtEl>
                      <p:spTgt spid="10"/>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250" fill="hold"/>
                                        <p:tgtEl>
                                          <p:spTgt spid="10"/>
                                        </p:tgtEl>
                                        <p:attrNameLst>
                                          <p:attrName>fillcolor</p:attrName>
                                        </p:attrNameLst>
                                      </p:cBhvr>
                                      <p:to>
                                        <a:srgbClr val="FFF2CC"/>
                                      </p:to>
                                    </p:animClr>
                                    <p:set>
                                      <p:cBhvr>
                                        <p:cTn id="97" dur="250" fill="hold"/>
                                        <p:tgtEl>
                                          <p:spTgt spid="10"/>
                                        </p:tgtEl>
                                        <p:attrNameLst>
                                          <p:attrName>fill.type</p:attrName>
                                        </p:attrNameLst>
                                      </p:cBhvr>
                                      <p:to>
                                        <p:strVal val="solid"/>
                                      </p:to>
                                    </p:set>
                                    <p:set>
                                      <p:cBhvr>
                                        <p:cTn id="98" dur="250" fill="hold"/>
                                        <p:tgtEl>
                                          <p:spTgt spid="10"/>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par>
                                <p:cTn id="99" presetID="23" presetClass="entr" presetSubtype="32" fill="hold" nodeType="with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250" fill="hold"/>
                                        <p:tgtEl>
                                          <p:spTgt spid="15"/>
                                        </p:tgtEl>
                                        <p:attrNameLst>
                                          <p:attrName>ppt_w</p:attrName>
                                        </p:attrNameLst>
                                      </p:cBhvr>
                                      <p:tavLst>
                                        <p:tav tm="0">
                                          <p:val>
                                            <p:strVal val="4*#ppt_w"/>
                                          </p:val>
                                        </p:tav>
                                        <p:tav tm="100000">
                                          <p:val>
                                            <p:strVal val="#ppt_w"/>
                                          </p:val>
                                        </p:tav>
                                      </p:tavLst>
                                    </p:anim>
                                    <p:anim calcmode="lin" valueType="num">
                                      <p:cBhvr>
                                        <p:cTn id="102"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9"/>
                                            </p:cond>
                                          </p:stCondLst>
                                          <p:endCondLst>
                                            <p:cond evt="onStopAudio" delay="0">
                                              <p:tgtEl>
                                                <p:sldTgt/>
                                              </p:tgtEl>
                                            </p:cond>
                                          </p:endCondLst>
                                        </p:cTn>
                                        <p:tgtEl>
                                          <p:sndTgt r:embed="rId5" name="Wrong Buzzer.wav"/>
                                        </p:tgtEl>
                                      </p:cMediaNode>
                                    </p:audio>
                                  </p:subTnLst>
                                </p:cTn>
                              </p:par>
                              <p:par>
                                <p:cTn id="103" presetID="1" presetClass="emph" presetSubtype="2" fill="hold" nodeType="withEffect">
                                  <p:stCondLst>
                                    <p:cond delay="0"/>
                                  </p:stCondLst>
                                  <p:childTnLst>
                                    <p:animClr clrSpc="rgb" dir="cw">
                                      <p:cBhvr>
                                        <p:cTn id="104" dur="250" fill="hold"/>
                                        <p:tgtEl>
                                          <p:spTgt spid="10"/>
                                        </p:tgtEl>
                                        <p:attrNameLst>
                                          <p:attrName>fillcolor</p:attrName>
                                        </p:attrNameLst>
                                      </p:cBhvr>
                                      <p:to>
                                        <a:srgbClr val="FFFF00"/>
                                      </p:to>
                                    </p:animClr>
                                    <p:set>
                                      <p:cBhvr>
                                        <p:cTn id="105" dur="250" fill="hold"/>
                                        <p:tgtEl>
                                          <p:spTgt spid="10"/>
                                        </p:tgtEl>
                                        <p:attrNameLst>
                                          <p:attrName>fill.type</p:attrName>
                                        </p:attrNameLst>
                                      </p:cBhvr>
                                      <p:to>
                                        <p:strVal val="solid"/>
                                      </p:to>
                                    </p:set>
                                    <p:set>
                                      <p:cBhvr>
                                        <p:cTn id="106"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9" grpId="0"/>
      <p:bldP spid="13"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77ACC03-59BC-4BC1-B680-78445C8C8B9E}"/>
              </a:ext>
            </a:extLst>
          </p:cNvPr>
          <p:cNvPicPr>
            <a:picLocks noChangeAspect="1"/>
          </p:cNvPicPr>
          <p:nvPr/>
        </p:nvPicPr>
        <p:blipFill>
          <a:blip r:embed="rId7"/>
          <a:stretch>
            <a:fillRect/>
          </a:stretch>
        </p:blipFill>
        <p:spPr>
          <a:xfrm>
            <a:off x="-69593" y="0"/>
            <a:ext cx="12230640" cy="6905535"/>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630" y="-297440"/>
            <a:ext cx="10768614" cy="5734322"/>
          </a:xfrm>
          <a:prstGeom prst="rect">
            <a:avLst/>
          </a:prstGeom>
        </p:spPr>
      </p:pic>
      <p:sp>
        <p:nvSpPr>
          <p:cNvPr id="8" name="Rectangle 7">
            <a:extLst>
              <a:ext uri="{FF2B5EF4-FFF2-40B4-BE49-F238E27FC236}">
                <a16:creationId xmlns:a16="http://schemas.microsoft.com/office/drawing/2014/main" id="{CE6368BA-91F3-464D-B0E1-636070DBB6BB}"/>
              </a:ext>
            </a:extLst>
          </p:cNvPr>
          <p:cNvSpPr/>
          <p:nvPr/>
        </p:nvSpPr>
        <p:spPr>
          <a:xfrm>
            <a:off x="2350671" y="4510822"/>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mj-lt"/>
                <a:ea typeface="+mn-ea"/>
                <a:cs typeface="+mn-cs"/>
              </a:rPr>
              <a:t>A.</a:t>
            </a:r>
            <a:r>
              <a:rPr kumimoji="0" lang="en-US" sz="3200" b="1" i="0" u="none" strike="noStrike" kern="1200" cap="none" spc="0" normalizeH="0" baseline="0" noProof="0" dirty="0">
                <a:ln>
                  <a:noFill/>
                </a:ln>
                <a:solidFill>
                  <a:prstClr val="black"/>
                </a:solidFill>
                <a:effectLst/>
                <a:uLnTx/>
                <a:uFillTx/>
                <a:latin typeface="+mj-lt"/>
                <a:ea typeface="+mn-ea"/>
                <a:cs typeface="+mn-cs"/>
              </a:rPr>
              <a:t> </a:t>
            </a:r>
            <a:r>
              <a:rPr kumimoji="0" lang="en-US" sz="3200" b="1" i="0" u="none" strike="noStrike" kern="1200" cap="none" spc="0" normalizeH="0" baseline="0" noProof="0" dirty="0" err="1">
                <a:ln>
                  <a:noFill/>
                </a:ln>
                <a:solidFill>
                  <a:prstClr val="black"/>
                </a:solidFill>
                <a:effectLst/>
                <a:uLnTx/>
                <a:uFillTx/>
                <a:latin typeface="+mj-lt"/>
                <a:ea typeface="+mn-ea"/>
                <a:cs typeface="+mn-cs"/>
              </a:rPr>
              <a:t>Hình</a:t>
            </a:r>
            <a:r>
              <a:rPr kumimoji="0" lang="en-US" sz="3200" b="1" i="0" u="none" strike="noStrike" kern="1200" cap="none" spc="0" normalizeH="0" baseline="0" noProof="0" dirty="0">
                <a:ln>
                  <a:noFill/>
                </a:ln>
                <a:solidFill>
                  <a:prstClr val="black"/>
                </a:solidFill>
                <a:effectLst/>
                <a:uLnTx/>
                <a:uFillTx/>
                <a:latin typeface="+mj-lt"/>
                <a:ea typeface="+mn-ea"/>
                <a:cs typeface="+mn-cs"/>
              </a:rPr>
              <a:t> B</a:t>
            </a:r>
            <a:r>
              <a:rPr kumimoji="0" lang="vi-VN" sz="3200" b="1" i="0" u="none" strike="noStrike" kern="1200" cap="none" spc="0" normalizeH="0" baseline="0" noProof="0" dirty="0">
                <a:ln>
                  <a:noFill/>
                </a:ln>
                <a:solidFill>
                  <a:prstClr val="black"/>
                </a:solidFill>
                <a:effectLst/>
                <a:uLnTx/>
                <a:uFillTx/>
                <a:latin typeface="+mj-lt"/>
                <a:ea typeface="+mn-ea"/>
                <a:cs typeface="+mn-cs"/>
              </a:rPr>
              <a:t> </a:t>
            </a:r>
          </a:p>
        </p:txBody>
      </p:sp>
      <p:sp>
        <p:nvSpPr>
          <p:cNvPr id="9" name="Rectangle 8">
            <a:extLst>
              <a:ext uri="{FF2B5EF4-FFF2-40B4-BE49-F238E27FC236}">
                <a16:creationId xmlns:a16="http://schemas.microsoft.com/office/drawing/2014/main" id="{57129CBA-AB00-46D9-BA65-557E4E278E95}"/>
              </a:ext>
            </a:extLst>
          </p:cNvPr>
          <p:cNvSpPr/>
          <p:nvPr/>
        </p:nvSpPr>
        <p:spPr>
          <a:xfrm>
            <a:off x="6360801" y="5372268"/>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mj-lt"/>
                <a:ea typeface="+mn-ea"/>
                <a:cs typeface="+mn-cs"/>
              </a:rPr>
              <a:t>D</a:t>
            </a:r>
            <a:r>
              <a:rPr kumimoji="0" lang="vi-VN" sz="3200" b="1" i="0" u="none" strike="noStrike" kern="1200" cap="none" spc="0" normalizeH="0" baseline="0" noProof="0" dirty="0">
                <a:ln>
                  <a:noFill/>
                </a:ln>
                <a:solidFill>
                  <a:prstClr val="black"/>
                </a:solidFill>
                <a:effectLst/>
                <a:uLnTx/>
                <a:uFillTx/>
                <a:latin typeface="+mj-lt"/>
                <a:ea typeface="+mn-ea"/>
                <a:cs typeface="+mn-cs"/>
              </a:rPr>
              <a:t>.</a:t>
            </a:r>
            <a:r>
              <a:rPr kumimoji="0" lang="en-US" sz="3200" b="1" i="0" u="none" strike="noStrike" kern="1200" cap="none" spc="0" normalizeH="0" baseline="0" noProof="0" dirty="0">
                <a:ln>
                  <a:noFill/>
                </a:ln>
                <a:solidFill>
                  <a:prstClr val="black"/>
                </a:solidFill>
                <a:effectLst/>
                <a:uLnTx/>
                <a:uFillTx/>
                <a:latin typeface="+mj-lt"/>
                <a:ea typeface="+mn-ea"/>
                <a:cs typeface="+mn-cs"/>
              </a:rPr>
              <a:t> </a:t>
            </a:r>
            <a:r>
              <a:rPr kumimoji="0" lang="en-US" sz="3200" b="1" i="0" u="none" strike="noStrike" kern="1200" cap="none" spc="0" normalizeH="0" baseline="0" noProof="0" dirty="0" err="1">
                <a:ln>
                  <a:noFill/>
                </a:ln>
                <a:solidFill>
                  <a:prstClr val="black"/>
                </a:solidFill>
                <a:effectLst/>
                <a:uLnTx/>
                <a:uFillTx/>
                <a:latin typeface="+mj-lt"/>
                <a:ea typeface="+mn-ea"/>
                <a:cs typeface="+mn-cs"/>
              </a:rPr>
              <a:t>Hình</a:t>
            </a:r>
            <a:r>
              <a:rPr kumimoji="0" lang="en-US" sz="3200" b="1" i="0" u="none" strike="noStrike" kern="1200" cap="none" spc="0" normalizeH="0" baseline="0" noProof="0" dirty="0">
                <a:ln>
                  <a:noFill/>
                </a:ln>
                <a:solidFill>
                  <a:prstClr val="black"/>
                </a:solidFill>
                <a:effectLst/>
                <a:uLnTx/>
                <a:uFillTx/>
                <a:latin typeface="+mj-lt"/>
                <a:ea typeface="+mn-ea"/>
                <a:cs typeface="+mn-cs"/>
              </a:rPr>
              <a:t> A</a:t>
            </a:r>
            <a:r>
              <a:rPr kumimoji="0" lang="vi-VN" sz="3200" b="1" i="0" u="none" strike="noStrike" kern="1200" cap="none" spc="0" normalizeH="0" baseline="0" noProof="0" dirty="0">
                <a:ln>
                  <a:noFill/>
                </a:ln>
                <a:solidFill>
                  <a:prstClr val="black"/>
                </a:solidFill>
                <a:effectLst/>
                <a:uLnTx/>
                <a:uFillTx/>
                <a:latin typeface="+mj-lt"/>
                <a:ea typeface="+mn-ea"/>
                <a:cs typeface="+mn-cs"/>
              </a:rPr>
              <a:t> </a:t>
            </a:r>
          </a:p>
        </p:txBody>
      </p:sp>
      <p:sp>
        <p:nvSpPr>
          <p:cNvPr id="10" name="Rectangle 9">
            <a:extLst>
              <a:ext uri="{FF2B5EF4-FFF2-40B4-BE49-F238E27FC236}">
                <a16:creationId xmlns:a16="http://schemas.microsoft.com/office/drawing/2014/main" id="{6ABCEE7A-EA91-4D1A-99A8-B825AF6CD9ED}"/>
              </a:ext>
            </a:extLst>
          </p:cNvPr>
          <p:cNvSpPr/>
          <p:nvPr/>
        </p:nvSpPr>
        <p:spPr>
          <a:xfrm>
            <a:off x="2350670" y="5311969"/>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mj-lt"/>
                <a:ea typeface="+mn-ea"/>
                <a:cs typeface="+mn-cs"/>
              </a:rPr>
              <a:t>C.</a:t>
            </a:r>
            <a:r>
              <a:rPr kumimoji="0" lang="en-US" sz="3200" b="1" i="0" u="none" strike="noStrike" kern="1200" cap="none" spc="0" normalizeH="0" baseline="0" noProof="0" dirty="0">
                <a:ln>
                  <a:noFill/>
                </a:ln>
                <a:solidFill>
                  <a:prstClr val="black"/>
                </a:solidFill>
                <a:effectLst/>
                <a:uLnTx/>
                <a:uFillTx/>
                <a:latin typeface="+mj-lt"/>
                <a:ea typeface="+mn-ea"/>
                <a:cs typeface="+mn-cs"/>
              </a:rPr>
              <a:t> </a:t>
            </a:r>
            <a:r>
              <a:rPr kumimoji="0" lang="en-US" sz="3200" b="1" i="0" u="none" strike="noStrike" kern="1200" cap="none" spc="0" normalizeH="0" baseline="0" noProof="0" dirty="0" err="1">
                <a:ln>
                  <a:noFill/>
                </a:ln>
                <a:solidFill>
                  <a:prstClr val="black"/>
                </a:solidFill>
                <a:effectLst/>
                <a:uLnTx/>
                <a:uFillTx/>
                <a:latin typeface="+mj-lt"/>
                <a:ea typeface="+mn-ea"/>
                <a:cs typeface="+mn-cs"/>
              </a:rPr>
              <a:t>Hình</a:t>
            </a:r>
            <a:r>
              <a:rPr kumimoji="0" lang="en-US" sz="3200" b="1" i="0" u="none" strike="noStrike" kern="1200" cap="none" spc="0" normalizeH="0" baseline="0" noProof="0" dirty="0">
                <a:ln>
                  <a:noFill/>
                </a:ln>
                <a:solidFill>
                  <a:prstClr val="black"/>
                </a:solidFill>
                <a:effectLst/>
                <a:uLnTx/>
                <a:uFillTx/>
                <a:latin typeface="+mj-lt"/>
                <a:ea typeface="+mn-ea"/>
                <a:cs typeface="+mn-cs"/>
              </a:rPr>
              <a:t> D </a:t>
            </a:r>
            <a:endParaRPr kumimoji="0" lang="vi-VN" sz="3200" b="1" i="0" u="none" strike="noStrike" kern="1200" cap="none" spc="0" normalizeH="0" baseline="0" noProof="0" dirty="0">
              <a:ln>
                <a:noFill/>
              </a:ln>
              <a:solidFill>
                <a:prstClr val="black"/>
              </a:solidFill>
              <a:effectLst/>
              <a:uLnTx/>
              <a:uFillTx/>
              <a:latin typeface="+mj-lt"/>
              <a:ea typeface="+mn-ea"/>
              <a:cs typeface="+mn-cs"/>
            </a:endParaRPr>
          </a:p>
        </p:txBody>
      </p:sp>
      <p:sp>
        <p:nvSpPr>
          <p:cNvPr id="11" name="Rectangle 10">
            <a:extLst>
              <a:ext uri="{FF2B5EF4-FFF2-40B4-BE49-F238E27FC236}">
                <a16:creationId xmlns:a16="http://schemas.microsoft.com/office/drawing/2014/main" id="{8565BC8A-4762-432C-A0A3-39D72E6C2A3C}"/>
              </a:ext>
            </a:extLst>
          </p:cNvPr>
          <p:cNvSpPr/>
          <p:nvPr/>
        </p:nvSpPr>
        <p:spPr>
          <a:xfrm>
            <a:off x="6322969" y="4510822"/>
            <a:ext cx="3389267" cy="64379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mj-lt"/>
                <a:ea typeface="+mn-ea"/>
                <a:cs typeface="+mn-cs"/>
              </a:rPr>
              <a:t>B</a:t>
            </a:r>
            <a:r>
              <a:rPr kumimoji="0" lang="vi-VN" sz="3200" b="1" i="0" u="none" strike="noStrike" kern="1200" cap="none" spc="0" normalizeH="0" baseline="0" noProof="0" dirty="0">
                <a:ln>
                  <a:noFill/>
                </a:ln>
                <a:solidFill>
                  <a:prstClr val="black"/>
                </a:solidFill>
                <a:effectLst/>
                <a:uLnTx/>
                <a:uFillTx/>
                <a:latin typeface="+mj-lt"/>
                <a:ea typeface="+mn-ea"/>
                <a:cs typeface="+mn-cs"/>
              </a:rPr>
              <a:t>. </a:t>
            </a:r>
            <a:r>
              <a:rPr kumimoji="0" lang="en-US" sz="3200" b="1" i="0" u="none" strike="noStrike" kern="1200" cap="none" spc="0" normalizeH="0" baseline="0" noProof="0" dirty="0" err="1">
                <a:ln>
                  <a:noFill/>
                </a:ln>
                <a:solidFill>
                  <a:prstClr val="black"/>
                </a:solidFill>
                <a:effectLst/>
                <a:uLnTx/>
                <a:uFillTx/>
                <a:latin typeface="+mj-lt"/>
                <a:ea typeface="+mn-ea"/>
                <a:cs typeface="+mn-cs"/>
              </a:rPr>
              <a:t>Hình</a:t>
            </a:r>
            <a:r>
              <a:rPr kumimoji="0" lang="en-US" sz="3200" b="1" i="0" u="none" strike="noStrike" kern="1200" cap="none" spc="0" normalizeH="0" baseline="0" noProof="0" dirty="0">
                <a:ln>
                  <a:noFill/>
                </a:ln>
                <a:solidFill>
                  <a:prstClr val="black"/>
                </a:solidFill>
                <a:effectLst/>
                <a:uLnTx/>
                <a:uFillTx/>
                <a:latin typeface="+mj-lt"/>
                <a:ea typeface="+mn-ea"/>
                <a:cs typeface="+mn-cs"/>
              </a:rPr>
              <a:t> C</a:t>
            </a:r>
            <a:endParaRPr kumimoji="0" lang="vi-VN" sz="3200" b="1" i="0" u="none" strike="noStrike" kern="1200" cap="none" spc="0" normalizeH="0" baseline="0" noProof="0" dirty="0">
              <a:ln>
                <a:noFill/>
              </a:ln>
              <a:solidFill>
                <a:prstClr val="black"/>
              </a:solidFill>
              <a:effectLst/>
              <a:uLnTx/>
              <a:uFillTx/>
              <a:latin typeface="+mj-lt"/>
              <a:ea typeface="+mn-ea"/>
              <a:cs typeface="+mn-cs"/>
            </a:endParaRPr>
          </a:p>
        </p:txBody>
      </p:sp>
      <p:pic>
        <p:nvPicPr>
          <p:cNvPr id="12" name="Picture 11">
            <a:extLst>
              <a:ext uri="{FF2B5EF4-FFF2-40B4-BE49-F238E27FC236}">
                <a16:creationId xmlns:a16="http://schemas.microsoft.com/office/drawing/2014/main" id="{89C6C7FD-6157-40D3-87C1-0E86E69776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53338" y="4478085"/>
            <a:ext cx="672947" cy="591378"/>
          </a:xfrm>
          <a:prstGeom prst="rect">
            <a:avLst/>
          </a:prstGeom>
        </p:spPr>
      </p:pic>
      <p:pic>
        <p:nvPicPr>
          <p:cNvPr id="13" name="Picture 12">
            <a:extLst>
              <a:ext uri="{FF2B5EF4-FFF2-40B4-BE49-F238E27FC236}">
                <a16:creationId xmlns:a16="http://schemas.microsoft.com/office/drawing/2014/main" id="{42CF35B7-5844-4DF7-A8A8-604390DF4C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0108" y="4497530"/>
            <a:ext cx="672129" cy="590658"/>
          </a:xfrm>
          <a:prstGeom prst="rect">
            <a:avLst/>
          </a:prstGeom>
        </p:spPr>
      </p:pic>
      <p:pic>
        <p:nvPicPr>
          <p:cNvPr id="14" name="Picture 13">
            <a:extLst>
              <a:ext uri="{FF2B5EF4-FFF2-40B4-BE49-F238E27FC236}">
                <a16:creationId xmlns:a16="http://schemas.microsoft.com/office/drawing/2014/main" id="{C8B8D869-04FF-499B-A1EE-9CFEF6688DF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9376" y="5399935"/>
            <a:ext cx="672128" cy="537702"/>
          </a:xfrm>
          <a:prstGeom prst="rect">
            <a:avLst/>
          </a:prstGeom>
        </p:spPr>
      </p:pic>
      <p:pic>
        <p:nvPicPr>
          <p:cNvPr id="15" name="Picture 14">
            <a:extLst>
              <a:ext uri="{FF2B5EF4-FFF2-40B4-BE49-F238E27FC236}">
                <a16:creationId xmlns:a16="http://schemas.microsoft.com/office/drawing/2014/main" id="{E3E105B9-7950-449A-81AE-2DDEFC69A0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67809" y="5338535"/>
            <a:ext cx="672129" cy="590658"/>
          </a:xfrm>
          <a:prstGeom prst="rect">
            <a:avLst/>
          </a:prstGeom>
        </p:spPr>
      </p:pic>
      <p:sp>
        <p:nvSpPr>
          <p:cNvPr id="18" name="TextBox 17">
            <a:extLst>
              <a:ext uri="{FF2B5EF4-FFF2-40B4-BE49-F238E27FC236}">
                <a16:creationId xmlns:a16="http://schemas.microsoft.com/office/drawing/2014/main" id="{EC9A2A8F-127C-CFCE-4AC8-912706052649}"/>
              </a:ext>
            </a:extLst>
          </p:cNvPr>
          <p:cNvSpPr txBox="1"/>
          <p:nvPr/>
        </p:nvSpPr>
        <p:spPr>
          <a:xfrm>
            <a:off x="2470397" y="1319366"/>
            <a:ext cx="77808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highlight>
                  <a:srgbClr val="FF00FF"/>
                </a:highlight>
                <a:uLnTx/>
                <a:uFillTx/>
                <a:latin typeface="+mj-lt"/>
                <a:ea typeface="+mn-ea"/>
                <a:cs typeface="Times New Roman" panose="02020603050405020304" pitchFamily="18" charset="0"/>
              </a:rPr>
              <a:t>Câu</a:t>
            </a:r>
            <a:r>
              <a:rPr kumimoji="0" lang="en-US" sz="3600" b="1" i="0" u="none" strike="noStrike" kern="1200" cap="none" spc="0" normalizeH="0" noProof="0" dirty="0">
                <a:ln>
                  <a:noFill/>
                </a:ln>
                <a:solidFill>
                  <a:prstClr val="white"/>
                </a:solidFill>
                <a:effectLst/>
                <a:highlight>
                  <a:srgbClr val="FF00FF"/>
                </a:highlight>
                <a:uLnTx/>
                <a:uFillTx/>
                <a:latin typeface="+mj-lt"/>
                <a:ea typeface="+mn-ea"/>
                <a:cs typeface="Times New Roman" panose="02020603050405020304" pitchFamily="18" charset="0"/>
              </a:rPr>
              <a:t> 3: </a:t>
            </a:r>
            <a:r>
              <a:rPr kumimoji="0" lang="en-US" sz="3600" b="1" i="0" u="none" strike="noStrike" kern="1200" cap="none" spc="0" normalizeH="0" baseline="0" noProof="0" dirty="0" err="1">
                <a:ln>
                  <a:noFill/>
                </a:ln>
                <a:solidFill>
                  <a:prstClr val="white"/>
                </a:solidFill>
                <a:effectLst/>
                <a:highlight>
                  <a:srgbClr val="FF00FF"/>
                </a:highlight>
                <a:uLnTx/>
                <a:uFillTx/>
                <a:latin typeface="+mj-lt"/>
                <a:ea typeface="+mn-ea"/>
                <a:cs typeface="Times New Roman" panose="02020603050405020304" pitchFamily="18" charset="0"/>
              </a:rPr>
              <a:t>Hình</a:t>
            </a:r>
            <a:r>
              <a:rPr kumimoji="0" lang="en-US" sz="3600" b="1" i="0" u="none" strike="noStrike" kern="1200" cap="none" spc="0" normalizeH="0" baseline="0" noProof="0" dirty="0">
                <a:ln>
                  <a:noFill/>
                </a:ln>
                <a:solidFill>
                  <a:prstClr val="white"/>
                </a:solidFill>
                <a:effectLst/>
                <a:highlight>
                  <a:srgbClr val="FF00FF"/>
                </a:highlight>
                <a:uLnTx/>
                <a:uFillTx/>
                <a:latin typeface="+mj-lt"/>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highlight>
                  <a:srgbClr val="FF00FF"/>
                </a:highlight>
                <a:uLnTx/>
                <a:uFillTx/>
                <a:latin typeface="+mj-lt"/>
                <a:ea typeface="+mn-ea"/>
                <a:cs typeface="Times New Roman" panose="02020603050405020304" pitchFamily="18" charset="0"/>
              </a:rPr>
              <a:t>nào</a:t>
            </a:r>
            <a:r>
              <a:rPr kumimoji="0" lang="en-US" sz="3600" b="1" i="0" u="none" strike="noStrike" kern="1200" cap="none" spc="0" normalizeH="0" baseline="0" noProof="0" dirty="0">
                <a:ln>
                  <a:noFill/>
                </a:ln>
                <a:solidFill>
                  <a:prstClr val="white"/>
                </a:solidFill>
                <a:effectLst/>
                <a:highlight>
                  <a:srgbClr val="FF00FF"/>
                </a:highlight>
                <a:uLnTx/>
                <a:uFillTx/>
                <a:latin typeface="+mj-lt"/>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highlight>
                  <a:srgbClr val="FF00FF"/>
                </a:highlight>
                <a:uLnTx/>
                <a:uFillTx/>
                <a:latin typeface="+mj-lt"/>
                <a:ea typeface="+mn-ea"/>
                <a:cs typeface="Times New Roman" panose="02020603050405020304" pitchFamily="18" charset="0"/>
              </a:rPr>
              <a:t>là</a:t>
            </a:r>
            <a:r>
              <a:rPr kumimoji="0" lang="en-US" sz="3600" b="1" i="0" u="none" strike="noStrike" kern="1200" cap="none" spc="0" normalizeH="0" baseline="0" noProof="0" dirty="0">
                <a:ln>
                  <a:noFill/>
                </a:ln>
                <a:solidFill>
                  <a:prstClr val="white"/>
                </a:solidFill>
                <a:effectLst/>
                <a:highlight>
                  <a:srgbClr val="FF00FF"/>
                </a:highlight>
                <a:uLnTx/>
                <a:uFillTx/>
                <a:latin typeface="+mj-lt"/>
                <a:ea typeface="+mn-ea"/>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highlight>
                  <a:srgbClr val="FF00FF"/>
                </a:highlight>
                <a:uLnTx/>
                <a:uFillTx/>
                <a:latin typeface="+mj-lt"/>
                <a:ea typeface="+mn-ea"/>
                <a:cs typeface="Times New Roman" panose="02020603050405020304" pitchFamily="18" charset="0"/>
              </a:rPr>
              <a:t>hình</a:t>
            </a:r>
            <a:r>
              <a:rPr kumimoji="0" lang="en-US" sz="3600" b="1" i="0" u="none" strike="noStrike" kern="1200" cap="none" spc="0" normalizeH="0" baseline="0" noProof="0" dirty="0">
                <a:ln>
                  <a:noFill/>
                </a:ln>
                <a:solidFill>
                  <a:prstClr val="white"/>
                </a:solidFill>
                <a:effectLst/>
                <a:highlight>
                  <a:srgbClr val="FF00FF"/>
                </a:highlight>
                <a:uLnTx/>
                <a:uFillTx/>
                <a:latin typeface="+mj-lt"/>
                <a:ea typeface="+mn-ea"/>
                <a:cs typeface="Times New Roman" panose="02020603050405020304" pitchFamily="18" charset="0"/>
              </a:rPr>
              <a:t> tam </a:t>
            </a:r>
            <a:r>
              <a:rPr kumimoji="0" lang="en-US" sz="3600" b="1" i="0" u="none" strike="noStrike" kern="1200" cap="none" spc="0" normalizeH="0" baseline="0" noProof="0" dirty="0" err="1">
                <a:ln>
                  <a:noFill/>
                </a:ln>
                <a:solidFill>
                  <a:prstClr val="white"/>
                </a:solidFill>
                <a:effectLst/>
                <a:highlight>
                  <a:srgbClr val="FF00FF"/>
                </a:highlight>
                <a:uLnTx/>
                <a:uFillTx/>
                <a:latin typeface="+mj-lt"/>
                <a:ea typeface="+mn-ea"/>
                <a:cs typeface="Times New Roman" panose="02020603050405020304" pitchFamily="18" charset="0"/>
              </a:rPr>
              <a:t>giác</a:t>
            </a:r>
            <a:r>
              <a:rPr kumimoji="0" lang="en-US" sz="3600" b="1" i="0" u="none" strike="noStrike" kern="1200" cap="none" spc="0" normalizeH="0" baseline="0" noProof="0" dirty="0">
                <a:ln>
                  <a:noFill/>
                </a:ln>
                <a:solidFill>
                  <a:prstClr val="white"/>
                </a:solidFill>
                <a:effectLst/>
                <a:highlight>
                  <a:srgbClr val="FF00FF"/>
                </a:highlight>
                <a:uLnTx/>
                <a:uFillTx/>
                <a:latin typeface="+mj-lt"/>
                <a:ea typeface="+mn-ea"/>
                <a:cs typeface="Times New Roman" panose="02020603050405020304" pitchFamily="18" charset="0"/>
              </a:rPr>
              <a:t>?</a:t>
            </a:r>
          </a:p>
        </p:txBody>
      </p:sp>
      <p:pic>
        <p:nvPicPr>
          <p:cNvPr id="3" name="Picture 2">
            <a:extLst>
              <a:ext uri="{FF2B5EF4-FFF2-40B4-BE49-F238E27FC236}">
                <a16:creationId xmlns:a16="http://schemas.microsoft.com/office/drawing/2014/main" id="{3A5527DD-5056-B3E0-6C2B-F68E56D03F94}"/>
              </a:ext>
            </a:extLst>
          </p:cNvPr>
          <p:cNvPicPr>
            <a:picLocks noChangeAspect="1"/>
          </p:cNvPicPr>
          <p:nvPr/>
        </p:nvPicPr>
        <p:blipFill>
          <a:blip r:embed="rId11"/>
          <a:stretch>
            <a:fillRect/>
          </a:stretch>
        </p:blipFill>
        <p:spPr>
          <a:xfrm>
            <a:off x="3099659" y="1983713"/>
            <a:ext cx="6276513" cy="1551512"/>
          </a:xfrm>
          <a:prstGeom prst="rect">
            <a:avLst/>
          </a:prstGeom>
        </p:spPr>
      </p:pic>
      <p:sp>
        <p:nvSpPr>
          <p:cNvPr id="17" name="Rectangle 12">
            <a:extLst>
              <a:ext uri="{FF2B5EF4-FFF2-40B4-BE49-F238E27FC236}">
                <a16:creationId xmlns:a16="http://schemas.microsoft.com/office/drawing/2014/main" id="{DD7D0D1F-3B33-4499-B380-6C9EF658EF9B}"/>
              </a:ext>
            </a:extLst>
          </p:cNvPr>
          <p:cNvSpPr>
            <a:spLocks noChangeArrowheads="1"/>
          </p:cNvSpPr>
          <p:nvPr/>
        </p:nvSpPr>
        <p:spPr bwMode="auto">
          <a:xfrm>
            <a:off x="9465374" y="430692"/>
            <a:ext cx="2590800" cy="914400"/>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5000" b="1" dirty="0" err="1">
                <a:solidFill>
                  <a:srgbClr val="FF3300"/>
                </a:solidFill>
                <a:latin typeface="+mj-lt"/>
              </a:rPr>
              <a:t>Hết</a:t>
            </a:r>
            <a:r>
              <a:rPr lang="en-US" sz="5000" b="1" dirty="0">
                <a:solidFill>
                  <a:srgbClr val="FF3300"/>
                </a:solidFill>
                <a:latin typeface="+mj-lt"/>
              </a:rPr>
              <a:t> </a:t>
            </a:r>
            <a:r>
              <a:rPr lang="en-US" sz="5000" b="1" dirty="0" err="1">
                <a:solidFill>
                  <a:srgbClr val="FF3300"/>
                </a:solidFill>
                <a:latin typeface="+mj-lt"/>
              </a:rPr>
              <a:t>giờ</a:t>
            </a:r>
            <a:endParaRPr lang="en-US" sz="5000" b="1" dirty="0">
              <a:solidFill>
                <a:srgbClr val="FF3300"/>
              </a:solidFill>
              <a:latin typeface="+mj-lt"/>
            </a:endParaRPr>
          </a:p>
        </p:txBody>
      </p:sp>
      <p:sp>
        <p:nvSpPr>
          <p:cNvPr id="19" name="Oval 13">
            <a:extLst>
              <a:ext uri="{FF2B5EF4-FFF2-40B4-BE49-F238E27FC236}">
                <a16:creationId xmlns:a16="http://schemas.microsoft.com/office/drawing/2014/main" id="{84BFF5BC-960D-427D-AE76-E9ED275B1B99}"/>
              </a:ext>
            </a:extLst>
          </p:cNvPr>
          <p:cNvSpPr>
            <a:spLocks noChangeArrowheads="1"/>
          </p:cNvSpPr>
          <p:nvPr/>
        </p:nvSpPr>
        <p:spPr bwMode="auto">
          <a:xfrm>
            <a:off x="10189274" y="49692"/>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mj-lt"/>
              </a:rPr>
              <a:t>10</a:t>
            </a:r>
          </a:p>
        </p:txBody>
      </p:sp>
      <p:sp>
        <p:nvSpPr>
          <p:cNvPr id="20" name="Oval 14">
            <a:extLst>
              <a:ext uri="{FF2B5EF4-FFF2-40B4-BE49-F238E27FC236}">
                <a16:creationId xmlns:a16="http://schemas.microsoft.com/office/drawing/2014/main" id="{B4D4B558-76C8-4AEF-83AB-0DA078F8774D}"/>
              </a:ext>
            </a:extLst>
          </p:cNvPr>
          <p:cNvSpPr>
            <a:spLocks noChangeArrowheads="1"/>
          </p:cNvSpPr>
          <p:nvPr/>
        </p:nvSpPr>
        <p:spPr bwMode="auto">
          <a:xfrm>
            <a:off x="10189274" y="49692"/>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mj-lt"/>
              </a:rPr>
              <a:t>9</a:t>
            </a:r>
          </a:p>
        </p:txBody>
      </p:sp>
      <p:sp>
        <p:nvSpPr>
          <p:cNvPr id="21" name="Oval 15">
            <a:extLst>
              <a:ext uri="{FF2B5EF4-FFF2-40B4-BE49-F238E27FC236}">
                <a16:creationId xmlns:a16="http://schemas.microsoft.com/office/drawing/2014/main" id="{386DEAE5-9B93-4D55-9FA1-B0F5CF33BDB1}"/>
              </a:ext>
            </a:extLst>
          </p:cNvPr>
          <p:cNvSpPr>
            <a:spLocks noChangeArrowheads="1"/>
          </p:cNvSpPr>
          <p:nvPr/>
        </p:nvSpPr>
        <p:spPr bwMode="auto">
          <a:xfrm>
            <a:off x="10189274" y="49692"/>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mj-lt"/>
              </a:rPr>
              <a:t>8</a:t>
            </a:r>
          </a:p>
        </p:txBody>
      </p:sp>
      <p:sp>
        <p:nvSpPr>
          <p:cNvPr id="22" name="Oval 16">
            <a:extLst>
              <a:ext uri="{FF2B5EF4-FFF2-40B4-BE49-F238E27FC236}">
                <a16:creationId xmlns:a16="http://schemas.microsoft.com/office/drawing/2014/main" id="{0CCA6965-E6AE-43DA-BB41-17D206486FD8}"/>
              </a:ext>
            </a:extLst>
          </p:cNvPr>
          <p:cNvSpPr>
            <a:spLocks noChangeArrowheads="1"/>
          </p:cNvSpPr>
          <p:nvPr/>
        </p:nvSpPr>
        <p:spPr bwMode="auto">
          <a:xfrm>
            <a:off x="10189274" y="49692"/>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mj-lt"/>
              </a:rPr>
              <a:t>7</a:t>
            </a:r>
          </a:p>
        </p:txBody>
      </p:sp>
      <p:sp>
        <p:nvSpPr>
          <p:cNvPr id="23" name="Oval 17">
            <a:extLst>
              <a:ext uri="{FF2B5EF4-FFF2-40B4-BE49-F238E27FC236}">
                <a16:creationId xmlns:a16="http://schemas.microsoft.com/office/drawing/2014/main" id="{A01BFE41-F2C9-4F26-A31C-84265098A77D}"/>
              </a:ext>
            </a:extLst>
          </p:cNvPr>
          <p:cNvSpPr>
            <a:spLocks noChangeArrowheads="1"/>
          </p:cNvSpPr>
          <p:nvPr/>
        </p:nvSpPr>
        <p:spPr bwMode="auto">
          <a:xfrm>
            <a:off x="10189274" y="49692"/>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mj-lt"/>
              </a:rPr>
              <a:t>6</a:t>
            </a:r>
          </a:p>
        </p:txBody>
      </p:sp>
      <p:sp>
        <p:nvSpPr>
          <p:cNvPr id="24" name="Oval 18">
            <a:extLst>
              <a:ext uri="{FF2B5EF4-FFF2-40B4-BE49-F238E27FC236}">
                <a16:creationId xmlns:a16="http://schemas.microsoft.com/office/drawing/2014/main" id="{AB69B510-3EA0-46F9-809A-B618BD455C6B}"/>
              </a:ext>
            </a:extLst>
          </p:cNvPr>
          <p:cNvSpPr>
            <a:spLocks noChangeArrowheads="1"/>
          </p:cNvSpPr>
          <p:nvPr/>
        </p:nvSpPr>
        <p:spPr bwMode="auto">
          <a:xfrm>
            <a:off x="10189274" y="49692"/>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mj-lt"/>
              </a:rPr>
              <a:t>5</a:t>
            </a:r>
          </a:p>
        </p:txBody>
      </p:sp>
      <p:sp>
        <p:nvSpPr>
          <p:cNvPr id="25" name="Oval 19">
            <a:extLst>
              <a:ext uri="{FF2B5EF4-FFF2-40B4-BE49-F238E27FC236}">
                <a16:creationId xmlns:a16="http://schemas.microsoft.com/office/drawing/2014/main" id="{381C0A68-AE6B-45EC-9DE7-AA839D0B73F1}"/>
              </a:ext>
            </a:extLst>
          </p:cNvPr>
          <p:cNvSpPr>
            <a:spLocks noChangeArrowheads="1"/>
          </p:cNvSpPr>
          <p:nvPr/>
        </p:nvSpPr>
        <p:spPr bwMode="auto">
          <a:xfrm>
            <a:off x="10189274" y="49692"/>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mj-lt"/>
              </a:rPr>
              <a:t>4</a:t>
            </a:r>
          </a:p>
        </p:txBody>
      </p:sp>
      <p:sp>
        <p:nvSpPr>
          <p:cNvPr id="26" name="Oval 20">
            <a:extLst>
              <a:ext uri="{FF2B5EF4-FFF2-40B4-BE49-F238E27FC236}">
                <a16:creationId xmlns:a16="http://schemas.microsoft.com/office/drawing/2014/main" id="{F7DDF29D-7FC6-46CC-8538-A0E31F0A90AA}"/>
              </a:ext>
            </a:extLst>
          </p:cNvPr>
          <p:cNvSpPr>
            <a:spLocks noChangeArrowheads="1"/>
          </p:cNvSpPr>
          <p:nvPr/>
        </p:nvSpPr>
        <p:spPr bwMode="auto">
          <a:xfrm>
            <a:off x="10189274" y="49692"/>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mj-lt"/>
              </a:rPr>
              <a:t>3</a:t>
            </a:r>
          </a:p>
        </p:txBody>
      </p:sp>
      <p:sp>
        <p:nvSpPr>
          <p:cNvPr id="27" name="Oval 21">
            <a:extLst>
              <a:ext uri="{FF2B5EF4-FFF2-40B4-BE49-F238E27FC236}">
                <a16:creationId xmlns:a16="http://schemas.microsoft.com/office/drawing/2014/main" id="{411A3271-06E0-4646-91BB-1E2F82EE5760}"/>
              </a:ext>
            </a:extLst>
          </p:cNvPr>
          <p:cNvSpPr>
            <a:spLocks noChangeArrowheads="1"/>
          </p:cNvSpPr>
          <p:nvPr/>
        </p:nvSpPr>
        <p:spPr bwMode="auto">
          <a:xfrm>
            <a:off x="10189274" y="49692"/>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mj-lt"/>
              </a:rPr>
              <a:t>2</a:t>
            </a:r>
          </a:p>
        </p:txBody>
      </p:sp>
      <p:sp>
        <p:nvSpPr>
          <p:cNvPr id="28" name="Oval 22">
            <a:extLst>
              <a:ext uri="{FF2B5EF4-FFF2-40B4-BE49-F238E27FC236}">
                <a16:creationId xmlns:a16="http://schemas.microsoft.com/office/drawing/2014/main" id="{9A6B03C4-7D7F-4421-83D7-171ADFA223A9}"/>
              </a:ext>
            </a:extLst>
          </p:cNvPr>
          <p:cNvSpPr>
            <a:spLocks noChangeArrowheads="1"/>
          </p:cNvSpPr>
          <p:nvPr/>
        </p:nvSpPr>
        <p:spPr bwMode="auto">
          <a:xfrm>
            <a:off x="10189274" y="49692"/>
            <a:ext cx="1295400" cy="1295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6000" b="1">
                <a:solidFill>
                  <a:srgbClr val="00FF00"/>
                </a:solidFill>
                <a:effectLst>
                  <a:outerShdw blurRad="38100" dist="38100" dir="2700000" algn="tl">
                    <a:srgbClr val="000000"/>
                  </a:outerShdw>
                </a:effectLst>
                <a:latin typeface="+mj-lt"/>
              </a:rPr>
              <a:t>1</a:t>
            </a:r>
          </a:p>
        </p:txBody>
      </p:sp>
    </p:spTree>
    <p:extLst>
      <p:ext uri="{BB962C8B-B14F-4D97-AF65-F5344CB8AC3E}">
        <p14:creationId xmlns:p14="http://schemas.microsoft.com/office/powerpoint/2010/main" val="1297546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1" presetClass="entr" presetSubtype="0" fill="hold" grpId="0" nodeType="clickEffect">
                                  <p:stCondLst>
                                    <p:cond delay="0"/>
                                  </p:stCondLst>
                                  <p:childTnLst>
                                    <p:set>
                                      <p:cBhvr>
                                        <p:cTn id="35"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ding.wav"/>
                                        </p:tgtEl>
                                      </p:cMediaNode>
                                    </p:audio>
                                  </p:subTnLst>
                                </p:cTn>
                              </p:par>
                            </p:childTnLst>
                          </p:cTn>
                        </p:par>
                        <p:par>
                          <p:cTn id="36" fill="hold">
                            <p:stCondLst>
                              <p:cond delay="1000"/>
                            </p:stCondLst>
                            <p:childTnLst>
                              <p:par>
                                <p:cTn id="37" presetID="11" presetClass="entr" presetSubtype="0" fill="hold" grpId="0" nodeType="afterEffect">
                                  <p:stCondLst>
                                    <p:cond delay="0"/>
                                  </p:stCondLst>
                                  <p:childTnLst>
                                    <p:set>
                                      <p:cBhvr>
                                        <p:cTn id="38"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ding.wav"/>
                                        </p:tgtEl>
                                      </p:cMediaNode>
                                    </p:audio>
                                  </p:subTnLst>
                                </p:cTn>
                              </p:par>
                            </p:childTnLst>
                          </p:cTn>
                        </p:par>
                        <p:par>
                          <p:cTn id="39" fill="hold">
                            <p:stCondLst>
                              <p:cond delay="2000"/>
                            </p:stCondLst>
                            <p:childTnLst>
                              <p:par>
                                <p:cTn id="40" presetID="11" presetClass="entr" presetSubtype="0" fill="hold" grpId="0" nodeType="afterEffect">
                                  <p:stCondLst>
                                    <p:cond delay="0"/>
                                  </p:stCondLst>
                                  <p:childTnLst>
                                    <p:set>
                                      <p:cBhvr>
                                        <p:cTn id="41"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ding.wav"/>
                                        </p:tgtEl>
                                      </p:cMediaNode>
                                    </p:audio>
                                  </p:subTnLst>
                                </p:cTn>
                              </p:par>
                            </p:childTnLst>
                          </p:cTn>
                        </p:par>
                        <p:par>
                          <p:cTn id="42" fill="hold">
                            <p:stCondLst>
                              <p:cond delay="3000"/>
                            </p:stCondLst>
                            <p:childTnLst>
                              <p:par>
                                <p:cTn id="43" presetID="11" presetClass="entr" presetSubtype="0" fill="hold" grpId="0" nodeType="afterEffect">
                                  <p:stCondLst>
                                    <p:cond delay="0"/>
                                  </p:stCondLst>
                                  <p:childTnLst>
                                    <p:set>
                                      <p:cBhvr>
                                        <p:cTn id="44"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ding.wav"/>
                                        </p:tgtEl>
                                      </p:cMediaNode>
                                    </p:audio>
                                  </p:subTnLst>
                                </p:cTn>
                              </p:par>
                            </p:childTnLst>
                          </p:cTn>
                        </p:par>
                        <p:par>
                          <p:cTn id="45" fill="hold">
                            <p:stCondLst>
                              <p:cond delay="4000"/>
                            </p:stCondLst>
                            <p:childTnLst>
                              <p:par>
                                <p:cTn id="46" presetID="11" presetClass="entr" presetSubtype="0" fill="hold" grpId="0" nodeType="afterEffect">
                                  <p:stCondLst>
                                    <p:cond delay="0"/>
                                  </p:stCondLst>
                                  <p:childTnLst>
                                    <p:set>
                                      <p:cBhvr>
                                        <p:cTn id="47"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ding.wav"/>
                                        </p:tgtEl>
                                      </p:cMediaNode>
                                    </p:audio>
                                  </p:subTnLst>
                                </p:cTn>
                              </p:par>
                            </p:childTnLst>
                          </p:cTn>
                        </p:par>
                        <p:par>
                          <p:cTn id="48" fill="hold">
                            <p:stCondLst>
                              <p:cond delay="5000"/>
                            </p:stCondLst>
                            <p:childTnLst>
                              <p:par>
                                <p:cTn id="49" presetID="11" presetClass="entr" presetSubtype="0" fill="hold" grpId="0" nodeType="afterEffect">
                                  <p:stCondLst>
                                    <p:cond delay="0"/>
                                  </p:stCondLst>
                                  <p:childTnLst>
                                    <p:set>
                                      <p:cBhvr>
                                        <p:cTn id="50"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ding.wav"/>
                                        </p:tgtEl>
                                      </p:cMediaNode>
                                    </p:audio>
                                  </p:subTnLst>
                                </p:cTn>
                              </p:par>
                            </p:childTnLst>
                          </p:cTn>
                        </p:par>
                        <p:par>
                          <p:cTn id="51" fill="hold">
                            <p:stCondLst>
                              <p:cond delay="6000"/>
                            </p:stCondLst>
                            <p:childTnLst>
                              <p:par>
                                <p:cTn id="52" presetID="11" presetClass="entr" presetSubtype="0" fill="hold" grpId="0" nodeType="afterEffect">
                                  <p:stCondLst>
                                    <p:cond delay="0"/>
                                  </p:stCondLst>
                                  <p:childTnLst>
                                    <p:set>
                                      <p:cBhvr>
                                        <p:cTn id="53"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2" name="ding.wav"/>
                                        </p:tgtEl>
                                      </p:cMediaNode>
                                    </p:audio>
                                  </p:subTnLst>
                                </p:cTn>
                              </p:par>
                            </p:childTnLst>
                          </p:cTn>
                        </p:par>
                        <p:par>
                          <p:cTn id="54" fill="hold">
                            <p:stCondLst>
                              <p:cond delay="7000"/>
                            </p:stCondLst>
                            <p:childTnLst>
                              <p:par>
                                <p:cTn id="55" presetID="11" presetClass="entr" presetSubtype="0" fill="hold" grpId="0" nodeType="afterEffect">
                                  <p:stCondLst>
                                    <p:cond delay="0"/>
                                  </p:stCondLst>
                                  <p:childTnLst>
                                    <p:set>
                                      <p:cBhvr>
                                        <p:cTn id="56"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ding.wav"/>
                                        </p:tgtEl>
                                      </p:cMediaNode>
                                    </p:audio>
                                  </p:subTnLst>
                                </p:cTn>
                              </p:par>
                            </p:childTnLst>
                          </p:cTn>
                        </p:par>
                        <p:par>
                          <p:cTn id="57" fill="hold">
                            <p:stCondLst>
                              <p:cond delay="8000"/>
                            </p:stCondLst>
                            <p:childTnLst>
                              <p:par>
                                <p:cTn id="58" presetID="11" presetClass="entr" presetSubtype="0" fill="hold" grpId="0" nodeType="afterEffect">
                                  <p:stCondLst>
                                    <p:cond delay="0"/>
                                  </p:stCondLst>
                                  <p:childTnLst>
                                    <p:set>
                                      <p:cBhvr>
                                        <p:cTn id="59"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ding.wav"/>
                                        </p:tgtEl>
                                      </p:cMediaNode>
                                    </p:audio>
                                  </p:subTnLst>
                                </p:cTn>
                              </p:par>
                            </p:childTnLst>
                          </p:cTn>
                        </p:par>
                        <p:par>
                          <p:cTn id="60" fill="hold">
                            <p:stCondLst>
                              <p:cond delay="9000"/>
                            </p:stCondLst>
                            <p:childTnLst>
                              <p:par>
                                <p:cTn id="61" presetID="11" presetClass="entr" presetSubtype="0" fill="hold" grpId="0" nodeType="afterEffect">
                                  <p:stCondLst>
                                    <p:cond delay="0"/>
                                  </p:stCondLst>
                                  <p:childTnLst>
                                    <p:set>
                                      <p:cBhvr>
                                        <p:cTn id="62"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ding.wav"/>
                                        </p:tgtEl>
                                      </p:cMediaNode>
                                    </p:audio>
                                  </p:subTnLst>
                                </p:cTn>
                              </p:par>
                            </p:childTnLst>
                          </p:cTn>
                        </p:par>
                        <p:par>
                          <p:cTn id="63" fill="hold">
                            <p:stCondLst>
                              <p:cond delay="10000"/>
                            </p:stCondLst>
                            <p:childTnLst>
                              <p:par>
                                <p:cTn id="64" presetID="4" presetClass="entr" presetSubtype="16"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ox(in)">
                                      <p:cBhvr>
                                        <p:cTn id="66" dur="500"/>
                                        <p:tgtEl>
                                          <p:spTgt spid="17"/>
                                        </p:tgtEl>
                                      </p:cBhvr>
                                    </p:animEffect>
                                  </p:childTnLst>
                                  <p:subTnLst>
                                    <p:audio>
                                      <p:cMediaNode>
                                        <p:cTn display="0" masterRel="sameClick">
                                          <p:stCondLst>
                                            <p:cond evt="begin" delay="0">
                                              <p:tn val="64"/>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8"/>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250" fill="hold"/>
                                        <p:tgtEl>
                                          <p:spTgt spid="8"/>
                                        </p:tgtEl>
                                        <p:attrNameLst>
                                          <p:attrName>fillcolor</p:attrName>
                                        </p:attrNameLst>
                                      </p:cBhvr>
                                      <p:to>
                                        <a:srgbClr val="FFF2CC"/>
                                      </p:to>
                                    </p:animClr>
                                    <p:set>
                                      <p:cBhvr>
                                        <p:cTn id="72" dur="250" fill="hold"/>
                                        <p:tgtEl>
                                          <p:spTgt spid="8"/>
                                        </p:tgtEl>
                                        <p:attrNameLst>
                                          <p:attrName>fill.type</p:attrName>
                                        </p:attrNameLst>
                                      </p:cBhvr>
                                      <p:to>
                                        <p:strVal val="solid"/>
                                      </p:to>
                                    </p:set>
                                    <p:set>
                                      <p:cBhvr>
                                        <p:cTn id="73" dur="250" fill="hold"/>
                                        <p:tgtEl>
                                          <p:spTgt spid="8"/>
                                        </p:tgtEl>
                                        <p:attrNameLst>
                                          <p:attrName>fill.on</p:attrName>
                                        </p:attrNameLst>
                                      </p:cBhvr>
                                      <p:to>
                                        <p:strVal val="true"/>
                                      </p:to>
                                    </p:set>
                                  </p:childTnLst>
                                  <p:subTnLst>
                                    <p:audio>
                                      <p:cMediaNode>
                                        <p:cTn display="0" masterRel="sameClick">
                                          <p:stCondLst>
                                            <p:cond evt="begin" delay="0">
                                              <p:tn val="70"/>
                                            </p:cond>
                                          </p:stCondLst>
                                          <p:endCondLst>
                                            <p:cond evt="onStopAudio" delay="0">
                                              <p:tgtEl>
                                                <p:sldTgt/>
                                              </p:tgtEl>
                                            </p:cond>
                                          </p:endCondLst>
                                        </p:cTn>
                                        <p:tgtEl>
                                          <p:sndTgt r:embed="rId4" name="click.wav"/>
                                        </p:tgtEl>
                                      </p:cMediaNode>
                                    </p:audio>
                                  </p:subTnLst>
                                </p:cTn>
                              </p:par>
                              <p:par>
                                <p:cTn id="74" presetID="23" presetClass="entr" presetSubtype="32" fill="hold" nodeType="withEffect">
                                  <p:stCondLst>
                                    <p:cond delay="1000"/>
                                  </p:stCondLst>
                                  <p:childTnLst>
                                    <p:set>
                                      <p:cBhvr>
                                        <p:cTn id="75" dur="1" fill="hold">
                                          <p:stCondLst>
                                            <p:cond delay="0"/>
                                          </p:stCondLst>
                                        </p:cTn>
                                        <p:tgtEl>
                                          <p:spTgt spid="12"/>
                                        </p:tgtEl>
                                        <p:attrNameLst>
                                          <p:attrName>style.visibility</p:attrName>
                                        </p:attrNameLst>
                                      </p:cBhvr>
                                      <p:to>
                                        <p:strVal val="visible"/>
                                      </p:to>
                                    </p:set>
                                    <p:anim calcmode="lin" valueType="num">
                                      <p:cBhvr>
                                        <p:cTn id="76" dur="250" fill="hold"/>
                                        <p:tgtEl>
                                          <p:spTgt spid="12"/>
                                        </p:tgtEl>
                                        <p:attrNameLst>
                                          <p:attrName>ppt_w</p:attrName>
                                        </p:attrNameLst>
                                      </p:cBhvr>
                                      <p:tavLst>
                                        <p:tav tm="0">
                                          <p:val>
                                            <p:strVal val="4*#ppt_w"/>
                                          </p:val>
                                        </p:tav>
                                        <p:tav tm="100000">
                                          <p:val>
                                            <p:strVal val="#ppt_w"/>
                                          </p:val>
                                        </p:tav>
                                      </p:tavLst>
                                    </p:anim>
                                    <p:anim calcmode="lin" valueType="num">
                                      <p:cBhvr>
                                        <p:cTn id="77"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4"/>
                                            </p:cond>
                                          </p:stCondLst>
                                          <p:endCondLst>
                                            <p:cond evt="onStopAudio" delay="0">
                                              <p:tgtEl>
                                                <p:sldTgt/>
                                              </p:tgtEl>
                                            </p:cond>
                                          </p:endCondLst>
                                        </p:cTn>
                                        <p:tgtEl>
                                          <p:sndTgt r:embed="rId5" name="Wrong Buzzer.wav"/>
                                        </p:tgtEl>
                                      </p:cMediaNode>
                                    </p:audio>
                                  </p:subTnLst>
                                </p:cTn>
                              </p:par>
                              <p:par>
                                <p:cTn id="78" presetID="1" presetClass="emph" presetSubtype="2" fill="hold" nodeType="withEffect">
                                  <p:stCondLst>
                                    <p:cond delay="1000"/>
                                  </p:stCondLst>
                                  <p:childTnLst>
                                    <p:animClr clrSpc="rgb" dir="cw">
                                      <p:cBhvr>
                                        <p:cTn id="79" dur="250" fill="hold"/>
                                        <p:tgtEl>
                                          <p:spTgt spid="8"/>
                                        </p:tgtEl>
                                        <p:attrNameLst>
                                          <p:attrName>fillcolor</p:attrName>
                                        </p:attrNameLst>
                                      </p:cBhvr>
                                      <p:to>
                                        <a:srgbClr val="FFFF00"/>
                                      </p:to>
                                    </p:animClr>
                                    <p:set>
                                      <p:cBhvr>
                                        <p:cTn id="80" dur="250" fill="hold"/>
                                        <p:tgtEl>
                                          <p:spTgt spid="8"/>
                                        </p:tgtEl>
                                        <p:attrNameLst>
                                          <p:attrName>fill.type</p:attrName>
                                        </p:attrNameLst>
                                      </p:cBhvr>
                                      <p:to>
                                        <p:strVal val="solid"/>
                                      </p:to>
                                    </p:set>
                                    <p:set>
                                      <p:cBhvr>
                                        <p:cTn id="81"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82" restart="whenNotActive" fill="hold" evtFilter="cancelBubble" nodeType="interactiveSeq">
                <p:stCondLst>
                  <p:cond evt="onClick" delay="0">
                    <p:tgtEl>
                      <p:spTgt spid="9"/>
                    </p:tgtEl>
                  </p:cond>
                </p:stCondLst>
                <p:endSync evt="end" delay="0">
                  <p:rtn val="all"/>
                </p:endSync>
                <p:childTnLst>
                  <p:par>
                    <p:cTn id="83" fill="hold">
                      <p:stCondLst>
                        <p:cond delay="0"/>
                      </p:stCondLst>
                      <p:childTnLst>
                        <p:par>
                          <p:cTn id="84" fill="hold">
                            <p:stCondLst>
                              <p:cond delay="0"/>
                            </p:stCondLst>
                            <p:childTnLst>
                              <p:par>
                                <p:cTn id="85" presetID="1" presetClass="emph" presetSubtype="2" fill="hold" nodeType="clickEffect">
                                  <p:stCondLst>
                                    <p:cond delay="0"/>
                                  </p:stCondLst>
                                  <p:childTnLst>
                                    <p:animClr clrSpc="rgb" dir="cw">
                                      <p:cBhvr>
                                        <p:cTn id="86" dur="250" fill="hold"/>
                                        <p:tgtEl>
                                          <p:spTgt spid="9"/>
                                        </p:tgtEl>
                                        <p:attrNameLst>
                                          <p:attrName>fillcolor</p:attrName>
                                        </p:attrNameLst>
                                      </p:cBhvr>
                                      <p:to>
                                        <a:srgbClr val="FFF2CC"/>
                                      </p:to>
                                    </p:animClr>
                                    <p:set>
                                      <p:cBhvr>
                                        <p:cTn id="87" dur="250" fill="hold"/>
                                        <p:tgtEl>
                                          <p:spTgt spid="9"/>
                                        </p:tgtEl>
                                        <p:attrNameLst>
                                          <p:attrName>fill.type</p:attrName>
                                        </p:attrNameLst>
                                      </p:cBhvr>
                                      <p:to>
                                        <p:strVal val="solid"/>
                                      </p:to>
                                    </p:set>
                                    <p:set>
                                      <p:cBhvr>
                                        <p:cTn id="88" dur="250" fill="hold"/>
                                        <p:tgtEl>
                                          <p:spTgt spid="9"/>
                                        </p:tgtEl>
                                        <p:attrNameLst>
                                          <p:attrName>fill.on</p:attrName>
                                        </p:attrNameLst>
                                      </p:cBhvr>
                                      <p:to>
                                        <p:strVal val="true"/>
                                      </p:to>
                                    </p:set>
                                  </p:childTnLst>
                                  <p:subTnLst>
                                    <p:audio>
                                      <p:cMediaNode>
                                        <p:cTn display="0" masterRel="sameClick">
                                          <p:stCondLst>
                                            <p:cond evt="begin" delay="0">
                                              <p:tn val="85"/>
                                            </p:cond>
                                          </p:stCondLst>
                                          <p:endCondLst>
                                            <p:cond evt="onStopAudio" delay="0">
                                              <p:tgtEl>
                                                <p:sldTgt/>
                                              </p:tgtEl>
                                            </p:cond>
                                          </p:endCondLst>
                                        </p:cTn>
                                        <p:tgtEl>
                                          <p:sndTgt r:embed="rId4" name="click.wav"/>
                                        </p:tgtEl>
                                      </p:cMediaNode>
                                    </p:audio>
                                  </p:subTnLst>
                                </p:cTn>
                              </p:par>
                              <p:par>
                                <p:cTn id="89" presetID="23" presetClass="entr" presetSubtype="32" fill="hold" nodeType="withEffect">
                                  <p:stCondLst>
                                    <p:cond delay="1000"/>
                                  </p:stCondLst>
                                  <p:childTnLst>
                                    <p:set>
                                      <p:cBhvr>
                                        <p:cTn id="90" dur="1" fill="hold">
                                          <p:stCondLst>
                                            <p:cond delay="0"/>
                                          </p:stCondLst>
                                        </p:cTn>
                                        <p:tgtEl>
                                          <p:spTgt spid="14"/>
                                        </p:tgtEl>
                                        <p:attrNameLst>
                                          <p:attrName>style.visibility</p:attrName>
                                        </p:attrNameLst>
                                      </p:cBhvr>
                                      <p:to>
                                        <p:strVal val="visible"/>
                                      </p:to>
                                    </p:set>
                                    <p:anim calcmode="lin" valueType="num">
                                      <p:cBhvr>
                                        <p:cTn id="91" dur="250" fill="hold"/>
                                        <p:tgtEl>
                                          <p:spTgt spid="14"/>
                                        </p:tgtEl>
                                        <p:attrNameLst>
                                          <p:attrName>ppt_w</p:attrName>
                                        </p:attrNameLst>
                                      </p:cBhvr>
                                      <p:tavLst>
                                        <p:tav tm="0">
                                          <p:val>
                                            <p:strVal val="4*#ppt_w"/>
                                          </p:val>
                                        </p:tav>
                                        <p:tav tm="100000">
                                          <p:val>
                                            <p:strVal val="#ppt_w"/>
                                          </p:val>
                                        </p:tav>
                                      </p:tavLst>
                                    </p:anim>
                                    <p:anim calcmode="lin" valueType="num">
                                      <p:cBhvr>
                                        <p:cTn id="92"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9"/>
                                            </p:cond>
                                          </p:stCondLst>
                                          <p:endCondLst>
                                            <p:cond evt="onStopAudio" delay="0">
                                              <p:tgtEl>
                                                <p:sldTgt/>
                                              </p:tgtEl>
                                            </p:cond>
                                          </p:endCondLst>
                                        </p:cTn>
                                        <p:tgtEl>
                                          <p:sndTgt r:embed="rId6" name="Check mark.wav"/>
                                        </p:tgtEl>
                                      </p:cMediaNode>
                                    </p:audio>
                                  </p:subTnLst>
                                </p:cTn>
                              </p:par>
                              <p:par>
                                <p:cTn id="93" presetID="1" presetClass="emph" presetSubtype="2" fill="hold" nodeType="withEffect">
                                  <p:stCondLst>
                                    <p:cond delay="1000"/>
                                  </p:stCondLst>
                                  <p:childTnLst>
                                    <p:animClr clrSpc="rgb" dir="cw">
                                      <p:cBhvr>
                                        <p:cTn id="94" dur="250" fill="hold"/>
                                        <p:tgtEl>
                                          <p:spTgt spid="9"/>
                                        </p:tgtEl>
                                        <p:attrNameLst>
                                          <p:attrName>fillcolor</p:attrName>
                                        </p:attrNameLst>
                                      </p:cBhvr>
                                      <p:to>
                                        <a:srgbClr val="00B050"/>
                                      </p:to>
                                    </p:animClr>
                                    <p:set>
                                      <p:cBhvr>
                                        <p:cTn id="95" dur="250" fill="hold"/>
                                        <p:tgtEl>
                                          <p:spTgt spid="9"/>
                                        </p:tgtEl>
                                        <p:attrNameLst>
                                          <p:attrName>fill.type</p:attrName>
                                        </p:attrNameLst>
                                      </p:cBhvr>
                                      <p:to>
                                        <p:strVal val="solid"/>
                                      </p:to>
                                    </p:set>
                                    <p:set>
                                      <p:cBhvr>
                                        <p:cTn id="96"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97" restart="whenNotActive" fill="hold" evtFilter="cancelBubble" nodeType="interactiveSeq">
                <p:stCondLst>
                  <p:cond evt="onClick" delay="0">
                    <p:tgtEl>
                      <p:spTgt spid="10"/>
                    </p:tgtEl>
                  </p:cond>
                </p:stCondLst>
                <p:endSync evt="end" delay="0">
                  <p:rtn val="all"/>
                </p:endSync>
                <p:childTnLst>
                  <p:par>
                    <p:cTn id="98" fill="hold">
                      <p:stCondLst>
                        <p:cond delay="0"/>
                      </p:stCondLst>
                      <p:childTnLst>
                        <p:par>
                          <p:cTn id="99" fill="hold">
                            <p:stCondLst>
                              <p:cond delay="0"/>
                            </p:stCondLst>
                            <p:childTnLst>
                              <p:par>
                                <p:cTn id="100" presetID="1" presetClass="emph" presetSubtype="2" fill="hold" nodeType="clickEffect">
                                  <p:stCondLst>
                                    <p:cond delay="0"/>
                                  </p:stCondLst>
                                  <p:childTnLst>
                                    <p:animClr clrSpc="rgb" dir="cw">
                                      <p:cBhvr>
                                        <p:cTn id="101" dur="250" fill="hold"/>
                                        <p:tgtEl>
                                          <p:spTgt spid="10"/>
                                        </p:tgtEl>
                                        <p:attrNameLst>
                                          <p:attrName>fillcolor</p:attrName>
                                        </p:attrNameLst>
                                      </p:cBhvr>
                                      <p:to>
                                        <a:srgbClr val="FFF2CC"/>
                                      </p:to>
                                    </p:animClr>
                                    <p:set>
                                      <p:cBhvr>
                                        <p:cTn id="102" dur="250" fill="hold"/>
                                        <p:tgtEl>
                                          <p:spTgt spid="10"/>
                                        </p:tgtEl>
                                        <p:attrNameLst>
                                          <p:attrName>fill.type</p:attrName>
                                        </p:attrNameLst>
                                      </p:cBhvr>
                                      <p:to>
                                        <p:strVal val="solid"/>
                                      </p:to>
                                    </p:set>
                                    <p:set>
                                      <p:cBhvr>
                                        <p:cTn id="103" dur="250" fill="hold"/>
                                        <p:tgtEl>
                                          <p:spTgt spid="10"/>
                                        </p:tgtEl>
                                        <p:attrNameLst>
                                          <p:attrName>fill.on</p:attrName>
                                        </p:attrNameLst>
                                      </p:cBhvr>
                                      <p:to>
                                        <p:strVal val="true"/>
                                      </p:to>
                                    </p:set>
                                  </p:childTnLst>
                                  <p:subTnLst>
                                    <p:audio>
                                      <p:cMediaNode>
                                        <p:cTn display="0" masterRel="sameClick">
                                          <p:stCondLst>
                                            <p:cond evt="begin" delay="0">
                                              <p:tn val="100"/>
                                            </p:cond>
                                          </p:stCondLst>
                                          <p:endCondLst>
                                            <p:cond evt="onStopAudio" delay="0">
                                              <p:tgtEl>
                                                <p:sldTgt/>
                                              </p:tgtEl>
                                            </p:cond>
                                          </p:endCondLst>
                                        </p:cTn>
                                        <p:tgtEl>
                                          <p:sndTgt r:embed="rId4" name="click.wav"/>
                                        </p:tgtEl>
                                      </p:cMediaNode>
                                    </p:audio>
                                  </p:subTnLst>
                                </p:cTn>
                              </p:par>
                              <p:par>
                                <p:cTn id="104" presetID="23" presetClass="entr" presetSubtype="32" fill="hold" nodeType="with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250" fill="hold"/>
                                        <p:tgtEl>
                                          <p:spTgt spid="15"/>
                                        </p:tgtEl>
                                        <p:attrNameLst>
                                          <p:attrName>ppt_w</p:attrName>
                                        </p:attrNameLst>
                                      </p:cBhvr>
                                      <p:tavLst>
                                        <p:tav tm="0">
                                          <p:val>
                                            <p:strVal val="4*#ppt_w"/>
                                          </p:val>
                                        </p:tav>
                                        <p:tav tm="100000">
                                          <p:val>
                                            <p:strVal val="#ppt_w"/>
                                          </p:val>
                                        </p:tav>
                                      </p:tavLst>
                                    </p:anim>
                                    <p:anim calcmode="lin" valueType="num">
                                      <p:cBhvr>
                                        <p:cTn id="107"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4"/>
                                            </p:cond>
                                          </p:stCondLst>
                                          <p:endCondLst>
                                            <p:cond evt="onStopAudio" delay="0">
                                              <p:tgtEl>
                                                <p:sldTgt/>
                                              </p:tgtEl>
                                            </p:cond>
                                          </p:endCondLst>
                                        </p:cTn>
                                        <p:tgtEl>
                                          <p:sndTgt r:embed="rId5" name="Wrong Buzzer.wav"/>
                                        </p:tgtEl>
                                      </p:cMediaNode>
                                    </p:audio>
                                  </p:subTnLst>
                                </p:cTn>
                              </p:par>
                              <p:par>
                                <p:cTn id="108" presetID="1" presetClass="emph" presetSubtype="2" fill="hold" nodeType="withEffect">
                                  <p:stCondLst>
                                    <p:cond delay="0"/>
                                  </p:stCondLst>
                                  <p:childTnLst>
                                    <p:animClr clrSpc="rgb" dir="cw">
                                      <p:cBhvr>
                                        <p:cTn id="109" dur="250" fill="hold"/>
                                        <p:tgtEl>
                                          <p:spTgt spid="10"/>
                                        </p:tgtEl>
                                        <p:attrNameLst>
                                          <p:attrName>fillcolor</p:attrName>
                                        </p:attrNameLst>
                                      </p:cBhvr>
                                      <p:to>
                                        <a:srgbClr val="FFFF00"/>
                                      </p:to>
                                    </p:animClr>
                                    <p:set>
                                      <p:cBhvr>
                                        <p:cTn id="110" dur="250" fill="hold"/>
                                        <p:tgtEl>
                                          <p:spTgt spid="10"/>
                                        </p:tgtEl>
                                        <p:attrNameLst>
                                          <p:attrName>fill.type</p:attrName>
                                        </p:attrNameLst>
                                      </p:cBhvr>
                                      <p:to>
                                        <p:strVal val="solid"/>
                                      </p:to>
                                    </p:set>
                                    <p:set>
                                      <p:cBhvr>
                                        <p:cTn id="111"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12" restart="whenNotActive" fill="hold" evtFilter="cancelBubble" nodeType="interactiveSeq">
                <p:stCondLst>
                  <p:cond evt="onClick" delay="0">
                    <p:tgtEl>
                      <p:spTgt spid="11"/>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dir="cw">
                                      <p:cBhvr>
                                        <p:cTn id="116" dur="250" fill="hold"/>
                                        <p:tgtEl>
                                          <p:spTgt spid="11"/>
                                        </p:tgtEl>
                                        <p:attrNameLst>
                                          <p:attrName>fillcolor</p:attrName>
                                        </p:attrNameLst>
                                      </p:cBhvr>
                                      <p:to>
                                        <a:srgbClr val="FFF2CC"/>
                                      </p:to>
                                    </p:animClr>
                                    <p:set>
                                      <p:cBhvr>
                                        <p:cTn id="117" dur="250" fill="hold"/>
                                        <p:tgtEl>
                                          <p:spTgt spid="11"/>
                                        </p:tgtEl>
                                        <p:attrNameLst>
                                          <p:attrName>fill.type</p:attrName>
                                        </p:attrNameLst>
                                      </p:cBhvr>
                                      <p:to>
                                        <p:strVal val="solid"/>
                                      </p:to>
                                    </p:set>
                                    <p:set>
                                      <p:cBhvr>
                                        <p:cTn id="118" dur="250" fill="hold"/>
                                        <p:tgtEl>
                                          <p:spTgt spid="11"/>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4" name="click.wav"/>
                                        </p:tgtEl>
                                      </p:cMediaNode>
                                    </p:audio>
                                  </p:subTnLst>
                                </p:cTn>
                              </p:par>
                              <p:par>
                                <p:cTn id="119" presetID="23" presetClass="entr" presetSubtype="32" fill="hold" nodeType="withEffect">
                                  <p:stCondLst>
                                    <p:cond delay="100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250" fill="hold"/>
                                        <p:tgtEl>
                                          <p:spTgt spid="13"/>
                                        </p:tgtEl>
                                        <p:attrNameLst>
                                          <p:attrName>ppt_w</p:attrName>
                                        </p:attrNameLst>
                                      </p:cBhvr>
                                      <p:tavLst>
                                        <p:tav tm="0">
                                          <p:val>
                                            <p:strVal val="4*#ppt_w"/>
                                          </p:val>
                                        </p:tav>
                                        <p:tav tm="100000">
                                          <p:val>
                                            <p:strVal val="#ppt_w"/>
                                          </p:val>
                                        </p:tav>
                                      </p:tavLst>
                                    </p:anim>
                                    <p:anim calcmode="lin" valueType="num">
                                      <p:cBhvr>
                                        <p:cTn id="122"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9"/>
                                            </p:cond>
                                          </p:stCondLst>
                                          <p:endCondLst>
                                            <p:cond evt="onStopAudio" delay="0">
                                              <p:tgtEl>
                                                <p:sldTgt/>
                                              </p:tgtEl>
                                            </p:cond>
                                          </p:endCondLst>
                                        </p:cTn>
                                        <p:tgtEl>
                                          <p:sndTgt r:embed="rId5" name="Wrong Buzzer.wav"/>
                                        </p:tgtEl>
                                      </p:cMediaNode>
                                    </p:audio>
                                  </p:subTnLst>
                                </p:cTn>
                              </p:par>
                              <p:par>
                                <p:cTn id="123" presetID="1" presetClass="emph" presetSubtype="2" fill="hold" nodeType="withEffect">
                                  <p:stCondLst>
                                    <p:cond delay="1000"/>
                                  </p:stCondLst>
                                  <p:childTnLst>
                                    <p:animClr clrSpc="rgb" dir="cw">
                                      <p:cBhvr>
                                        <p:cTn id="124" dur="250" fill="hold"/>
                                        <p:tgtEl>
                                          <p:spTgt spid="11"/>
                                        </p:tgtEl>
                                        <p:attrNameLst>
                                          <p:attrName>fillcolor</p:attrName>
                                        </p:attrNameLst>
                                      </p:cBhvr>
                                      <p:to>
                                        <a:srgbClr val="FFFF00"/>
                                      </p:to>
                                    </p:animClr>
                                    <p:set>
                                      <p:cBhvr>
                                        <p:cTn id="125" dur="250" fill="hold"/>
                                        <p:tgtEl>
                                          <p:spTgt spid="11"/>
                                        </p:tgtEl>
                                        <p:attrNameLst>
                                          <p:attrName>fill.type</p:attrName>
                                        </p:attrNameLst>
                                      </p:cBhvr>
                                      <p:to>
                                        <p:strVal val="solid"/>
                                      </p:to>
                                    </p:set>
                                    <p:set>
                                      <p:cBhvr>
                                        <p:cTn id="126"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8" grpId="0" animBg="1"/>
      <p:bldP spid="9" grpId="0" animBg="1"/>
      <p:bldP spid="10" grpId="0" animBg="1"/>
      <p:bldP spid="11" grpId="0" animBg="1"/>
      <p:bldP spid="18" grpId="0"/>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8EF8-5128-BD0B-43EA-6B8A296F81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EB8DCE-17A0-28F3-8C97-9EB6463A6637}"/>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3312677D-F088-DD33-BD34-22DC4B1F1C6E}"/>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FE88FA26-E84B-4127-5004-F1FA639BC4ED}"/>
              </a:ext>
            </a:extLst>
          </p:cNvPr>
          <p:cNvSpPr txBox="1"/>
          <p:nvPr/>
        </p:nvSpPr>
        <p:spPr>
          <a:xfrm>
            <a:off x="4319587" y="3044278"/>
            <a:ext cx="35528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B0F0"/>
                </a:solidFill>
                <a:effectLst/>
                <a:uLnTx/>
                <a:uFillTx/>
                <a:latin typeface="Times New Roman" panose="02020603050405020304" pitchFamily="18" charset="0"/>
                <a:ea typeface="Tahoma" panose="020B0604030504040204" pitchFamily="34" charset="0"/>
                <a:cs typeface="Times New Roman" panose="02020603050405020304" pitchFamily="18" charset="0"/>
              </a:rPr>
              <a:t>KHÁM PHÁ</a:t>
            </a:r>
          </a:p>
        </p:txBody>
      </p:sp>
    </p:spTree>
    <p:extLst>
      <p:ext uri="{BB962C8B-B14F-4D97-AF65-F5344CB8AC3E}">
        <p14:creationId xmlns:p14="http://schemas.microsoft.com/office/powerpoint/2010/main" val="2595586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4CF4A8-3CF8-467A-98D8-9EA2F306A3E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349166" y="3382127"/>
            <a:ext cx="4018297" cy="2567443"/>
          </a:xfrm>
          <a:prstGeom prst="rect">
            <a:avLst/>
          </a:prstGeom>
        </p:spPr>
      </p:pic>
      <p:pic>
        <p:nvPicPr>
          <p:cNvPr id="9" name="Picture 8">
            <a:extLst>
              <a:ext uri="{FF2B5EF4-FFF2-40B4-BE49-F238E27FC236}">
                <a16:creationId xmlns:a16="http://schemas.microsoft.com/office/drawing/2014/main" id="{15C76670-2EFE-4568-9ECB-239EF70A864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3990408" y="2815389"/>
            <a:ext cx="4612541" cy="2959769"/>
          </a:xfrm>
          <a:prstGeom prst="rect">
            <a:avLst/>
          </a:prstGeom>
        </p:spPr>
      </p:pic>
      <p:pic>
        <p:nvPicPr>
          <p:cNvPr id="11" name="Picture 10">
            <a:extLst>
              <a:ext uri="{FF2B5EF4-FFF2-40B4-BE49-F238E27FC236}">
                <a16:creationId xmlns:a16="http://schemas.microsoft.com/office/drawing/2014/main" id="{5D66639F-3487-4605-B17D-54166A50210A}"/>
              </a:ext>
            </a:extLst>
          </p:cNvPr>
          <p:cNvPicPr>
            <a:picLocks noChangeAspect="1"/>
          </p:cNvPicPr>
          <p:nvPr/>
        </p:nvPicPr>
        <p:blipFill>
          <a:blip r:embed="rId6"/>
          <a:stretch>
            <a:fillRect/>
          </a:stretch>
        </p:blipFill>
        <p:spPr>
          <a:xfrm>
            <a:off x="8602949" y="2791325"/>
            <a:ext cx="3228975" cy="2924175"/>
          </a:xfrm>
          <a:prstGeom prst="rect">
            <a:avLst/>
          </a:prstGeom>
        </p:spPr>
      </p:pic>
      <p:sp>
        <p:nvSpPr>
          <p:cNvPr id="14" name="Speech Bubble: Rectangle with Corners Rounded 13">
            <a:extLst>
              <a:ext uri="{FF2B5EF4-FFF2-40B4-BE49-F238E27FC236}">
                <a16:creationId xmlns:a16="http://schemas.microsoft.com/office/drawing/2014/main" id="{449A4CF6-94BA-4FD1-BB76-4183A6E525F9}"/>
              </a:ext>
            </a:extLst>
          </p:cNvPr>
          <p:cNvSpPr/>
          <p:nvPr/>
        </p:nvSpPr>
        <p:spPr>
          <a:xfrm>
            <a:off x="235527" y="1292987"/>
            <a:ext cx="2563598" cy="1263315"/>
          </a:xfrm>
          <a:prstGeom prst="wedgeRoundRectCallout">
            <a:avLst>
              <a:gd name="adj1" fmla="val -5724"/>
              <a:gd name="adj2" fmla="val 117738"/>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Tớ</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đỉnh</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cạnh</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p>
        </p:txBody>
      </p:sp>
      <p:sp>
        <p:nvSpPr>
          <p:cNvPr id="15" name="Speech Bubble: Rectangle with Corners Rounded 14">
            <a:extLst>
              <a:ext uri="{FF2B5EF4-FFF2-40B4-BE49-F238E27FC236}">
                <a16:creationId xmlns:a16="http://schemas.microsoft.com/office/drawing/2014/main" id="{9405F364-D291-44AB-8130-690D9A16B2B2}"/>
              </a:ext>
            </a:extLst>
          </p:cNvPr>
          <p:cNvSpPr/>
          <p:nvPr/>
        </p:nvSpPr>
        <p:spPr>
          <a:xfrm>
            <a:off x="3145711" y="328633"/>
            <a:ext cx="4884821" cy="2241299"/>
          </a:xfrm>
          <a:prstGeom prst="wedgeRoundRectCallout">
            <a:avLst>
              <a:gd name="adj1" fmla="val -7941"/>
              <a:gd name="adj2" fmla="val 65252"/>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Tớ</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cũng</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đỉnh</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cạnh</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còn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cả</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các</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mặt</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nữa</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cơ</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Các</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mặt</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của</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tớ</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là</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hình</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chữ</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nhật</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p>
        </p:txBody>
      </p:sp>
      <p:sp>
        <p:nvSpPr>
          <p:cNvPr id="16" name="Speech Bubble: Rectangle with Corners Rounded 15">
            <a:extLst>
              <a:ext uri="{FF2B5EF4-FFF2-40B4-BE49-F238E27FC236}">
                <a16:creationId xmlns:a16="http://schemas.microsoft.com/office/drawing/2014/main" id="{104BF2E2-59EC-410D-BDF9-BFA69752F22A}"/>
              </a:ext>
            </a:extLst>
          </p:cNvPr>
          <p:cNvSpPr/>
          <p:nvPr/>
        </p:nvSpPr>
        <p:spPr>
          <a:xfrm>
            <a:off x="8602949" y="172337"/>
            <a:ext cx="3077095" cy="2241299"/>
          </a:xfrm>
          <a:prstGeom prst="wedgeRoundRectCallout">
            <a:avLst>
              <a:gd name="adj1" fmla="val -7941"/>
              <a:gd name="adj2" fmla="val 65252"/>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Còn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các</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mặt</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của</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tớ</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đều</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là</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hình</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vuông</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226425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path" presetSubtype="0" accel="50000" decel="50000" fill="hold" nodeType="clickEffect">
                                  <p:stCondLst>
                                    <p:cond delay="1000"/>
                                  </p:stCondLst>
                                  <p:childTnLst>
                                    <p:animMotion origin="layout" path="M -0.25 -4.07407E-6 L -0.23294 -4.07407E-6 C -0.225 -4.07407E-6 -0.21602 -0.01388 -0.20794 -0.01597 C -0.20195 -0.01597 -0.19102 -0.00301 -0.18607 -0.00301 C -0.17904 -0.00301 -0.17201 -0.00694 -0.15898 -0.00694 L -0.15 -0.16203 L -0.13997 0.025 L -0.128 -4.07407E-6 L -0.1181 -0.00694 L -0.09401 -0.00092 C -0.08294 -0.00393 -0.07396 -0.01689 -0.06302 -0.02199 C -0.05898 -0.02291 -0.05 -0.02407 -0.04401 -0.02199 C -0.03802 -0.0199 -0.03294 -0.00601 -0.03099 -0.00509 C -0.028 -0.00092 -0.02096 -0.00509 -0.01706 -0.00301 L -0.01107 -4.07407E-6 L 6.25E-7 -4.07407E-6 " pathEditMode="relative" rAng="0" ptsTypes="AAAAAAAAAAAAAAAA">
                                      <p:cBhvr>
                                        <p:cTn id="17" dur="2000" fill="hold"/>
                                        <p:tgtEl>
                                          <p:spTgt spid="8"/>
                                        </p:tgtEl>
                                        <p:attrNameLst>
                                          <p:attrName>ppt_x</p:attrName>
                                          <p:attrName>ppt_y</p:attrName>
                                        </p:attrNameLst>
                                      </p:cBhvr>
                                      <p:rCtr x="12500" y="-6852"/>
                                    </p:animMotion>
                                  </p:childTnLst>
                                </p:cTn>
                              </p:par>
                              <p:par>
                                <p:cTn id="18" presetID="45" presetClass="path" presetSubtype="0" accel="50000" decel="50000" fill="hold" nodeType="withEffect">
                                  <p:stCondLst>
                                    <p:cond delay="1000"/>
                                  </p:stCondLst>
                                  <p:childTnLst>
                                    <p:animMotion origin="layout" path="M -0.25 2.59259E-6 L -0.23295 2.59259E-6 C -0.225 2.59259E-6 -0.21602 -0.01389 -0.20795 -0.01597 C -0.20196 -0.01597 -0.19102 -0.00301 -0.18594 -0.00301 C -0.17904 -0.00301 -0.17201 -0.00695 -0.15899 -0.00695 L -0.15 -0.16204 L -0.13998 0.025 L -0.128 2.59259E-6 L -0.11797 -0.00695 L -0.09401 -0.00093 C -0.08295 -0.00394 -0.07396 -0.0169 -0.06302 -0.02199 C -0.05899 -0.02292 -0.05 -0.02408 -0.04401 -0.02199 C -0.03802 -0.01991 -0.03295 -0.00602 -0.03099 -0.0051 C -0.028 -0.00093 -0.02097 -0.0051 -0.01706 -0.00301 L -0.01094 2.59259E-6 L 3.75E-6 2.59259E-6 " pathEditMode="relative" rAng="0" ptsTypes="AAAAAAAAAAAAAAAA">
                                      <p:cBhvr>
                                        <p:cTn id="19" dur="2000" fill="hold"/>
                                        <p:tgtEl>
                                          <p:spTgt spid="9"/>
                                        </p:tgtEl>
                                        <p:attrNameLst>
                                          <p:attrName>ppt_x</p:attrName>
                                          <p:attrName>ppt_y</p:attrName>
                                        </p:attrNameLst>
                                      </p:cBhvr>
                                      <p:rCtr x="12500" y="-6852"/>
                                    </p:animMotion>
                                  </p:childTnLst>
                                </p:cTn>
                              </p:par>
                              <p:par>
                                <p:cTn id="20" presetID="45" presetClass="path" presetSubtype="0" accel="50000" decel="50000" fill="hold" nodeType="withEffect">
                                  <p:stCondLst>
                                    <p:cond delay="1000"/>
                                  </p:stCondLst>
                                  <p:childTnLst>
                                    <p:animMotion origin="layout" path="M -0.2388 0.07106 L -0.22174 0.07106 C -0.2138 0.07106 -0.20482 0.05717 -0.19674 0.05509 C -0.19075 0.05509 -0.17982 0.06805 -0.17474 0.06805 C -0.16784 0.06805 -0.16081 0.06412 -0.14779 0.06412 L -0.1388 -0.09097 L -0.12878 0.09606 L -0.1168 0.07106 L -0.10677 0.06412 L -0.08281 0.07014 C -0.07174 0.06713 -0.06276 0.05417 -0.05182 0.04907 C -0.04779 0.04815 -0.0388 0.04699 -0.03281 0.04907 C -0.02682 0.05116 -0.02174 0.06505 -0.01979 0.06597 C -0.0168 0.07014 -0.00976 0.06597 -0.00586 0.06805 L 0.00026 0.07106 L 0.0112 0.07106 " pathEditMode="relative" rAng="0" ptsTypes="AAAAAAAAAAAAAAAA">
                                      <p:cBhvr>
                                        <p:cTn id="21" dur="2000" fill="hold"/>
                                        <p:tgtEl>
                                          <p:spTgt spid="11"/>
                                        </p:tgtEl>
                                        <p:attrNameLst>
                                          <p:attrName>ppt_x</p:attrName>
                                          <p:attrName>ppt_y</p:attrName>
                                        </p:attrNameLst>
                                      </p:cBhvr>
                                      <p:rCtr x="12500" y="-6852"/>
                                    </p:animMotion>
                                  </p:childTnLst>
                                </p:cTn>
                              </p:par>
                            </p:childTnLst>
                          </p:cTn>
                        </p:par>
                        <p:par>
                          <p:cTn id="22" fill="hold">
                            <p:stCondLst>
                              <p:cond delay="3000"/>
                            </p:stCondLst>
                            <p:childTnLst>
                              <p:par>
                                <p:cTn id="23" presetID="2" presetClass="path" presetSubtype="0" accel="50000" decel="50000" fill="hold" nodeType="afterEffect">
                                  <p:stCondLst>
                                    <p:cond delay="0"/>
                                  </p:stCondLst>
                                  <p:childTnLst>
                                    <p:animMotion origin="layout" path="M 6.25E-7 -4.07407E-6 L 6.25E-7 -0.14699 L 0.25 -4.07407E-6 L 6.25E-7 -4.07407E-6 Z " pathEditMode="relative" rAng="0" ptsTypes="AAAA">
                                      <p:cBhvr>
                                        <p:cTn id="24" dur="2000" fill="hold"/>
                                        <p:tgtEl>
                                          <p:spTgt spid="8"/>
                                        </p:tgtEl>
                                        <p:attrNameLst>
                                          <p:attrName>ppt_x</p:attrName>
                                          <p:attrName>ppt_y</p:attrName>
                                        </p:attrNameLst>
                                      </p:cBhvr>
                                      <p:rCtr x="12500" y="-7361"/>
                                    </p:animMotion>
                                  </p:childTnLst>
                                </p:cTn>
                              </p:par>
                              <p:par>
                                <p:cTn id="25" presetID="2" presetClass="path" presetSubtype="0" accel="50000" decel="50000" fill="hold" nodeType="withEffect">
                                  <p:stCondLst>
                                    <p:cond delay="0"/>
                                  </p:stCondLst>
                                  <p:childTnLst>
                                    <p:animMotion origin="layout" path="M 3.75E-6 2.59259E-6 L 3.75E-6 -0.14699 L 0.25 2.59259E-6 L 3.75E-6 2.59259E-6 Z " pathEditMode="relative" rAng="0" ptsTypes="AAAA">
                                      <p:cBhvr>
                                        <p:cTn id="26" dur="2000" fill="hold"/>
                                        <p:tgtEl>
                                          <p:spTgt spid="9"/>
                                        </p:tgtEl>
                                        <p:attrNameLst>
                                          <p:attrName>ppt_x</p:attrName>
                                          <p:attrName>ppt_y</p:attrName>
                                        </p:attrNameLst>
                                      </p:cBhvr>
                                      <p:rCtr x="12500" y="-7361"/>
                                    </p:animMotion>
                                  </p:childTnLst>
                                </p:cTn>
                              </p:par>
                              <p:par>
                                <p:cTn id="27" presetID="2" presetClass="path" presetSubtype="0" accel="50000" decel="50000" fill="hold" nodeType="withEffect">
                                  <p:stCondLst>
                                    <p:cond delay="0"/>
                                  </p:stCondLst>
                                  <p:childTnLst>
                                    <p:animMotion origin="layout" path="M 0.01979 -1.48148E-6 L 0.01979 -0.12083 L 0.18607 -1.48148E-6 L 0.01979 -1.48148E-6 Z " pathEditMode="relative" rAng="0" ptsTypes="AAAA">
                                      <p:cBhvr>
                                        <p:cTn id="28" dur="2000" fill="hold"/>
                                        <p:tgtEl>
                                          <p:spTgt spid="11"/>
                                        </p:tgtEl>
                                        <p:attrNameLst>
                                          <p:attrName>ppt_x</p:attrName>
                                          <p:attrName>ppt_y</p:attrName>
                                        </p:attrNameLst>
                                      </p:cBhvr>
                                      <p:rCtr x="8307" y="-6042"/>
                                    </p:animMotion>
                                  </p:childTnLst>
                                </p:cTn>
                              </p:par>
                            </p:childTnLst>
                          </p:cTn>
                        </p:par>
                        <p:par>
                          <p:cTn id="29" fill="hold">
                            <p:stCondLst>
                              <p:cond delay="5000"/>
                            </p:stCondLst>
                            <p:childTnLst>
                              <p:par>
                                <p:cTn id="30" presetID="40" presetClass="path" presetSubtype="0" accel="50000" decel="50000" fill="hold" nodeType="afterEffect">
                                  <p:stCondLst>
                                    <p:cond delay="0"/>
                                  </p:stCondLst>
                                  <p:childTnLst>
                                    <p:animMotion origin="layout" path="M -0.23021 -4.07407E-6 C -0.22721 -0.01898 -0.22318 -0.03703 -0.21524 -0.03703 C -0.20625 -0.03703 -0.20339 -0.01898 -0.20026 -4.07407E-6 C -0.19622 0.02107 -0.19323 0.0419 -0.1832 0.0419 C -0.17422 0.0419 -0.17122 0.02107 -0.16719 -4.07407E-6 C -0.16523 -0.01898 -0.1612 -0.03703 -0.15221 -0.03703 C -0.14427 -0.03703 -0.14023 -0.01898 -0.13724 -4.07407E-6 C -0.13425 0.02107 -0.13021 0.0419 -0.12122 0.0419 C -0.11224 0.0419 -0.10521 -4.07407E-6 -0.10521 0.00024 C -0.10221 -0.01898 -0.09922 -0.03703 -0.09023 -0.03703 C -0.08125 -0.03703 -0.07826 -0.01898 -0.07526 -4.07407E-6 C -0.07122 0.02107 -0.06823 0.0419 -0.0582 0.0419 C -0.04922 0.0419 -0.04622 0.02107 -0.04323 -4.07407E-6 C -0.03919 -0.01898 -0.0362 -0.03703 -0.02721 -0.03703 C -0.01927 -0.03703 -0.01523 -0.01898 -0.01224 -4.07407E-6 C -0.00925 0.02107 -0.00521 0.0419 0.00378 0.0419 C 0.01263 0.0419 0.01575 0.02107 0.01979 -4.07407E-6 " pathEditMode="relative" rAng="0" ptsTypes="AAAAAAAAAAAAAAAAA">
                                      <p:cBhvr>
                                        <p:cTn id="31" dur="2000" fill="hold"/>
                                        <p:tgtEl>
                                          <p:spTgt spid="8"/>
                                        </p:tgtEl>
                                        <p:attrNameLst>
                                          <p:attrName>ppt_x</p:attrName>
                                          <p:attrName>ppt_y</p:attrName>
                                        </p:attrNameLst>
                                      </p:cBhvr>
                                      <p:rCtr x="12500" y="231"/>
                                    </p:animMotion>
                                  </p:childTnLst>
                                </p:cTn>
                              </p:par>
                              <p:par>
                                <p:cTn id="32" presetID="40" presetClass="path" presetSubtype="0" accel="50000" decel="50000" fill="hold" nodeType="withEffect">
                                  <p:stCondLst>
                                    <p:cond delay="0"/>
                                  </p:stCondLst>
                                  <p:childTnLst>
                                    <p:animMotion origin="layout" path="M -0.23021 2.59259E-6 C -0.22722 -0.01898 -0.22318 -0.03704 -0.21524 -0.03704 C -0.20625 -0.03704 -0.20326 -0.01898 -0.20026 2.59259E-6 C -0.19623 0.02106 -0.19323 0.0419 -0.18321 0.0419 C -0.17422 0.0419 -0.17123 0.02106 -0.16719 2.59259E-6 C -0.16524 -0.01898 -0.1612 -0.03704 -0.15222 -0.03704 C -0.14427 -0.03704 -0.14024 -0.01898 -0.13724 2.59259E-6 C -0.13425 0.02106 -0.13021 0.0419 -0.12123 0.0419 C -0.11224 0.0419 -0.10521 2.59259E-6 -0.10521 0.00023 C -0.10222 -0.01898 -0.09922 -0.03704 -0.09024 -0.03704 C -0.08125 -0.03704 -0.07826 -0.01898 -0.07526 2.59259E-6 C -0.07123 0.02106 -0.06823 0.0419 -0.05821 0.0419 C -0.04922 0.0419 -0.04623 0.02106 -0.04323 2.59259E-6 C -0.0392 -0.01898 -0.0362 -0.03704 -0.02722 -0.03704 C -0.01927 -0.03704 -0.01524 -0.01898 -0.01224 2.59259E-6 C -0.00925 0.02106 -0.00521 0.0419 0.00377 0.0419 C 0.01276 0.0419 0.01575 0.02106 0.01979 2.59259E-6 " pathEditMode="relative" rAng="0" ptsTypes="AAAAAAAAAAAAAAAAA">
                                      <p:cBhvr>
                                        <p:cTn id="33" dur="2000" fill="hold"/>
                                        <p:tgtEl>
                                          <p:spTgt spid="9"/>
                                        </p:tgtEl>
                                        <p:attrNameLst>
                                          <p:attrName>ppt_x</p:attrName>
                                          <p:attrName>ppt_y</p:attrName>
                                        </p:attrNameLst>
                                      </p:cBhvr>
                                      <p:rCtr x="12500" y="231"/>
                                    </p:animMotion>
                                  </p:childTnLst>
                                </p:cTn>
                              </p:par>
                              <p:par>
                                <p:cTn id="34" presetID="40" presetClass="path" presetSubtype="0" accel="50000" decel="50000" fill="hold" nodeType="withEffect">
                                  <p:stCondLst>
                                    <p:cond delay="0"/>
                                  </p:stCondLst>
                                  <p:childTnLst>
                                    <p:animMotion origin="layout" path="M -0.23021 1.11111E-6 C -0.22721 -0.01898 -0.22318 -0.03704 -0.21523 -0.03704 C -0.20625 -0.03704 -0.20325 -0.01898 -0.20026 1.11111E-6 C -0.19622 0.02106 -0.19323 0.0419 -0.1832 0.0419 C -0.17422 0.0419 -0.17122 0.02106 -0.16719 1.11111E-6 C -0.16523 -0.01898 -0.1612 -0.03704 -0.15221 -0.03704 C -0.14427 -0.03704 -0.14023 -0.01898 -0.13724 1.11111E-6 C -0.13424 0.02106 -0.13021 0.0419 -0.12122 0.0419 C -0.11224 0.0419 -0.10521 1.11111E-6 -0.10521 0.00023 C -0.10221 -0.01898 -0.09922 -0.03704 -0.09023 -0.03704 C -0.08125 -0.03704 -0.07825 -0.01898 -0.07526 1.11111E-6 C -0.07122 0.02106 -0.06823 0.0419 -0.0582 0.0419 C -0.04922 0.0419 -0.04622 0.02106 -0.04323 1.11111E-6 C -0.03919 -0.01898 -0.0362 -0.03704 -0.02721 -0.03704 C -0.01927 -0.03704 -0.01523 -0.01898 -0.01224 1.11111E-6 C -0.00924 0.02106 -0.00521 0.0419 0.00378 0.0419 C 0.01276 0.0419 0.01576 0.02106 0.01979 1.11111E-6 " pathEditMode="relative" rAng="0" ptsTypes="AAAAAAAAAAAAAAAAA">
                                      <p:cBhvr>
                                        <p:cTn id="35" dur="2000" fill="hold"/>
                                        <p:tgtEl>
                                          <p:spTgt spid="11"/>
                                        </p:tgtEl>
                                        <p:attrNameLst>
                                          <p:attrName>ppt_x</p:attrName>
                                          <p:attrName>ppt_y</p:attrName>
                                        </p:attrNameLst>
                                      </p:cBhvr>
                                      <p:rCtr x="12500" y="231"/>
                                    </p:animMotion>
                                  </p:childTnLst>
                                </p:cTn>
                              </p:par>
                            </p:childTnLst>
                          </p:cTn>
                        </p:par>
                        <p:par>
                          <p:cTn id="36" fill="hold">
                            <p:stCondLst>
                              <p:cond delay="7000"/>
                            </p:stCondLst>
                            <p:childTnLst>
                              <p:par>
                                <p:cTn id="37" presetID="26" presetClass="exit" presetSubtype="0" fill="hold" nodeType="afterEffect">
                                  <p:stCondLst>
                                    <p:cond delay="0"/>
                                  </p:stCondLst>
                                  <p:childTnLst>
                                    <p:animEffect transition="out" filter="wipe(down)">
                                      <p:cBhvr>
                                        <p:cTn id="38" dur="180" accel="50000">
                                          <p:stCondLst>
                                            <p:cond delay="1820"/>
                                          </p:stCondLst>
                                        </p:cTn>
                                        <p:tgtEl>
                                          <p:spTgt spid="8"/>
                                        </p:tgtEl>
                                      </p:cBhvr>
                                    </p:animEffect>
                                    <p:anim calcmode="lin" valueType="num">
                                      <p:cBhvr>
                                        <p:cTn id="39"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40"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41"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5"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46" dur="26">
                                          <p:stCondLst>
                                            <p:cond delay="620"/>
                                          </p:stCondLst>
                                        </p:cTn>
                                        <p:tgtEl>
                                          <p:spTgt spid="8"/>
                                        </p:tgtEl>
                                      </p:cBhvr>
                                      <p:to x="100000" y="60000"/>
                                    </p:animScale>
                                    <p:animScale>
                                      <p:cBhvr>
                                        <p:cTn id="47" dur="166" decel="50000">
                                          <p:stCondLst>
                                            <p:cond delay="646"/>
                                          </p:stCondLst>
                                        </p:cTn>
                                        <p:tgtEl>
                                          <p:spTgt spid="8"/>
                                        </p:tgtEl>
                                      </p:cBhvr>
                                      <p:to x="100000" y="100000"/>
                                    </p:animScale>
                                    <p:animScale>
                                      <p:cBhvr>
                                        <p:cTn id="48" dur="26">
                                          <p:stCondLst>
                                            <p:cond delay="1312"/>
                                          </p:stCondLst>
                                        </p:cTn>
                                        <p:tgtEl>
                                          <p:spTgt spid="8"/>
                                        </p:tgtEl>
                                      </p:cBhvr>
                                      <p:to x="100000" y="80000"/>
                                    </p:animScale>
                                    <p:animScale>
                                      <p:cBhvr>
                                        <p:cTn id="49" dur="166" decel="50000">
                                          <p:stCondLst>
                                            <p:cond delay="1338"/>
                                          </p:stCondLst>
                                        </p:cTn>
                                        <p:tgtEl>
                                          <p:spTgt spid="8"/>
                                        </p:tgtEl>
                                      </p:cBhvr>
                                      <p:to x="100000" y="100000"/>
                                    </p:animScale>
                                    <p:animScale>
                                      <p:cBhvr>
                                        <p:cTn id="50" dur="26">
                                          <p:stCondLst>
                                            <p:cond delay="1642"/>
                                          </p:stCondLst>
                                        </p:cTn>
                                        <p:tgtEl>
                                          <p:spTgt spid="8"/>
                                        </p:tgtEl>
                                      </p:cBhvr>
                                      <p:to x="100000" y="90000"/>
                                    </p:animScale>
                                    <p:animScale>
                                      <p:cBhvr>
                                        <p:cTn id="51" dur="166" decel="50000">
                                          <p:stCondLst>
                                            <p:cond delay="1668"/>
                                          </p:stCondLst>
                                        </p:cTn>
                                        <p:tgtEl>
                                          <p:spTgt spid="8"/>
                                        </p:tgtEl>
                                      </p:cBhvr>
                                      <p:to x="100000" y="100000"/>
                                    </p:animScale>
                                    <p:animScale>
                                      <p:cBhvr>
                                        <p:cTn id="52" dur="26">
                                          <p:stCondLst>
                                            <p:cond delay="1808"/>
                                          </p:stCondLst>
                                        </p:cTn>
                                        <p:tgtEl>
                                          <p:spTgt spid="8"/>
                                        </p:tgtEl>
                                      </p:cBhvr>
                                      <p:to x="100000" y="95000"/>
                                    </p:animScale>
                                    <p:animScale>
                                      <p:cBhvr>
                                        <p:cTn id="53" dur="166" decel="50000">
                                          <p:stCondLst>
                                            <p:cond delay="1834"/>
                                          </p:stCondLst>
                                        </p:cTn>
                                        <p:tgtEl>
                                          <p:spTgt spid="8"/>
                                        </p:tgtEl>
                                      </p:cBhvr>
                                      <p:to x="100000" y="100000"/>
                                    </p:animScale>
                                    <p:set>
                                      <p:cBhvr>
                                        <p:cTn id="54" dur="1" fill="hold">
                                          <p:stCondLst>
                                            <p:cond delay="1999"/>
                                          </p:stCondLst>
                                        </p:cTn>
                                        <p:tgtEl>
                                          <p:spTgt spid="8"/>
                                        </p:tgtEl>
                                        <p:attrNameLst>
                                          <p:attrName>style.visibility</p:attrName>
                                        </p:attrNameLst>
                                      </p:cBhvr>
                                      <p:to>
                                        <p:strVal val="hidden"/>
                                      </p:to>
                                    </p:set>
                                  </p:childTnLst>
                                </p:cTn>
                              </p:par>
                              <p:par>
                                <p:cTn id="55" presetID="26" presetClass="exit" presetSubtype="0" fill="hold" nodeType="withEffect">
                                  <p:stCondLst>
                                    <p:cond delay="0"/>
                                  </p:stCondLst>
                                  <p:childTnLst>
                                    <p:animEffect transition="out" filter="wipe(down)">
                                      <p:cBhvr>
                                        <p:cTn id="56" dur="180" accel="50000">
                                          <p:stCondLst>
                                            <p:cond delay="1820"/>
                                          </p:stCondLst>
                                        </p:cTn>
                                        <p:tgtEl>
                                          <p:spTgt spid="9"/>
                                        </p:tgtEl>
                                      </p:cBhvr>
                                    </p:animEffect>
                                    <p:anim calcmode="lin" valueType="num">
                                      <p:cBhvr>
                                        <p:cTn id="57"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58"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59"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0"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1"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2"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3"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64" dur="26">
                                          <p:stCondLst>
                                            <p:cond delay="620"/>
                                          </p:stCondLst>
                                        </p:cTn>
                                        <p:tgtEl>
                                          <p:spTgt spid="9"/>
                                        </p:tgtEl>
                                      </p:cBhvr>
                                      <p:to x="100000" y="60000"/>
                                    </p:animScale>
                                    <p:animScale>
                                      <p:cBhvr>
                                        <p:cTn id="65" dur="166" decel="50000">
                                          <p:stCondLst>
                                            <p:cond delay="646"/>
                                          </p:stCondLst>
                                        </p:cTn>
                                        <p:tgtEl>
                                          <p:spTgt spid="9"/>
                                        </p:tgtEl>
                                      </p:cBhvr>
                                      <p:to x="100000" y="100000"/>
                                    </p:animScale>
                                    <p:animScale>
                                      <p:cBhvr>
                                        <p:cTn id="66" dur="26">
                                          <p:stCondLst>
                                            <p:cond delay="1312"/>
                                          </p:stCondLst>
                                        </p:cTn>
                                        <p:tgtEl>
                                          <p:spTgt spid="9"/>
                                        </p:tgtEl>
                                      </p:cBhvr>
                                      <p:to x="100000" y="80000"/>
                                    </p:animScale>
                                    <p:animScale>
                                      <p:cBhvr>
                                        <p:cTn id="67" dur="166" decel="50000">
                                          <p:stCondLst>
                                            <p:cond delay="1338"/>
                                          </p:stCondLst>
                                        </p:cTn>
                                        <p:tgtEl>
                                          <p:spTgt spid="9"/>
                                        </p:tgtEl>
                                      </p:cBhvr>
                                      <p:to x="100000" y="100000"/>
                                    </p:animScale>
                                    <p:animScale>
                                      <p:cBhvr>
                                        <p:cTn id="68" dur="26">
                                          <p:stCondLst>
                                            <p:cond delay="1642"/>
                                          </p:stCondLst>
                                        </p:cTn>
                                        <p:tgtEl>
                                          <p:spTgt spid="9"/>
                                        </p:tgtEl>
                                      </p:cBhvr>
                                      <p:to x="100000" y="90000"/>
                                    </p:animScale>
                                    <p:animScale>
                                      <p:cBhvr>
                                        <p:cTn id="69" dur="166" decel="50000">
                                          <p:stCondLst>
                                            <p:cond delay="1668"/>
                                          </p:stCondLst>
                                        </p:cTn>
                                        <p:tgtEl>
                                          <p:spTgt spid="9"/>
                                        </p:tgtEl>
                                      </p:cBhvr>
                                      <p:to x="100000" y="100000"/>
                                    </p:animScale>
                                    <p:animScale>
                                      <p:cBhvr>
                                        <p:cTn id="70" dur="26">
                                          <p:stCondLst>
                                            <p:cond delay="1808"/>
                                          </p:stCondLst>
                                        </p:cTn>
                                        <p:tgtEl>
                                          <p:spTgt spid="9"/>
                                        </p:tgtEl>
                                      </p:cBhvr>
                                      <p:to x="100000" y="95000"/>
                                    </p:animScale>
                                    <p:animScale>
                                      <p:cBhvr>
                                        <p:cTn id="71" dur="166" decel="50000">
                                          <p:stCondLst>
                                            <p:cond delay="1834"/>
                                          </p:stCondLst>
                                        </p:cTn>
                                        <p:tgtEl>
                                          <p:spTgt spid="9"/>
                                        </p:tgtEl>
                                      </p:cBhvr>
                                      <p:to x="100000" y="100000"/>
                                    </p:animScale>
                                    <p:set>
                                      <p:cBhvr>
                                        <p:cTn id="72" dur="1" fill="hold">
                                          <p:stCondLst>
                                            <p:cond delay="1999"/>
                                          </p:stCondLst>
                                        </p:cTn>
                                        <p:tgtEl>
                                          <p:spTgt spid="9"/>
                                        </p:tgtEl>
                                        <p:attrNameLst>
                                          <p:attrName>style.visibility</p:attrName>
                                        </p:attrNameLst>
                                      </p:cBhvr>
                                      <p:to>
                                        <p:strVal val="hidden"/>
                                      </p:to>
                                    </p:set>
                                  </p:childTnLst>
                                </p:cTn>
                              </p:par>
                              <p:par>
                                <p:cTn id="73" presetID="26" presetClass="exit" presetSubtype="0" fill="hold" nodeType="withEffect">
                                  <p:stCondLst>
                                    <p:cond delay="0"/>
                                  </p:stCondLst>
                                  <p:childTnLst>
                                    <p:animEffect transition="out" filter="wipe(down)">
                                      <p:cBhvr>
                                        <p:cTn id="74" dur="180" accel="50000">
                                          <p:stCondLst>
                                            <p:cond delay="1820"/>
                                          </p:stCondLst>
                                        </p:cTn>
                                        <p:tgtEl>
                                          <p:spTgt spid="11"/>
                                        </p:tgtEl>
                                      </p:cBhvr>
                                    </p:animEffect>
                                    <p:anim calcmode="lin" valueType="num">
                                      <p:cBhvr>
                                        <p:cTn id="75"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76"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77"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8"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9"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0"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1"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82" dur="26">
                                          <p:stCondLst>
                                            <p:cond delay="620"/>
                                          </p:stCondLst>
                                        </p:cTn>
                                        <p:tgtEl>
                                          <p:spTgt spid="11"/>
                                        </p:tgtEl>
                                      </p:cBhvr>
                                      <p:to x="100000" y="60000"/>
                                    </p:animScale>
                                    <p:animScale>
                                      <p:cBhvr>
                                        <p:cTn id="83" dur="166" decel="50000">
                                          <p:stCondLst>
                                            <p:cond delay="646"/>
                                          </p:stCondLst>
                                        </p:cTn>
                                        <p:tgtEl>
                                          <p:spTgt spid="11"/>
                                        </p:tgtEl>
                                      </p:cBhvr>
                                      <p:to x="100000" y="100000"/>
                                    </p:animScale>
                                    <p:animScale>
                                      <p:cBhvr>
                                        <p:cTn id="84" dur="26">
                                          <p:stCondLst>
                                            <p:cond delay="1312"/>
                                          </p:stCondLst>
                                        </p:cTn>
                                        <p:tgtEl>
                                          <p:spTgt spid="11"/>
                                        </p:tgtEl>
                                      </p:cBhvr>
                                      <p:to x="100000" y="80000"/>
                                    </p:animScale>
                                    <p:animScale>
                                      <p:cBhvr>
                                        <p:cTn id="85" dur="166" decel="50000">
                                          <p:stCondLst>
                                            <p:cond delay="1338"/>
                                          </p:stCondLst>
                                        </p:cTn>
                                        <p:tgtEl>
                                          <p:spTgt spid="11"/>
                                        </p:tgtEl>
                                      </p:cBhvr>
                                      <p:to x="100000" y="100000"/>
                                    </p:animScale>
                                    <p:animScale>
                                      <p:cBhvr>
                                        <p:cTn id="86" dur="26">
                                          <p:stCondLst>
                                            <p:cond delay="1642"/>
                                          </p:stCondLst>
                                        </p:cTn>
                                        <p:tgtEl>
                                          <p:spTgt spid="11"/>
                                        </p:tgtEl>
                                      </p:cBhvr>
                                      <p:to x="100000" y="90000"/>
                                    </p:animScale>
                                    <p:animScale>
                                      <p:cBhvr>
                                        <p:cTn id="87" dur="166" decel="50000">
                                          <p:stCondLst>
                                            <p:cond delay="1668"/>
                                          </p:stCondLst>
                                        </p:cTn>
                                        <p:tgtEl>
                                          <p:spTgt spid="11"/>
                                        </p:tgtEl>
                                      </p:cBhvr>
                                      <p:to x="100000" y="100000"/>
                                    </p:animScale>
                                    <p:animScale>
                                      <p:cBhvr>
                                        <p:cTn id="88" dur="26">
                                          <p:stCondLst>
                                            <p:cond delay="1808"/>
                                          </p:stCondLst>
                                        </p:cTn>
                                        <p:tgtEl>
                                          <p:spTgt spid="11"/>
                                        </p:tgtEl>
                                      </p:cBhvr>
                                      <p:to x="100000" y="95000"/>
                                    </p:animScale>
                                    <p:animScale>
                                      <p:cBhvr>
                                        <p:cTn id="89" dur="166" decel="50000">
                                          <p:stCondLst>
                                            <p:cond delay="1834"/>
                                          </p:stCondLst>
                                        </p:cTn>
                                        <p:tgtEl>
                                          <p:spTgt spid="11"/>
                                        </p:tgtEl>
                                      </p:cBhvr>
                                      <p:to x="100000" y="100000"/>
                                    </p:animScale>
                                    <p:set>
                                      <p:cBhvr>
                                        <p:cTn id="90" dur="1" fill="hold">
                                          <p:stCondLst>
                                            <p:cond delay="1999"/>
                                          </p:stCondLst>
                                        </p:cTn>
                                        <p:tgtEl>
                                          <p:spTgt spid="1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nodeType="click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wipe(down)">
                                      <p:cBhvr>
                                        <p:cTn id="95" dur="580">
                                          <p:stCondLst>
                                            <p:cond delay="0"/>
                                          </p:stCondLst>
                                        </p:cTn>
                                        <p:tgtEl>
                                          <p:spTgt spid="8"/>
                                        </p:tgtEl>
                                      </p:cBhvr>
                                    </p:animEffect>
                                    <p:anim calcmode="lin" valueType="num">
                                      <p:cBhvr>
                                        <p:cTn id="9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1" dur="26">
                                          <p:stCondLst>
                                            <p:cond delay="650"/>
                                          </p:stCondLst>
                                        </p:cTn>
                                        <p:tgtEl>
                                          <p:spTgt spid="8"/>
                                        </p:tgtEl>
                                      </p:cBhvr>
                                      <p:to x="100000" y="60000"/>
                                    </p:animScale>
                                    <p:animScale>
                                      <p:cBhvr>
                                        <p:cTn id="102" dur="166" decel="50000">
                                          <p:stCondLst>
                                            <p:cond delay="676"/>
                                          </p:stCondLst>
                                        </p:cTn>
                                        <p:tgtEl>
                                          <p:spTgt spid="8"/>
                                        </p:tgtEl>
                                      </p:cBhvr>
                                      <p:to x="100000" y="100000"/>
                                    </p:animScale>
                                    <p:animScale>
                                      <p:cBhvr>
                                        <p:cTn id="103" dur="26">
                                          <p:stCondLst>
                                            <p:cond delay="1312"/>
                                          </p:stCondLst>
                                        </p:cTn>
                                        <p:tgtEl>
                                          <p:spTgt spid="8"/>
                                        </p:tgtEl>
                                      </p:cBhvr>
                                      <p:to x="100000" y="80000"/>
                                    </p:animScale>
                                    <p:animScale>
                                      <p:cBhvr>
                                        <p:cTn id="104" dur="166" decel="50000">
                                          <p:stCondLst>
                                            <p:cond delay="1338"/>
                                          </p:stCondLst>
                                        </p:cTn>
                                        <p:tgtEl>
                                          <p:spTgt spid="8"/>
                                        </p:tgtEl>
                                      </p:cBhvr>
                                      <p:to x="100000" y="100000"/>
                                    </p:animScale>
                                    <p:animScale>
                                      <p:cBhvr>
                                        <p:cTn id="105" dur="26">
                                          <p:stCondLst>
                                            <p:cond delay="1642"/>
                                          </p:stCondLst>
                                        </p:cTn>
                                        <p:tgtEl>
                                          <p:spTgt spid="8"/>
                                        </p:tgtEl>
                                      </p:cBhvr>
                                      <p:to x="100000" y="90000"/>
                                    </p:animScale>
                                    <p:animScale>
                                      <p:cBhvr>
                                        <p:cTn id="106" dur="166" decel="50000">
                                          <p:stCondLst>
                                            <p:cond delay="1668"/>
                                          </p:stCondLst>
                                        </p:cTn>
                                        <p:tgtEl>
                                          <p:spTgt spid="8"/>
                                        </p:tgtEl>
                                      </p:cBhvr>
                                      <p:to x="100000" y="100000"/>
                                    </p:animScale>
                                    <p:animScale>
                                      <p:cBhvr>
                                        <p:cTn id="107" dur="26">
                                          <p:stCondLst>
                                            <p:cond delay="1808"/>
                                          </p:stCondLst>
                                        </p:cTn>
                                        <p:tgtEl>
                                          <p:spTgt spid="8"/>
                                        </p:tgtEl>
                                      </p:cBhvr>
                                      <p:to x="100000" y="95000"/>
                                    </p:animScale>
                                    <p:animScale>
                                      <p:cBhvr>
                                        <p:cTn id="108" dur="166" decel="50000">
                                          <p:stCondLst>
                                            <p:cond delay="1834"/>
                                          </p:stCondLst>
                                        </p:cTn>
                                        <p:tgtEl>
                                          <p:spTgt spid="8"/>
                                        </p:tgtEl>
                                      </p:cBhvr>
                                      <p:to x="100000" y="100000"/>
                                    </p:animScale>
                                  </p:childTnLst>
                                </p:cTn>
                              </p:par>
                              <p:par>
                                <p:cTn id="109" presetID="26"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down)">
                                      <p:cBhvr>
                                        <p:cTn id="111" dur="580">
                                          <p:stCondLst>
                                            <p:cond delay="0"/>
                                          </p:stCondLst>
                                        </p:cTn>
                                        <p:tgtEl>
                                          <p:spTgt spid="14"/>
                                        </p:tgtEl>
                                      </p:cBhvr>
                                    </p:animEffect>
                                    <p:anim calcmode="lin" valueType="num">
                                      <p:cBhvr>
                                        <p:cTn id="11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17" dur="26">
                                          <p:stCondLst>
                                            <p:cond delay="650"/>
                                          </p:stCondLst>
                                        </p:cTn>
                                        <p:tgtEl>
                                          <p:spTgt spid="14"/>
                                        </p:tgtEl>
                                      </p:cBhvr>
                                      <p:to x="100000" y="60000"/>
                                    </p:animScale>
                                    <p:animScale>
                                      <p:cBhvr>
                                        <p:cTn id="118" dur="166" decel="50000">
                                          <p:stCondLst>
                                            <p:cond delay="676"/>
                                          </p:stCondLst>
                                        </p:cTn>
                                        <p:tgtEl>
                                          <p:spTgt spid="14"/>
                                        </p:tgtEl>
                                      </p:cBhvr>
                                      <p:to x="100000" y="100000"/>
                                    </p:animScale>
                                    <p:animScale>
                                      <p:cBhvr>
                                        <p:cTn id="119" dur="26">
                                          <p:stCondLst>
                                            <p:cond delay="1312"/>
                                          </p:stCondLst>
                                        </p:cTn>
                                        <p:tgtEl>
                                          <p:spTgt spid="14"/>
                                        </p:tgtEl>
                                      </p:cBhvr>
                                      <p:to x="100000" y="80000"/>
                                    </p:animScale>
                                    <p:animScale>
                                      <p:cBhvr>
                                        <p:cTn id="120" dur="166" decel="50000">
                                          <p:stCondLst>
                                            <p:cond delay="1338"/>
                                          </p:stCondLst>
                                        </p:cTn>
                                        <p:tgtEl>
                                          <p:spTgt spid="14"/>
                                        </p:tgtEl>
                                      </p:cBhvr>
                                      <p:to x="100000" y="100000"/>
                                    </p:animScale>
                                    <p:animScale>
                                      <p:cBhvr>
                                        <p:cTn id="121" dur="26">
                                          <p:stCondLst>
                                            <p:cond delay="1642"/>
                                          </p:stCondLst>
                                        </p:cTn>
                                        <p:tgtEl>
                                          <p:spTgt spid="14"/>
                                        </p:tgtEl>
                                      </p:cBhvr>
                                      <p:to x="100000" y="90000"/>
                                    </p:animScale>
                                    <p:animScale>
                                      <p:cBhvr>
                                        <p:cTn id="122" dur="166" decel="50000">
                                          <p:stCondLst>
                                            <p:cond delay="1668"/>
                                          </p:stCondLst>
                                        </p:cTn>
                                        <p:tgtEl>
                                          <p:spTgt spid="14"/>
                                        </p:tgtEl>
                                      </p:cBhvr>
                                      <p:to x="100000" y="100000"/>
                                    </p:animScale>
                                    <p:animScale>
                                      <p:cBhvr>
                                        <p:cTn id="123" dur="26">
                                          <p:stCondLst>
                                            <p:cond delay="1808"/>
                                          </p:stCondLst>
                                        </p:cTn>
                                        <p:tgtEl>
                                          <p:spTgt spid="14"/>
                                        </p:tgtEl>
                                      </p:cBhvr>
                                      <p:to x="100000" y="95000"/>
                                    </p:animScale>
                                    <p:animScale>
                                      <p:cBhvr>
                                        <p:cTn id="124" dur="166" decel="50000">
                                          <p:stCondLst>
                                            <p:cond delay="1834"/>
                                          </p:stCondLst>
                                        </p:cTn>
                                        <p:tgtEl>
                                          <p:spTgt spid="14"/>
                                        </p:tgtEl>
                                      </p:cBhvr>
                                      <p:to x="100000" y="100000"/>
                                    </p:animScale>
                                  </p:childTnLst>
                                </p:cTn>
                              </p:par>
                            </p:childTnLst>
                          </p:cTn>
                        </p:par>
                      </p:childTnLst>
                    </p:cTn>
                  </p:par>
                  <p:par>
                    <p:cTn id="125" fill="hold">
                      <p:stCondLst>
                        <p:cond delay="indefinite"/>
                      </p:stCondLst>
                      <p:childTnLst>
                        <p:par>
                          <p:cTn id="126" fill="hold">
                            <p:stCondLst>
                              <p:cond delay="0"/>
                            </p:stCondLst>
                            <p:childTnLst>
                              <p:par>
                                <p:cTn id="127" presetID="26" presetClass="entr" presetSubtype="0" fill="hold" nodeType="clickEffect">
                                  <p:stCondLst>
                                    <p:cond delay="0"/>
                                  </p:stCondLst>
                                  <p:childTnLst>
                                    <p:set>
                                      <p:cBhvr>
                                        <p:cTn id="128" dur="1" fill="hold">
                                          <p:stCondLst>
                                            <p:cond delay="0"/>
                                          </p:stCondLst>
                                        </p:cTn>
                                        <p:tgtEl>
                                          <p:spTgt spid="9"/>
                                        </p:tgtEl>
                                        <p:attrNameLst>
                                          <p:attrName>style.visibility</p:attrName>
                                        </p:attrNameLst>
                                      </p:cBhvr>
                                      <p:to>
                                        <p:strVal val="visible"/>
                                      </p:to>
                                    </p:set>
                                    <p:animEffect transition="in" filter="wipe(down)">
                                      <p:cBhvr>
                                        <p:cTn id="129" dur="580">
                                          <p:stCondLst>
                                            <p:cond delay="0"/>
                                          </p:stCondLst>
                                        </p:cTn>
                                        <p:tgtEl>
                                          <p:spTgt spid="9"/>
                                        </p:tgtEl>
                                      </p:cBhvr>
                                    </p:animEffect>
                                    <p:anim calcmode="lin" valueType="num">
                                      <p:cBhvr>
                                        <p:cTn id="1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5" dur="26">
                                          <p:stCondLst>
                                            <p:cond delay="650"/>
                                          </p:stCondLst>
                                        </p:cTn>
                                        <p:tgtEl>
                                          <p:spTgt spid="9"/>
                                        </p:tgtEl>
                                      </p:cBhvr>
                                      <p:to x="100000" y="60000"/>
                                    </p:animScale>
                                    <p:animScale>
                                      <p:cBhvr>
                                        <p:cTn id="136" dur="166" decel="50000">
                                          <p:stCondLst>
                                            <p:cond delay="676"/>
                                          </p:stCondLst>
                                        </p:cTn>
                                        <p:tgtEl>
                                          <p:spTgt spid="9"/>
                                        </p:tgtEl>
                                      </p:cBhvr>
                                      <p:to x="100000" y="100000"/>
                                    </p:animScale>
                                    <p:animScale>
                                      <p:cBhvr>
                                        <p:cTn id="137" dur="26">
                                          <p:stCondLst>
                                            <p:cond delay="1312"/>
                                          </p:stCondLst>
                                        </p:cTn>
                                        <p:tgtEl>
                                          <p:spTgt spid="9"/>
                                        </p:tgtEl>
                                      </p:cBhvr>
                                      <p:to x="100000" y="80000"/>
                                    </p:animScale>
                                    <p:animScale>
                                      <p:cBhvr>
                                        <p:cTn id="138" dur="166" decel="50000">
                                          <p:stCondLst>
                                            <p:cond delay="1338"/>
                                          </p:stCondLst>
                                        </p:cTn>
                                        <p:tgtEl>
                                          <p:spTgt spid="9"/>
                                        </p:tgtEl>
                                      </p:cBhvr>
                                      <p:to x="100000" y="100000"/>
                                    </p:animScale>
                                    <p:animScale>
                                      <p:cBhvr>
                                        <p:cTn id="139" dur="26">
                                          <p:stCondLst>
                                            <p:cond delay="1642"/>
                                          </p:stCondLst>
                                        </p:cTn>
                                        <p:tgtEl>
                                          <p:spTgt spid="9"/>
                                        </p:tgtEl>
                                      </p:cBhvr>
                                      <p:to x="100000" y="90000"/>
                                    </p:animScale>
                                    <p:animScale>
                                      <p:cBhvr>
                                        <p:cTn id="140" dur="166" decel="50000">
                                          <p:stCondLst>
                                            <p:cond delay="1668"/>
                                          </p:stCondLst>
                                        </p:cTn>
                                        <p:tgtEl>
                                          <p:spTgt spid="9"/>
                                        </p:tgtEl>
                                      </p:cBhvr>
                                      <p:to x="100000" y="100000"/>
                                    </p:animScale>
                                    <p:animScale>
                                      <p:cBhvr>
                                        <p:cTn id="141" dur="26">
                                          <p:stCondLst>
                                            <p:cond delay="1808"/>
                                          </p:stCondLst>
                                        </p:cTn>
                                        <p:tgtEl>
                                          <p:spTgt spid="9"/>
                                        </p:tgtEl>
                                      </p:cBhvr>
                                      <p:to x="100000" y="95000"/>
                                    </p:animScale>
                                    <p:animScale>
                                      <p:cBhvr>
                                        <p:cTn id="142" dur="166" decel="50000">
                                          <p:stCondLst>
                                            <p:cond delay="1834"/>
                                          </p:stCondLst>
                                        </p:cTn>
                                        <p:tgtEl>
                                          <p:spTgt spid="9"/>
                                        </p:tgtEl>
                                      </p:cBhvr>
                                      <p:to x="100000" y="100000"/>
                                    </p:animScale>
                                  </p:childTnLst>
                                </p:cTn>
                              </p:par>
                              <p:par>
                                <p:cTn id="143" presetID="26" presetClass="entr" presetSubtype="0" fill="hold" grpId="0" nodeType="withEffect">
                                  <p:stCondLst>
                                    <p:cond delay="0"/>
                                  </p:stCondLst>
                                  <p:childTnLst>
                                    <p:set>
                                      <p:cBhvr>
                                        <p:cTn id="144" dur="1" fill="hold">
                                          <p:stCondLst>
                                            <p:cond delay="0"/>
                                          </p:stCondLst>
                                        </p:cTn>
                                        <p:tgtEl>
                                          <p:spTgt spid="15"/>
                                        </p:tgtEl>
                                        <p:attrNameLst>
                                          <p:attrName>style.visibility</p:attrName>
                                        </p:attrNameLst>
                                      </p:cBhvr>
                                      <p:to>
                                        <p:strVal val="visible"/>
                                      </p:to>
                                    </p:set>
                                    <p:animEffect transition="in" filter="wipe(down)">
                                      <p:cBhvr>
                                        <p:cTn id="145" dur="580">
                                          <p:stCondLst>
                                            <p:cond delay="0"/>
                                          </p:stCondLst>
                                        </p:cTn>
                                        <p:tgtEl>
                                          <p:spTgt spid="15"/>
                                        </p:tgtEl>
                                      </p:cBhvr>
                                    </p:animEffect>
                                    <p:anim calcmode="lin" valueType="num">
                                      <p:cBhvr>
                                        <p:cTn id="14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51" dur="26">
                                          <p:stCondLst>
                                            <p:cond delay="650"/>
                                          </p:stCondLst>
                                        </p:cTn>
                                        <p:tgtEl>
                                          <p:spTgt spid="15"/>
                                        </p:tgtEl>
                                      </p:cBhvr>
                                      <p:to x="100000" y="60000"/>
                                    </p:animScale>
                                    <p:animScale>
                                      <p:cBhvr>
                                        <p:cTn id="152" dur="166" decel="50000">
                                          <p:stCondLst>
                                            <p:cond delay="676"/>
                                          </p:stCondLst>
                                        </p:cTn>
                                        <p:tgtEl>
                                          <p:spTgt spid="15"/>
                                        </p:tgtEl>
                                      </p:cBhvr>
                                      <p:to x="100000" y="100000"/>
                                    </p:animScale>
                                    <p:animScale>
                                      <p:cBhvr>
                                        <p:cTn id="153" dur="26">
                                          <p:stCondLst>
                                            <p:cond delay="1312"/>
                                          </p:stCondLst>
                                        </p:cTn>
                                        <p:tgtEl>
                                          <p:spTgt spid="15"/>
                                        </p:tgtEl>
                                      </p:cBhvr>
                                      <p:to x="100000" y="80000"/>
                                    </p:animScale>
                                    <p:animScale>
                                      <p:cBhvr>
                                        <p:cTn id="154" dur="166" decel="50000">
                                          <p:stCondLst>
                                            <p:cond delay="1338"/>
                                          </p:stCondLst>
                                        </p:cTn>
                                        <p:tgtEl>
                                          <p:spTgt spid="15"/>
                                        </p:tgtEl>
                                      </p:cBhvr>
                                      <p:to x="100000" y="100000"/>
                                    </p:animScale>
                                    <p:animScale>
                                      <p:cBhvr>
                                        <p:cTn id="155" dur="26">
                                          <p:stCondLst>
                                            <p:cond delay="1642"/>
                                          </p:stCondLst>
                                        </p:cTn>
                                        <p:tgtEl>
                                          <p:spTgt spid="15"/>
                                        </p:tgtEl>
                                      </p:cBhvr>
                                      <p:to x="100000" y="90000"/>
                                    </p:animScale>
                                    <p:animScale>
                                      <p:cBhvr>
                                        <p:cTn id="156" dur="166" decel="50000">
                                          <p:stCondLst>
                                            <p:cond delay="1668"/>
                                          </p:stCondLst>
                                        </p:cTn>
                                        <p:tgtEl>
                                          <p:spTgt spid="15"/>
                                        </p:tgtEl>
                                      </p:cBhvr>
                                      <p:to x="100000" y="100000"/>
                                    </p:animScale>
                                    <p:animScale>
                                      <p:cBhvr>
                                        <p:cTn id="157" dur="26">
                                          <p:stCondLst>
                                            <p:cond delay="1808"/>
                                          </p:stCondLst>
                                        </p:cTn>
                                        <p:tgtEl>
                                          <p:spTgt spid="15"/>
                                        </p:tgtEl>
                                      </p:cBhvr>
                                      <p:to x="100000" y="95000"/>
                                    </p:animScale>
                                    <p:animScale>
                                      <p:cBhvr>
                                        <p:cTn id="158" dur="166" decel="50000">
                                          <p:stCondLst>
                                            <p:cond delay="1834"/>
                                          </p:stCondLst>
                                        </p:cTn>
                                        <p:tgtEl>
                                          <p:spTgt spid="15"/>
                                        </p:tgtEl>
                                      </p:cBhvr>
                                      <p:to x="100000" y="100000"/>
                                    </p:animScale>
                                  </p:childTnLst>
                                </p:cTn>
                              </p:par>
                            </p:childTnLst>
                          </p:cTn>
                        </p:par>
                      </p:childTnLst>
                    </p:cTn>
                  </p:par>
                  <p:par>
                    <p:cTn id="159" fill="hold">
                      <p:stCondLst>
                        <p:cond delay="indefinite"/>
                      </p:stCondLst>
                      <p:childTnLst>
                        <p:par>
                          <p:cTn id="160" fill="hold">
                            <p:stCondLst>
                              <p:cond delay="0"/>
                            </p:stCondLst>
                            <p:childTnLst>
                              <p:par>
                                <p:cTn id="161" presetID="26" presetClass="entr" presetSubtype="0" fill="hold" nodeType="clickEffect">
                                  <p:stCondLst>
                                    <p:cond delay="0"/>
                                  </p:stCondLst>
                                  <p:childTnLst>
                                    <p:set>
                                      <p:cBhvr>
                                        <p:cTn id="162" dur="1" fill="hold">
                                          <p:stCondLst>
                                            <p:cond delay="0"/>
                                          </p:stCondLst>
                                        </p:cTn>
                                        <p:tgtEl>
                                          <p:spTgt spid="11"/>
                                        </p:tgtEl>
                                        <p:attrNameLst>
                                          <p:attrName>style.visibility</p:attrName>
                                        </p:attrNameLst>
                                      </p:cBhvr>
                                      <p:to>
                                        <p:strVal val="visible"/>
                                      </p:to>
                                    </p:set>
                                    <p:animEffect transition="in" filter="wipe(down)">
                                      <p:cBhvr>
                                        <p:cTn id="163" dur="580">
                                          <p:stCondLst>
                                            <p:cond delay="0"/>
                                          </p:stCondLst>
                                        </p:cTn>
                                        <p:tgtEl>
                                          <p:spTgt spid="11"/>
                                        </p:tgtEl>
                                      </p:cBhvr>
                                    </p:animEffect>
                                    <p:anim calcmode="lin" valueType="num">
                                      <p:cBhvr>
                                        <p:cTn id="16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69" dur="26">
                                          <p:stCondLst>
                                            <p:cond delay="650"/>
                                          </p:stCondLst>
                                        </p:cTn>
                                        <p:tgtEl>
                                          <p:spTgt spid="11"/>
                                        </p:tgtEl>
                                      </p:cBhvr>
                                      <p:to x="100000" y="60000"/>
                                    </p:animScale>
                                    <p:animScale>
                                      <p:cBhvr>
                                        <p:cTn id="170" dur="166" decel="50000">
                                          <p:stCondLst>
                                            <p:cond delay="676"/>
                                          </p:stCondLst>
                                        </p:cTn>
                                        <p:tgtEl>
                                          <p:spTgt spid="11"/>
                                        </p:tgtEl>
                                      </p:cBhvr>
                                      <p:to x="100000" y="100000"/>
                                    </p:animScale>
                                    <p:animScale>
                                      <p:cBhvr>
                                        <p:cTn id="171" dur="26">
                                          <p:stCondLst>
                                            <p:cond delay="1312"/>
                                          </p:stCondLst>
                                        </p:cTn>
                                        <p:tgtEl>
                                          <p:spTgt spid="11"/>
                                        </p:tgtEl>
                                      </p:cBhvr>
                                      <p:to x="100000" y="80000"/>
                                    </p:animScale>
                                    <p:animScale>
                                      <p:cBhvr>
                                        <p:cTn id="172" dur="166" decel="50000">
                                          <p:stCondLst>
                                            <p:cond delay="1338"/>
                                          </p:stCondLst>
                                        </p:cTn>
                                        <p:tgtEl>
                                          <p:spTgt spid="11"/>
                                        </p:tgtEl>
                                      </p:cBhvr>
                                      <p:to x="100000" y="100000"/>
                                    </p:animScale>
                                    <p:animScale>
                                      <p:cBhvr>
                                        <p:cTn id="173" dur="26">
                                          <p:stCondLst>
                                            <p:cond delay="1642"/>
                                          </p:stCondLst>
                                        </p:cTn>
                                        <p:tgtEl>
                                          <p:spTgt spid="11"/>
                                        </p:tgtEl>
                                      </p:cBhvr>
                                      <p:to x="100000" y="90000"/>
                                    </p:animScale>
                                    <p:animScale>
                                      <p:cBhvr>
                                        <p:cTn id="174" dur="166" decel="50000">
                                          <p:stCondLst>
                                            <p:cond delay="1668"/>
                                          </p:stCondLst>
                                        </p:cTn>
                                        <p:tgtEl>
                                          <p:spTgt spid="11"/>
                                        </p:tgtEl>
                                      </p:cBhvr>
                                      <p:to x="100000" y="100000"/>
                                    </p:animScale>
                                    <p:animScale>
                                      <p:cBhvr>
                                        <p:cTn id="175" dur="26">
                                          <p:stCondLst>
                                            <p:cond delay="1808"/>
                                          </p:stCondLst>
                                        </p:cTn>
                                        <p:tgtEl>
                                          <p:spTgt spid="11"/>
                                        </p:tgtEl>
                                      </p:cBhvr>
                                      <p:to x="100000" y="95000"/>
                                    </p:animScale>
                                    <p:animScale>
                                      <p:cBhvr>
                                        <p:cTn id="176" dur="166" decel="50000">
                                          <p:stCondLst>
                                            <p:cond delay="1834"/>
                                          </p:stCondLst>
                                        </p:cTn>
                                        <p:tgtEl>
                                          <p:spTgt spid="11"/>
                                        </p:tgtEl>
                                      </p:cBhvr>
                                      <p:to x="100000" y="100000"/>
                                    </p:animScale>
                                  </p:childTnLst>
                                </p:cTn>
                              </p:par>
                              <p:par>
                                <p:cTn id="177" presetID="26" presetClass="entr" presetSubtype="0" fill="hold" grpId="0" nodeType="withEffect">
                                  <p:stCondLst>
                                    <p:cond delay="0"/>
                                  </p:stCondLst>
                                  <p:childTnLst>
                                    <p:set>
                                      <p:cBhvr>
                                        <p:cTn id="178" dur="1" fill="hold">
                                          <p:stCondLst>
                                            <p:cond delay="0"/>
                                          </p:stCondLst>
                                        </p:cTn>
                                        <p:tgtEl>
                                          <p:spTgt spid="16"/>
                                        </p:tgtEl>
                                        <p:attrNameLst>
                                          <p:attrName>style.visibility</p:attrName>
                                        </p:attrNameLst>
                                      </p:cBhvr>
                                      <p:to>
                                        <p:strVal val="visible"/>
                                      </p:to>
                                    </p:set>
                                    <p:animEffect transition="in" filter="wipe(down)">
                                      <p:cBhvr>
                                        <p:cTn id="179" dur="580">
                                          <p:stCondLst>
                                            <p:cond delay="0"/>
                                          </p:stCondLst>
                                        </p:cTn>
                                        <p:tgtEl>
                                          <p:spTgt spid="16"/>
                                        </p:tgtEl>
                                      </p:cBhvr>
                                    </p:animEffect>
                                    <p:anim calcmode="lin" valueType="num">
                                      <p:cBhvr>
                                        <p:cTn id="18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85" dur="26">
                                          <p:stCondLst>
                                            <p:cond delay="650"/>
                                          </p:stCondLst>
                                        </p:cTn>
                                        <p:tgtEl>
                                          <p:spTgt spid="16"/>
                                        </p:tgtEl>
                                      </p:cBhvr>
                                      <p:to x="100000" y="60000"/>
                                    </p:animScale>
                                    <p:animScale>
                                      <p:cBhvr>
                                        <p:cTn id="186" dur="166" decel="50000">
                                          <p:stCondLst>
                                            <p:cond delay="676"/>
                                          </p:stCondLst>
                                        </p:cTn>
                                        <p:tgtEl>
                                          <p:spTgt spid="16"/>
                                        </p:tgtEl>
                                      </p:cBhvr>
                                      <p:to x="100000" y="100000"/>
                                    </p:animScale>
                                    <p:animScale>
                                      <p:cBhvr>
                                        <p:cTn id="187" dur="26">
                                          <p:stCondLst>
                                            <p:cond delay="1312"/>
                                          </p:stCondLst>
                                        </p:cTn>
                                        <p:tgtEl>
                                          <p:spTgt spid="16"/>
                                        </p:tgtEl>
                                      </p:cBhvr>
                                      <p:to x="100000" y="80000"/>
                                    </p:animScale>
                                    <p:animScale>
                                      <p:cBhvr>
                                        <p:cTn id="188" dur="166" decel="50000">
                                          <p:stCondLst>
                                            <p:cond delay="1338"/>
                                          </p:stCondLst>
                                        </p:cTn>
                                        <p:tgtEl>
                                          <p:spTgt spid="16"/>
                                        </p:tgtEl>
                                      </p:cBhvr>
                                      <p:to x="100000" y="100000"/>
                                    </p:animScale>
                                    <p:animScale>
                                      <p:cBhvr>
                                        <p:cTn id="189" dur="26">
                                          <p:stCondLst>
                                            <p:cond delay="1642"/>
                                          </p:stCondLst>
                                        </p:cTn>
                                        <p:tgtEl>
                                          <p:spTgt spid="16"/>
                                        </p:tgtEl>
                                      </p:cBhvr>
                                      <p:to x="100000" y="90000"/>
                                    </p:animScale>
                                    <p:animScale>
                                      <p:cBhvr>
                                        <p:cTn id="190" dur="166" decel="50000">
                                          <p:stCondLst>
                                            <p:cond delay="1668"/>
                                          </p:stCondLst>
                                        </p:cTn>
                                        <p:tgtEl>
                                          <p:spTgt spid="16"/>
                                        </p:tgtEl>
                                      </p:cBhvr>
                                      <p:to x="100000" y="100000"/>
                                    </p:animScale>
                                    <p:animScale>
                                      <p:cBhvr>
                                        <p:cTn id="191" dur="26">
                                          <p:stCondLst>
                                            <p:cond delay="1808"/>
                                          </p:stCondLst>
                                        </p:cTn>
                                        <p:tgtEl>
                                          <p:spTgt spid="16"/>
                                        </p:tgtEl>
                                      </p:cBhvr>
                                      <p:to x="100000" y="95000"/>
                                    </p:animScale>
                                    <p:animScale>
                                      <p:cBhvr>
                                        <p:cTn id="192"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1E2B30-4012-48A5-81CA-4AE3C914F86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379548" y="1978925"/>
            <a:ext cx="6792171" cy="3643952"/>
          </a:xfrm>
          <a:prstGeom prst="rect">
            <a:avLst/>
          </a:prstGeom>
        </p:spPr>
      </p:pic>
      <p:sp>
        <p:nvSpPr>
          <p:cNvPr id="7" name="Speech Bubble: Rectangle with Corners Rounded 6">
            <a:extLst>
              <a:ext uri="{FF2B5EF4-FFF2-40B4-BE49-F238E27FC236}">
                <a16:creationId xmlns:a16="http://schemas.microsoft.com/office/drawing/2014/main" id="{3030A97D-41F0-4240-89DB-FBF9069C04ED}"/>
              </a:ext>
            </a:extLst>
          </p:cNvPr>
          <p:cNvSpPr/>
          <p:nvPr/>
        </p:nvSpPr>
        <p:spPr>
          <a:xfrm>
            <a:off x="188481" y="191069"/>
            <a:ext cx="2609312" cy="1364776"/>
          </a:xfrm>
          <a:prstGeom prst="wedgeRoundRectCallout">
            <a:avLst>
              <a:gd name="adj1" fmla="val -3572"/>
              <a:gd name="adj2" fmla="val 93500"/>
              <a:gd name="adj3" fmla="val 16667"/>
            </a:avLst>
          </a:prstGeom>
          <a:solidFill>
            <a:schemeClr val="bg2"/>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Times New Roman" panose="02020603050405020304" pitchFamily="18" charset="0"/>
                <a:cs typeface="Times New Roman" panose="02020603050405020304" pitchFamily="18" charset="0"/>
              </a:rPr>
              <a:t>Đây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là</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một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cạnh</a:t>
            </a: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8" name="Speech Bubble: Rectangle with Corners Rounded 7">
            <a:extLst>
              <a:ext uri="{FF2B5EF4-FFF2-40B4-BE49-F238E27FC236}">
                <a16:creationId xmlns:a16="http://schemas.microsoft.com/office/drawing/2014/main" id="{9991F853-178D-4510-A063-6299B7CC0D64}"/>
              </a:ext>
            </a:extLst>
          </p:cNvPr>
          <p:cNvSpPr/>
          <p:nvPr/>
        </p:nvSpPr>
        <p:spPr>
          <a:xfrm>
            <a:off x="3313819" y="191069"/>
            <a:ext cx="2609312" cy="1364776"/>
          </a:xfrm>
          <a:prstGeom prst="wedgeRoundRectCallout">
            <a:avLst>
              <a:gd name="adj1" fmla="val -32862"/>
              <a:gd name="adj2" fmla="val 89500"/>
              <a:gd name="adj3" fmla="val 16667"/>
            </a:avLst>
          </a:prstGeom>
          <a:solidFill>
            <a:schemeClr val="bg2"/>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Times New Roman" panose="02020603050405020304" pitchFamily="18" charset="0"/>
                <a:cs typeface="Times New Roman" panose="02020603050405020304" pitchFamily="18" charset="0"/>
              </a:rPr>
              <a:t>Đây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là</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một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đỉnh</a:t>
            </a: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9" name="Speech Bubble: Rectangle with Corners Rounded 8">
            <a:extLst>
              <a:ext uri="{FF2B5EF4-FFF2-40B4-BE49-F238E27FC236}">
                <a16:creationId xmlns:a16="http://schemas.microsoft.com/office/drawing/2014/main" id="{0DF2AAF9-8755-4DE0-918D-CE1D28529616}"/>
              </a:ext>
            </a:extLst>
          </p:cNvPr>
          <p:cNvSpPr/>
          <p:nvPr/>
        </p:nvSpPr>
        <p:spPr>
          <a:xfrm>
            <a:off x="6439157" y="191069"/>
            <a:ext cx="2609312" cy="1364776"/>
          </a:xfrm>
          <a:prstGeom prst="wedgeRoundRectCallout">
            <a:avLst>
              <a:gd name="adj1" fmla="val -46461"/>
              <a:gd name="adj2" fmla="val 112500"/>
              <a:gd name="adj3" fmla="val 16667"/>
            </a:avLst>
          </a:prstGeom>
          <a:solidFill>
            <a:schemeClr val="bg2"/>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Times New Roman" panose="02020603050405020304" pitchFamily="18" charset="0"/>
                <a:cs typeface="Times New Roman" panose="02020603050405020304" pitchFamily="18" charset="0"/>
              </a:rPr>
              <a:t>Đây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là</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một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mặt</a:t>
            </a:r>
            <a:r>
              <a:rPr lang="en-US" sz="4000" b="1" dirty="0">
                <a:solidFill>
                  <a:schemeClr val="tx1"/>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3760BBCD-D70B-42FB-82BC-5E2D6A65E066}"/>
              </a:ext>
            </a:extLst>
          </p:cNvPr>
          <p:cNvSpPr txBox="1"/>
          <p:nvPr/>
        </p:nvSpPr>
        <p:spPr>
          <a:xfrm>
            <a:off x="1021060" y="5622877"/>
            <a:ext cx="5509146" cy="830997"/>
          </a:xfrm>
          <a:prstGeom prst="rect">
            <a:avLst/>
          </a:prstGeom>
          <a:noFill/>
        </p:spPr>
        <p:txBody>
          <a:bodyPr wrap="square" rtlCol="0">
            <a:spAutoFit/>
          </a:bodyPr>
          <a:lstStyle/>
          <a:p>
            <a:r>
              <a:rPr lang="en-US" sz="4800" b="1" dirty="0" err="1">
                <a:highlight>
                  <a:srgbClr val="FFFF00"/>
                </a:highlight>
                <a:latin typeface="Times New Roman" panose="02020603050405020304" pitchFamily="18" charset="0"/>
                <a:cs typeface="Times New Roman" panose="02020603050405020304" pitchFamily="18" charset="0"/>
              </a:rPr>
              <a:t>Khối</a:t>
            </a:r>
            <a:r>
              <a:rPr lang="en-US" sz="4800" b="1" dirty="0">
                <a:highlight>
                  <a:srgbClr val="FFFF00"/>
                </a:highlight>
                <a:latin typeface="Times New Roman" panose="02020603050405020304" pitchFamily="18" charset="0"/>
                <a:cs typeface="Times New Roman" panose="02020603050405020304" pitchFamily="18" charset="0"/>
              </a:rPr>
              <a:t> </a:t>
            </a:r>
            <a:r>
              <a:rPr lang="en-US" sz="4800" b="1" dirty="0" err="1">
                <a:highlight>
                  <a:srgbClr val="FFFF00"/>
                </a:highlight>
                <a:latin typeface="Times New Roman" panose="02020603050405020304" pitchFamily="18" charset="0"/>
                <a:cs typeface="Times New Roman" panose="02020603050405020304" pitchFamily="18" charset="0"/>
              </a:rPr>
              <a:t>hộp</a:t>
            </a:r>
            <a:r>
              <a:rPr lang="en-US" sz="4800" b="1" dirty="0">
                <a:highlight>
                  <a:srgbClr val="FFFF00"/>
                </a:highlight>
                <a:latin typeface="Times New Roman" panose="02020603050405020304" pitchFamily="18" charset="0"/>
                <a:cs typeface="Times New Roman" panose="02020603050405020304" pitchFamily="18" charset="0"/>
              </a:rPr>
              <a:t> </a:t>
            </a:r>
            <a:r>
              <a:rPr lang="en-US" sz="4800" b="1" dirty="0" err="1">
                <a:highlight>
                  <a:srgbClr val="FFFF00"/>
                </a:highlight>
                <a:latin typeface="Times New Roman" panose="02020603050405020304" pitchFamily="18" charset="0"/>
                <a:cs typeface="Times New Roman" panose="02020603050405020304" pitchFamily="18" charset="0"/>
              </a:rPr>
              <a:t>chữ</a:t>
            </a:r>
            <a:r>
              <a:rPr lang="en-US" sz="4800" b="1" dirty="0">
                <a:highlight>
                  <a:srgbClr val="FFFF00"/>
                </a:highlight>
                <a:latin typeface="Times New Roman" panose="02020603050405020304" pitchFamily="18" charset="0"/>
                <a:cs typeface="Times New Roman" panose="02020603050405020304" pitchFamily="18" charset="0"/>
              </a:rPr>
              <a:t> </a:t>
            </a:r>
            <a:r>
              <a:rPr lang="en-US" sz="4800" b="1" dirty="0" err="1">
                <a:highlight>
                  <a:srgbClr val="FFFF00"/>
                </a:highlight>
                <a:latin typeface="Times New Roman" panose="02020603050405020304" pitchFamily="18" charset="0"/>
                <a:cs typeface="Times New Roman" panose="02020603050405020304" pitchFamily="18" charset="0"/>
              </a:rPr>
              <a:t>nhật</a:t>
            </a:r>
            <a:endParaRPr lang="en-US" sz="4800" b="1" dirty="0">
              <a:highlight>
                <a:srgbClr val="FFFF00"/>
              </a:highligh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A106E1B0-E7EF-4F2A-AF7B-4CCD3EBD2CA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813231" y="2702257"/>
            <a:ext cx="3677381" cy="3103656"/>
          </a:xfrm>
          <a:prstGeom prst="rect">
            <a:avLst/>
          </a:prstGeom>
        </p:spPr>
      </p:pic>
      <p:sp>
        <p:nvSpPr>
          <p:cNvPr id="12" name="TextBox 11">
            <a:extLst>
              <a:ext uri="{FF2B5EF4-FFF2-40B4-BE49-F238E27FC236}">
                <a16:creationId xmlns:a16="http://schemas.microsoft.com/office/drawing/2014/main" id="{A7328FC8-E4C1-4F5D-8A95-B75DF3410A3D}"/>
              </a:ext>
            </a:extLst>
          </p:cNvPr>
          <p:cNvSpPr txBox="1"/>
          <p:nvPr/>
        </p:nvSpPr>
        <p:spPr>
          <a:xfrm>
            <a:off x="7171718" y="5640084"/>
            <a:ext cx="4704857" cy="830997"/>
          </a:xfrm>
          <a:prstGeom prst="rect">
            <a:avLst/>
          </a:prstGeom>
          <a:noFill/>
        </p:spPr>
        <p:txBody>
          <a:bodyPr wrap="square" rtlCol="0">
            <a:spAutoFit/>
          </a:bodyPr>
          <a:lstStyle/>
          <a:p>
            <a:r>
              <a:rPr lang="en-US" sz="4800" b="1" dirty="0" err="1">
                <a:highlight>
                  <a:srgbClr val="FF00FF"/>
                </a:highlight>
                <a:latin typeface="Times New Roman" panose="02020603050405020304" pitchFamily="18" charset="0"/>
                <a:cs typeface="Times New Roman" panose="02020603050405020304" pitchFamily="18" charset="0"/>
              </a:rPr>
              <a:t>Khối</a:t>
            </a:r>
            <a:r>
              <a:rPr lang="en-US" sz="4800" b="1" dirty="0">
                <a:highlight>
                  <a:srgbClr val="FF00FF"/>
                </a:highlight>
                <a:latin typeface="Times New Roman" panose="02020603050405020304" pitchFamily="18" charset="0"/>
                <a:cs typeface="Times New Roman" panose="02020603050405020304" pitchFamily="18" charset="0"/>
              </a:rPr>
              <a:t> </a:t>
            </a:r>
            <a:r>
              <a:rPr lang="en-US" sz="4800" b="1" dirty="0" err="1">
                <a:highlight>
                  <a:srgbClr val="FF00FF"/>
                </a:highlight>
                <a:latin typeface="Times New Roman" panose="02020603050405020304" pitchFamily="18" charset="0"/>
                <a:cs typeface="Times New Roman" panose="02020603050405020304" pitchFamily="18" charset="0"/>
              </a:rPr>
              <a:t>lập</a:t>
            </a:r>
            <a:r>
              <a:rPr lang="en-US" sz="4800" b="1" dirty="0">
                <a:highlight>
                  <a:srgbClr val="FF00FF"/>
                </a:highlight>
                <a:latin typeface="Times New Roman" panose="02020603050405020304" pitchFamily="18" charset="0"/>
                <a:cs typeface="Times New Roman" panose="02020603050405020304" pitchFamily="18" charset="0"/>
              </a:rPr>
              <a:t> </a:t>
            </a:r>
            <a:r>
              <a:rPr lang="en-US" sz="4800" b="1" dirty="0" err="1">
                <a:highlight>
                  <a:srgbClr val="FF00FF"/>
                </a:highlight>
                <a:latin typeface="Times New Roman" panose="02020603050405020304" pitchFamily="18" charset="0"/>
                <a:cs typeface="Times New Roman" panose="02020603050405020304" pitchFamily="18" charset="0"/>
              </a:rPr>
              <a:t>ph</a:t>
            </a:r>
            <a:r>
              <a:rPr lang="vi-VN" sz="4800" b="1" dirty="0">
                <a:highlight>
                  <a:srgbClr val="FF00FF"/>
                </a:highlight>
                <a:latin typeface="Times New Roman" panose="02020603050405020304" pitchFamily="18" charset="0"/>
                <a:cs typeface="Times New Roman" panose="02020603050405020304" pitchFamily="18" charset="0"/>
              </a:rPr>
              <a:t>ư</a:t>
            </a:r>
            <a:r>
              <a:rPr lang="en-US" sz="4800" b="1" dirty="0" err="1">
                <a:highlight>
                  <a:srgbClr val="FF00FF"/>
                </a:highlight>
                <a:latin typeface="Times New Roman" panose="02020603050405020304" pitchFamily="18" charset="0"/>
                <a:cs typeface="Times New Roman" panose="02020603050405020304" pitchFamily="18" charset="0"/>
              </a:rPr>
              <a:t>ơng</a:t>
            </a:r>
            <a:endParaRPr lang="en-US" sz="4800" b="1" dirty="0">
              <a:highlight>
                <a:srgbClr val="FF00FF"/>
              </a:highligh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EA78F70-D95E-413D-A47D-5A9F1D80C29D}"/>
              </a:ext>
            </a:extLst>
          </p:cNvPr>
          <p:cNvSpPr txBox="1"/>
          <p:nvPr/>
        </p:nvSpPr>
        <p:spPr>
          <a:xfrm>
            <a:off x="7299492" y="1978925"/>
            <a:ext cx="4704857" cy="5139869"/>
          </a:xfrm>
          <a:prstGeom prst="rect">
            <a:avLst/>
          </a:prstGeom>
          <a:noFill/>
        </p:spPr>
        <p:txBody>
          <a:bodyPr wrap="square" rtlCol="0">
            <a:spAutoFit/>
          </a:bodyPr>
          <a:lstStyle/>
          <a:p>
            <a:pPr algn="just"/>
            <a:r>
              <a:rPr lang="en-US" sz="4000" b="1" dirty="0">
                <a:latin typeface="Times New Roman" panose="02020603050405020304" pitchFamily="18" charset="0"/>
                <a:cs typeface="Times New Roman" panose="02020603050405020304" pitchFamily="18" charset="0"/>
              </a:rPr>
              <a:t>1</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cạnh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đỉnh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hình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đó</a:t>
            </a:r>
            <a:r>
              <a:rPr lang="en-US" sz="4000" b="1" dirty="0">
                <a:solidFill>
                  <a:srgbClr val="FF0000"/>
                </a:solidFill>
                <a:latin typeface="Times New Roman" panose="02020603050405020304" pitchFamily="18" charset="0"/>
                <a:cs typeface="Times New Roman" panose="02020603050405020304" pitchFamily="18" charset="0"/>
              </a:rPr>
              <a:t>?</a:t>
            </a:r>
          </a:p>
          <a:p>
            <a:pPr algn="just"/>
            <a:r>
              <a:rPr lang="en-US" sz="4000" b="1" dirty="0">
                <a:latin typeface="Times New Roman" panose="02020603050405020304" pitchFamily="18" charset="0"/>
                <a:cs typeface="Times New Roman" panose="02020603050405020304" pitchFamily="18" charset="0"/>
              </a:rPr>
              <a:t>2</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hộp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bao </a:t>
            </a:r>
            <a:r>
              <a:rPr lang="en-US" sz="4000" b="1" dirty="0" err="1">
                <a:solidFill>
                  <a:srgbClr val="FF0000"/>
                </a:solidFill>
                <a:latin typeface="Times New Roman" panose="02020603050405020304" pitchFamily="18" charset="0"/>
                <a:cs typeface="Times New Roman" panose="02020603050405020304" pitchFamily="18" charset="0"/>
              </a:rPr>
              <a:t>nhiêu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cạnh</a:t>
            </a:r>
            <a:r>
              <a:rPr lang="en-US" sz="4000" b="1" dirty="0">
                <a:solidFill>
                  <a:srgbClr val="FF0000"/>
                </a:solidFill>
                <a:latin typeface="Times New Roman" panose="02020603050405020304" pitchFamily="18" charset="0"/>
                <a:cs typeface="Times New Roman" panose="02020603050405020304" pitchFamily="18" charset="0"/>
              </a:rPr>
              <a:t>, bao </a:t>
            </a:r>
            <a:r>
              <a:rPr lang="en-US" sz="4000" b="1" dirty="0" err="1">
                <a:solidFill>
                  <a:srgbClr val="FF0000"/>
                </a:solidFill>
                <a:latin typeface="Times New Roman" panose="02020603050405020304" pitchFamily="18" charset="0"/>
                <a:cs typeface="Times New Roman" panose="02020603050405020304" pitchFamily="18" charset="0"/>
              </a:rPr>
              <a:t>nhiêu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đỉnh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bao </a:t>
            </a:r>
            <a:r>
              <a:rPr lang="en-US" sz="4000" b="1" dirty="0" err="1">
                <a:solidFill>
                  <a:srgbClr val="FF0000"/>
                </a:solidFill>
                <a:latin typeface="Times New Roman" panose="02020603050405020304" pitchFamily="18" charset="0"/>
                <a:cs typeface="Times New Roman" panose="02020603050405020304" pitchFamily="18" charset="0"/>
              </a:rPr>
              <a:t>nhiêu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p>
          <a:p>
            <a:pPr algn="just"/>
            <a:r>
              <a:rPr lang="en-US" sz="48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991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iterate type="lt">
                                    <p:tmPct val="0"/>
                                  </p:iterate>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grpId="1" nodeType="clickEffect">
                                  <p:stCondLst>
                                    <p:cond delay="0"/>
                                  </p:stCondLst>
                                  <p:iterate type="lt">
                                    <p:tmPct val="0"/>
                                  </p:iterate>
                                  <p:childTnLst>
                                    <p:animEffect transition="out" filter="wipe(down)">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2" grpId="0"/>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A0C51CA-E102-4C4B-8FF3-2C208196175F}"/>
              </a:ext>
            </a:extLst>
          </p:cNvPr>
          <p:cNvSpPr txBox="1"/>
          <p:nvPr/>
        </p:nvSpPr>
        <p:spPr>
          <a:xfrm>
            <a:off x="829102" y="185530"/>
            <a:ext cx="10907908" cy="5816977"/>
          </a:xfrm>
          <a:prstGeom prst="rect">
            <a:avLst/>
          </a:prstGeom>
          <a:noFill/>
        </p:spPr>
        <p:txBody>
          <a:bodyPr wrap="square">
            <a:spAutoFit/>
          </a:bodyPr>
          <a:lstStyle/>
          <a:p>
            <a:pPr algn="just"/>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Khối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hộp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chữ</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nhật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khối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lập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phương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đều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có</a:t>
            </a:r>
            <a:r>
              <a:rPr lang="en-US" sz="4800" b="1" dirty="0">
                <a:solidFill>
                  <a:srgbClr val="FF0000"/>
                </a:solidFill>
                <a:latin typeface="Times New Roman" panose="02020603050405020304" pitchFamily="18" charset="0"/>
                <a:cs typeface="Times New Roman" panose="02020603050405020304" pitchFamily="18" charset="0"/>
              </a:rPr>
              <a:t> 8 </a:t>
            </a:r>
            <a:r>
              <a:rPr lang="en-US" sz="4800" b="1" dirty="0" err="1">
                <a:solidFill>
                  <a:srgbClr val="FF0000"/>
                </a:solidFill>
                <a:latin typeface="Times New Roman" panose="02020603050405020304" pitchFamily="18" charset="0"/>
                <a:cs typeface="Times New Roman" panose="02020603050405020304" pitchFamily="18" charset="0"/>
              </a:rPr>
              <a:t>đỉnh</a:t>
            </a:r>
            <a:r>
              <a:rPr lang="en-US" sz="4800" b="1" dirty="0">
                <a:solidFill>
                  <a:srgbClr val="FF0000"/>
                </a:solidFill>
                <a:latin typeface="Times New Roman" panose="02020603050405020304" pitchFamily="18" charset="0"/>
                <a:cs typeface="Times New Roman" panose="02020603050405020304" pitchFamily="18" charset="0"/>
              </a:rPr>
              <a:t>, 6 </a:t>
            </a:r>
            <a:r>
              <a:rPr lang="en-US" sz="4800" b="1" dirty="0" err="1">
                <a:solidFill>
                  <a:srgbClr val="FF0000"/>
                </a:solidFill>
                <a:latin typeface="Times New Roman" panose="02020603050405020304" pitchFamily="18" charset="0"/>
                <a:cs typeface="Times New Roman" panose="02020603050405020304" pitchFamily="18" charset="0"/>
              </a:rPr>
              <a:t>mặt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và</a:t>
            </a:r>
            <a:r>
              <a:rPr lang="en-US" sz="4800" b="1" dirty="0">
                <a:solidFill>
                  <a:srgbClr val="FF0000"/>
                </a:solidFill>
                <a:latin typeface="Times New Roman" panose="02020603050405020304" pitchFamily="18" charset="0"/>
                <a:cs typeface="Times New Roman" panose="02020603050405020304" pitchFamily="18" charset="0"/>
              </a:rPr>
              <a:t> 12 </a:t>
            </a:r>
            <a:r>
              <a:rPr lang="en-US" sz="4800" b="1" dirty="0" err="1">
                <a:solidFill>
                  <a:srgbClr val="FF0000"/>
                </a:solidFill>
                <a:latin typeface="Times New Roman" panose="02020603050405020304" pitchFamily="18" charset="0"/>
                <a:cs typeface="Times New Roman" panose="02020603050405020304" pitchFamily="18" charset="0"/>
              </a:rPr>
              <a:t>cạnh</a:t>
            </a:r>
            <a:r>
              <a:rPr lang="en-US" sz="4800" b="1" dirty="0">
                <a:solidFill>
                  <a:srgbClr val="FF0000"/>
                </a:solidFill>
                <a:latin typeface="Times New Roman" panose="02020603050405020304" pitchFamily="18" charset="0"/>
                <a:cs typeface="Times New Roman" panose="02020603050405020304" pitchFamily="18" charset="0"/>
              </a:rPr>
              <a:t>.</a:t>
            </a:r>
          </a:p>
          <a:p>
            <a:pPr algn="just"/>
            <a:endParaRPr lang="en-US" sz="4400" b="1" dirty="0">
              <a:solidFill>
                <a:srgbClr val="FF0000"/>
              </a:solidFill>
              <a:latin typeface="Times New Roman" panose="02020603050405020304" pitchFamily="18" charset="0"/>
              <a:cs typeface="Times New Roman" panose="02020603050405020304" pitchFamily="18" charset="0"/>
            </a:endParaRPr>
          </a:p>
          <a:p>
            <a:pPr algn="just"/>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Các</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mặt</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của</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khối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hộp</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chữ</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nhật</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đều</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là</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hình</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chữ</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nhật</a:t>
            </a:r>
            <a:r>
              <a:rPr lang="en-US" sz="4800" b="1" dirty="0">
                <a:solidFill>
                  <a:srgbClr val="002060"/>
                </a:solidFill>
                <a:latin typeface="Times New Roman" panose="02020603050405020304" pitchFamily="18" charset="0"/>
                <a:cs typeface="Times New Roman" panose="02020603050405020304" pitchFamily="18" charset="0"/>
              </a:rPr>
              <a:t>.</a:t>
            </a:r>
          </a:p>
          <a:p>
            <a:pPr algn="just"/>
            <a:endParaRPr lang="en-US" sz="4000" b="1" dirty="0">
              <a:solidFill>
                <a:srgbClr val="FF0000"/>
              </a:solidFill>
              <a:latin typeface="Times New Roman" panose="02020603050405020304" pitchFamily="18" charset="0"/>
              <a:cs typeface="Times New Roman" panose="02020603050405020304" pitchFamily="18" charset="0"/>
            </a:endParaRPr>
          </a:p>
          <a:p>
            <a:pPr algn="just"/>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Các</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mặt</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của</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khối</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lập</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phương</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đều</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là</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hình</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vuông</a:t>
            </a:r>
            <a:r>
              <a:rPr lang="en-US" sz="48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408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4732</TotalTime>
  <Words>674</Words>
  <Application>Microsoft Office PowerPoint</Application>
  <PresentationFormat>Widescreen</PresentationFormat>
  <Paragraphs>111</Paragraphs>
  <Slides>19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Nunito Black</vt:lpstr>
      <vt:lpstr>Tahoma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34</cp:revision>
  <dcterms:created xsi:type="dcterms:W3CDTF">2022-10-27T13:59:34Z</dcterms:created>
  <dcterms:modified xsi:type="dcterms:W3CDTF">2022-10-31T03:24:11Z</dcterms:modified>
</cp:coreProperties>
</file>