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65" r:id="rId2"/>
    <p:sldId id="265" r:id="rId3"/>
    <p:sldId id="569" r:id="rId4"/>
    <p:sldId id="258" r:id="rId5"/>
    <p:sldId id="259" r:id="rId6"/>
    <p:sldId id="261" r:id="rId7"/>
    <p:sldId id="262" r:id="rId8"/>
    <p:sldId id="566" r:id="rId9"/>
    <p:sldId id="567" r:id="rId10"/>
    <p:sldId id="568" r:id="rId11"/>
    <p:sldId id="256" r:id="rId12"/>
    <p:sldId id="266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3733B-2991-4AA5-9B3D-A30619FA0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A2C22-1BBD-4E08-A6E5-A355A3ACB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BFF0C-1DB9-4290-B31D-14D0A37DE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56A9-827B-4FA4-A757-66772241AF74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E85C-6554-4439-BB44-07B01D1C0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D9E2D-C608-4A20-960C-C04823BF4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5DC-7511-40A0-AA65-29074918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67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13174-37D2-4500-9C90-77F1A4A0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82B9EA-70D3-4F9F-9824-2A9C6068B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A7882-2A98-4D6E-832C-9C3C601C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56A9-827B-4FA4-A757-66772241AF74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28780-64E5-45BC-9E8E-6FBEF7499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C05BF-F56B-4D24-8F42-8013265F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5DC-7511-40A0-AA65-29074918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4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D968E6-4303-41DB-B96B-DA82D43A1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95C9B-E9EA-458E-B858-34C16A8ED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A69A-141C-4ECC-A264-94D4F9B7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56A9-827B-4FA4-A757-66772241AF74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19F42-77ED-459D-BA73-97597972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3290B-AD2F-4429-9690-DCF6C236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5DC-7511-40A0-AA65-29074918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78DA9-082E-4EA3-9F26-C008D83E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FFB9C-352A-453F-B270-D4038A91D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7CB8D-F49F-4E15-8939-7F2302FEB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56A9-827B-4FA4-A757-66772241AF74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0D99E-2EE3-48DA-8D4C-68F69801B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51524-DCDD-4CF2-8DD8-98E35F2F0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5DC-7511-40A0-AA65-29074918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0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B7B96-826C-471D-8AB1-340269AAA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27F5D-C172-46BC-80E9-91D70E7D6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F9B9C-6AAB-493A-9294-2AAC7A32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56A9-827B-4FA4-A757-66772241AF74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1E28-43FB-4C39-80B9-07D7F4DF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B413F-E900-4679-9235-5B8872247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5DC-7511-40A0-AA65-29074918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6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0813E-2950-4651-AB79-61116C30B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1A583-3969-4BE0-8BBE-23570A4B1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8B46B-8093-471B-A1F3-AD5613262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4655C-E8E1-4631-89AF-76980988D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56A9-827B-4FA4-A757-66772241AF74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B73EF-08E2-4900-AEC4-08C7857C7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D8DEB0-AACF-46AB-BD2A-2431CE294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5DC-7511-40A0-AA65-29074918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9CF7-A5BD-4A12-BD71-7D2E80D9A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82066-ED5B-4C83-9174-D4BDDB892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745C6-75FF-4FFD-BC36-8370750AA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218133-ACFB-443E-A4AD-BF6CA7F611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49D7A-7AB2-4B5A-B14F-00620D945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A0C40C-1499-4A00-B9D6-BD29CF121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56A9-827B-4FA4-A757-66772241AF74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4293D5-2B25-4D00-88B8-B8FF4EE89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904174-5232-49EC-99F0-CA7964CC6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5DC-7511-40A0-AA65-29074918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8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36FEE-0CC3-4163-8BC8-86449094F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6323E-88BF-40E6-BFB7-F1576ACCB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56A9-827B-4FA4-A757-66772241AF74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99BDA-4843-4D97-9D1C-6F3D3B47B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CB1D8-547E-49E7-AA16-42095B88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5DC-7511-40A0-AA65-29074918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51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3AC-57A9-4DB2-83E9-F3C52C66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56A9-827B-4FA4-A757-66772241AF74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3D686C-BC06-44A8-A106-4C3E1B79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FD624-86B8-42E1-AA34-367E35B5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5DC-7511-40A0-AA65-29074918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38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74A8A-A3A3-4142-8758-682D1EE25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4EF3A-451B-484B-8302-01210D411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FA128-A51D-4F19-8162-030DFD6EA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6FF3B-025F-426B-B788-1340ACA4C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56A9-827B-4FA4-A757-66772241AF74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94CFB-1E40-4666-B2A2-8D12B30F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F748D-BCFF-4826-A1AA-D38EE8F8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5DC-7511-40A0-AA65-29074918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3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AEA99-9F39-4CC4-972A-8E75C775E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202A6B-D461-4437-A220-4BC2407158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696DD-198E-4BB9-9053-313FD117B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D7331-266C-444C-84D6-4DC3AD64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56A9-827B-4FA4-A757-66772241AF74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7653E-263F-4244-B4E9-B5334D907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277D0B-CBE4-4225-A546-BC73C099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5DC-7511-40A0-AA65-29074918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8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3AE907-6BDB-471B-B55C-02FB861C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BA10D-42D5-4BC1-A7F8-E81096462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6593E-3E7B-4CAF-99D5-85ACF4854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256A9-827B-4FA4-A757-66772241AF74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800B4-13DF-4B18-ABA0-D552B2513C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1D83B-4668-4210-AA64-2BDD3D4D8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BC5DC-7511-40A0-AA65-29074918A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30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2B166E"/>
                </a:solidFill>
              </a:rPr>
              <a:t>www.themegallery.com</a:t>
            </a:r>
          </a:p>
        </p:txBody>
      </p:sp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1320800" y="457200"/>
            <a:ext cx="9144000" cy="579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i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 mừng các thầy, cô giáo về dự giờ</a:t>
            </a: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2133600" y="2133600"/>
            <a:ext cx="7924800" cy="2971800"/>
            <a:chOff x="912" y="1248"/>
            <a:chExt cx="3744" cy="1872"/>
          </a:xfrm>
        </p:grpSpPr>
        <p:pic>
          <p:nvPicPr>
            <p:cNvPr id="4106" name="Picture 4" descr="blumen-pflanzen176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248"/>
              <a:ext cx="3744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7" name="Picture 5" descr="VictorianIndblnk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" y="1824"/>
              <a:ext cx="84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6" descr="VictorianIndblnk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92" y="1872"/>
              <a:ext cx="84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7" name="WordArt 7"/>
          <p:cNvSpPr>
            <a:spLocks noChangeArrowheads="1" noChangeShapeType="1" noTextEdit="1"/>
          </p:cNvSpPr>
          <p:nvPr/>
        </p:nvSpPr>
        <p:spPr bwMode="auto">
          <a:xfrm>
            <a:off x="3048000" y="1295400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LỚP:3C</a:t>
            </a:r>
          </a:p>
        </p:txBody>
      </p:sp>
      <p:sp>
        <p:nvSpPr>
          <p:cNvPr id="10248" name="WordArt 8"/>
          <p:cNvSpPr>
            <a:spLocks noChangeArrowheads="1" noChangeShapeType="1" noTextEdit="1"/>
          </p:cNvSpPr>
          <p:nvPr/>
        </p:nvSpPr>
        <p:spPr bwMode="auto">
          <a:xfrm>
            <a:off x="2273302" y="5029200"/>
            <a:ext cx="68961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: </a:t>
            </a:r>
            <a:r>
              <a:rPr lang="vi-VN" sz="6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 VIỆT</a:t>
            </a:r>
            <a:endParaRPr lang="en-US" sz="6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04" name="Picture 10" descr="Rose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4876800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1" descr="Rose0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162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14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7" grpId="0" animBg="1"/>
      <p:bldP spid="102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ơn 70 sự thật về nạn phá rừng">
            <a:extLst>
              <a:ext uri="{FF2B5EF4-FFF2-40B4-BE49-F238E27FC236}">
                <a16:creationId xmlns:a16="http://schemas.microsoft.com/office/drawing/2014/main" id="{8ADA3AA1-7F27-42C2-810B-63E7F065D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0"/>
            <a:ext cx="11204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ài 3: Cánh rừng trong nắng - Nói và nghe">
            <a:extLst>
              <a:ext uri="{FF2B5EF4-FFF2-40B4-BE49-F238E27FC236}">
                <a16:creationId xmlns:a16="http://schemas.microsoft.com/office/drawing/2014/main" id="{8A8A007C-E4A8-4EA0-93CD-12A81C881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441" y="706261"/>
            <a:ext cx="3527562" cy="2552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ài 3: Cánh rừng trong nắng - Nói và nghe">
            <a:extLst>
              <a:ext uri="{FF2B5EF4-FFF2-40B4-BE49-F238E27FC236}">
                <a16:creationId xmlns:a16="http://schemas.microsoft.com/office/drawing/2014/main" id="{2218BB00-57D1-4354-8669-B6B723DFA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10" y="706261"/>
            <a:ext cx="3351557" cy="2552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ài 3: Cánh rừng trong nắng - Nói và nghe">
            <a:extLst>
              <a:ext uri="{FF2B5EF4-FFF2-40B4-BE49-F238E27FC236}">
                <a16:creationId xmlns:a16="http://schemas.microsoft.com/office/drawing/2014/main" id="{6F88C218-D847-4B36-83F6-5D4EA57D9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90" y="3655890"/>
            <a:ext cx="3351556" cy="2838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ài 3: Cánh rừng trong nắng - Nói và nghe">
            <a:extLst>
              <a:ext uri="{FF2B5EF4-FFF2-40B4-BE49-F238E27FC236}">
                <a16:creationId xmlns:a16="http://schemas.microsoft.com/office/drawing/2014/main" id="{75A6A4B0-0356-4B0E-AE5E-4F0F9606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75" y="3539544"/>
            <a:ext cx="3351556" cy="2838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C2C1A2-9C1F-4B6E-96A3-73990E97B99A}"/>
              </a:ext>
            </a:extLst>
          </p:cNvPr>
          <p:cNvSpPr txBox="1"/>
          <p:nvPr/>
        </p:nvSpPr>
        <p:spPr>
          <a:xfrm>
            <a:off x="28102" y="3092887"/>
            <a:ext cx="627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41EA3-6CC2-41B3-83DE-783896CBA65B}"/>
              </a:ext>
            </a:extLst>
          </p:cNvPr>
          <p:cNvSpPr txBox="1"/>
          <p:nvPr/>
        </p:nvSpPr>
        <p:spPr>
          <a:xfrm>
            <a:off x="6234168" y="3111860"/>
            <a:ext cx="5417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66EEB-E73B-49B9-84D0-8DA380899ED9}"/>
              </a:ext>
            </a:extLst>
          </p:cNvPr>
          <p:cNvSpPr txBox="1"/>
          <p:nvPr/>
        </p:nvSpPr>
        <p:spPr>
          <a:xfrm>
            <a:off x="0" y="6328266"/>
            <a:ext cx="6384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ECA9F6-FF1C-46A7-A04B-BC6DF1239692}"/>
              </a:ext>
            </a:extLst>
          </p:cNvPr>
          <p:cNvSpPr txBox="1"/>
          <p:nvPr/>
        </p:nvSpPr>
        <p:spPr>
          <a:xfrm>
            <a:off x="6632177" y="6328266"/>
            <a:ext cx="5304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999A8-74AC-4C7D-B579-843A2709144F}"/>
              </a:ext>
            </a:extLst>
          </p:cNvPr>
          <p:cNvSpPr txBox="1"/>
          <p:nvPr/>
        </p:nvSpPr>
        <p:spPr>
          <a:xfrm>
            <a:off x="2775009" y="13562"/>
            <a:ext cx="6501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2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116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ài 3: Cánh rừng trong nắng - Nói và nghe">
            <a:extLst>
              <a:ext uri="{FF2B5EF4-FFF2-40B4-BE49-F238E27FC236}">
                <a16:creationId xmlns:a16="http://schemas.microsoft.com/office/drawing/2014/main" id="{A84FB9B5-7393-42ED-A026-859EC2E20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4" y="-1"/>
            <a:ext cx="5056909" cy="2815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ài 3: Cánh rừng trong nắng - Nói và nghe">
            <a:extLst>
              <a:ext uri="{FF2B5EF4-FFF2-40B4-BE49-F238E27FC236}">
                <a16:creationId xmlns:a16="http://schemas.microsoft.com/office/drawing/2014/main" id="{678D8A6C-ABF3-4BBB-B5B6-7055233A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156" y="33031"/>
            <a:ext cx="5056908" cy="2815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ài 3: Cánh rừng trong nắng - Nói và nghe">
            <a:extLst>
              <a:ext uri="{FF2B5EF4-FFF2-40B4-BE49-F238E27FC236}">
                <a16:creationId xmlns:a16="http://schemas.microsoft.com/office/drawing/2014/main" id="{C48AA916-69E5-4AF6-BB0E-F4B7DF029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" y="3539837"/>
            <a:ext cx="5056908" cy="2485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ài 3: Cánh rừng trong nắng - Nói và nghe">
            <a:extLst>
              <a:ext uri="{FF2B5EF4-FFF2-40B4-BE49-F238E27FC236}">
                <a16:creationId xmlns:a16="http://schemas.microsoft.com/office/drawing/2014/main" id="{D8CEF179-30F2-485D-B892-3DC3E39CE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70" y="3523997"/>
            <a:ext cx="4947879" cy="264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9224F4-30C2-40B0-8704-5626C290E264}"/>
              </a:ext>
            </a:extLst>
          </p:cNvPr>
          <p:cNvSpPr txBox="1"/>
          <p:nvPr/>
        </p:nvSpPr>
        <p:spPr>
          <a:xfrm>
            <a:off x="0" y="2609046"/>
            <a:ext cx="5735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577B35-FD35-40D6-9EFC-3E814E4241A0}"/>
              </a:ext>
            </a:extLst>
          </p:cNvPr>
          <p:cNvSpPr txBox="1"/>
          <p:nvPr/>
        </p:nvSpPr>
        <p:spPr>
          <a:xfrm>
            <a:off x="6096000" y="2673925"/>
            <a:ext cx="5735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629438-AD1B-472C-8A94-6813353F536E}"/>
              </a:ext>
            </a:extLst>
          </p:cNvPr>
          <p:cNvSpPr txBox="1"/>
          <p:nvPr/>
        </p:nvSpPr>
        <p:spPr>
          <a:xfrm>
            <a:off x="0" y="5896966"/>
            <a:ext cx="5735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bai.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338BA9-5F26-4CEF-A924-A4C62FE35275}"/>
              </a:ext>
            </a:extLst>
          </p:cNvPr>
          <p:cNvSpPr txBox="1"/>
          <p:nvPr/>
        </p:nvSpPr>
        <p:spPr>
          <a:xfrm>
            <a:off x="5906253" y="6165148"/>
            <a:ext cx="6497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6026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vellous Bright Ideas (Chicken Dance) - 27th April 2020">
            <a:hlinkClick r:id="" action="ppaction://media"/>
            <a:extLst>
              <a:ext uri="{FF2B5EF4-FFF2-40B4-BE49-F238E27FC236}">
                <a16:creationId xmlns:a16="http://schemas.microsoft.com/office/drawing/2014/main" id="{E98DDADC-1649-421A-9400-C9FAC77FDC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3557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757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A41028-CCED-489B-B816-0B25C399C7F0}"/>
              </a:ext>
            </a:extLst>
          </p:cNvPr>
          <p:cNvSpPr txBox="1"/>
          <p:nvPr/>
        </p:nvSpPr>
        <p:spPr>
          <a:xfrm>
            <a:off x="360219" y="2313709"/>
            <a:ext cx="10875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83483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A41028-CCED-489B-B816-0B25C399C7F0}"/>
              </a:ext>
            </a:extLst>
          </p:cNvPr>
          <p:cNvSpPr txBox="1"/>
          <p:nvPr/>
        </p:nvSpPr>
        <p:spPr>
          <a:xfrm>
            <a:off x="318654" y="317013"/>
            <a:ext cx="10875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507755-CF7D-4A0F-9958-24906CD4899C}"/>
              </a:ext>
            </a:extLst>
          </p:cNvPr>
          <p:cNvSpPr txBox="1"/>
          <p:nvPr/>
        </p:nvSpPr>
        <p:spPr>
          <a:xfrm>
            <a:off x="0" y="1737217"/>
            <a:ext cx="2632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3BCEA4-F315-46F2-8CE4-4208C4683BF8}"/>
              </a:ext>
            </a:extLst>
          </p:cNvPr>
          <p:cNvSpPr txBox="1"/>
          <p:nvPr/>
        </p:nvSpPr>
        <p:spPr>
          <a:xfrm>
            <a:off x="2274253" y="1769783"/>
            <a:ext cx="7852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BAF1E-31E9-41BE-9E4E-82E089B83347}"/>
              </a:ext>
            </a:extLst>
          </p:cNvPr>
          <p:cNvSpPr txBox="1"/>
          <p:nvPr/>
        </p:nvSpPr>
        <p:spPr>
          <a:xfrm>
            <a:off x="2274253" y="2454920"/>
            <a:ext cx="9150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xoe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63259C-3BB1-4E95-BAD8-4D1DBC2E5211}"/>
              </a:ext>
            </a:extLst>
          </p:cNvPr>
          <p:cNvSpPr txBox="1"/>
          <p:nvPr/>
        </p:nvSpPr>
        <p:spPr>
          <a:xfrm>
            <a:off x="1" y="3705012"/>
            <a:ext cx="263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6C7EC-5628-4D61-B35C-DBD3074668BB}"/>
              </a:ext>
            </a:extLst>
          </p:cNvPr>
          <p:cNvSpPr txBox="1"/>
          <p:nvPr/>
        </p:nvSpPr>
        <p:spPr>
          <a:xfrm>
            <a:off x="2274253" y="3695195"/>
            <a:ext cx="8354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thoăn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thoắt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5F2D92-30FA-4853-A11E-D1B67A427931}"/>
              </a:ext>
            </a:extLst>
          </p:cNvPr>
          <p:cNvCxnSpPr/>
          <p:nvPr/>
        </p:nvCxnSpPr>
        <p:spPr>
          <a:xfrm>
            <a:off x="1921565" y="940904"/>
            <a:ext cx="1616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CF41D1-34A2-4C45-89F7-E24A44ABB082}"/>
              </a:ext>
            </a:extLst>
          </p:cNvPr>
          <p:cNvCxnSpPr/>
          <p:nvPr/>
        </p:nvCxnSpPr>
        <p:spPr>
          <a:xfrm>
            <a:off x="4280452" y="954157"/>
            <a:ext cx="1616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804E6C9-8103-4C9E-BC76-863E58BC659F}"/>
              </a:ext>
            </a:extLst>
          </p:cNvPr>
          <p:cNvSpPr txBox="1"/>
          <p:nvPr/>
        </p:nvSpPr>
        <p:spPr>
          <a:xfrm>
            <a:off x="2274253" y="5059850"/>
            <a:ext cx="10363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2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4" grpId="0"/>
      <p:bldP spid="6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A41028-CCED-489B-B816-0B25C399C7F0}"/>
              </a:ext>
            </a:extLst>
          </p:cNvPr>
          <p:cNvSpPr txBox="1"/>
          <p:nvPr/>
        </p:nvSpPr>
        <p:spPr>
          <a:xfrm>
            <a:off x="318654" y="317013"/>
            <a:ext cx="10875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507755-CF7D-4A0F-9958-24906CD4899C}"/>
              </a:ext>
            </a:extLst>
          </p:cNvPr>
          <p:cNvSpPr txBox="1"/>
          <p:nvPr/>
        </p:nvSpPr>
        <p:spPr>
          <a:xfrm>
            <a:off x="318654" y="1793217"/>
            <a:ext cx="5292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49F53B-55DE-4B7B-A608-8953FE3E07AB}"/>
              </a:ext>
            </a:extLst>
          </p:cNvPr>
          <p:cNvSpPr txBox="1"/>
          <p:nvPr/>
        </p:nvSpPr>
        <p:spPr>
          <a:xfrm>
            <a:off x="2549237" y="2721114"/>
            <a:ext cx="8506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A70338-50CA-4CF7-82E5-C993533C2E53}"/>
              </a:ext>
            </a:extLst>
          </p:cNvPr>
          <p:cNvSpPr txBox="1"/>
          <p:nvPr/>
        </p:nvSpPr>
        <p:spPr>
          <a:xfrm>
            <a:off x="2549237" y="3662206"/>
            <a:ext cx="8506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502990-7D2A-499A-B1D5-DE129D6826FB}"/>
              </a:ext>
            </a:extLst>
          </p:cNvPr>
          <p:cNvSpPr txBox="1"/>
          <p:nvPr/>
        </p:nvSpPr>
        <p:spPr>
          <a:xfrm>
            <a:off x="2549237" y="5217548"/>
            <a:ext cx="8506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vạt</a:t>
            </a:r>
            <a:r>
              <a:rPr lang="en-US" sz="4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4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4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0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4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47653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A41028-CCED-489B-B816-0B25C399C7F0}"/>
              </a:ext>
            </a:extLst>
          </p:cNvPr>
          <p:cNvSpPr txBox="1"/>
          <p:nvPr/>
        </p:nvSpPr>
        <p:spPr>
          <a:xfrm>
            <a:off x="928254" y="2353632"/>
            <a:ext cx="10875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6767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ung cảnh hùng vĩ mà xinh đẹp của núi rừng-Du lịch Nam Phương Caravan &amp;  Teambuilding 14691">
            <a:extLst>
              <a:ext uri="{FF2B5EF4-FFF2-40B4-BE49-F238E27FC236}">
                <a16:creationId xmlns:a16="http://schemas.microsoft.com/office/drawing/2014/main" id="{0C902990-CD55-404A-A4E2-5AA2C1C97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41" y="670891"/>
            <a:ext cx="8892512" cy="588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04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Điểm đến Phú Quốc: Rừng nguyên sinh - Vườn quốc gia Phú Quốc ®Hitour">
            <a:extLst>
              <a:ext uri="{FF2B5EF4-FFF2-40B4-BE49-F238E27FC236}">
                <a16:creationId xmlns:a16="http://schemas.microsoft.com/office/drawing/2014/main" id="{FA3B27AF-BD7D-4A3B-80C1-AF8BA17178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Brazil lập vùng bảo tồn sinh thái rừng Amazon rộng 6.000km2 | Môi trường |  Vietnam+ (VietnamPlus)">
            <a:extLst>
              <a:ext uri="{FF2B5EF4-FFF2-40B4-BE49-F238E27FC236}">
                <a16:creationId xmlns:a16="http://schemas.microsoft.com/office/drawing/2014/main" id="{DE027C8E-EC44-43B3-A437-05365739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96" y="520562"/>
            <a:ext cx="9191842" cy="615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67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306</Words>
  <Application>Microsoft Office PowerPoint</Application>
  <PresentationFormat>Widescreen</PresentationFormat>
  <Paragraphs>28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</cp:revision>
  <dcterms:created xsi:type="dcterms:W3CDTF">2022-08-09T06:57:28Z</dcterms:created>
  <dcterms:modified xsi:type="dcterms:W3CDTF">2022-08-14T14:54:42Z</dcterms:modified>
</cp:coreProperties>
</file>