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60" r:id="rId5"/>
    <p:sldId id="261" r:id="rId6"/>
    <p:sldId id="262" r:id="rId7"/>
    <p:sldId id="271" r:id="rId8"/>
    <p:sldId id="280" r:id="rId9"/>
    <p:sldId id="266" r:id="rId10"/>
    <p:sldId id="278" r:id="rId11"/>
    <p:sldId id="279" r:id="rId12"/>
    <p:sldId id="277" r:id="rId13"/>
    <p:sldId id="282" r:id="rId14"/>
    <p:sldId id="28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DEB0"/>
    <a:srgbClr val="F3B0C2"/>
    <a:srgbClr val="CBE0F1"/>
    <a:srgbClr val="D7FDFE"/>
    <a:srgbClr val="7FB1F8"/>
    <a:srgbClr val="80B1F6"/>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927" autoAdjust="0"/>
  </p:normalViewPr>
  <p:slideViewPr>
    <p:cSldViewPr showGuides="1">
      <p:cViewPr>
        <p:scale>
          <a:sx n="84" d="100"/>
          <a:sy n="84" d="100"/>
        </p:scale>
        <p:origin x="-180" y="23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460C7A-A086-405A-955C-CD0177178AD9}" type="datetimeFigureOut">
              <a:rPr lang="en-US" smtClean="0"/>
              <a:t>2/15/2023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A2268E-A75C-4A81-A690-C7F0490F5936}" type="slidenum">
              <a:rPr lang="en-US" smtClean="0"/>
              <a:t>‹#›</a:t>
            </a:fld>
            <a:endParaRPr lang="en-US"/>
          </a:p>
        </p:txBody>
      </p:sp>
    </p:spTree>
    <p:extLst>
      <p:ext uri="{BB962C8B-B14F-4D97-AF65-F5344CB8AC3E}">
        <p14:creationId xmlns:p14="http://schemas.microsoft.com/office/powerpoint/2010/main" val="3320234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2"/>
        <p:cNvGrpSpPr/>
        <p:nvPr/>
      </p:nvGrpSpPr>
      <p:grpSpPr>
        <a:xfrm>
          <a:off x="0" y="0"/>
          <a:ext cx="0" cy="0"/>
          <a:chOff x="0" y="0"/>
          <a:chExt cx="0" cy="0"/>
        </a:xfrm>
      </p:grpSpPr>
      <p:sp>
        <p:nvSpPr>
          <p:cNvPr id="4303" name="Google Shape;4303;gec8d66c6ff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4" name="Google Shape;4304;gec8d66c6ff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5" name="矩形 5">
            <a:extLst>
              <a:ext uri="{FF2B5EF4-FFF2-40B4-BE49-F238E27FC236}">
                <a16:creationId xmlns="" xmlns:a16="http://schemas.microsoft.com/office/drawing/2014/main" id="{12C503AC-9EB7-6ED3-E174-0F13247FB5CA}"/>
              </a:ext>
            </a:extLst>
          </p:cNvPr>
          <p:cNvSpPr/>
          <p:nvPr userDrawn="1"/>
        </p:nvSpPr>
        <p:spPr>
          <a:xfrm>
            <a:off x="241300" y="228600"/>
            <a:ext cx="11709400" cy="6400165"/>
          </a:xfrm>
          <a:prstGeom prst="rect">
            <a:avLst/>
          </a:prstGeom>
          <a:solidFill>
            <a:srgbClr val="BF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1">
            <a:extLst>
              <a:ext uri="{FF2B5EF4-FFF2-40B4-BE49-F238E27FC236}">
                <a16:creationId xmlns="" xmlns:a16="http://schemas.microsoft.com/office/drawing/2014/main" id="{641A10BF-DE58-DE31-D6A9-DF747AC9CEC7}"/>
              </a:ext>
            </a:extLst>
          </p:cNvPr>
          <p:cNvGrpSpPr/>
          <p:nvPr userDrawn="1"/>
        </p:nvGrpSpPr>
        <p:grpSpPr>
          <a:xfrm>
            <a:off x="645160" y="568325"/>
            <a:ext cx="11521440" cy="5760720"/>
            <a:chOff x="645160" y="568325"/>
            <a:chExt cx="11521440" cy="5760720"/>
          </a:xfrm>
        </p:grpSpPr>
        <p:sp>
          <p:nvSpPr>
            <p:cNvPr id="7" name="矩形 6">
              <a:extLst>
                <a:ext uri="{FF2B5EF4-FFF2-40B4-BE49-F238E27FC236}">
                  <a16:creationId xmlns="" xmlns:a16="http://schemas.microsoft.com/office/drawing/2014/main" id="{5C3D7E43-902C-872E-A875-152BAE7A6B25}"/>
                </a:ext>
              </a:extLst>
            </p:cNvPr>
            <p:cNvSpPr/>
            <p:nvPr/>
          </p:nvSpPr>
          <p:spPr>
            <a:xfrm>
              <a:off x="660400" y="648335"/>
              <a:ext cx="10854055" cy="5600700"/>
            </a:xfrm>
            <a:prstGeom prst="rect">
              <a:avLst/>
            </a:prstGeom>
            <a:solidFill>
              <a:srgbClr val="D7FDFE"/>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20" descr="erw">
              <a:extLst>
                <a:ext uri="{FF2B5EF4-FFF2-40B4-BE49-F238E27FC236}">
                  <a16:creationId xmlns="" xmlns:a16="http://schemas.microsoft.com/office/drawing/2014/main" id="{1C508C37-DA06-7254-3DB3-65F5D62EC663}"/>
                </a:ext>
              </a:extLst>
            </p:cNvPr>
            <p:cNvPicPr>
              <a:picLocks noChangeAspect="1"/>
            </p:cNvPicPr>
            <p:nvPr/>
          </p:nvPicPr>
          <p:blipFill>
            <a:blip r:embed="rId2"/>
            <a:stretch>
              <a:fillRect/>
            </a:stretch>
          </p:blipFill>
          <p:spPr>
            <a:xfrm>
              <a:off x="645160" y="568325"/>
              <a:ext cx="11521440" cy="5760720"/>
            </a:xfrm>
            <a:prstGeom prst="rect">
              <a:avLst/>
            </a:prstGeom>
          </p:spPr>
        </p:pic>
      </p:grpSp>
      <p:pic>
        <p:nvPicPr>
          <p:cNvPr id="9" name="图片 11" descr="未标题-2">
            <a:extLst>
              <a:ext uri="{FF2B5EF4-FFF2-40B4-BE49-F238E27FC236}">
                <a16:creationId xmlns="" xmlns:a16="http://schemas.microsoft.com/office/drawing/2014/main" id="{85638DAA-B6F0-8CB0-ABD5-938EC16984F5}"/>
              </a:ext>
            </a:extLst>
          </p:cNvPr>
          <p:cNvPicPr>
            <a:picLocks noChangeAspect="1"/>
          </p:cNvPicPr>
          <p:nvPr userDrawn="1"/>
        </p:nvPicPr>
        <p:blipFill>
          <a:blip r:embed="rId3" cstate="print">
            <a:duotone>
              <a:schemeClr val="accent1">
                <a:shade val="45000"/>
                <a:satMod val="135000"/>
              </a:schemeClr>
              <a:prstClr val="white"/>
            </a:duotone>
          </a:blip>
          <a:stretch>
            <a:fillRect/>
          </a:stretch>
        </p:blipFill>
        <p:spPr>
          <a:xfrm>
            <a:off x="11313160" y="228600"/>
            <a:ext cx="637540" cy="2785110"/>
          </a:xfrm>
          <a:prstGeom prst="rect">
            <a:avLst/>
          </a:prstGeom>
        </p:spPr>
      </p:pic>
      <p:pic>
        <p:nvPicPr>
          <p:cNvPr id="10" name="图片 12" descr="未标题-3">
            <a:extLst>
              <a:ext uri="{FF2B5EF4-FFF2-40B4-BE49-F238E27FC236}">
                <a16:creationId xmlns="" xmlns:a16="http://schemas.microsoft.com/office/drawing/2014/main" id="{B169C846-F010-4AC8-4B49-7FEB205A34A9}"/>
              </a:ext>
            </a:extLst>
          </p:cNvPr>
          <p:cNvPicPr>
            <a:picLocks noChangeAspect="1"/>
          </p:cNvPicPr>
          <p:nvPr userDrawn="1"/>
        </p:nvPicPr>
        <p:blipFill>
          <a:blip r:embed="rId4">
            <a:duotone>
              <a:schemeClr val="accent2">
                <a:shade val="45000"/>
                <a:satMod val="135000"/>
              </a:schemeClr>
              <a:prstClr val="white"/>
            </a:duotone>
          </a:blip>
          <a:stretch>
            <a:fillRect/>
          </a:stretch>
        </p:blipFill>
        <p:spPr>
          <a:xfrm>
            <a:off x="241300" y="4297045"/>
            <a:ext cx="1147445" cy="2331720"/>
          </a:xfrm>
          <a:prstGeom prst="rect">
            <a:avLst/>
          </a:prstGeom>
        </p:spPr>
      </p:pic>
      <p:pic>
        <p:nvPicPr>
          <p:cNvPr id="11" name="图片 13" descr="未标题-4">
            <a:extLst>
              <a:ext uri="{FF2B5EF4-FFF2-40B4-BE49-F238E27FC236}">
                <a16:creationId xmlns="" xmlns:a16="http://schemas.microsoft.com/office/drawing/2014/main" id="{6392ACCE-D87D-DCCA-3991-DC71A51A0750}"/>
              </a:ext>
            </a:extLst>
          </p:cNvPr>
          <p:cNvPicPr>
            <a:picLocks noChangeAspect="1"/>
          </p:cNvPicPr>
          <p:nvPr userDrawn="1"/>
        </p:nvPicPr>
        <p:blipFill>
          <a:blip r:embed="rId5">
            <a:duotone>
              <a:schemeClr val="accent6">
                <a:shade val="45000"/>
                <a:satMod val="135000"/>
              </a:schemeClr>
              <a:prstClr val="white"/>
            </a:duotone>
          </a:blip>
          <a:stretch>
            <a:fillRect/>
          </a:stretch>
        </p:blipFill>
        <p:spPr>
          <a:xfrm>
            <a:off x="241300" y="228600"/>
            <a:ext cx="1702435" cy="2016760"/>
          </a:xfrm>
          <a:prstGeom prst="rect">
            <a:avLst/>
          </a:prstGeom>
        </p:spPr>
      </p:pic>
    </p:spTree>
    <p:extLst>
      <p:ext uri="{BB962C8B-B14F-4D97-AF65-F5344CB8AC3E}">
        <p14:creationId xmlns:p14="http://schemas.microsoft.com/office/powerpoint/2010/main" val="246496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ỉ Tiêu đề">
    <p:spTree>
      <p:nvGrpSpPr>
        <p:cNvPr id="1" name=""/>
        <p:cNvGrpSpPr/>
        <p:nvPr/>
      </p:nvGrpSpPr>
      <p:grpSpPr>
        <a:xfrm>
          <a:off x="0" y="0"/>
          <a:ext cx="0" cy="0"/>
          <a:chOff x="0" y="0"/>
          <a:chExt cx="0" cy="0"/>
        </a:xfrm>
      </p:grpSpPr>
      <p:sp>
        <p:nvSpPr>
          <p:cNvPr id="8" name="矩形 5">
            <a:extLst>
              <a:ext uri="{FF2B5EF4-FFF2-40B4-BE49-F238E27FC236}">
                <a16:creationId xmlns="" xmlns:a16="http://schemas.microsoft.com/office/drawing/2014/main" id="{AC9D5190-7C8F-DCAE-454F-23255A54DEE0}"/>
              </a:ext>
            </a:extLst>
          </p:cNvPr>
          <p:cNvSpPr/>
          <p:nvPr userDrawn="1"/>
        </p:nvSpPr>
        <p:spPr>
          <a:xfrm>
            <a:off x="241300" y="228600"/>
            <a:ext cx="11709400" cy="6400165"/>
          </a:xfrm>
          <a:prstGeom prst="rect">
            <a:avLst/>
          </a:prstGeom>
          <a:solidFill>
            <a:srgbClr val="BF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1">
            <a:extLst>
              <a:ext uri="{FF2B5EF4-FFF2-40B4-BE49-F238E27FC236}">
                <a16:creationId xmlns="" xmlns:a16="http://schemas.microsoft.com/office/drawing/2014/main" id="{848C9BC0-B894-3C13-7776-43D2F93C28FD}"/>
              </a:ext>
            </a:extLst>
          </p:cNvPr>
          <p:cNvGrpSpPr/>
          <p:nvPr userDrawn="1"/>
        </p:nvGrpSpPr>
        <p:grpSpPr>
          <a:xfrm>
            <a:off x="645160" y="568325"/>
            <a:ext cx="11521440" cy="5760720"/>
            <a:chOff x="645160" y="568325"/>
            <a:chExt cx="11521440" cy="5760720"/>
          </a:xfrm>
        </p:grpSpPr>
        <p:sp>
          <p:nvSpPr>
            <p:cNvPr id="10" name="矩形 6">
              <a:extLst>
                <a:ext uri="{FF2B5EF4-FFF2-40B4-BE49-F238E27FC236}">
                  <a16:creationId xmlns="" xmlns:a16="http://schemas.microsoft.com/office/drawing/2014/main" id="{B934D603-39F9-B86A-C84D-A72959D440DD}"/>
                </a:ext>
              </a:extLst>
            </p:cNvPr>
            <p:cNvSpPr/>
            <p:nvPr/>
          </p:nvSpPr>
          <p:spPr>
            <a:xfrm>
              <a:off x="660400" y="648335"/>
              <a:ext cx="10854055" cy="5600700"/>
            </a:xfrm>
            <a:prstGeom prst="rect">
              <a:avLst/>
            </a:prstGeom>
            <a:solidFill>
              <a:srgbClr val="D7FDFE"/>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20" descr="erw">
              <a:extLst>
                <a:ext uri="{FF2B5EF4-FFF2-40B4-BE49-F238E27FC236}">
                  <a16:creationId xmlns="" xmlns:a16="http://schemas.microsoft.com/office/drawing/2014/main" id="{109032F1-D780-3714-6863-C65A5F1BF955}"/>
                </a:ext>
              </a:extLst>
            </p:cNvPr>
            <p:cNvPicPr>
              <a:picLocks noChangeAspect="1"/>
            </p:cNvPicPr>
            <p:nvPr/>
          </p:nvPicPr>
          <p:blipFill>
            <a:blip r:embed="rId2"/>
            <a:stretch>
              <a:fillRect/>
            </a:stretch>
          </p:blipFill>
          <p:spPr>
            <a:xfrm>
              <a:off x="645160" y="568325"/>
              <a:ext cx="11521440" cy="5760720"/>
            </a:xfrm>
            <a:prstGeom prst="rect">
              <a:avLst/>
            </a:prstGeom>
          </p:spPr>
        </p:pic>
      </p:grpSp>
      <p:pic>
        <p:nvPicPr>
          <p:cNvPr id="12" name="图片 11" descr="未标题-2">
            <a:extLst>
              <a:ext uri="{FF2B5EF4-FFF2-40B4-BE49-F238E27FC236}">
                <a16:creationId xmlns="" xmlns:a16="http://schemas.microsoft.com/office/drawing/2014/main" id="{AA9D625E-5A25-75CE-2033-4E139A28687A}"/>
              </a:ext>
            </a:extLst>
          </p:cNvPr>
          <p:cNvPicPr>
            <a:picLocks noChangeAspect="1"/>
          </p:cNvPicPr>
          <p:nvPr userDrawn="1"/>
        </p:nvPicPr>
        <p:blipFill>
          <a:blip r:embed="rId3" cstate="print">
            <a:duotone>
              <a:schemeClr val="accent1">
                <a:shade val="45000"/>
                <a:satMod val="135000"/>
              </a:schemeClr>
              <a:prstClr val="white"/>
            </a:duotone>
          </a:blip>
          <a:stretch>
            <a:fillRect/>
          </a:stretch>
        </p:blipFill>
        <p:spPr>
          <a:xfrm>
            <a:off x="11313160" y="228600"/>
            <a:ext cx="637540" cy="2785110"/>
          </a:xfrm>
          <a:prstGeom prst="rect">
            <a:avLst/>
          </a:prstGeom>
        </p:spPr>
      </p:pic>
      <p:pic>
        <p:nvPicPr>
          <p:cNvPr id="13" name="图片 12" descr="未标题-3">
            <a:extLst>
              <a:ext uri="{FF2B5EF4-FFF2-40B4-BE49-F238E27FC236}">
                <a16:creationId xmlns="" xmlns:a16="http://schemas.microsoft.com/office/drawing/2014/main" id="{8D0EC84A-C302-12D7-3890-2DEE0C31676C}"/>
              </a:ext>
            </a:extLst>
          </p:cNvPr>
          <p:cNvPicPr>
            <a:picLocks noChangeAspect="1"/>
          </p:cNvPicPr>
          <p:nvPr userDrawn="1"/>
        </p:nvPicPr>
        <p:blipFill>
          <a:blip r:embed="rId4">
            <a:duotone>
              <a:schemeClr val="accent2">
                <a:shade val="45000"/>
                <a:satMod val="135000"/>
              </a:schemeClr>
              <a:prstClr val="white"/>
            </a:duotone>
          </a:blip>
          <a:stretch>
            <a:fillRect/>
          </a:stretch>
        </p:blipFill>
        <p:spPr>
          <a:xfrm>
            <a:off x="241300" y="4297045"/>
            <a:ext cx="1147445" cy="2331720"/>
          </a:xfrm>
          <a:prstGeom prst="rect">
            <a:avLst/>
          </a:prstGeom>
        </p:spPr>
      </p:pic>
      <p:pic>
        <p:nvPicPr>
          <p:cNvPr id="14" name="图片 13" descr="未标题-4">
            <a:extLst>
              <a:ext uri="{FF2B5EF4-FFF2-40B4-BE49-F238E27FC236}">
                <a16:creationId xmlns="" xmlns:a16="http://schemas.microsoft.com/office/drawing/2014/main" id="{4EA2453B-6B66-32C0-82FD-B3D1F4B985C7}"/>
              </a:ext>
            </a:extLst>
          </p:cNvPr>
          <p:cNvPicPr>
            <a:picLocks noChangeAspect="1"/>
          </p:cNvPicPr>
          <p:nvPr userDrawn="1"/>
        </p:nvPicPr>
        <p:blipFill>
          <a:blip r:embed="rId5">
            <a:duotone>
              <a:schemeClr val="accent6">
                <a:shade val="45000"/>
                <a:satMod val="135000"/>
              </a:schemeClr>
              <a:prstClr val="white"/>
            </a:duotone>
          </a:blip>
          <a:stretch>
            <a:fillRect/>
          </a:stretch>
        </p:blipFill>
        <p:spPr>
          <a:xfrm>
            <a:off x="241300" y="228600"/>
            <a:ext cx="1702435" cy="2016760"/>
          </a:xfrm>
          <a:prstGeom prst="rect">
            <a:avLst/>
          </a:prstGeom>
        </p:spPr>
      </p:pic>
      <p:pic>
        <p:nvPicPr>
          <p:cNvPr id="16" name="Hình ảnh 15">
            <a:extLst>
              <a:ext uri="{FF2B5EF4-FFF2-40B4-BE49-F238E27FC236}">
                <a16:creationId xmlns="" xmlns:a16="http://schemas.microsoft.com/office/drawing/2014/main" id="{B3E5F3B5-171C-CBA2-0C8A-B605105328D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11460" y="4904394"/>
            <a:ext cx="2581275" cy="2064096"/>
          </a:xfrm>
          <a:prstGeom prst="rect">
            <a:avLst/>
          </a:prstGeom>
        </p:spPr>
      </p:pic>
    </p:spTree>
    <p:extLst>
      <p:ext uri="{BB962C8B-B14F-4D97-AF65-F5344CB8AC3E}">
        <p14:creationId xmlns:p14="http://schemas.microsoft.com/office/powerpoint/2010/main" val="262328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hỉ Tiêu đề">
    <p:spTree>
      <p:nvGrpSpPr>
        <p:cNvPr id="1" name=""/>
        <p:cNvGrpSpPr/>
        <p:nvPr/>
      </p:nvGrpSpPr>
      <p:grpSpPr>
        <a:xfrm>
          <a:off x="0" y="0"/>
          <a:ext cx="0" cy="0"/>
          <a:chOff x="0" y="0"/>
          <a:chExt cx="0" cy="0"/>
        </a:xfrm>
      </p:grpSpPr>
      <p:sp>
        <p:nvSpPr>
          <p:cNvPr id="8" name="矩形 5">
            <a:extLst>
              <a:ext uri="{FF2B5EF4-FFF2-40B4-BE49-F238E27FC236}">
                <a16:creationId xmlns="" xmlns:a16="http://schemas.microsoft.com/office/drawing/2014/main" id="{AC9D5190-7C8F-DCAE-454F-23255A54DEE0}"/>
              </a:ext>
            </a:extLst>
          </p:cNvPr>
          <p:cNvSpPr/>
          <p:nvPr userDrawn="1"/>
        </p:nvSpPr>
        <p:spPr>
          <a:xfrm>
            <a:off x="241300" y="228600"/>
            <a:ext cx="11709400" cy="6400165"/>
          </a:xfrm>
          <a:prstGeom prst="rect">
            <a:avLst/>
          </a:prstGeom>
          <a:solidFill>
            <a:srgbClr val="BF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1">
            <a:extLst>
              <a:ext uri="{FF2B5EF4-FFF2-40B4-BE49-F238E27FC236}">
                <a16:creationId xmlns="" xmlns:a16="http://schemas.microsoft.com/office/drawing/2014/main" id="{848C9BC0-B894-3C13-7776-43D2F93C28FD}"/>
              </a:ext>
            </a:extLst>
          </p:cNvPr>
          <p:cNvGrpSpPr/>
          <p:nvPr userDrawn="1"/>
        </p:nvGrpSpPr>
        <p:grpSpPr>
          <a:xfrm>
            <a:off x="335280" y="548640"/>
            <a:ext cx="11521440" cy="5842635"/>
            <a:chOff x="335280" y="548640"/>
            <a:chExt cx="11521440" cy="5842635"/>
          </a:xfrm>
        </p:grpSpPr>
        <p:sp>
          <p:nvSpPr>
            <p:cNvPr id="10" name="矩形 6">
              <a:extLst>
                <a:ext uri="{FF2B5EF4-FFF2-40B4-BE49-F238E27FC236}">
                  <a16:creationId xmlns="" xmlns:a16="http://schemas.microsoft.com/office/drawing/2014/main" id="{B934D603-39F9-B86A-C84D-A72959D440DD}"/>
                </a:ext>
              </a:extLst>
            </p:cNvPr>
            <p:cNvSpPr/>
            <p:nvPr userDrawn="1"/>
          </p:nvSpPr>
          <p:spPr>
            <a:xfrm>
              <a:off x="595313" y="790575"/>
              <a:ext cx="10854055" cy="5600700"/>
            </a:xfrm>
            <a:prstGeom prst="rect">
              <a:avLst/>
            </a:prstGeom>
            <a:solidFill>
              <a:schemeClr val="bg1"/>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20" descr="erw">
              <a:extLst>
                <a:ext uri="{FF2B5EF4-FFF2-40B4-BE49-F238E27FC236}">
                  <a16:creationId xmlns="" xmlns:a16="http://schemas.microsoft.com/office/drawing/2014/main" id="{109032F1-D780-3714-6863-C65A5F1BF955}"/>
                </a:ext>
              </a:extLst>
            </p:cNvPr>
            <p:cNvPicPr>
              <a:picLocks noChangeAspect="1"/>
            </p:cNvPicPr>
            <p:nvPr/>
          </p:nvPicPr>
          <p:blipFill>
            <a:blip r:embed="rId2"/>
            <a:stretch>
              <a:fillRect/>
            </a:stretch>
          </p:blipFill>
          <p:spPr>
            <a:xfrm>
              <a:off x="335280" y="548640"/>
              <a:ext cx="11521440" cy="5760720"/>
            </a:xfrm>
            <a:prstGeom prst="rect">
              <a:avLst/>
            </a:prstGeom>
          </p:spPr>
        </p:pic>
      </p:grpSp>
      <p:pic>
        <p:nvPicPr>
          <p:cNvPr id="12" name="图片 11" descr="未标题-2">
            <a:extLst>
              <a:ext uri="{FF2B5EF4-FFF2-40B4-BE49-F238E27FC236}">
                <a16:creationId xmlns="" xmlns:a16="http://schemas.microsoft.com/office/drawing/2014/main" id="{AA9D625E-5A25-75CE-2033-4E139A28687A}"/>
              </a:ext>
            </a:extLst>
          </p:cNvPr>
          <p:cNvPicPr>
            <a:picLocks noChangeAspect="1"/>
          </p:cNvPicPr>
          <p:nvPr userDrawn="1"/>
        </p:nvPicPr>
        <p:blipFill>
          <a:blip r:embed="rId3" cstate="print">
            <a:duotone>
              <a:schemeClr val="accent1">
                <a:shade val="45000"/>
                <a:satMod val="135000"/>
              </a:schemeClr>
              <a:prstClr val="white"/>
            </a:duotone>
          </a:blip>
          <a:stretch>
            <a:fillRect/>
          </a:stretch>
        </p:blipFill>
        <p:spPr>
          <a:xfrm>
            <a:off x="11313160" y="228600"/>
            <a:ext cx="637540" cy="2785110"/>
          </a:xfrm>
          <a:prstGeom prst="rect">
            <a:avLst/>
          </a:prstGeom>
        </p:spPr>
      </p:pic>
      <p:pic>
        <p:nvPicPr>
          <p:cNvPr id="13" name="图片 12" descr="未标题-3">
            <a:extLst>
              <a:ext uri="{FF2B5EF4-FFF2-40B4-BE49-F238E27FC236}">
                <a16:creationId xmlns="" xmlns:a16="http://schemas.microsoft.com/office/drawing/2014/main" id="{8D0EC84A-C302-12D7-3890-2DEE0C31676C}"/>
              </a:ext>
            </a:extLst>
          </p:cNvPr>
          <p:cNvPicPr>
            <a:picLocks noChangeAspect="1"/>
          </p:cNvPicPr>
          <p:nvPr userDrawn="1"/>
        </p:nvPicPr>
        <p:blipFill>
          <a:blip r:embed="rId4">
            <a:duotone>
              <a:schemeClr val="accent2">
                <a:shade val="45000"/>
                <a:satMod val="135000"/>
              </a:schemeClr>
              <a:prstClr val="white"/>
            </a:duotone>
          </a:blip>
          <a:stretch>
            <a:fillRect/>
          </a:stretch>
        </p:blipFill>
        <p:spPr>
          <a:xfrm>
            <a:off x="241300" y="4297045"/>
            <a:ext cx="1147445" cy="2331720"/>
          </a:xfrm>
          <a:prstGeom prst="rect">
            <a:avLst/>
          </a:prstGeom>
        </p:spPr>
      </p:pic>
      <p:pic>
        <p:nvPicPr>
          <p:cNvPr id="14" name="图片 13" descr="未标题-4">
            <a:extLst>
              <a:ext uri="{FF2B5EF4-FFF2-40B4-BE49-F238E27FC236}">
                <a16:creationId xmlns="" xmlns:a16="http://schemas.microsoft.com/office/drawing/2014/main" id="{4EA2453B-6B66-32C0-82FD-B3D1F4B985C7}"/>
              </a:ext>
            </a:extLst>
          </p:cNvPr>
          <p:cNvPicPr>
            <a:picLocks noChangeAspect="1"/>
          </p:cNvPicPr>
          <p:nvPr userDrawn="1"/>
        </p:nvPicPr>
        <p:blipFill>
          <a:blip r:embed="rId5">
            <a:duotone>
              <a:schemeClr val="accent6">
                <a:shade val="45000"/>
                <a:satMod val="135000"/>
              </a:schemeClr>
              <a:prstClr val="white"/>
            </a:duotone>
          </a:blip>
          <a:stretch>
            <a:fillRect/>
          </a:stretch>
        </p:blipFill>
        <p:spPr>
          <a:xfrm>
            <a:off x="241300" y="228600"/>
            <a:ext cx="1702435" cy="2016760"/>
          </a:xfrm>
          <a:prstGeom prst="rect">
            <a:avLst/>
          </a:prstGeom>
        </p:spPr>
      </p:pic>
    </p:spTree>
    <p:extLst>
      <p:ext uri="{BB962C8B-B14F-4D97-AF65-F5344CB8AC3E}">
        <p14:creationId xmlns:p14="http://schemas.microsoft.com/office/powerpoint/2010/main" val="250295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ỉ Tiêu đề">
    <p:spTree>
      <p:nvGrpSpPr>
        <p:cNvPr id="1" name=""/>
        <p:cNvGrpSpPr/>
        <p:nvPr/>
      </p:nvGrpSpPr>
      <p:grpSpPr>
        <a:xfrm>
          <a:off x="0" y="0"/>
          <a:ext cx="0" cy="0"/>
          <a:chOff x="0" y="0"/>
          <a:chExt cx="0" cy="0"/>
        </a:xfrm>
      </p:grpSpPr>
      <p:sp>
        <p:nvSpPr>
          <p:cNvPr id="8" name="矩形 5">
            <a:extLst>
              <a:ext uri="{FF2B5EF4-FFF2-40B4-BE49-F238E27FC236}">
                <a16:creationId xmlns="" xmlns:a16="http://schemas.microsoft.com/office/drawing/2014/main" id="{AC9D5190-7C8F-DCAE-454F-23255A54DEE0}"/>
              </a:ext>
            </a:extLst>
          </p:cNvPr>
          <p:cNvSpPr/>
          <p:nvPr userDrawn="1"/>
        </p:nvSpPr>
        <p:spPr>
          <a:xfrm>
            <a:off x="241300" y="228600"/>
            <a:ext cx="11709400" cy="6400165"/>
          </a:xfrm>
          <a:prstGeom prst="rect">
            <a:avLst/>
          </a:prstGeom>
          <a:solidFill>
            <a:srgbClr val="BF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1">
            <a:extLst>
              <a:ext uri="{FF2B5EF4-FFF2-40B4-BE49-F238E27FC236}">
                <a16:creationId xmlns="" xmlns:a16="http://schemas.microsoft.com/office/drawing/2014/main" id="{848C9BC0-B894-3C13-7776-43D2F93C28FD}"/>
              </a:ext>
            </a:extLst>
          </p:cNvPr>
          <p:cNvGrpSpPr/>
          <p:nvPr userDrawn="1"/>
        </p:nvGrpSpPr>
        <p:grpSpPr>
          <a:xfrm>
            <a:off x="335280" y="548640"/>
            <a:ext cx="11521440" cy="5842635"/>
            <a:chOff x="335280" y="548640"/>
            <a:chExt cx="11521440" cy="5842635"/>
          </a:xfrm>
        </p:grpSpPr>
        <p:sp>
          <p:nvSpPr>
            <p:cNvPr id="10" name="矩形 6">
              <a:extLst>
                <a:ext uri="{FF2B5EF4-FFF2-40B4-BE49-F238E27FC236}">
                  <a16:creationId xmlns="" xmlns:a16="http://schemas.microsoft.com/office/drawing/2014/main" id="{B934D603-39F9-B86A-C84D-A72959D440DD}"/>
                </a:ext>
              </a:extLst>
            </p:cNvPr>
            <p:cNvSpPr/>
            <p:nvPr userDrawn="1"/>
          </p:nvSpPr>
          <p:spPr>
            <a:xfrm>
              <a:off x="595313" y="790575"/>
              <a:ext cx="10854055" cy="5600700"/>
            </a:xfrm>
            <a:prstGeom prst="rect">
              <a:avLst/>
            </a:prstGeom>
            <a:solidFill>
              <a:schemeClr val="bg1"/>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20" descr="erw">
              <a:extLst>
                <a:ext uri="{FF2B5EF4-FFF2-40B4-BE49-F238E27FC236}">
                  <a16:creationId xmlns="" xmlns:a16="http://schemas.microsoft.com/office/drawing/2014/main" id="{109032F1-D780-3714-6863-C65A5F1BF955}"/>
                </a:ext>
              </a:extLst>
            </p:cNvPr>
            <p:cNvPicPr>
              <a:picLocks noChangeAspect="1"/>
            </p:cNvPicPr>
            <p:nvPr/>
          </p:nvPicPr>
          <p:blipFill>
            <a:blip r:embed="rId2"/>
            <a:stretch>
              <a:fillRect/>
            </a:stretch>
          </p:blipFill>
          <p:spPr>
            <a:xfrm>
              <a:off x="335280" y="548640"/>
              <a:ext cx="11521440" cy="5760720"/>
            </a:xfrm>
            <a:prstGeom prst="rect">
              <a:avLst/>
            </a:prstGeom>
          </p:spPr>
        </p:pic>
      </p:grpSp>
      <p:pic>
        <p:nvPicPr>
          <p:cNvPr id="12" name="图片 11" descr="未标题-2">
            <a:extLst>
              <a:ext uri="{FF2B5EF4-FFF2-40B4-BE49-F238E27FC236}">
                <a16:creationId xmlns="" xmlns:a16="http://schemas.microsoft.com/office/drawing/2014/main" id="{AA9D625E-5A25-75CE-2033-4E139A28687A}"/>
              </a:ext>
            </a:extLst>
          </p:cNvPr>
          <p:cNvPicPr>
            <a:picLocks noChangeAspect="1"/>
          </p:cNvPicPr>
          <p:nvPr userDrawn="1"/>
        </p:nvPicPr>
        <p:blipFill>
          <a:blip r:embed="rId3" cstate="print">
            <a:duotone>
              <a:schemeClr val="accent1">
                <a:shade val="45000"/>
                <a:satMod val="135000"/>
              </a:schemeClr>
              <a:prstClr val="white"/>
            </a:duotone>
          </a:blip>
          <a:stretch>
            <a:fillRect/>
          </a:stretch>
        </p:blipFill>
        <p:spPr>
          <a:xfrm>
            <a:off x="11313160" y="228600"/>
            <a:ext cx="637540" cy="2785110"/>
          </a:xfrm>
          <a:prstGeom prst="rect">
            <a:avLst/>
          </a:prstGeom>
        </p:spPr>
      </p:pic>
      <p:pic>
        <p:nvPicPr>
          <p:cNvPr id="13" name="图片 12" descr="未标题-3">
            <a:extLst>
              <a:ext uri="{FF2B5EF4-FFF2-40B4-BE49-F238E27FC236}">
                <a16:creationId xmlns="" xmlns:a16="http://schemas.microsoft.com/office/drawing/2014/main" id="{8D0EC84A-C302-12D7-3890-2DEE0C31676C}"/>
              </a:ext>
            </a:extLst>
          </p:cNvPr>
          <p:cNvPicPr>
            <a:picLocks noChangeAspect="1"/>
          </p:cNvPicPr>
          <p:nvPr userDrawn="1"/>
        </p:nvPicPr>
        <p:blipFill>
          <a:blip r:embed="rId4">
            <a:duotone>
              <a:schemeClr val="accent2">
                <a:shade val="45000"/>
                <a:satMod val="135000"/>
              </a:schemeClr>
              <a:prstClr val="white"/>
            </a:duotone>
          </a:blip>
          <a:stretch>
            <a:fillRect/>
          </a:stretch>
        </p:blipFill>
        <p:spPr>
          <a:xfrm>
            <a:off x="241300" y="4297045"/>
            <a:ext cx="1147445" cy="2331720"/>
          </a:xfrm>
          <a:prstGeom prst="rect">
            <a:avLst/>
          </a:prstGeom>
        </p:spPr>
      </p:pic>
      <p:pic>
        <p:nvPicPr>
          <p:cNvPr id="14" name="图片 13" descr="未标题-4">
            <a:extLst>
              <a:ext uri="{FF2B5EF4-FFF2-40B4-BE49-F238E27FC236}">
                <a16:creationId xmlns="" xmlns:a16="http://schemas.microsoft.com/office/drawing/2014/main" id="{4EA2453B-6B66-32C0-82FD-B3D1F4B985C7}"/>
              </a:ext>
            </a:extLst>
          </p:cNvPr>
          <p:cNvPicPr>
            <a:picLocks noChangeAspect="1"/>
          </p:cNvPicPr>
          <p:nvPr userDrawn="1"/>
        </p:nvPicPr>
        <p:blipFill>
          <a:blip r:embed="rId5">
            <a:duotone>
              <a:schemeClr val="accent6">
                <a:shade val="45000"/>
                <a:satMod val="135000"/>
              </a:schemeClr>
              <a:prstClr val="white"/>
            </a:duotone>
          </a:blip>
          <a:stretch>
            <a:fillRect/>
          </a:stretch>
        </p:blipFill>
        <p:spPr>
          <a:xfrm>
            <a:off x="241300" y="228600"/>
            <a:ext cx="1702435" cy="2016760"/>
          </a:xfrm>
          <a:prstGeom prst="rect">
            <a:avLst/>
          </a:prstGeom>
        </p:spPr>
      </p:pic>
      <p:pic>
        <p:nvPicPr>
          <p:cNvPr id="16" name="Hình ảnh 15">
            <a:extLst>
              <a:ext uri="{FF2B5EF4-FFF2-40B4-BE49-F238E27FC236}">
                <a16:creationId xmlns="" xmlns:a16="http://schemas.microsoft.com/office/drawing/2014/main" id="{B3E5F3B5-171C-CBA2-0C8A-B605105328D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11460" y="4904394"/>
            <a:ext cx="2581275" cy="2064096"/>
          </a:xfrm>
          <a:prstGeom prst="rect">
            <a:avLst/>
          </a:prstGeom>
        </p:spPr>
      </p:pic>
    </p:spTree>
    <p:extLst>
      <p:ext uri="{BB962C8B-B14F-4D97-AF65-F5344CB8AC3E}">
        <p14:creationId xmlns:p14="http://schemas.microsoft.com/office/powerpoint/2010/main" val="341784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19"/>
        <p:cNvGrpSpPr/>
        <p:nvPr/>
      </p:nvGrpSpPr>
      <p:grpSpPr>
        <a:xfrm>
          <a:off x="0" y="0"/>
          <a:ext cx="0" cy="0"/>
          <a:chOff x="0" y="0"/>
          <a:chExt cx="0" cy="0"/>
        </a:xfrm>
      </p:grpSpPr>
      <p:grpSp>
        <p:nvGrpSpPr>
          <p:cNvPr id="720" name="Google Shape;720;p18"/>
          <p:cNvGrpSpPr/>
          <p:nvPr/>
        </p:nvGrpSpPr>
        <p:grpSpPr>
          <a:xfrm>
            <a:off x="-11533" y="-829"/>
            <a:ext cx="12201861" cy="6860229"/>
            <a:chOff x="-8650" y="-622"/>
            <a:chExt cx="9151396" cy="5145172"/>
          </a:xfrm>
        </p:grpSpPr>
        <p:sp>
          <p:nvSpPr>
            <p:cNvPr id="721" name="Google Shape;721;p18"/>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8"/>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8"/>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8"/>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8"/>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8"/>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8"/>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8"/>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8"/>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8"/>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8"/>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8"/>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8"/>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8"/>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8"/>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8"/>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8"/>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8"/>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8"/>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8"/>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8"/>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8"/>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8"/>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8"/>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8"/>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8"/>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8"/>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8"/>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8"/>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8"/>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8"/>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8"/>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8"/>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8"/>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8"/>
            <p:cNvSpPr/>
            <p:nvPr/>
          </p:nvSpPr>
          <p:spPr>
            <a:xfrm>
              <a:off x="7332" y="2740920"/>
              <a:ext cx="9129175" cy="0"/>
            </a:xfrm>
            <a:custGeom>
              <a:avLst/>
              <a:gdLst/>
              <a:ahLst/>
              <a:cxnLst/>
              <a:rect l="l" t="t" r="r" b="b"/>
              <a:pathLst>
                <a:path w="231016"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8"/>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8"/>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8"/>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8"/>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8"/>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8"/>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8"/>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3" name="Google Shape;763;p18"/>
          <p:cNvSpPr txBox="1">
            <a:spLocks noGrp="1"/>
          </p:cNvSpPr>
          <p:nvPr>
            <p:ph type="title"/>
          </p:nvPr>
        </p:nvSpPr>
        <p:spPr>
          <a:xfrm>
            <a:off x="960000" y="4437300"/>
            <a:ext cx="10272000" cy="596800"/>
          </a:xfrm>
          <a:prstGeom prst="rect">
            <a:avLst/>
          </a:prstGeom>
          <a:noFill/>
          <a:ln>
            <a:noFill/>
          </a:ln>
        </p:spPr>
        <p:txBody>
          <a:bodyPr spcFirstLastPara="1" wrap="square" lIns="121897" tIns="121897" rIns="121897" bIns="121897"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13568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9Slide.vn - 2019">
            <a:extLst>
              <a:ext uri="{FF2B5EF4-FFF2-40B4-BE49-F238E27FC236}">
                <a16:creationId xmlns="" xmlns:a16="http://schemas.microsoft.com/office/drawing/2014/main" id="{73993EDB-F4C8-51AA-BBA5-60FBBD73D575}"/>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grpSp>
        <p:nvGrpSpPr>
          <p:cNvPr id="11" name="Group 10">
            <a:extLst>
              <a:ext uri="{FF2B5EF4-FFF2-40B4-BE49-F238E27FC236}">
                <a16:creationId xmlns=""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Hình ảnh 8">
            <a:extLst>
              <a:ext uri="{FF2B5EF4-FFF2-40B4-BE49-F238E27FC236}">
                <a16:creationId xmlns="" xmlns:a16="http://schemas.microsoft.com/office/drawing/2014/main" id="{4D218CF1-368E-2731-6019-20772027A4C8}"/>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72445"/>
          <a:stretch/>
        </p:blipFill>
        <p:spPr>
          <a:xfrm>
            <a:off x="-1920240" y="0"/>
            <a:ext cx="1889760" cy="6858000"/>
          </a:xfrm>
          <a:prstGeom prst="rect">
            <a:avLst/>
          </a:prstGeom>
        </p:spPr>
      </p:pic>
    </p:spTree>
    <p:extLst>
      <p:ext uri="{BB962C8B-B14F-4D97-AF65-F5344CB8AC3E}">
        <p14:creationId xmlns:p14="http://schemas.microsoft.com/office/powerpoint/2010/main" val="4018146389"/>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7" r:id="rId3"/>
    <p:sldLayoutId id="2147483656" r:id="rId4"/>
    <p:sldLayoutId id="214748365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 xmlns:a16="http://schemas.microsoft.com/office/drawing/2014/main" id="{DBD4582F-D991-AD51-86D7-955494661761}"/>
              </a:ext>
            </a:extLst>
          </p:cNvPr>
          <p:cNvPicPr>
            <a:picLocks noChangeAspect="1"/>
          </p:cNvPicPr>
          <p:nvPr/>
        </p:nvPicPr>
        <p:blipFill>
          <a:blip r:embed="rId2"/>
          <a:stretch>
            <a:fillRect/>
          </a:stretch>
        </p:blipFill>
        <p:spPr>
          <a:xfrm>
            <a:off x="1652532" y="2286000"/>
            <a:ext cx="8886937" cy="2286000"/>
          </a:xfrm>
          <a:prstGeom prst="rect">
            <a:avLst/>
          </a:prstGeom>
        </p:spPr>
      </p:pic>
    </p:spTree>
    <p:extLst>
      <p:ext uri="{BB962C8B-B14F-4D97-AF65-F5344CB8AC3E}">
        <p14:creationId xmlns:p14="http://schemas.microsoft.com/office/powerpoint/2010/main" val="372361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8DFD911C-5C2C-638B-2A58-0E8F060666F2}"/>
              </a:ext>
            </a:extLst>
          </p:cNvPr>
          <p:cNvSpPr txBox="1"/>
          <p:nvPr/>
        </p:nvSpPr>
        <p:spPr>
          <a:xfrm>
            <a:off x="381000" y="304800"/>
            <a:ext cx="304571" cy="677108"/>
          </a:xfrm>
          <a:prstGeom prst="rect">
            <a:avLst/>
          </a:prstGeom>
          <a:noFill/>
        </p:spPr>
        <p:txBody>
          <a:bodyPr wrap="none" lIns="0" tIns="0" rIns="0" bIns="0" rtlCol="0">
            <a:spAutoFit/>
          </a:bodyPr>
          <a:lstStyle/>
          <a:p>
            <a:pPr algn="l"/>
            <a:r>
              <a:rPr lang="en-US" sz="4400">
                <a:ln w="12700">
                  <a:solidFill>
                    <a:schemeClr val="accent2">
                      <a:lumMod val="50000"/>
                    </a:schemeClr>
                  </a:solidFill>
                </a:ln>
                <a:solidFill>
                  <a:srgbClr val="C8DEB0"/>
                </a:solidFill>
                <a:latin typeface="SVN-Ziclets" panose="02000603000000000000" pitchFamily="2" charset="0"/>
              </a:rPr>
              <a:t>5</a:t>
            </a:r>
          </a:p>
        </p:txBody>
      </p:sp>
      <p:sp>
        <p:nvSpPr>
          <p:cNvPr id="6" name="Hộp Văn bản 5">
            <a:extLst>
              <a:ext uri="{FF2B5EF4-FFF2-40B4-BE49-F238E27FC236}">
                <a16:creationId xmlns="" xmlns:a16="http://schemas.microsoft.com/office/drawing/2014/main" id="{02034868-3E7D-F113-FF0E-32C275CD7A9B}"/>
              </a:ext>
            </a:extLst>
          </p:cNvPr>
          <p:cNvSpPr txBox="1"/>
          <p:nvPr/>
        </p:nvSpPr>
        <p:spPr>
          <a:xfrm>
            <a:off x="1219200" y="762000"/>
            <a:ext cx="10363200" cy="492443"/>
          </a:xfrm>
          <a:prstGeom prst="rect">
            <a:avLst/>
          </a:prstGeom>
          <a:noFill/>
        </p:spPr>
        <p:txBody>
          <a:bodyPr wrap="square" lIns="0" tIns="0" rIns="0" bIns="0" rtlCol="0">
            <a:spAutoFit/>
          </a:bodyPr>
          <a:lstStyle/>
          <a:p>
            <a:pPr algn="l"/>
            <a:r>
              <a:rPr lang="en-US" sz="3200">
                <a:solidFill>
                  <a:srgbClr val="0070C0"/>
                </a:solidFill>
                <a:latin typeface="AvantGarde" panose="00000400000000000000" pitchFamily="2" charset="0"/>
                <a:ea typeface="AvantGarde" panose="00000400000000000000" pitchFamily="2" charset="0"/>
                <a:cs typeface="AvantGarde" panose="00000400000000000000" pitchFamily="2" charset="0"/>
              </a:rPr>
              <a:t>Quan sát bảng sau rồi nói (theo mẫu):</a:t>
            </a:r>
            <a:endParaRPr lang="en-US" sz="320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endParaRPr>
          </a:p>
        </p:txBody>
      </p:sp>
      <p:sp>
        <p:nvSpPr>
          <p:cNvPr id="8" name="Hộp Văn bản 7">
            <a:extLst>
              <a:ext uri="{FF2B5EF4-FFF2-40B4-BE49-F238E27FC236}">
                <a16:creationId xmlns="" xmlns:a16="http://schemas.microsoft.com/office/drawing/2014/main" id="{624B7D76-C308-8EF1-2439-4B7D8D420BAF}"/>
              </a:ext>
            </a:extLst>
          </p:cNvPr>
          <p:cNvSpPr txBox="1"/>
          <p:nvPr/>
        </p:nvSpPr>
        <p:spPr>
          <a:xfrm>
            <a:off x="1065737" y="5455922"/>
            <a:ext cx="9969086" cy="949234"/>
          </a:xfrm>
          <a:prstGeom prst="rect">
            <a:avLst/>
          </a:prstGeom>
          <a:noFill/>
        </p:spPr>
        <p:txBody>
          <a:bodyPr wrap="square">
            <a:spAutoFit/>
          </a:bodyPr>
          <a:lstStyle/>
          <a:p>
            <a:pPr algn="ctr">
              <a:lnSpc>
                <a:spcPct val="87000"/>
              </a:lnSpc>
            </a:pPr>
            <a:r>
              <a:rPr lang="nl-NL" sz="3200">
                <a:solidFill>
                  <a:srgbClr val="C00000"/>
                </a:solidFill>
                <a:effectLst/>
                <a:latin typeface="AvantGarde" panose="00000400000000000000" pitchFamily="2" charset="0"/>
                <a:ea typeface="AvantGarde" panose="00000400000000000000" pitchFamily="2" charset="0"/>
                <a:cs typeface="AvantGarde" panose="00000400000000000000" pitchFamily="2" charset="0"/>
              </a:rPr>
              <a:t>Mẫu: Quãng đường từ Hà Nội đến Lào Cai dài khoảng 290 km.</a:t>
            </a:r>
            <a:endParaRPr lang="en-US" sz="3200">
              <a:solidFill>
                <a:srgbClr val="C00000"/>
              </a:solidFill>
              <a:effectLst/>
              <a:latin typeface="AvantGarde" panose="00000400000000000000" pitchFamily="2" charset="0"/>
              <a:ea typeface="AvantGarde" panose="00000400000000000000" pitchFamily="2" charset="0"/>
              <a:cs typeface="AvantGarde" panose="00000400000000000000" pitchFamily="2" charset="0"/>
            </a:endParaRPr>
          </a:p>
        </p:txBody>
      </p:sp>
      <p:pic>
        <p:nvPicPr>
          <p:cNvPr id="5" name="Hình ảnh 4">
            <a:extLst>
              <a:ext uri="{FF2B5EF4-FFF2-40B4-BE49-F238E27FC236}">
                <a16:creationId xmlns="" xmlns:a16="http://schemas.microsoft.com/office/drawing/2014/main" id="{1D3FF5C7-55CF-36CE-FDEF-978DB70E5A44}"/>
              </a:ext>
            </a:extLst>
          </p:cNvPr>
          <p:cNvPicPr>
            <a:picLocks noChangeAspect="1"/>
          </p:cNvPicPr>
          <p:nvPr/>
        </p:nvPicPr>
        <p:blipFill rotWithShape="1">
          <a:blip r:embed="rId2">
            <a:extLst>
              <a:ext uri="{28A0092B-C50C-407E-A947-70E740481C1C}">
                <a14:useLocalDpi xmlns:a14="http://schemas.microsoft.com/office/drawing/2010/main" val="0"/>
              </a:ext>
            </a:extLst>
          </a:blip>
          <a:srcRect l="9949" t="9410" r="11384" b="54681"/>
          <a:stretch/>
        </p:blipFill>
        <p:spPr>
          <a:xfrm>
            <a:off x="1219200" y="1280159"/>
            <a:ext cx="9662160" cy="4120629"/>
          </a:xfrm>
          <a:prstGeom prst="rect">
            <a:avLst/>
          </a:prstGeom>
        </p:spPr>
      </p:pic>
    </p:spTree>
    <p:extLst>
      <p:ext uri="{BB962C8B-B14F-4D97-AF65-F5344CB8AC3E}">
        <p14:creationId xmlns:p14="http://schemas.microsoft.com/office/powerpoint/2010/main" val="300369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wipe(left)">
                                      <p:cBhvr>
                                        <p:cTn id="2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ABBBB83A-664A-516C-4853-44EB0EAE6728}"/>
              </a:ext>
            </a:extLst>
          </p:cNvPr>
          <p:cNvSpPr txBox="1"/>
          <p:nvPr/>
        </p:nvSpPr>
        <p:spPr>
          <a:xfrm>
            <a:off x="1371600" y="762000"/>
            <a:ext cx="10134599" cy="492443"/>
          </a:xfrm>
          <a:prstGeom prst="rect">
            <a:avLst/>
          </a:prstGeom>
          <a:noFill/>
        </p:spPr>
        <p:txBody>
          <a:bodyPr wrap="square" lIns="0" tIns="0" rIns="0" bIns="0" rtlCol="0">
            <a:spAutoFit/>
          </a:bodyPr>
          <a:lstStyle/>
          <a:p>
            <a:r>
              <a:rPr lang="en-US" sz="3200">
                <a:solidFill>
                  <a:srgbClr val="0070C0"/>
                </a:solidFill>
                <a:latin typeface="AvantGarde" panose="00000400000000000000" pitchFamily="2" charset="0"/>
                <a:ea typeface="AvantGarde" panose="00000400000000000000" pitchFamily="2" charset="0"/>
                <a:cs typeface="AvantGarde" panose="00000400000000000000" pitchFamily="2" charset="0"/>
              </a:rPr>
              <a:t>Quan sát bảng sau rồi nói (theo mẫu):</a:t>
            </a:r>
            <a:endParaRPr lang="en-US" sz="320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endParaRPr>
          </a:p>
        </p:txBody>
      </p:sp>
      <p:sp>
        <p:nvSpPr>
          <p:cNvPr id="6" name="Hộp Văn bản 5">
            <a:extLst>
              <a:ext uri="{FF2B5EF4-FFF2-40B4-BE49-F238E27FC236}">
                <a16:creationId xmlns="" xmlns:a16="http://schemas.microsoft.com/office/drawing/2014/main" id="{98D7A455-65B3-2D4F-CDF8-DC61FE8CA83D}"/>
              </a:ext>
            </a:extLst>
          </p:cNvPr>
          <p:cNvSpPr txBox="1"/>
          <p:nvPr/>
        </p:nvSpPr>
        <p:spPr>
          <a:xfrm>
            <a:off x="381000" y="304800"/>
            <a:ext cx="304571" cy="677108"/>
          </a:xfrm>
          <a:prstGeom prst="rect">
            <a:avLst/>
          </a:prstGeom>
          <a:noFill/>
        </p:spPr>
        <p:txBody>
          <a:bodyPr wrap="none" lIns="0" tIns="0" rIns="0" bIns="0" rtlCol="0">
            <a:spAutoFit/>
          </a:bodyPr>
          <a:lstStyle/>
          <a:p>
            <a:pPr algn="l"/>
            <a:r>
              <a:rPr lang="en-US" sz="4400">
                <a:ln w="12700">
                  <a:solidFill>
                    <a:schemeClr val="accent2">
                      <a:lumMod val="50000"/>
                    </a:schemeClr>
                  </a:solidFill>
                </a:ln>
                <a:solidFill>
                  <a:srgbClr val="C8DEB0"/>
                </a:solidFill>
                <a:latin typeface="SVN-Ziclets" panose="02000603000000000000" pitchFamily="2" charset="0"/>
              </a:rPr>
              <a:t>5</a:t>
            </a:r>
          </a:p>
        </p:txBody>
      </p:sp>
      <p:sp>
        <p:nvSpPr>
          <p:cNvPr id="9" name="Hộp Văn bản 8">
            <a:extLst>
              <a:ext uri="{FF2B5EF4-FFF2-40B4-BE49-F238E27FC236}">
                <a16:creationId xmlns="" xmlns:a16="http://schemas.microsoft.com/office/drawing/2014/main" id="{28B77ED9-2570-722A-5597-DB126208D2C1}"/>
              </a:ext>
            </a:extLst>
          </p:cNvPr>
          <p:cNvSpPr txBox="1"/>
          <p:nvPr/>
        </p:nvSpPr>
        <p:spPr>
          <a:xfrm>
            <a:off x="685571" y="1304156"/>
            <a:ext cx="10820628" cy="4924425"/>
          </a:xfrm>
          <a:prstGeom prst="rect">
            <a:avLst/>
          </a:prstGeom>
          <a:noFill/>
        </p:spPr>
        <p:txBody>
          <a:bodyPr wrap="square" lIns="0" tIns="0" rIns="0" bIns="0" rtlCol="0">
            <a:spAutoFit/>
          </a:bodyPr>
          <a:lstStyle/>
          <a:p>
            <a:pPr marL="514350" indent="-514350">
              <a:buAutoNum type="alphaLcParenR"/>
            </a:pPr>
            <a:r>
              <a:rPr lang="en-US" sz="3200" dirty="0" err="1" smtClean="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Quãng</a:t>
            </a:r>
            <a:r>
              <a:rPr lang="en-US" sz="3200" dirty="0" smtClean="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đường</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từ</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Hà</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Nội</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đến</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Lạng</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Sơn</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dài</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khoảng</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150 km.</a:t>
            </a:r>
          </a:p>
          <a:p>
            <a:pPr marL="514350" indent="-514350">
              <a:buAutoNum type="alphaLcParenR"/>
            </a:pP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Quãng</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đường</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từ</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Hà</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Nội</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đến</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Hà</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Nam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dài</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khoảng</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60 km.</a:t>
            </a:r>
          </a:p>
          <a:p>
            <a:pPr marL="514350" indent="-514350">
              <a:buAutoNum type="alphaLcParenR"/>
            </a:pP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Quãng</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đường</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từ</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Thành</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phố</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Hồ</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Chí</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Minh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đến</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Long An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dài</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khoảng</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50 km.</a:t>
            </a:r>
          </a:p>
          <a:p>
            <a:pPr marL="514350" indent="-514350">
              <a:buAutoNum type="alphaLcParenR"/>
            </a:pP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Quãng</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đường</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từ</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Thành</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phố</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Hồ</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Chí</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Minh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đến</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An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Giang</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dài</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khoảng</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250 km.</a:t>
            </a:r>
          </a:p>
          <a:p>
            <a:pPr marL="514350" indent="-514350">
              <a:buAutoNum type="alphaLcParenR"/>
            </a:pP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Quãng</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đường</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từ</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Thành</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phố</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Hồ</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Chí</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Minh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đến</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Kiên</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Giang</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dài</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dirty="0"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khoảng</a:t>
            </a:r>
            <a:r>
              <a:rPr lang="en-US" sz="32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250 km.</a:t>
            </a:r>
          </a:p>
        </p:txBody>
      </p:sp>
      <p:sp>
        <p:nvSpPr>
          <p:cNvPr id="28" name="Hình chữ nhật: Góc Tròn 27">
            <a:extLst>
              <a:ext uri="{FF2B5EF4-FFF2-40B4-BE49-F238E27FC236}">
                <a16:creationId xmlns="" xmlns:a16="http://schemas.microsoft.com/office/drawing/2014/main" id="{78F52973-A971-3389-94DF-172D37074A0F}"/>
              </a:ext>
            </a:extLst>
          </p:cNvPr>
          <p:cNvSpPr/>
          <p:nvPr/>
        </p:nvSpPr>
        <p:spPr>
          <a:xfrm>
            <a:off x="10134600" y="1304156"/>
            <a:ext cx="824696" cy="573911"/>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accent5">
                    <a:lumMod val="75000"/>
                  </a:schemeClr>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32" name="Hình chữ nhật: Góc Tròn 31">
            <a:extLst>
              <a:ext uri="{FF2B5EF4-FFF2-40B4-BE49-F238E27FC236}">
                <a16:creationId xmlns="" xmlns:a16="http://schemas.microsoft.com/office/drawing/2014/main" id="{8994D17C-B876-B266-CEB4-B2B76B9F7C34}"/>
              </a:ext>
            </a:extLst>
          </p:cNvPr>
          <p:cNvSpPr/>
          <p:nvPr/>
        </p:nvSpPr>
        <p:spPr>
          <a:xfrm>
            <a:off x="9982200" y="2286000"/>
            <a:ext cx="564748" cy="573911"/>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accent5">
                    <a:lumMod val="75000"/>
                  </a:schemeClr>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33" name="Hình chữ nhật: Góc Tròn 32">
            <a:extLst>
              <a:ext uri="{FF2B5EF4-FFF2-40B4-BE49-F238E27FC236}">
                <a16:creationId xmlns="" xmlns:a16="http://schemas.microsoft.com/office/drawing/2014/main" id="{BFE3315C-6690-2BCA-D405-5FF3A9C16C08}"/>
              </a:ext>
            </a:extLst>
          </p:cNvPr>
          <p:cNvSpPr/>
          <p:nvPr/>
        </p:nvSpPr>
        <p:spPr>
          <a:xfrm>
            <a:off x="2571796" y="3192457"/>
            <a:ext cx="617315" cy="573911"/>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5">
                    <a:lumMod val="75000"/>
                  </a:schemeClr>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34" name="Hình chữ nhật: Góc Tròn 33">
            <a:extLst>
              <a:ext uri="{FF2B5EF4-FFF2-40B4-BE49-F238E27FC236}">
                <a16:creationId xmlns="" xmlns:a16="http://schemas.microsoft.com/office/drawing/2014/main" id="{BFB54082-169B-B03F-0393-7A5C4D52C3EB}"/>
              </a:ext>
            </a:extLst>
          </p:cNvPr>
          <p:cNvSpPr/>
          <p:nvPr/>
        </p:nvSpPr>
        <p:spPr>
          <a:xfrm>
            <a:off x="3225800" y="4267200"/>
            <a:ext cx="757174" cy="573911"/>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5">
                    <a:lumMod val="75000"/>
                  </a:schemeClr>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35" name="Hình chữ nhật: Góc Tròn 34">
            <a:extLst>
              <a:ext uri="{FF2B5EF4-FFF2-40B4-BE49-F238E27FC236}">
                <a16:creationId xmlns="" xmlns:a16="http://schemas.microsoft.com/office/drawing/2014/main" id="{78A897EA-C9F4-374A-0C72-94608E508BB2}"/>
              </a:ext>
            </a:extLst>
          </p:cNvPr>
          <p:cNvSpPr/>
          <p:nvPr/>
        </p:nvSpPr>
        <p:spPr>
          <a:xfrm>
            <a:off x="3276600" y="5181600"/>
            <a:ext cx="757174" cy="573911"/>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accent5">
                    <a:lumMod val="75000"/>
                  </a:schemeClr>
                </a:solidFill>
                <a:latin typeface="AvantGarde" panose="00000400000000000000" pitchFamily="2" charset="0"/>
                <a:ea typeface="AvantGarde" panose="00000400000000000000" pitchFamily="2" charset="0"/>
                <a:cs typeface="AvantGarde" panose="00000400000000000000" pitchFamily="2" charset="0"/>
              </a:rPr>
              <a:t>?</a:t>
            </a:r>
          </a:p>
        </p:txBody>
      </p:sp>
    </p:spTree>
    <p:extLst>
      <p:ext uri="{BB962C8B-B14F-4D97-AF65-F5344CB8AC3E}">
        <p14:creationId xmlns:p14="http://schemas.microsoft.com/office/powerpoint/2010/main" val="13342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2"/>
                                        </p:tgtEl>
                                      </p:cBhvr>
                                    </p:animEffect>
                                    <p:set>
                                      <p:cBhvr>
                                        <p:cTn id="12" dur="1" fill="hold">
                                          <p:stCondLst>
                                            <p:cond delay="499"/>
                                          </p:stCondLst>
                                        </p:cTn>
                                        <p:tgtEl>
                                          <p:spTgt spid="3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3"/>
                                        </p:tgtEl>
                                      </p:cBhvr>
                                    </p:animEffect>
                                    <p:set>
                                      <p:cBhvr>
                                        <p:cTn id="17" dur="1" fill="hold">
                                          <p:stCondLst>
                                            <p:cond delay="499"/>
                                          </p:stCondLst>
                                        </p:cTn>
                                        <p:tgtEl>
                                          <p:spTgt spid="3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4"/>
                                        </p:tgtEl>
                                      </p:cBhvr>
                                    </p:animEffect>
                                    <p:set>
                                      <p:cBhvr>
                                        <p:cTn id="22" dur="1" fill="hold">
                                          <p:stCondLst>
                                            <p:cond delay="499"/>
                                          </p:stCondLst>
                                        </p:cTn>
                                        <p:tgtEl>
                                          <p:spTgt spid="3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35"/>
                                        </p:tgtEl>
                                      </p:cBhvr>
                                    </p:animEffect>
                                    <p:set>
                                      <p:cBhvr>
                                        <p:cTn id="27"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animBg="1"/>
      <p:bldP spid="33" grpId="0" animBg="1"/>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8DFD911C-5C2C-638B-2A58-0E8F060666F2}"/>
              </a:ext>
            </a:extLst>
          </p:cNvPr>
          <p:cNvSpPr txBox="1"/>
          <p:nvPr/>
        </p:nvSpPr>
        <p:spPr>
          <a:xfrm>
            <a:off x="381000" y="304800"/>
            <a:ext cx="330219" cy="677108"/>
          </a:xfrm>
          <a:prstGeom prst="rect">
            <a:avLst/>
          </a:prstGeom>
          <a:noFill/>
        </p:spPr>
        <p:txBody>
          <a:bodyPr wrap="none" lIns="0" tIns="0" rIns="0" bIns="0" rtlCol="0">
            <a:spAutoFit/>
          </a:bodyPr>
          <a:lstStyle/>
          <a:p>
            <a:pPr algn="l"/>
            <a:r>
              <a:rPr lang="en-US" sz="4400">
                <a:ln w="12700">
                  <a:solidFill>
                    <a:schemeClr val="accent2">
                      <a:lumMod val="50000"/>
                    </a:schemeClr>
                  </a:solidFill>
                </a:ln>
                <a:solidFill>
                  <a:srgbClr val="C8DEB0"/>
                </a:solidFill>
                <a:latin typeface="SVN-Ziclets" panose="02000603000000000000" pitchFamily="2" charset="0"/>
              </a:rPr>
              <a:t>6</a:t>
            </a:r>
          </a:p>
        </p:txBody>
      </p:sp>
      <p:pic>
        <p:nvPicPr>
          <p:cNvPr id="3" name="Hình ảnh 2">
            <a:extLst>
              <a:ext uri="{FF2B5EF4-FFF2-40B4-BE49-F238E27FC236}">
                <a16:creationId xmlns="" xmlns:a16="http://schemas.microsoft.com/office/drawing/2014/main" id="{A3297930-DD48-FA03-78E7-260C50D9889C}"/>
              </a:ext>
            </a:extLst>
          </p:cNvPr>
          <p:cNvPicPr>
            <a:picLocks noChangeAspect="1"/>
          </p:cNvPicPr>
          <p:nvPr/>
        </p:nvPicPr>
        <p:blipFill rotWithShape="1">
          <a:blip r:embed="rId2">
            <a:extLst>
              <a:ext uri="{28A0092B-C50C-407E-A947-70E740481C1C}">
                <a14:useLocalDpi xmlns:a14="http://schemas.microsoft.com/office/drawing/2010/main" val="0"/>
              </a:ext>
            </a:extLst>
          </a:blip>
          <a:srcRect l="8621" t="8038" r="5412" b="9170"/>
          <a:stretch/>
        </p:blipFill>
        <p:spPr>
          <a:xfrm>
            <a:off x="685800" y="1766139"/>
            <a:ext cx="10794016" cy="4482261"/>
          </a:xfrm>
          <a:prstGeom prst="rect">
            <a:avLst/>
          </a:prstGeom>
          <a:effectLst>
            <a:softEdge rad="12700"/>
          </a:effectLst>
        </p:spPr>
      </p:pic>
    </p:spTree>
    <p:extLst>
      <p:ext uri="{BB962C8B-B14F-4D97-AF65-F5344CB8AC3E}">
        <p14:creationId xmlns:p14="http://schemas.microsoft.com/office/powerpoint/2010/main" val="193574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22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05"/>
        <p:cNvGrpSpPr/>
        <p:nvPr/>
      </p:nvGrpSpPr>
      <p:grpSpPr>
        <a:xfrm>
          <a:off x="0" y="0"/>
          <a:ext cx="0" cy="0"/>
          <a:chOff x="0" y="0"/>
          <a:chExt cx="0" cy="0"/>
        </a:xfrm>
      </p:grpSpPr>
      <p:grpSp>
        <p:nvGrpSpPr>
          <p:cNvPr id="4325" name="Google Shape;4325;p73"/>
          <p:cNvGrpSpPr/>
          <p:nvPr/>
        </p:nvGrpSpPr>
        <p:grpSpPr>
          <a:xfrm>
            <a:off x="-188022" y="1184875"/>
            <a:ext cx="10604503" cy="5316467"/>
            <a:chOff x="475522" y="424906"/>
            <a:chExt cx="7953377" cy="3987350"/>
          </a:xfrm>
        </p:grpSpPr>
        <p:sp>
          <p:nvSpPr>
            <p:cNvPr id="4326" name="Google Shape;4326;p73"/>
            <p:cNvSpPr/>
            <p:nvPr/>
          </p:nvSpPr>
          <p:spPr>
            <a:xfrm rot="960123" flipH="1">
              <a:off x="7753666" y="596671"/>
              <a:ext cx="519363" cy="511910"/>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27" name="Google Shape;4327;p73"/>
            <p:cNvSpPr/>
            <p:nvPr/>
          </p:nvSpPr>
          <p:spPr>
            <a:xfrm rot="397272" flipH="1">
              <a:off x="8179909" y="1290757"/>
              <a:ext cx="236347" cy="232990"/>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28" name="Google Shape;4328;p73"/>
            <p:cNvSpPr/>
            <p:nvPr/>
          </p:nvSpPr>
          <p:spPr>
            <a:xfrm rot="-397278">
              <a:off x="1327507" y="851356"/>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29" name="Google Shape;4329;p73"/>
            <p:cNvSpPr/>
            <p:nvPr/>
          </p:nvSpPr>
          <p:spPr>
            <a:xfrm rot="-397343">
              <a:off x="975637" y="3106972"/>
              <a:ext cx="566626" cy="55855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30" name="Google Shape;4330;p73"/>
            <p:cNvSpPr/>
            <p:nvPr/>
          </p:nvSpPr>
          <p:spPr>
            <a:xfrm rot="10800000">
              <a:off x="7863053" y="2541743"/>
              <a:ext cx="110100" cy="110100"/>
            </a:xfrm>
            <a:prstGeom prst="ellipse">
              <a:avLst/>
            </a:prstGeom>
            <a:solidFill>
              <a:schemeClr val="accent4"/>
            </a:solidFill>
            <a:ln>
              <a:noFill/>
            </a:ln>
          </p:spPr>
          <p:txBody>
            <a:bodyPr spcFirstLastPara="1" wrap="square" lIns="91425" tIns="91425" rIns="91425" bIns="91425" anchor="ctr" anchorCtr="0">
              <a:noAutofit/>
            </a:bodyPr>
            <a:lstStyle/>
            <a:p>
              <a:r>
                <a:rPr lang="en" b="1"/>
                <a:t> </a:t>
              </a:r>
              <a:endParaRPr b="1"/>
            </a:p>
          </p:txBody>
        </p:sp>
        <p:sp>
          <p:nvSpPr>
            <p:cNvPr id="4331" name="Google Shape;4331;p73"/>
            <p:cNvSpPr/>
            <p:nvPr/>
          </p:nvSpPr>
          <p:spPr>
            <a:xfrm rot="10800000">
              <a:off x="6726928" y="3139556"/>
              <a:ext cx="110100" cy="110100"/>
            </a:xfrm>
            <a:prstGeom prst="ellipse">
              <a:avLst/>
            </a:prstGeom>
            <a:solidFill>
              <a:schemeClr val="accent2"/>
            </a:solidFill>
            <a:ln>
              <a:noFill/>
            </a:ln>
          </p:spPr>
          <p:txBody>
            <a:bodyPr spcFirstLastPara="1" wrap="square" lIns="91425" tIns="91425" rIns="91425" bIns="91425" anchor="ctr" anchorCtr="0">
              <a:noAutofit/>
            </a:bodyPr>
            <a:lstStyle/>
            <a:p>
              <a:r>
                <a:rPr lang="en" b="1"/>
                <a:t> </a:t>
              </a:r>
              <a:endParaRPr b="1"/>
            </a:p>
          </p:txBody>
        </p:sp>
        <p:sp>
          <p:nvSpPr>
            <p:cNvPr id="4332" name="Google Shape;4332;p73"/>
            <p:cNvSpPr/>
            <p:nvPr/>
          </p:nvSpPr>
          <p:spPr>
            <a:xfrm rot="10800000">
              <a:off x="6837028" y="424906"/>
              <a:ext cx="110100" cy="110100"/>
            </a:xfrm>
            <a:prstGeom prst="ellipse">
              <a:avLst/>
            </a:prstGeom>
            <a:solidFill>
              <a:schemeClr val="dk2"/>
            </a:solidFill>
            <a:ln>
              <a:noFill/>
            </a:ln>
          </p:spPr>
          <p:txBody>
            <a:bodyPr spcFirstLastPara="1" wrap="square" lIns="91425" tIns="91425" rIns="91425" bIns="91425" anchor="ctr" anchorCtr="0">
              <a:noAutofit/>
            </a:bodyPr>
            <a:lstStyle/>
            <a:p>
              <a:r>
                <a:rPr lang="en" b="1"/>
                <a:t> </a:t>
              </a:r>
              <a:endParaRPr b="1"/>
            </a:p>
          </p:txBody>
        </p:sp>
        <p:sp>
          <p:nvSpPr>
            <p:cNvPr id="4333" name="Google Shape;4333;p73"/>
            <p:cNvSpPr/>
            <p:nvPr/>
          </p:nvSpPr>
          <p:spPr>
            <a:xfrm rot="10800000">
              <a:off x="6271700" y="1538978"/>
              <a:ext cx="110100" cy="110100"/>
            </a:xfrm>
            <a:prstGeom prst="ellipse">
              <a:avLst/>
            </a:prstGeom>
            <a:solidFill>
              <a:schemeClr val="accent3"/>
            </a:solidFill>
            <a:ln>
              <a:noFill/>
            </a:ln>
          </p:spPr>
          <p:txBody>
            <a:bodyPr spcFirstLastPara="1" wrap="square" lIns="91425" tIns="91425" rIns="91425" bIns="91425" anchor="ctr" anchorCtr="0">
              <a:noAutofit/>
            </a:bodyPr>
            <a:lstStyle/>
            <a:p>
              <a:endParaRPr/>
            </a:p>
          </p:txBody>
        </p:sp>
        <p:sp>
          <p:nvSpPr>
            <p:cNvPr id="4334" name="Google Shape;4334;p73"/>
            <p:cNvSpPr/>
            <p:nvPr/>
          </p:nvSpPr>
          <p:spPr>
            <a:xfrm>
              <a:off x="8108600" y="4192056"/>
              <a:ext cx="110100" cy="110100"/>
            </a:xfrm>
            <a:prstGeom prst="ellipse">
              <a:avLst/>
            </a:prstGeom>
            <a:solidFill>
              <a:schemeClr val="accent1"/>
            </a:solidFill>
            <a:ln>
              <a:noFill/>
            </a:ln>
          </p:spPr>
          <p:txBody>
            <a:bodyPr spcFirstLastPara="1" wrap="square" lIns="91425" tIns="91425" rIns="91425" bIns="91425" anchor="ctr" anchorCtr="0">
              <a:noAutofit/>
            </a:bodyPr>
            <a:lstStyle/>
            <a:p>
              <a:r>
                <a:rPr lang="en" b="1"/>
                <a:t> </a:t>
              </a:r>
              <a:endParaRPr b="1"/>
            </a:p>
          </p:txBody>
        </p:sp>
        <p:sp>
          <p:nvSpPr>
            <p:cNvPr id="4335" name="Google Shape;4335;p73"/>
            <p:cNvSpPr/>
            <p:nvPr/>
          </p:nvSpPr>
          <p:spPr>
            <a:xfrm rot="10800000" flipH="1">
              <a:off x="1637572" y="2138068"/>
              <a:ext cx="110100" cy="110100"/>
            </a:xfrm>
            <a:prstGeom prst="ellipse">
              <a:avLst/>
            </a:prstGeom>
            <a:solidFill>
              <a:schemeClr val="accent4"/>
            </a:solidFill>
            <a:ln>
              <a:noFill/>
            </a:ln>
          </p:spPr>
          <p:txBody>
            <a:bodyPr spcFirstLastPara="1" wrap="square" lIns="91425" tIns="91425" rIns="91425" bIns="91425" anchor="ctr" anchorCtr="0">
              <a:noAutofit/>
            </a:bodyPr>
            <a:lstStyle/>
            <a:p>
              <a:r>
                <a:rPr lang="en" b="1"/>
                <a:t> </a:t>
              </a:r>
              <a:endParaRPr b="1"/>
            </a:p>
          </p:txBody>
        </p:sp>
        <p:sp>
          <p:nvSpPr>
            <p:cNvPr id="4336" name="Google Shape;4336;p73"/>
            <p:cNvSpPr/>
            <p:nvPr/>
          </p:nvSpPr>
          <p:spPr>
            <a:xfrm rot="10800000" flipH="1">
              <a:off x="2628422" y="2828181"/>
              <a:ext cx="110100" cy="110100"/>
            </a:xfrm>
            <a:prstGeom prst="ellipse">
              <a:avLst/>
            </a:prstGeom>
            <a:solidFill>
              <a:schemeClr val="accent2"/>
            </a:solidFill>
            <a:ln>
              <a:noFill/>
            </a:ln>
          </p:spPr>
          <p:txBody>
            <a:bodyPr spcFirstLastPara="1" wrap="square" lIns="91425" tIns="91425" rIns="91425" bIns="91425" anchor="ctr" anchorCtr="0">
              <a:noAutofit/>
            </a:bodyPr>
            <a:lstStyle/>
            <a:p>
              <a:r>
                <a:rPr lang="en" b="1"/>
                <a:t> </a:t>
              </a:r>
              <a:endParaRPr b="1"/>
            </a:p>
          </p:txBody>
        </p:sp>
        <p:sp>
          <p:nvSpPr>
            <p:cNvPr id="4337" name="Google Shape;4337;p73"/>
            <p:cNvSpPr/>
            <p:nvPr/>
          </p:nvSpPr>
          <p:spPr>
            <a:xfrm rot="10800000" flipH="1">
              <a:off x="2644547" y="535006"/>
              <a:ext cx="110100" cy="110100"/>
            </a:xfrm>
            <a:prstGeom prst="ellipse">
              <a:avLst/>
            </a:prstGeom>
            <a:solidFill>
              <a:schemeClr val="dk2"/>
            </a:solidFill>
            <a:ln>
              <a:noFill/>
            </a:ln>
          </p:spPr>
          <p:txBody>
            <a:bodyPr spcFirstLastPara="1" wrap="square" lIns="91425" tIns="91425" rIns="91425" bIns="91425" anchor="ctr" anchorCtr="0">
              <a:noAutofit/>
            </a:bodyPr>
            <a:lstStyle/>
            <a:p>
              <a:r>
                <a:rPr lang="en" b="1"/>
                <a:t> </a:t>
              </a:r>
              <a:endParaRPr b="1"/>
            </a:p>
          </p:txBody>
        </p:sp>
        <p:sp>
          <p:nvSpPr>
            <p:cNvPr id="4338" name="Google Shape;4338;p73"/>
            <p:cNvSpPr/>
            <p:nvPr/>
          </p:nvSpPr>
          <p:spPr>
            <a:xfrm rot="10800000" flipH="1">
              <a:off x="3209875" y="1649078"/>
              <a:ext cx="110100" cy="110100"/>
            </a:xfrm>
            <a:prstGeom prst="ellipse">
              <a:avLst/>
            </a:prstGeom>
            <a:solidFill>
              <a:schemeClr val="accent3"/>
            </a:solidFill>
            <a:ln>
              <a:noFill/>
            </a:ln>
          </p:spPr>
          <p:txBody>
            <a:bodyPr spcFirstLastPara="1" wrap="square" lIns="91425" tIns="91425" rIns="91425" bIns="91425" anchor="ctr" anchorCtr="0">
              <a:noAutofit/>
            </a:bodyPr>
            <a:lstStyle/>
            <a:p>
              <a:endParaRPr/>
            </a:p>
          </p:txBody>
        </p:sp>
        <p:sp>
          <p:nvSpPr>
            <p:cNvPr id="4339" name="Google Shape;4339;p73"/>
            <p:cNvSpPr/>
            <p:nvPr/>
          </p:nvSpPr>
          <p:spPr>
            <a:xfrm flipH="1">
              <a:off x="1372975" y="4302156"/>
              <a:ext cx="110100" cy="110100"/>
            </a:xfrm>
            <a:prstGeom prst="ellipse">
              <a:avLst/>
            </a:prstGeom>
            <a:solidFill>
              <a:schemeClr val="accent3"/>
            </a:solidFill>
            <a:ln>
              <a:noFill/>
            </a:ln>
          </p:spPr>
          <p:txBody>
            <a:bodyPr spcFirstLastPara="1" wrap="square" lIns="91425" tIns="91425" rIns="91425" bIns="91425" anchor="ctr" anchorCtr="0">
              <a:noAutofit/>
            </a:bodyPr>
            <a:lstStyle/>
            <a:p>
              <a:r>
                <a:rPr lang="en" b="1"/>
                <a:t> </a:t>
              </a:r>
              <a:endParaRPr b="1"/>
            </a:p>
          </p:txBody>
        </p:sp>
        <p:sp>
          <p:nvSpPr>
            <p:cNvPr id="4340" name="Google Shape;4340;p73"/>
            <p:cNvSpPr/>
            <p:nvPr/>
          </p:nvSpPr>
          <p:spPr>
            <a:xfrm rot="10800000" flipH="1">
              <a:off x="475522" y="617243"/>
              <a:ext cx="110100" cy="110100"/>
            </a:xfrm>
            <a:prstGeom prst="ellipse">
              <a:avLst/>
            </a:prstGeom>
            <a:solidFill>
              <a:schemeClr val="accent4"/>
            </a:solidFill>
            <a:ln>
              <a:noFill/>
            </a:ln>
          </p:spPr>
          <p:txBody>
            <a:bodyPr spcFirstLastPara="1" wrap="square" lIns="91425" tIns="91425" rIns="91425" bIns="91425" anchor="ctr" anchorCtr="0">
              <a:noAutofit/>
            </a:bodyPr>
            <a:lstStyle/>
            <a:p>
              <a:r>
                <a:rPr lang="en" b="1"/>
                <a:t> </a:t>
              </a:r>
              <a:endParaRPr b="1"/>
            </a:p>
          </p:txBody>
        </p:sp>
      </p:grpSp>
      <p:sp>
        <p:nvSpPr>
          <p:cNvPr id="4306" name="Google Shape;4306;p73"/>
          <p:cNvSpPr txBox="1">
            <a:spLocks noGrp="1"/>
          </p:cNvSpPr>
          <p:nvPr>
            <p:ph type="title"/>
          </p:nvPr>
        </p:nvSpPr>
        <p:spPr>
          <a:xfrm>
            <a:off x="596114" y="640472"/>
            <a:ext cx="5787919" cy="6052891"/>
          </a:xfrm>
          <a:prstGeom prst="rect">
            <a:avLst/>
          </a:prstGeom>
        </p:spPr>
        <p:txBody>
          <a:bodyPr spcFirstLastPara="1" wrap="square" lIns="121897" tIns="121897" rIns="121897" bIns="121897" anchor="ctr" anchorCtr="0">
            <a:noAutofit/>
          </a:bodyPr>
          <a:lstStyle/>
          <a:p>
            <a:pPr lvl="0" algn="l"/>
            <a:r>
              <a:rPr lang="en-US" sz="3200" b="1" u="sng" dirty="0" err="1">
                <a:solidFill>
                  <a:schemeClr val="accent4"/>
                </a:solidFill>
                <a:latin typeface="Calibri" pitchFamily="34" charset="0"/>
                <a:cs typeface="Calibri" pitchFamily="34" charset="0"/>
              </a:rPr>
              <a:t>Bài</a:t>
            </a:r>
            <a:r>
              <a:rPr lang="en-US" sz="3200" b="1" u="sng" dirty="0">
                <a:solidFill>
                  <a:schemeClr val="accent4"/>
                </a:solidFill>
                <a:latin typeface="Calibri" pitchFamily="34" charset="0"/>
                <a:cs typeface="Calibri" pitchFamily="34" charset="0"/>
              </a:rPr>
              <a:t> 7:</a:t>
            </a:r>
            <a:br>
              <a:rPr lang="en-US" sz="3200" b="1" u="sng" dirty="0">
                <a:solidFill>
                  <a:schemeClr val="accent4"/>
                </a:solidFill>
                <a:latin typeface="Calibri" pitchFamily="34" charset="0"/>
                <a:cs typeface="Calibri" pitchFamily="34" charset="0"/>
              </a:rPr>
            </a:br>
            <a:r>
              <a:rPr lang="vi-VN" sz="3200" dirty="0">
                <a:solidFill>
                  <a:schemeClr val="accent4"/>
                </a:solidFill>
                <a:latin typeface="Calibri" pitchFamily="34" charset="0"/>
                <a:cs typeface="Calibri" pitchFamily="34" charset="0"/>
              </a:rPr>
              <a:t>Hiện nay, Việt Nam đã có những chuyến bay thẳng từ Thủ đô Hà Nội đến nhiều thủ đô của các quốc gia khác.</a:t>
            </a:r>
            <a:r>
              <a:rPr lang="en-US" sz="3200" dirty="0">
                <a:solidFill>
                  <a:schemeClr val="accent4"/>
                </a:solidFill>
                <a:latin typeface="Calibri" pitchFamily="34" charset="0"/>
                <a:cs typeface="Calibri" pitchFamily="34" charset="0"/>
              </a:rPr>
              <a:t> </a:t>
            </a:r>
            <a:r>
              <a:rPr lang="vi-VN" sz="3200" dirty="0">
                <a:solidFill>
                  <a:schemeClr val="accent4"/>
                </a:solidFill>
                <a:latin typeface="Calibri" pitchFamily="34" charset="0"/>
                <a:cs typeface="Calibri" pitchFamily="34" charset="0"/>
              </a:rPr>
              <a:t>Để bay thẳng từ Thủ đô Hà Nội đến Thủ đô Pa-ri của nước Pháp, máy bay phải vượt qua quãng đường dài khoảng 9190 km. Em hãy làm tròn độ dài quãng đường này đến hàng nghìn.</a:t>
            </a:r>
            <a:endParaRPr dirty="0">
              <a:solidFill>
                <a:schemeClr val="accent4"/>
              </a:solidFill>
            </a:endParaRPr>
          </a:p>
        </p:txBody>
      </p:sp>
      <p:sp>
        <p:nvSpPr>
          <p:cNvPr id="4341" name="Google Shape;4341;p73"/>
          <p:cNvSpPr/>
          <p:nvPr/>
        </p:nvSpPr>
        <p:spPr>
          <a:xfrm>
            <a:off x="6192011" y="3664707"/>
            <a:ext cx="5744275" cy="3028656"/>
          </a:xfrm>
          <a:prstGeom prst="rect">
            <a:avLst/>
          </a:prstGeom>
          <a:solidFill>
            <a:schemeClr val="lt2"/>
          </a:solidFill>
          <a:ln w="19050" cap="flat" cmpd="sng">
            <a:solidFill>
              <a:schemeClr val="accent5"/>
            </a:solidFill>
            <a:prstDash val="dash"/>
            <a:round/>
            <a:headEnd type="none" w="sm" len="sm"/>
            <a:tailEnd type="none" w="sm" len="sm"/>
          </a:ln>
        </p:spPr>
        <p:txBody>
          <a:bodyPr spcFirstLastPara="1" wrap="square" lIns="121897" tIns="121897" rIns="121897" bIns="121897" anchor="ctr" anchorCtr="0">
            <a:noAutofit/>
          </a:bodyPr>
          <a:lstStyle/>
          <a:p>
            <a:pPr lvl="0" algn="ctr"/>
            <a:r>
              <a:rPr lang="vi-VN" sz="2700" dirty="0">
                <a:solidFill>
                  <a:schemeClr val="accent5"/>
                </a:solidFill>
                <a:latin typeface="Quicksand"/>
                <a:ea typeface="Quicksand"/>
                <a:cs typeface="Quicksand"/>
                <a:sym typeface="Quicksand"/>
              </a:rPr>
              <a:t>Ta có số 9190 gần với số 9000 hơn số 10000.</a:t>
            </a:r>
            <a:r>
              <a:rPr lang="en-US" sz="2700" dirty="0">
                <a:solidFill>
                  <a:schemeClr val="accent5"/>
                </a:solidFill>
                <a:latin typeface="Quicksand"/>
                <a:ea typeface="Quicksand"/>
                <a:cs typeface="Quicksand"/>
                <a:sym typeface="Quicksand"/>
              </a:rPr>
              <a:t> </a:t>
            </a:r>
            <a:r>
              <a:rPr lang="vi-VN" sz="2700" dirty="0">
                <a:solidFill>
                  <a:schemeClr val="accent5"/>
                </a:solidFill>
                <a:latin typeface="Quicksand"/>
                <a:ea typeface="Quicksand"/>
                <a:cs typeface="Quicksand"/>
                <a:sym typeface="Quicksand"/>
              </a:rPr>
              <a:t>Nên làm tròn số 9190 đến hàng nghìn, ta được số 9000.</a:t>
            </a:r>
            <a:endParaRPr lang="en-US" sz="2700" dirty="0">
              <a:solidFill>
                <a:schemeClr val="accent5"/>
              </a:solidFill>
              <a:latin typeface="Quicksand"/>
              <a:ea typeface="Quicksand"/>
              <a:cs typeface="Quicksand"/>
              <a:sym typeface="Quicksand"/>
            </a:endParaRPr>
          </a:p>
          <a:p>
            <a:pPr lvl="0" algn="ctr"/>
            <a:endParaRPr lang="vi-VN" sz="2700" dirty="0">
              <a:solidFill>
                <a:schemeClr val="accent5"/>
              </a:solidFill>
              <a:latin typeface="Quicksand"/>
              <a:ea typeface="Quicksand"/>
              <a:cs typeface="Quicksand"/>
              <a:sym typeface="Quicksand"/>
            </a:endParaRPr>
          </a:p>
          <a:p>
            <a:pPr lvl="0" algn="ctr"/>
            <a:r>
              <a:rPr lang="vi-VN" sz="2700" dirty="0">
                <a:solidFill>
                  <a:schemeClr val="accent5"/>
                </a:solidFill>
                <a:latin typeface="Quicksand"/>
                <a:ea typeface="Quicksand"/>
                <a:cs typeface="Quicksand"/>
                <a:sym typeface="Quicksand"/>
              </a:rPr>
              <a:t>Vậy quãng đường từ Hà Nội đến thủ đô Pa-ri dài khoảng 9000 km.</a:t>
            </a:r>
          </a:p>
        </p:txBody>
      </p:sp>
      <p:sp>
        <p:nvSpPr>
          <p:cNvPr id="4343" name="Google Shape;4343;p73">
            <a:hlinkClick r:id="" action="ppaction://hlinkshowjump?jump=nextslide"/>
          </p:cNvPr>
          <p:cNvSpPr/>
          <p:nvPr/>
        </p:nvSpPr>
        <p:spPr>
          <a:xfrm>
            <a:off x="11564493" y="3173486"/>
            <a:ext cx="371793" cy="495055"/>
          </a:xfrm>
          <a:custGeom>
            <a:avLst/>
            <a:gdLst/>
            <a:ahLst/>
            <a:cxnLst/>
            <a:rect l="l" t="t" r="r" b="b"/>
            <a:pathLst>
              <a:path w="157096" h="209178" extrusionOk="0">
                <a:moveTo>
                  <a:pt x="14054" y="0"/>
                </a:moveTo>
                <a:cubicBezTo>
                  <a:pt x="5385" y="0"/>
                  <a:pt x="0" y="6976"/>
                  <a:pt x="0" y="18659"/>
                </a:cubicBezTo>
                <a:lnTo>
                  <a:pt x="0" y="190552"/>
                </a:lnTo>
                <a:cubicBezTo>
                  <a:pt x="0" y="202202"/>
                  <a:pt x="5385" y="209178"/>
                  <a:pt x="14020" y="209178"/>
                </a:cubicBezTo>
                <a:cubicBezTo>
                  <a:pt x="18524" y="209178"/>
                  <a:pt x="23841" y="207213"/>
                  <a:pt x="29225" y="203556"/>
                </a:cubicBezTo>
                <a:lnTo>
                  <a:pt x="145480" y="124010"/>
                </a:lnTo>
                <a:cubicBezTo>
                  <a:pt x="152964" y="118862"/>
                  <a:pt x="157095" y="111988"/>
                  <a:pt x="157095" y="104572"/>
                </a:cubicBezTo>
                <a:cubicBezTo>
                  <a:pt x="157095" y="97189"/>
                  <a:pt x="152998" y="90281"/>
                  <a:pt x="145514" y="85168"/>
                </a:cubicBezTo>
                <a:lnTo>
                  <a:pt x="29327" y="5621"/>
                </a:lnTo>
                <a:cubicBezTo>
                  <a:pt x="23976" y="1930"/>
                  <a:pt x="18558" y="0"/>
                  <a:pt x="14054" y="0"/>
                </a:cubicBezTo>
                <a:close/>
              </a:path>
            </a:pathLst>
          </a:custGeom>
          <a:solidFill>
            <a:schemeClr val="dk2"/>
          </a:solidFill>
          <a:ln w="19050" cap="flat" cmpd="sng">
            <a:solidFill>
              <a:schemeClr val="accent5"/>
            </a:solidFill>
            <a:prstDash val="dash"/>
            <a:round/>
            <a:headEnd type="none" w="sm" len="sm"/>
            <a:tailEnd type="none" w="sm" len="sm"/>
          </a:ln>
        </p:spPr>
        <p:txBody>
          <a:bodyPr spcFirstLastPara="1" wrap="square" lIns="121897" tIns="121897" rIns="121897" bIns="121897" anchor="ctr" anchorCtr="0">
            <a:noAutofit/>
          </a:bodyPr>
          <a:lstStyle/>
          <a:p>
            <a:endParaRPr>
              <a:solidFill>
                <a:srgbClr val="FFFFFF"/>
              </a:solidFill>
            </a:endParaRPr>
          </a:p>
        </p:txBody>
      </p:sp>
      <p:sp>
        <p:nvSpPr>
          <p:cNvPr id="4344" name="Google Shape;4344;p73">
            <a:hlinkClick r:id="" action="ppaction://hlinkshowjump?jump=previousslide"/>
          </p:cNvPr>
          <p:cNvSpPr/>
          <p:nvPr/>
        </p:nvSpPr>
        <p:spPr>
          <a:xfrm flipH="1">
            <a:off x="265176" y="3177321"/>
            <a:ext cx="366033" cy="487385"/>
          </a:xfrm>
          <a:custGeom>
            <a:avLst/>
            <a:gdLst/>
            <a:ahLst/>
            <a:cxnLst/>
            <a:rect l="l" t="t" r="r" b="b"/>
            <a:pathLst>
              <a:path w="157096" h="209178" extrusionOk="0">
                <a:moveTo>
                  <a:pt x="14054" y="0"/>
                </a:moveTo>
                <a:cubicBezTo>
                  <a:pt x="5385" y="0"/>
                  <a:pt x="0" y="6976"/>
                  <a:pt x="0" y="18659"/>
                </a:cubicBezTo>
                <a:lnTo>
                  <a:pt x="0" y="190552"/>
                </a:lnTo>
                <a:cubicBezTo>
                  <a:pt x="0" y="202202"/>
                  <a:pt x="5385" y="209178"/>
                  <a:pt x="14020" y="209178"/>
                </a:cubicBezTo>
                <a:cubicBezTo>
                  <a:pt x="18524" y="209178"/>
                  <a:pt x="23841" y="207213"/>
                  <a:pt x="29225" y="203556"/>
                </a:cubicBezTo>
                <a:lnTo>
                  <a:pt x="145480" y="124010"/>
                </a:lnTo>
                <a:cubicBezTo>
                  <a:pt x="152964" y="118862"/>
                  <a:pt x="157095" y="111988"/>
                  <a:pt x="157095" y="104572"/>
                </a:cubicBezTo>
                <a:cubicBezTo>
                  <a:pt x="157095" y="97189"/>
                  <a:pt x="152998" y="90281"/>
                  <a:pt x="145514" y="85168"/>
                </a:cubicBezTo>
                <a:lnTo>
                  <a:pt x="29327" y="5621"/>
                </a:lnTo>
                <a:cubicBezTo>
                  <a:pt x="23976" y="1930"/>
                  <a:pt x="18558" y="0"/>
                  <a:pt x="14054" y="0"/>
                </a:cubicBezTo>
                <a:close/>
              </a:path>
            </a:pathLst>
          </a:custGeom>
          <a:solidFill>
            <a:schemeClr val="dk2"/>
          </a:solidFill>
          <a:ln w="19050" cap="flat" cmpd="sng">
            <a:solidFill>
              <a:schemeClr val="accent5"/>
            </a:solidFill>
            <a:prstDash val="dash"/>
            <a:round/>
            <a:headEnd type="none" w="sm" len="sm"/>
            <a:tailEnd type="none" w="sm" len="sm"/>
          </a:ln>
        </p:spPr>
        <p:txBody>
          <a:bodyPr spcFirstLastPara="1" wrap="square" lIns="121897" tIns="121897" rIns="121897" bIns="121897" anchor="ctr" anchorCtr="0">
            <a:noAutofit/>
          </a:bodyPr>
          <a:lstStyle/>
          <a:p>
            <a:endParaRPr>
              <a:solidFill>
                <a:srgbClr val="FFFFFF"/>
              </a:solidFill>
            </a:endParaRPr>
          </a:p>
        </p:txBody>
      </p:sp>
      <p:sp>
        <p:nvSpPr>
          <p:cNvPr id="4345" name="Google Shape;4345;p73">
            <a:hlinkClick r:id="" action="ppaction://noaction"/>
          </p:cNvPr>
          <p:cNvSpPr/>
          <p:nvPr/>
        </p:nvSpPr>
        <p:spPr>
          <a:xfrm>
            <a:off x="11458703" y="293934"/>
            <a:ext cx="503653" cy="495007"/>
          </a:xfrm>
          <a:custGeom>
            <a:avLst/>
            <a:gdLst/>
            <a:ahLst/>
            <a:cxnLst/>
            <a:rect l="l" t="t" r="r" b="b"/>
            <a:pathLst>
              <a:path w="212811" h="209158" extrusionOk="0">
                <a:moveTo>
                  <a:pt x="106418" y="0"/>
                </a:moveTo>
                <a:cubicBezTo>
                  <a:pt x="101296" y="0"/>
                  <a:pt x="96394" y="2059"/>
                  <a:pt x="92840" y="5613"/>
                </a:cubicBezTo>
                <a:lnTo>
                  <a:pt x="7550" y="90903"/>
                </a:lnTo>
                <a:cubicBezTo>
                  <a:pt x="7452" y="90903"/>
                  <a:pt x="7452" y="91001"/>
                  <a:pt x="7452" y="91001"/>
                </a:cubicBezTo>
                <a:cubicBezTo>
                  <a:pt x="1" y="98550"/>
                  <a:pt x="1" y="110706"/>
                  <a:pt x="7452" y="118157"/>
                </a:cubicBezTo>
                <a:cubicBezTo>
                  <a:pt x="10932" y="121637"/>
                  <a:pt x="15417" y="123573"/>
                  <a:pt x="20221" y="123769"/>
                </a:cubicBezTo>
                <a:cubicBezTo>
                  <a:pt x="20417" y="123769"/>
                  <a:pt x="20637" y="123867"/>
                  <a:pt x="20833" y="123867"/>
                </a:cubicBezTo>
                <a:lnTo>
                  <a:pt x="24216" y="123867"/>
                </a:lnTo>
                <a:lnTo>
                  <a:pt x="24216" y="186585"/>
                </a:lnTo>
                <a:cubicBezTo>
                  <a:pt x="24216" y="199036"/>
                  <a:pt x="34313" y="209158"/>
                  <a:pt x="46764" y="209158"/>
                </a:cubicBezTo>
                <a:lnTo>
                  <a:pt x="80169" y="209158"/>
                </a:lnTo>
                <a:cubicBezTo>
                  <a:pt x="83527" y="209158"/>
                  <a:pt x="86296" y="206388"/>
                  <a:pt x="86296" y="203031"/>
                </a:cubicBezTo>
                <a:lnTo>
                  <a:pt x="86296" y="153793"/>
                </a:lnTo>
                <a:cubicBezTo>
                  <a:pt x="86296" y="148082"/>
                  <a:pt x="90879" y="143474"/>
                  <a:pt x="96614" y="143474"/>
                </a:cubicBezTo>
                <a:lnTo>
                  <a:pt x="116221" y="143474"/>
                </a:lnTo>
                <a:cubicBezTo>
                  <a:pt x="121932" y="143474"/>
                  <a:pt x="126540" y="148082"/>
                  <a:pt x="126540" y="153793"/>
                </a:cubicBezTo>
                <a:lnTo>
                  <a:pt x="126540" y="203031"/>
                </a:lnTo>
                <a:cubicBezTo>
                  <a:pt x="126540" y="206388"/>
                  <a:pt x="129285" y="209158"/>
                  <a:pt x="132667" y="209158"/>
                </a:cubicBezTo>
                <a:lnTo>
                  <a:pt x="166048" y="209158"/>
                </a:lnTo>
                <a:cubicBezTo>
                  <a:pt x="178498" y="209158"/>
                  <a:pt x="188522" y="199036"/>
                  <a:pt x="188522" y="186585"/>
                </a:cubicBezTo>
                <a:lnTo>
                  <a:pt x="188522" y="123867"/>
                </a:lnTo>
                <a:lnTo>
                  <a:pt x="191684" y="123867"/>
                </a:lnTo>
                <a:cubicBezTo>
                  <a:pt x="196880" y="123867"/>
                  <a:pt x="201684" y="121833"/>
                  <a:pt x="205360" y="118157"/>
                </a:cubicBezTo>
                <a:cubicBezTo>
                  <a:pt x="212811" y="110706"/>
                  <a:pt x="212811" y="98452"/>
                  <a:pt x="205360" y="91001"/>
                </a:cubicBezTo>
                <a:lnTo>
                  <a:pt x="119996" y="5613"/>
                </a:lnTo>
                <a:cubicBezTo>
                  <a:pt x="116418" y="2059"/>
                  <a:pt x="111516" y="0"/>
                  <a:pt x="106418" y="0"/>
                </a:cubicBezTo>
                <a:close/>
              </a:path>
            </a:pathLst>
          </a:custGeom>
          <a:solidFill>
            <a:schemeClr val="accent3"/>
          </a:solidFill>
          <a:ln>
            <a:noFill/>
          </a:ln>
        </p:spPr>
        <p:txBody>
          <a:bodyPr spcFirstLastPara="1" wrap="square" lIns="121897" tIns="121897" rIns="121897" bIns="121897" anchor="ctr" anchorCtr="0">
            <a:noAutofit/>
          </a:bodyPr>
          <a:lstStyle/>
          <a:p>
            <a:endParaRPr>
              <a:solidFill>
                <a:srgbClr val="FFFFFF"/>
              </a:solidFill>
            </a:endParaRPr>
          </a:p>
        </p:txBody>
      </p:sp>
      <p:pic>
        <p:nvPicPr>
          <p:cNvPr id="8194" name="Picture 2" descr="https://img.loigiaihay.com/picture/2022/0419/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0761" y="260648"/>
            <a:ext cx="4177795" cy="3109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85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06"/>
                                        </p:tgtEl>
                                        <p:attrNameLst>
                                          <p:attrName>style.visibility</p:attrName>
                                        </p:attrNameLst>
                                      </p:cBhvr>
                                      <p:to>
                                        <p:strVal val="visible"/>
                                      </p:to>
                                    </p:set>
                                    <p:animEffect transition="in" filter="wipe(down)">
                                      <p:cBhvr>
                                        <p:cTn id="7" dur="500"/>
                                        <p:tgtEl>
                                          <p:spTgt spid="43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wipe(down)">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341"/>
                                        </p:tgtEl>
                                        <p:attrNameLst>
                                          <p:attrName>style.visibility</p:attrName>
                                        </p:attrNameLst>
                                      </p:cBhvr>
                                      <p:to>
                                        <p:strVal val="visible"/>
                                      </p:to>
                                    </p:set>
                                    <p:animEffect transition="in" filter="barn(inVertical)">
                                      <p:cBhvr>
                                        <p:cTn id="17" dur="500"/>
                                        <p:tgtEl>
                                          <p:spTgt spid="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6" grpId="0"/>
      <p:bldP spid="43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 xmlns:a16="http://schemas.microsoft.com/office/drawing/2014/main" id="{8E09F520-CB41-6270-E50D-899304BF1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6400" y="3636182"/>
            <a:ext cx="4029075" cy="3221818"/>
          </a:xfrm>
          <a:prstGeom prst="rect">
            <a:avLst/>
          </a:prstGeom>
        </p:spPr>
      </p:pic>
      <p:sp>
        <p:nvSpPr>
          <p:cNvPr id="5" name="Hộp Văn bản 4">
            <a:extLst>
              <a:ext uri="{FF2B5EF4-FFF2-40B4-BE49-F238E27FC236}">
                <a16:creationId xmlns="" xmlns:a16="http://schemas.microsoft.com/office/drawing/2014/main" id="{3676E5BA-E175-08B9-BDD7-2E0C732558BF}"/>
              </a:ext>
            </a:extLst>
          </p:cNvPr>
          <p:cNvSpPr txBox="1"/>
          <p:nvPr/>
        </p:nvSpPr>
        <p:spPr>
          <a:xfrm>
            <a:off x="2209800" y="3352800"/>
            <a:ext cx="7924800" cy="1772793"/>
          </a:xfrm>
          <a:prstGeom prst="rect">
            <a:avLst/>
          </a:prstGeom>
          <a:noFill/>
        </p:spPr>
        <p:txBody>
          <a:bodyPr wrap="square" lIns="0" tIns="0" rIns="0" bIns="0" rtlCol="0">
            <a:spAutoFit/>
          </a:bodyPr>
          <a:lstStyle/>
          <a:p>
            <a:pPr algn="ctr">
              <a:lnSpc>
                <a:spcPct val="120000"/>
              </a:lnSpc>
            </a:pPr>
            <a:r>
              <a:rPr lang="nl-NL" sz="4800" dirty="0">
                <a:latin typeface="AvantGarde" panose="00000400000000000000" pitchFamily="2" charset="0"/>
                <a:ea typeface="AvantGarde" panose="00000400000000000000" pitchFamily="2" charset="0"/>
                <a:cs typeface="AvantGarde" panose="00000400000000000000" pitchFamily="2" charset="0"/>
              </a:rPr>
              <a:t>Làm tròn số </a:t>
            </a:r>
            <a:r>
              <a:rPr lang="nl-NL" sz="4800" b="1" dirty="0" smtClean="0">
                <a:latin typeface="AvantGarde" panose="00000400000000000000" pitchFamily="2" charset="0"/>
                <a:ea typeface="AvantGarde" panose="00000400000000000000" pitchFamily="2" charset="0"/>
                <a:cs typeface="AvantGarde" panose="00000400000000000000" pitchFamily="2" charset="0"/>
              </a:rPr>
              <a:t>1082</a:t>
            </a:r>
            <a:r>
              <a:rPr lang="nl-NL" sz="4800" dirty="0" smtClean="0">
                <a:latin typeface="AvantGarde" panose="00000400000000000000" pitchFamily="2" charset="0"/>
                <a:ea typeface="AvantGarde" panose="00000400000000000000" pitchFamily="2" charset="0"/>
                <a:cs typeface="AvantGarde" panose="00000400000000000000" pitchFamily="2" charset="0"/>
              </a:rPr>
              <a:t>  </a:t>
            </a:r>
            <a:r>
              <a:rPr lang="nl-NL" sz="4800" dirty="0">
                <a:latin typeface="AvantGarde" panose="00000400000000000000" pitchFamily="2" charset="0"/>
                <a:ea typeface="AvantGarde" panose="00000400000000000000" pitchFamily="2" charset="0"/>
                <a:cs typeface="AvantGarde" panose="00000400000000000000" pitchFamily="2" charset="0"/>
              </a:rPr>
              <a:t>đến hàng nghìn </a:t>
            </a:r>
            <a:r>
              <a:rPr lang="vi-VN" sz="4800" smtClean="0">
                <a:latin typeface="AvantGarde" panose="00000400000000000000" pitchFamily="2" charset="0"/>
                <a:ea typeface="AvantGarde" panose="00000400000000000000" pitchFamily="2" charset="0"/>
                <a:cs typeface="AvantGarde" panose="00000400000000000000" pitchFamily="2" charset="0"/>
              </a:rPr>
              <a:t>ta </a:t>
            </a:r>
            <a:r>
              <a:rPr lang="nl-NL" sz="4800" smtClean="0">
                <a:latin typeface="AvantGarde" panose="00000400000000000000" pitchFamily="2" charset="0"/>
                <a:ea typeface="AvantGarde" panose="00000400000000000000" pitchFamily="2" charset="0"/>
                <a:cs typeface="AvantGarde" panose="00000400000000000000" pitchFamily="2" charset="0"/>
              </a:rPr>
              <a:t>được </a:t>
            </a:r>
            <a:r>
              <a:rPr lang="nl-NL" sz="4800" b="1" dirty="0" smtClean="0">
                <a:latin typeface="AvantGarde" panose="00000400000000000000" pitchFamily="2" charset="0"/>
                <a:ea typeface="AvantGarde" panose="00000400000000000000" pitchFamily="2" charset="0"/>
                <a:cs typeface="AvantGarde" panose="00000400000000000000" pitchFamily="2" charset="0"/>
              </a:rPr>
              <a:t>1000</a:t>
            </a:r>
            <a:endParaRPr lang="en-US" sz="4800" dirty="0">
              <a:latin typeface="AvantGarde" panose="00000400000000000000" pitchFamily="2" charset="0"/>
              <a:ea typeface="AvantGarde" panose="00000400000000000000" pitchFamily="2" charset="0"/>
              <a:cs typeface="AvantGarde" panose="00000400000000000000" pitchFamily="2" charset="0"/>
            </a:endParaRPr>
          </a:p>
        </p:txBody>
      </p:sp>
      <p:sp>
        <p:nvSpPr>
          <p:cNvPr id="6" name="Hộp Văn bản 5">
            <a:extLst>
              <a:ext uri="{FF2B5EF4-FFF2-40B4-BE49-F238E27FC236}">
                <a16:creationId xmlns="" xmlns:a16="http://schemas.microsoft.com/office/drawing/2014/main" id="{1DD54DD6-776F-05B5-7278-899FFB3CF9FE}"/>
              </a:ext>
            </a:extLst>
          </p:cNvPr>
          <p:cNvSpPr txBox="1"/>
          <p:nvPr/>
        </p:nvSpPr>
        <p:spPr>
          <a:xfrm>
            <a:off x="1485900" y="1447800"/>
            <a:ext cx="9220200" cy="769441"/>
          </a:xfrm>
          <a:prstGeom prst="rect">
            <a:avLst/>
          </a:prstGeom>
          <a:noFill/>
        </p:spPr>
        <p:txBody>
          <a:bodyPr wrap="square">
            <a:spAutoFit/>
          </a:bodyPr>
          <a:lstStyle/>
          <a:p>
            <a:r>
              <a:rPr lang="en-US" sz="4400" spc="-100" dirty="0" err="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Làm</a:t>
            </a:r>
            <a:r>
              <a:rPr lang="en-US" sz="4400" spc="-100"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r>
              <a:rPr lang="en-US" sz="4400" spc="-100" dirty="0" err="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tròn</a:t>
            </a:r>
            <a:r>
              <a:rPr lang="en-US" sz="4400" spc="-100"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r>
              <a:rPr lang="en-US" sz="4400" spc="-100" dirty="0" err="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số</a:t>
            </a:r>
            <a:r>
              <a:rPr lang="en-US" sz="4400" spc="-10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r>
              <a:rPr lang="en-US" sz="4400" spc="-100" smtClean="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1082 </a:t>
            </a:r>
            <a:r>
              <a:rPr lang="en-US" sz="4400" spc="-100" dirty="0" err="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đến</a:t>
            </a:r>
            <a:r>
              <a:rPr lang="en-US" sz="4400" spc="-100"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r>
              <a:rPr lang="en-US" sz="4400" spc="-100" dirty="0" err="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hàng</a:t>
            </a:r>
            <a:r>
              <a:rPr lang="en-US" sz="4400" spc="-100"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r>
              <a:rPr lang="en-US" sz="4400" spc="-100" dirty="0" err="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nghìn</a:t>
            </a:r>
            <a:endParaRPr lang="en-US" sz="4400" dirty="0"/>
          </a:p>
        </p:txBody>
      </p:sp>
    </p:spTree>
    <p:extLst>
      <p:ext uri="{BB962C8B-B14F-4D97-AF65-F5344CB8AC3E}">
        <p14:creationId xmlns:p14="http://schemas.microsoft.com/office/powerpoint/2010/main" val="362473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 xmlns:a16="http://schemas.microsoft.com/office/drawing/2014/main" id="{8E09F520-CB41-6270-E50D-899304BF1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6400" y="3636182"/>
            <a:ext cx="4029075" cy="3221818"/>
          </a:xfrm>
          <a:prstGeom prst="rect">
            <a:avLst/>
          </a:prstGeom>
        </p:spPr>
      </p:pic>
      <p:sp>
        <p:nvSpPr>
          <p:cNvPr id="4" name="Hộp Văn bản 3">
            <a:extLst>
              <a:ext uri="{FF2B5EF4-FFF2-40B4-BE49-F238E27FC236}">
                <a16:creationId xmlns="" xmlns:a16="http://schemas.microsoft.com/office/drawing/2014/main" id="{FB58E90F-AAC1-DD0C-5175-4DC1150674C0}"/>
              </a:ext>
            </a:extLst>
          </p:cNvPr>
          <p:cNvSpPr txBox="1"/>
          <p:nvPr/>
        </p:nvSpPr>
        <p:spPr>
          <a:xfrm>
            <a:off x="1935481" y="1190493"/>
            <a:ext cx="8503919" cy="2031325"/>
          </a:xfrm>
          <a:prstGeom prst="rect">
            <a:avLst/>
          </a:prstGeom>
          <a:noFill/>
        </p:spPr>
        <p:txBody>
          <a:bodyPr wrap="square" lIns="0" tIns="0" rIns="0" bIns="0" rtlCol="0">
            <a:spAutoFit/>
          </a:bodyPr>
          <a:lstStyle/>
          <a:p>
            <a:pPr algn="ctr"/>
            <a:r>
              <a:rPr lang="en-US" sz="6600" dirty="0" err="1">
                <a:solidFill>
                  <a:schemeClr val="tx1">
                    <a:lumMod val="65000"/>
                    <a:lumOff val="35000"/>
                  </a:schemeClr>
                </a:solidFill>
                <a:latin typeface="#9Slide03 AllRoundGothic"/>
                <a:ea typeface="AvantGarde" panose="00000400000000000000" pitchFamily="2" charset="0"/>
                <a:cs typeface="AngsanaUPC" pitchFamily="18" charset="-34"/>
              </a:rPr>
              <a:t>Làm</a:t>
            </a:r>
            <a:r>
              <a:rPr lang="en-US" sz="6600" dirty="0">
                <a:solidFill>
                  <a:schemeClr val="tx1">
                    <a:lumMod val="65000"/>
                    <a:lumOff val="35000"/>
                  </a:schemeClr>
                </a:solidFill>
                <a:latin typeface="#9Slide03 AllRoundGothic"/>
                <a:ea typeface="AvantGarde" panose="00000400000000000000" pitchFamily="2" charset="0"/>
                <a:cs typeface="AngsanaUPC" pitchFamily="18" charset="-34"/>
              </a:rPr>
              <a:t> </a:t>
            </a:r>
            <a:r>
              <a:rPr lang="en-US" sz="6600" dirty="0" err="1">
                <a:solidFill>
                  <a:schemeClr val="tx1">
                    <a:lumMod val="65000"/>
                    <a:lumOff val="35000"/>
                  </a:schemeClr>
                </a:solidFill>
                <a:latin typeface="#9Slide03 AllRoundGothic"/>
                <a:ea typeface="AvantGarde" panose="00000400000000000000" pitchFamily="2" charset="0"/>
                <a:cs typeface="AngsanaUPC" pitchFamily="18" charset="-34"/>
              </a:rPr>
              <a:t>tròn</a:t>
            </a:r>
            <a:r>
              <a:rPr lang="en-US" sz="6600" dirty="0">
                <a:solidFill>
                  <a:schemeClr val="tx1">
                    <a:lumMod val="65000"/>
                    <a:lumOff val="35000"/>
                  </a:schemeClr>
                </a:solidFill>
                <a:latin typeface="#9Slide03 AllRoundGothic"/>
                <a:ea typeface="AvantGarde" panose="00000400000000000000" pitchFamily="2" charset="0"/>
                <a:cs typeface="AngsanaUPC" pitchFamily="18" charset="-34"/>
              </a:rPr>
              <a:t> </a:t>
            </a:r>
            <a:r>
              <a:rPr lang="en-US" sz="6600" dirty="0" err="1">
                <a:solidFill>
                  <a:schemeClr val="tx1">
                    <a:lumMod val="65000"/>
                    <a:lumOff val="35000"/>
                  </a:schemeClr>
                </a:solidFill>
                <a:latin typeface="#9Slide03 AllRoundGothic"/>
                <a:ea typeface="AvantGarde" panose="00000400000000000000" pitchFamily="2" charset="0"/>
                <a:cs typeface="AngsanaUPC" pitchFamily="18" charset="-34"/>
              </a:rPr>
              <a:t>số</a:t>
            </a:r>
            <a:r>
              <a:rPr lang="en-US" sz="6600" dirty="0">
                <a:solidFill>
                  <a:schemeClr val="tx1">
                    <a:lumMod val="65000"/>
                    <a:lumOff val="35000"/>
                  </a:schemeClr>
                </a:solidFill>
                <a:latin typeface="#9Slide03 AllRoundGothic"/>
                <a:ea typeface="AvantGarde" panose="00000400000000000000" pitchFamily="2" charset="0"/>
                <a:cs typeface="AngsanaUPC" pitchFamily="18" charset="-34"/>
              </a:rPr>
              <a:t> </a:t>
            </a:r>
            <a:r>
              <a:rPr lang="vi-VN" sz="6600" dirty="0" smtClean="0">
                <a:solidFill>
                  <a:schemeClr val="tx1">
                    <a:lumMod val="65000"/>
                    <a:lumOff val="35000"/>
                  </a:schemeClr>
                </a:solidFill>
                <a:latin typeface="#9Slide03 AllRoundGothic"/>
                <a:ea typeface="AvantGarde" panose="00000400000000000000" pitchFamily="2" charset="0"/>
                <a:cs typeface="AngsanaUPC" pitchFamily="18" charset="-34"/>
              </a:rPr>
              <a:t>760</a:t>
            </a:r>
            <a:r>
              <a:rPr lang="en-US" sz="6600" dirty="0" smtClean="0">
                <a:solidFill>
                  <a:schemeClr val="tx1">
                    <a:lumMod val="65000"/>
                    <a:lumOff val="35000"/>
                  </a:schemeClr>
                </a:solidFill>
                <a:latin typeface="#9Slide03 AllRoundGothic"/>
                <a:ea typeface="AvantGarde" panose="00000400000000000000" pitchFamily="2" charset="0"/>
                <a:cs typeface="AngsanaUPC" pitchFamily="18" charset="-34"/>
              </a:rPr>
              <a:t>0 </a:t>
            </a:r>
            <a:r>
              <a:rPr lang="en-US" sz="6600" dirty="0" err="1">
                <a:solidFill>
                  <a:schemeClr val="tx1">
                    <a:lumMod val="65000"/>
                    <a:lumOff val="35000"/>
                  </a:schemeClr>
                </a:solidFill>
                <a:latin typeface="#9Slide03 AllRoundGothic"/>
                <a:ea typeface="AvantGarde" panose="00000400000000000000" pitchFamily="2" charset="0"/>
                <a:cs typeface="AngsanaUPC" pitchFamily="18" charset="-34"/>
              </a:rPr>
              <a:t>đến</a:t>
            </a:r>
            <a:r>
              <a:rPr lang="en-US" sz="6600" dirty="0">
                <a:solidFill>
                  <a:schemeClr val="tx1">
                    <a:lumMod val="65000"/>
                    <a:lumOff val="35000"/>
                  </a:schemeClr>
                </a:solidFill>
                <a:latin typeface="#9Slide03 AllRoundGothic"/>
                <a:ea typeface="AvantGarde" panose="00000400000000000000" pitchFamily="2" charset="0"/>
                <a:cs typeface="AngsanaUPC" pitchFamily="18" charset="-34"/>
              </a:rPr>
              <a:t> </a:t>
            </a:r>
            <a:r>
              <a:rPr lang="en-US" sz="6600" dirty="0" err="1">
                <a:solidFill>
                  <a:schemeClr val="tx1">
                    <a:lumMod val="65000"/>
                    <a:lumOff val="35000"/>
                  </a:schemeClr>
                </a:solidFill>
                <a:latin typeface="#9Slide03 AllRoundGothic"/>
                <a:ea typeface="AvantGarde" panose="00000400000000000000" pitchFamily="2" charset="0"/>
                <a:cs typeface="AngsanaUPC" pitchFamily="18" charset="-34"/>
              </a:rPr>
              <a:t>hàng</a:t>
            </a:r>
            <a:r>
              <a:rPr lang="en-US" sz="6600" dirty="0">
                <a:solidFill>
                  <a:schemeClr val="tx1">
                    <a:lumMod val="65000"/>
                    <a:lumOff val="35000"/>
                  </a:schemeClr>
                </a:solidFill>
                <a:latin typeface="#9Slide03 AllRoundGothic"/>
                <a:ea typeface="AvantGarde" panose="00000400000000000000" pitchFamily="2" charset="0"/>
                <a:cs typeface="AngsanaUPC" pitchFamily="18" charset="-34"/>
              </a:rPr>
              <a:t> </a:t>
            </a:r>
            <a:r>
              <a:rPr lang="en-US" sz="6600" dirty="0" err="1">
                <a:solidFill>
                  <a:schemeClr val="tx1">
                    <a:lumMod val="65000"/>
                    <a:lumOff val="35000"/>
                  </a:schemeClr>
                </a:solidFill>
                <a:latin typeface="#9Slide03 AllRoundGothic"/>
                <a:ea typeface="AvantGarde" panose="00000400000000000000" pitchFamily="2" charset="0"/>
                <a:cs typeface="AngsanaUPC" pitchFamily="18" charset="-34"/>
              </a:rPr>
              <a:t>nghìn</a:t>
            </a:r>
            <a:endParaRPr lang="en-US" sz="6600" dirty="0">
              <a:solidFill>
                <a:schemeClr val="tx1">
                  <a:lumMod val="65000"/>
                  <a:lumOff val="35000"/>
                </a:schemeClr>
              </a:solidFill>
              <a:latin typeface="#9Slide03 AllRoundGothic"/>
              <a:ea typeface="AvantGarde" panose="00000400000000000000" pitchFamily="2" charset="0"/>
              <a:cs typeface="AngsanaUPC" pitchFamily="18" charset="-34"/>
            </a:endParaRPr>
          </a:p>
        </p:txBody>
      </p:sp>
      <p:sp>
        <p:nvSpPr>
          <p:cNvPr id="5" name="Hộp Văn bản 4">
            <a:extLst>
              <a:ext uri="{FF2B5EF4-FFF2-40B4-BE49-F238E27FC236}">
                <a16:creationId xmlns="" xmlns:a16="http://schemas.microsoft.com/office/drawing/2014/main" id="{3676E5BA-E175-08B9-BDD7-2E0C732558BF}"/>
              </a:ext>
            </a:extLst>
          </p:cNvPr>
          <p:cNvSpPr txBox="1"/>
          <p:nvPr/>
        </p:nvSpPr>
        <p:spPr>
          <a:xfrm>
            <a:off x="1935481" y="4180336"/>
            <a:ext cx="7360919" cy="1477328"/>
          </a:xfrm>
          <a:prstGeom prst="rect">
            <a:avLst/>
          </a:prstGeom>
          <a:noFill/>
        </p:spPr>
        <p:txBody>
          <a:bodyPr wrap="square" lIns="0" tIns="0" rIns="0" bIns="0" rtlCol="0">
            <a:spAutoFit/>
          </a:bodyPr>
          <a:lstStyle/>
          <a:p>
            <a:pPr algn="ctr"/>
            <a:r>
              <a:rPr lang="en-US" sz="4800" dirty="0" err="1">
                <a:ln w="12700">
                  <a:solidFill>
                    <a:schemeClr val="tx1"/>
                  </a:solidFill>
                </a:ln>
                <a:solidFill>
                  <a:srgbClr val="F3B0C2"/>
                </a:solidFill>
                <a:latin typeface="#9Slide03 AllRoundGothic"/>
                <a:ea typeface="AvantGarde" panose="00000400000000000000" pitchFamily="2" charset="0"/>
                <a:cs typeface="AvantGarde" panose="00000400000000000000" pitchFamily="2" charset="0"/>
              </a:rPr>
              <a:t>Làm</a:t>
            </a:r>
            <a:r>
              <a:rPr lang="en-US" sz="4800" dirty="0">
                <a:ln w="12700">
                  <a:solidFill>
                    <a:schemeClr val="tx1"/>
                  </a:solidFill>
                </a:ln>
                <a:solidFill>
                  <a:srgbClr val="F3B0C2"/>
                </a:solidFill>
                <a:latin typeface="#9Slide03 AllRoundGothic"/>
                <a:ea typeface="AvantGarde" panose="00000400000000000000" pitchFamily="2" charset="0"/>
                <a:cs typeface="AvantGarde" panose="00000400000000000000" pitchFamily="2" charset="0"/>
              </a:rPr>
              <a:t> </a:t>
            </a:r>
            <a:r>
              <a:rPr lang="en-US" sz="4800" dirty="0" err="1">
                <a:ln w="12700">
                  <a:solidFill>
                    <a:schemeClr val="tx1"/>
                  </a:solidFill>
                </a:ln>
                <a:solidFill>
                  <a:srgbClr val="F3B0C2"/>
                </a:solidFill>
                <a:latin typeface="#9Slide03 AllRoundGothic"/>
                <a:ea typeface="AvantGarde" panose="00000400000000000000" pitchFamily="2" charset="0"/>
                <a:cs typeface="AvantGarde" panose="00000400000000000000" pitchFamily="2" charset="0"/>
              </a:rPr>
              <a:t>tròn</a:t>
            </a:r>
            <a:r>
              <a:rPr lang="en-US" sz="4800" dirty="0">
                <a:ln w="12700">
                  <a:solidFill>
                    <a:schemeClr val="tx1"/>
                  </a:solidFill>
                </a:ln>
                <a:solidFill>
                  <a:srgbClr val="F3B0C2"/>
                </a:solidFill>
                <a:latin typeface="#9Slide03 AllRoundGothic"/>
                <a:ea typeface="AvantGarde" panose="00000400000000000000" pitchFamily="2" charset="0"/>
                <a:cs typeface="AvantGarde" panose="00000400000000000000" pitchFamily="2" charset="0"/>
              </a:rPr>
              <a:t> </a:t>
            </a:r>
            <a:r>
              <a:rPr lang="en-US" sz="4800" dirty="0" err="1">
                <a:ln w="12700">
                  <a:solidFill>
                    <a:schemeClr val="tx1"/>
                  </a:solidFill>
                </a:ln>
                <a:solidFill>
                  <a:srgbClr val="F3B0C2"/>
                </a:solidFill>
                <a:latin typeface="#9Slide03 AllRoundGothic"/>
                <a:ea typeface="AvantGarde" panose="00000400000000000000" pitchFamily="2" charset="0"/>
                <a:cs typeface="AvantGarde" panose="00000400000000000000" pitchFamily="2" charset="0"/>
              </a:rPr>
              <a:t>số</a:t>
            </a:r>
            <a:r>
              <a:rPr lang="en-US" sz="4800" dirty="0">
                <a:ln w="12700">
                  <a:solidFill>
                    <a:schemeClr val="tx1"/>
                  </a:solidFill>
                </a:ln>
                <a:solidFill>
                  <a:srgbClr val="F3B0C2"/>
                </a:solidFill>
                <a:latin typeface="#9Slide03 AllRoundGothic"/>
                <a:ea typeface="AvantGarde" panose="00000400000000000000" pitchFamily="2" charset="0"/>
                <a:cs typeface="AvantGarde" panose="00000400000000000000" pitchFamily="2" charset="0"/>
              </a:rPr>
              <a:t> </a:t>
            </a:r>
            <a:r>
              <a:rPr lang="vi-VN" sz="4800" dirty="0" smtClean="0">
                <a:ln w="12700">
                  <a:solidFill>
                    <a:schemeClr val="tx1"/>
                  </a:solidFill>
                </a:ln>
                <a:solidFill>
                  <a:srgbClr val="F3B0C2"/>
                </a:solidFill>
                <a:latin typeface="#9Slide03 AllRoundGothic"/>
                <a:ea typeface="AvantGarde" panose="00000400000000000000" pitchFamily="2" charset="0"/>
                <a:cs typeface="AvantGarde" panose="00000400000000000000" pitchFamily="2" charset="0"/>
              </a:rPr>
              <a:t>7</a:t>
            </a:r>
            <a:r>
              <a:rPr lang="vi-VN" sz="4800" dirty="0">
                <a:ln w="12700">
                  <a:solidFill>
                    <a:schemeClr val="tx1"/>
                  </a:solidFill>
                </a:ln>
                <a:solidFill>
                  <a:srgbClr val="F3B0C2"/>
                </a:solidFill>
                <a:latin typeface="#9Slide03 AllRoundGothic"/>
                <a:ea typeface="AvantGarde" panose="00000400000000000000" pitchFamily="2" charset="0"/>
                <a:cs typeface="AvantGarde" panose="00000400000000000000" pitchFamily="2" charset="0"/>
              </a:rPr>
              <a:t>6</a:t>
            </a:r>
            <a:r>
              <a:rPr lang="en-US" sz="4800" dirty="0" smtClean="0">
                <a:ln w="12700">
                  <a:solidFill>
                    <a:schemeClr val="tx1"/>
                  </a:solidFill>
                </a:ln>
                <a:solidFill>
                  <a:srgbClr val="F3B0C2"/>
                </a:solidFill>
                <a:latin typeface="#9Slide03 AllRoundGothic"/>
                <a:ea typeface="AvantGarde" panose="00000400000000000000" pitchFamily="2" charset="0"/>
                <a:cs typeface="AvantGarde" panose="00000400000000000000" pitchFamily="2" charset="0"/>
              </a:rPr>
              <a:t>00 </a:t>
            </a:r>
            <a:r>
              <a:rPr lang="en-US" sz="4800" dirty="0" err="1">
                <a:ln w="12700">
                  <a:solidFill>
                    <a:schemeClr val="tx1"/>
                  </a:solidFill>
                </a:ln>
                <a:solidFill>
                  <a:srgbClr val="F3B0C2"/>
                </a:solidFill>
                <a:latin typeface="#9Slide03 AllRoundGothic"/>
                <a:ea typeface="AvantGarde" panose="00000400000000000000" pitchFamily="2" charset="0"/>
                <a:cs typeface="AvantGarde" panose="00000400000000000000" pitchFamily="2" charset="0"/>
              </a:rPr>
              <a:t>đến</a:t>
            </a:r>
            <a:r>
              <a:rPr lang="en-US" sz="4800" dirty="0">
                <a:ln w="12700">
                  <a:solidFill>
                    <a:schemeClr val="tx1"/>
                  </a:solidFill>
                </a:ln>
                <a:solidFill>
                  <a:srgbClr val="F3B0C2"/>
                </a:solidFill>
                <a:latin typeface="#9Slide03 AllRoundGothic"/>
                <a:ea typeface="AvantGarde" panose="00000400000000000000" pitchFamily="2" charset="0"/>
                <a:cs typeface="AvantGarde" panose="00000400000000000000" pitchFamily="2" charset="0"/>
              </a:rPr>
              <a:t> </a:t>
            </a:r>
            <a:r>
              <a:rPr lang="en-US" sz="4800" dirty="0" err="1">
                <a:ln w="12700">
                  <a:solidFill>
                    <a:schemeClr val="tx1"/>
                  </a:solidFill>
                </a:ln>
                <a:solidFill>
                  <a:srgbClr val="F3B0C2"/>
                </a:solidFill>
                <a:latin typeface="#9Slide03 AllRoundGothic"/>
                <a:ea typeface="AvantGarde" panose="00000400000000000000" pitchFamily="2" charset="0"/>
                <a:cs typeface="AvantGarde" panose="00000400000000000000" pitchFamily="2" charset="0"/>
              </a:rPr>
              <a:t>hàng</a:t>
            </a:r>
            <a:r>
              <a:rPr lang="en-US" sz="4800" dirty="0">
                <a:ln w="12700">
                  <a:solidFill>
                    <a:schemeClr val="tx1"/>
                  </a:solidFill>
                </a:ln>
                <a:solidFill>
                  <a:srgbClr val="F3B0C2"/>
                </a:solidFill>
                <a:latin typeface="#9Slide03 AllRoundGothic"/>
                <a:ea typeface="AvantGarde" panose="00000400000000000000" pitchFamily="2" charset="0"/>
                <a:cs typeface="AvantGarde" panose="00000400000000000000" pitchFamily="2" charset="0"/>
              </a:rPr>
              <a:t> </a:t>
            </a:r>
            <a:r>
              <a:rPr lang="en-US" sz="4800" dirty="0" err="1">
                <a:ln w="12700">
                  <a:solidFill>
                    <a:schemeClr val="tx1"/>
                  </a:solidFill>
                </a:ln>
                <a:solidFill>
                  <a:srgbClr val="F3B0C2"/>
                </a:solidFill>
                <a:latin typeface="#9Slide03 AllRoundGothic"/>
                <a:ea typeface="AvantGarde" panose="00000400000000000000" pitchFamily="2" charset="0"/>
                <a:cs typeface="AvantGarde" panose="00000400000000000000" pitchFamily="2" charset="0"/>
              </a:rPr>
              <a:t>nghìn</a:t>
            </a:r>
            <a:r>
              <a:rPr lang="en-US" sz="4800" dirty="0">
                <a:ln w="12700">
                  <a:solidFill>
                    <a:schemeClr val="tx1"/>
                  </a:solidFill>
                </a:ln>
                <a:solidFill>
                  <a:srgbClr val="F3B0C2"/>
                </a:solidFill>
                <a:latin typeface="#9Slide03 AllRoundGothic"/>
                <a:ea typeface="AvantGarde" panose="00000400000000000000" pitchFamily="2" charset="0"/>
                <a:cs typeface="AvantGarde" panose="00000400000000000000" pitchFamily="2" charset="0"/>
              </a:rPr>
              <a:t> ta </a:t>
            </a:r>
            <a:r>
              <a:rPr lang="en-US" sz="4800" dirty="0" err="1">
                <a:ln w="12700">
                  <a:solidFill>
                    <a:schemeClr val="tx1"/>
                  </a:solidFill>
                </a:ln>
                <a:solidFill>
                  <a:srgbClr val="F3B0C2"/>
                </a:solidFill>
                <a:latin typeface="#9Slide03 AllRoundGothic"/>
                <a:ea typeface="AvantGarde" panose="00000400000000000000" pitchFamily="2" charset="0"/>
                <a:cs typeface="AvantGarde" panose="00000400000000000000" pitchFamily="2" charset="0"/>
              </a:rPr>
              <a:t>được</a:t>
            </a:r>
            <a:r>
              <a:rPr lang="en-US" sz="4800" dirty="0">
                <a:ln w="12700">
                  <a:solidFill>
                    <a:schemeClr val="tx1"/>
                  </a:solidFill>
                </a:ln>
                <a:solidFill>
                  <a:srgbClr val="F3B0C2"/>
                </a:solidFill>
                <a:latin typeface="#9Slide03 AllRoundGothic"/>
                <a:ea typeface="AvantGarde" panose="00000400000000000000" pitchFamily="2" charset="0"/>
                <a:cs typeface="AvantGarde" panose="00000400000000000000" pitchFamily="2" charset="0"/>
              </a:rPr>
              <a:t> </a:t>
            </a:r>
            <a:r>
              <a:rPr lang="vi-VN" sz="4800" dirty="0">
                <a:ln w="12700">
                  <a:solidFill>
                    <a:schemeClr val="tx1"/>
                  </a:solidFill>
                </a:ln>
                <a:solidFill>
                  <a:srgbClr val="F3B0C2"/>
                </a:solidFill>
                <a:latin typeface="#9Slide03 AllRoundGothic"/>
                <a:ea typeface="AvantGarde" panose="00000400000000000000" pitchFamily="2" charset="0"/>
                <a:cs typeface="AvantGarde" panose="00000400000000000000" pitchFamily="2" charset="0"/>
              </a:rPr>
              <a:t>8</a:t>
            </a:r>
            <a:r>
              <a:rPr lang="en-US" sz="4800" dirty="0" smtClean="0">
                <a:ln w="12700">
                  <a:solidFill>
                    <a:schemeClr val="tx1"/>
                  </a:solidFill>
                </a:ln>
                <a:solidFill>
                  <a:srgbClr val="F3B0C2"/>
                </a:solidFill>
                <a:latin typeface="#9Slide03 AllRoundGothic"/>
                <a:ea typeface="AvantGarde" panose="00000400000000000000" pitchFamily="2" charset="0"/>
                <a:cs typeface="AvantGarde" panose="00000400000000000000" pitchFamily="2" charset="0"/>
              </a:rPr>
              <a:t>000</a:t>
            </a:r>
            <a:endParaRPr lang="en-US" sz="4800" dirty="0">
              <a:ln w="12700">
                <a:solidFill>
                  <a:schemeClr val="tx1"/>
                </a:solidFill>
              </a:ln>
              <a:solidFill>
                <a:srgbClr val="F3B0C2"/>
              </a:solidFill>
              <a:latin typeface="#9Slide03 AllRoundGothic"/>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414454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 xmlns:a16="http://schemas.microsoft.com/office/drawing/2014/main" id="{8E09F520-CB41-6270-E50D-899304BF1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6400" y="3636182"/>
            <a:ext cx="4029075" cy="3221818"/>
          </a:xfrm>
          <a:prstGeom prst="rect">
            <a:avLst/>
          </a:prstGeom>
        </p:spPr>
      </p:pic>
      <p:sp>
        <p:nvSpPr>
          <p:cNvPr id="4" name="Hộp Văn bản 3">
            <a:extLst>
              <a:ext uri="{FF2B5EF4-FFF2-40B4-BE49-F238E27FC236}">
                <a16:creationId xmlns="" xmlns:a16="http://schemas.microsoft.com/office/drawing/2014/main" id="{FB58E90F-AAC1-DD0C-5175-4DC1150674C0}"/>
              </a:ext>
            </a:extLst>
          </p:cNvPr>
          <p:cNvSpPr txBox="1"/>
          <p:nvPr/>
        </p:nvSpPr>
        <p:spPr>
          <a:xfrm>
            <a:off x="1935481" y="1190493"/>
            <a:ext cx="7360919" cy="2031325"/>
          </a:xfrm>
          <a:prstGeom prst="rect">
            <a:avLst/>
          </a:prstGeom>
          <a:noFill/>
        </p:spPr>
        <p:txBody>
          <a:bodyPr wrap="square" lIns="0" tIns="0" rIns="0" bIns="0" rtlCol="0">
            <a:spAutoFit/>
          </a:bodyPr>
          <a:lstStyle/>
          <a:p>
            <a:pPr algn="ctr"/>
            <a:r>
              <a:rPr lang="en-US" sz="6600" dirty="0" err="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Làm</a:t>
            </a:r>
            <a:r>
              <a:rPr lang="en-US" sz="6600"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r>
              <a:rPr lang="en-US" sz="6600" dirty="0" err="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tròn</a:t>
            </a:r>
            <a:r>
              <a:rPr lang="en-US" sz="6600"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r>
              <a:rPr lang="en-US" sz="6600" dirty="0" smtClean="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5</a:t>
            </a:r>
            <a:r>
              <a:rPr lang="vi-VN" sz="6600"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5</a:t>
            </a:r>
            <a:r>
              <a:rPr lang="vi-VN" sz="6600" dirty="0" smtClean="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40</a:t>
            </a:r>
            <a:r>
              <a:rPr lang="en-US" sz="6600" dirty="0" smtClean="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r>
              <a:rPr lang="en-US" sz="6600" dirty="0" err="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đến</a:t>
            </a:r>
            <a:r>
              <a:rPr lang="en-US" sz="6600"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r>
              <a:rPr lang="en-US" sz="6600" dirty="0" err="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hàng</a:t>
            </a:r>
            <a:r>
              <a:rPr lang="en-US" sz="6600"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r>
              <a:rPr lang="vi-VN" sz="6600" dirty="0" smtClean="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nghìn</a:t>
            </a:r>
            <a:endParaRPr lang="en-US" sz="6600"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endParaRPr>
          </a:p>
        </p:txBody>
      </p:sp>
      <p:sp>
        <p:nvSpPr>
          <p:cNvPr id="5" name="Hộp Văn bản 4">
            <a:extLst>
              <a:ext uri="{FF2B5EF4-FFF2-40B4-BE49-F238E27FC236}">
                <a16:creationId xmlns="" xmlns:a16="http://schemas.microsoft.com/office/drawing/2014/main" id="{3676E5BA-E175-08B9-BDD7-2E0C732558BF}"/>
              </a:ext>
            </a:extLst>
          </p:cNvPr>
          <p:cNvSpPr txBox="1"/>
          <p:nvPr/>
        </p:nvSpPr>
        <p:spPr>
          <a:xfrm>
            <a:off x="1935481" y="3636182"/>
            <a:ext cx="7360919" cy="1477328"/>
          </a:xfrm>
          <a:prstGeom prst="rect">
            <a:avLst/>
          </a:prstGeom>
          <a:noFill/>
        </p:spPr>
        <p:txBody>
          <a:bodyPr wrap="square" lIns="0" tIns="0" rIns="0" bIns="0" rtlCol="0">
            <a:spAutoFit/>
          </a:bodyPr>
          <a:lstStyle/>
          <a:p>
            <a:pPr algn="ctr"/>
            <a:r>
              <a:rPr lang="en-US" sz="4800" dirty="0" err="1">
                <a:ln w="12700">
                  <a:solidFill>
                    <a:schemeClr val="tx1"/>
                  </a:solidFill>
                </a:ln>
                <a:solidFill>
                  <a:srgbClr val="F3B0C2"/>
                </a:solidFill>
                <a:latin typeface="AvantGarde" panose="00000400000000000000" pitchFamily="2" charset="0"/>
                <a:ea typeface="AvantGarde" panose="00000400000000000000" pitchFamily="2" charset="0"/>
                <a:cs typeface="AvantGarde" panose="00000400000000000000" pitchFamily="2" charset="0"/>
              </a:rPr>
              <a:t>Làm</a:t>
            </a:r>
            <a:r>
              <a:rPr lang="en-US" sz="4800" dirty="0">
                <a:ln w="12700">
                  <a:solidFill>
                    <a:schemeClr val="tx1"/>
                  </a:solidFill>
                </a:ln>
                <a:solidFill>
                  <a:srgbClr val="F3B0C2"/>
                </a:solidFill>
                <a:latin typeface="AvantGarde" panose="00000400000000000000" pitchFamily="2" charset="0"/>
                <a:ea typeface="AvantGarde" panose="00000400000000000000" pitchFamily="2" charset="0"/>
                <a:cs typeface="AvantGarde" panose="00000400000000000000" pitchFamily="2" charset="0"/>
              </a:rPr>
              <a:t> </a:t>
            </a:r>
            <a:r>
              <a:rPr lang="en-US" sz="4800" dirty="0" err="1">
                <a:ln w="12700">
                  <a:solidFill>
                    <a:schemeClr val="tx1"/>
                  </a:solidFill>
                </a:ln>
                <a:solidFill>
                  <a:srgbClr val="F3B0C2"/>
                </a:solidFill>
                <a:latin typeface="AvantGarde" panose="00000400000000000000" pitchFamily="2" charset="0"/>
                <a:ea typeface="AvantGarde" panose="00000400000000000000" pitchFamily="2" charset="0"/>
                <a:cs typeface="AvantGarde" panose="00000400000000000000" pitchFamily="2" charset="0"/>
              </a:rPr>
              <a:t>tròn</a:t>
            </a:r>
            <a:r>
              <a:rPr lang="en-US" sz="4800" dirty="0">
                <a:ln w="12700">
                  <a:solidFill>
                    <a:schemeClr val="tx1"/>
                  </a:solidFill>
                </a:ln>
                <a:solidFill>
                  <a:srgbClr val="F3B0C2"/>
                </a:solidFill>
                <a:latin typeface="AvantGarde" panose="00000400000000000000" pitchFamily="2" charset="0"/>
                <a:ea typeface="AvantGarde" panose="00000400000000000000" pitchFamily="2" charset="0"/>
                <a:cs typeface="AvantGarde" panose="00000400000000000000" pitchFamily="2" charset="0"/>
              </a:rPr>
              <a:t> </a:t>
            </a:r>
            <a:r>
              <a:rPr lang="en-US" sz="4800" dirty="0" err="1">
                <a:ln w="12700">
                  <a:solidFill>
                    <a:schemeClr val="tx1"/>
                  </a:solidFill>
                </a:ln>
                <a:solidFill>
                  <a:srgbClr val="F3B0C2"/>
                </a:solidFill>
                <a:latin typeface="AvantGarde" panose="00000400000000000000" pitchFamily="2" charset="0"/>
                <a:ea typeface="AvantGarde" panose="00000400000000000000" pitchFamily="2" charset="0"/>
                <a:cs typeface="AvantGarde" panose="00000400000000000000" pitchFamily="2" charset="0"/>
              </a:rPr>
              <a:t>số</a:t>
            </a:r>
            <a:r>
              <a:rPr lang="en-US" sz="4800" dirty="0">
                <a:ln w="12700">
                  <a:solidFill>
                    <a:schemeClr val="tx1"/>
                  </a:solidFill>
                </a:ln>
                <a:solidFill>
                  <a:srgbClr val="F3B0C2"/>
                </a:solidFill>
                <a:latin typeface="AvantGarde" panose="00000400000000000000" pitchFamily="2" charset="0"/>
                <a:ea typeface="AvantGarde" panose="00000400000000000000" pitchFamily="2" charset="0"/>
                <a:cs typeface="AvantGarde" panose="00000400000000000000" pitchFamily="2" charset="0"/>
              </a:rPr>
              <a:t> </a:t>
            </a:r>
            <a:r>
              <a:rPr lang="en-US" sz="4800" dirty="0" smtClean="0">
                <a:ln w="12700">
                  <a:solidFill>
                    <a:schemeClr val="tx1"/>
                  </a:solidFill>
                </a:ln>
                <a:solidFill>
                  <a:srgbClr val="F3B0C2"/>
                </a:solidFill>
                <a:latin typeface="AvantGarde" panose="00000400000000000000" pitchFamily="2" charset="0"/>
                <a:ea typeface="AvantGarde" panose="00000400000000000000" pitchFamily="2" charset="0"/>
                <a:cs typeface="AvantGarde" panose="00000400000000000000" pitchFamily="2" charset="0"/>
              </a:rPr>
              <a:t>5</a:t>
            </a:r>
            <a:r>
              <a:rPr lang="vi-VN" sz="4800" dirty="0" smtClean="0">
                <a:ln w="12700">
                  <a:solidFill>
                    <a:schemeClr val="tx1"/>
                  </a:solidFill>
                </a:ln>
                <a:solidFill>
                  <a:srgbClr val="F3B0C2"/>
                </a:solidFill>
                <a:latin typeface="AvantGarde" panose="00000400000000000000" pitchFamily="2" charset="0"/>
                <a:ea typeface="AvantGarde" panose="00000400000000000000" pitchFamily="2" charset="0"/>
                <a:cs typeface="AvantGarde" panose="00000400000000000000" pitchFamily="2" charset="0"/>
              </a:rPr>
              <a:t>54</a:t>
            </a:r>
            <a:r>
              <a:rPr lang="en-US" sz="4800" dirty="0" smtClean="0">
                <a:ln w="12700">
                  <a:solidFill>
                    <a:schemeClr val="tx1"/>
                  </a:solidFill>
                </a:ln>
                <a:solidFill>
                  <a:srgbClr val="F3B0C2"/>
                </a:solidFill>
                <a:latin typeface="AvantGarde" panose="00000400000000000000" pitchFamily="2" charset="0"/>
                <a:ea typeface="AvantGarde" panose="00000400000000000000" pitchFamily="2" charset="0"/>
                <a:cs typeface="AvantGarde" panose="00000400000000000000" pitchFamily="2" charset="0"/>
              </a:rPr>
              <a:t>0 </a:t>
            </a:r>
            <a:r>
              <a:rPr lang="en-US" sz="4800" dirty="0" err="1">
                <a:ln w="12700">
                  <a:solidFill>
                    <a:schemeClr val="tx1"/>
                  </a:solidFill>
                </a:ln>
                <a:solidFill>
                  <a:srgbClr val="F3B0C2"/>
                </a:solidFill>
                <a:latin typeface="AvantGarde" panose="00000400000000000000" pitchFamily="2" charset="0"/>
                <a:ea typeface="AvantGarde" panose="00000400000000000000" pitchFamily="2" charset="0"/>
                <a:cs typeface="AvantGarde" panose="00000400000000000000" pitchFamily="2" charset="0"/>
              </a:rPr>
              <a:t>đến</a:t>
            </a:r>
            <a:r>
              <a:rPr lang="en-US" sz="4800" dirty="0">
                <a:ln w="12700">
                  <a:solidFill>
                    <a:schemeClr val="tx1"/>
                  </a:solidFill>
                </a:ln>
                <a:solidFill>
                  <a:srgbClr val="F3B0C2"/>
                </a:solidFill>
                <a:latin typeface="AvantGarde" panose="00000400000000000000" pitchFamily="2" charset="0"/>
                <a:ea typeface="AvantGarde" panose="00000400000000000000" pitchFamily="2" charset="0"/>
                <a:cs typeface="AvantGarde" panose="00000400000000000000" pitchFamily="2" charset="0"/>
              </a:rPr>
              <a:t> </a:t>
            </a:r>
            <a:r>
              <a:rPr lang="en-US" sz="4800" dirty="0" err="1">
                <a:ln w="12700">
                  <a:solidFill>
                    <a:schemeClr val="tx1"/>
                  </a:solidFill>
                </a:ln>
                <a:solidFill>
                  <a:srgbClr val="F3B0C2"/>
                </a:solidFill>
                <a:latin typeface="AvantGarde" panose="00000400000000000000" pitchFamily="2" charset="0"/>
                <a:ea typeface="AvantGarde" panose="00000400000000000000" pitchFamily="2" charset="0"/>
                <a:cs typeface="AvantGarde" panose="00000400000000000000" pitchFamily="2" charset="0"/>
              </a:rPr>
              <a:t>hàng</a:t>
            </a:r>
            <a:r>
              <a:rPr lang="en-US" sz="4800" dirty="0">
                <a:ln w="12700">
                  <a:solidFill>
                    <a:schemeClr val="tx1"/>
                  </a:solidFill>
                </a:ln>
                <a:solidFill>
                  <a:srgbClr val="F3B0C2"/>
                </a:solidFill>
                <a:latin typeface="AvantGarde" panose="00000400000000000000" pitchFamily="2" charset="0"/>
                <a:ea typeface="AvantGarde" panose="00000400000000000000" pitchFamily="2" charset="0"/>
                <a:cs typeface="AvantGarde" panose="00000400000000000000" pitchFamily="2" charset="0"/>
              </a:rPr>
              <a:t> </a:t>
            </a:r>
            <a:r>
              <a:rPr lang="vi-VN" sz="4800" dirty="0" smtClean="0">
                <a:ln w="12700">
                  <a:solidFill>
                    <a:schemeClr val="tx1"/>
                  </a:solidFill>
                </a:ln>
                <a:solidFill>
                  <a:srgbClr val="F3B0C2"/>
                </a:solidFill>
                <a:latin typeface="AvantGarde" panose="00000400000000000000" pitchFamily="2" charset="0"/>
                <a:ea typeface="AvantGarde" panose="00000400000000000000" pitchFamily="2" charset="0"/>
                <a:cs typeface="AvantGarde" panose="00000400000000000000" pitchFamily="2" charset="0"/>
              </a:rPr>
              <a:t>nghìn</a:t>
            </a:r>
            <a:r>
              <a:rPr lang="en-US" sz="4800" dirty="0" smtClean="0">
                <a:ln w="12700">
                  <a:solidFill>
                    <a:schemeClr val="tx1"/>
                  </a:solidFill>
                </a:ln>
                <a:solidFill>
                  <a:srgbClr val="F3B0C2"/>
                </a:solidFill>
                <a:latin typeface="AvantGarde" panose="00000400000000000000" pitchFamily="2" charset="0"/>
                <a:ea typeface="AvantGarde" panose="00000400000000000000" pitchFamily="2" charset="0"/>
                <a:cs typeface="AvantGarde" panose="00000400000000000000" pitchFamily="2" charset="0"/>
              </a:rPr>
              <a:t> </a:t>
            </a:r>
            <a:r>
              <a:rPr lang="en-US" sz="4800" dirty="0">
                <a:ln w="12700">
                  <a:solidFill>
                    <a:schemeClr val="tx1"/>
                  </a:solidFill>
                </a:ln>
                <a:solidFill>
                  <a:srgbClr val="F3B0C2"/>
                </a:solidFill>
                <a:latin typeface="AvantGarde" panose="00000400000000000000" pitchFamily="2" charset="0"/>
                <a:ea typeface="AvantGarde" panose="00000400000000000000" pitchFamily="2" charset="0"/>
                <a:cs typeface="AvantGarde" panose="00000400000000000000" pitchFamily="2" charset="0"/>
              </a:rPr>
              <a:t>ta </a:t>
            </a:r>
            <a:r>
              <a:rPr lang="en-US" sz="4800" dirty="0" err="1">
                <a:ln w="12700">
                  <a:solidFill>
                    <a:schemeClr val="tx1"/>
                  </a:solidFill>
                </a:ln>
                <a:solidFill>
                  <a:srgbClr val="F3B0C2"/>
                </a:solidFill>
                <a:latin typeface="AvantGarde" panose="00000400000000000000" pitchFamily="2" charset="0"/>
                <a:ea typeface="AvantGarde" panose="00000400000000000000" pitchFamily="2" charset="0"/>
                <a:cs typeface="AvantGarde" panose="00000400000000000000" pitchFamily="2" charset="0"/>
              </a:rPr>
              <a:t>được</a:t>
            </a:r>
            <a:r>
              <a:rPr lang="en-US" sz="4800" dirty="0">
                <a:ln w="12700">
                  <a:solidFill>
                    <a:schemeClr val="tx1"/>
                  </a:solidFill>
                </a:ln>
                <a:solidFill>
                  <a:srgbClr val="F3B0C2"/>
                </a:solidFill>
                <a:latin typeface="AvantGarde" panose="00000400000000000000" pitchFamily="2" charset="0"/>
                <a:ea typeface="AvantGarde" panose="00000400000000000000" pitchFamily="2" charset="0"/>
                <a:cs typeface="AvantGarde" panose="00000400000000000000" pitchFamily="2" charset="0"/>
              </a:rPr>
              <a:t> 6000</a:t>
            </a:r>
          </a:p>
        </p:txBody>
      </p:sp>
    </p:spTree>
    <p:extLst>
      <p:ext uri="{BB962C8B-B14F-4D97-AF65-F5344CB8AC3E}">
        <p14:creationId xmlns:p14="http://schemas.microsoft.com/office/powerpoint/2010/main" val="5879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 xmlns:a16="http://schemas.microsoft.com/office/drawing/2014/main" id="{8E09F520-CB41-6270-E50D-899304BF1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6400" y="3636182"/>
            <a:ext cx="4029075" cy="3221818"/>
          </a:xfrm>
          <a:prstGeom prst="rect">
            <a:avLst/>
          </a:prstGeom>
        </p:spPr>
      </p:pic>
      <p:sp>
        <p:nvSpPr>
          <p:cNvPr id="4" name="Hộp Văn bản 3">
            <a:extLst>
              <a:ext uri="{FF2B5EF4-FFF2-40B4-BE49-F238E27FC236}">
                <a16:creationId xmlns="" xmlns:a16="http://schemas.microsoft.com/office/drawing/2014/main" id="{FB58E90F-AAC1-DD0C-5175-4DC1150674C0}"/>
              </a:ext>
            </a:extLst>
          </p:cNvPr>
          <p:cNvSpPr txBox="1"/>
          <p:nvPr/>
        </p:nvSpPr>
        <p:spPr>
          <a:xfrm>
            <a:off x="1935481" y="1190493"/>
            <a:ext cx="9113519" cy="2031325"/>
          </a:xfrm>
          <a:prstGeom prst="rect">
            <a:avLst/>
          </a:prstGeom>
          <a:noFill/>
        </p:spPr>
        <p:txBody>
          <a:bodyPr wrap="square" lIns="0" tIns="0" rIns="0" bIns="0" rtlCol="0">
            <a:spAutoFit/>
          </a:bodyPr>
          <a:lstStyle/>
          <a:p>
            <a:pPr algn="l"/>
            <a:r>
              <a:rPr lang="en-US" sz="6600" dirty="0" err="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Làm</a:t>
            </a:r>
            <a:r>
              <a:rPr lang="en-US" sz="6600"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r>
              <a:rPr lang="en-US" sz="6600" dirty="0" err="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tròn</a:t>
            </a:r>
            <a:r>
              <a:rPr lang="en-US" sz="6600"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r>
              <a:rPr lang="en-US" sz="6600" dirty="0" err="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số</a:t>
            </a:r>
            <a:r>
              <a:rPr lang="en-US" sz="6600"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r>
              <a:rPr lang="en-US" sz="6600" dirty="0" smtClean="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38000 </a:t>
            </a:r>
            <a:r>
              <a:rPr lang="en-US" sz="6600" dirty="0" err="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đến</a:t>
            </a:r>
            <a:r>
              <a:rPr lang="en-US" sz="6600"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r>
              <a:rPr lang="en-US" sz="6600" dirty="0" err="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hàng</a:t>
            </a:r>
            <a:r>
              <a:rPr lang="en-US" sz="6600"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r>
              <a:rPr lang="en-US" sz="6600" dirty="0" err="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chục</a:t>
            </a:r>
            <a:r>
              <a:rPr lang="en-US" sz="6600"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r>
              <a:rPr lang="en-US" sz="6600" dirty="0" err="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nghìn</a:t>
            </a:r>
            <a:endParaRPr lang="en-US" sz="6600"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endParaRPr>
          </a:p>
        </p:txBody>
      </p:sp>
      <p:sp>
        <p:nvSpPr>
          <p:cNvPr id="5" name="Hộp Văn bản 4">
            <a:extLst>
              <a:ext uri="{FF2B5EF4-FFF2-40B4-BE49-F238E27FC236}">
                <a16:creationId xmlns="" xmlns:a16="http://schemas.microsoft.com/office/drawing/2014/main" id="{3676E5BA-E175-08B9-BDD7-2E0C732558BF}"/>
              </a:ext>
            </a:extLst>
          </p:cNvPr>
          <p:cNvSpPr txBox="1"/>
          <p:nvPr/>
        </p:nvSpPr>
        <p:spPr>
          <a:xfrm>
            <a:off x="1935481" y="3636182"/>
            <a:ext cx="7360919" cy="2215991"/>
          </a:xfrm>
          <a:prstGeom prst="rect">
            <a:avLst/>
          </a:prstGeom>
          <a:noFill/>
        </p:spPr>
        <p:txBody>
          <a:bodyPr wrap="square" lIns="0" tIns="0" rIns="0" bIns="0" rtlCol="0">
            <a:spAutoFit/>
          </a:bodyPr>
          <a:lstStyle/>
          <a:p>
            <a:pPr algn="ctr"/>
            <a:r>
              <a:rPr lang="en-US" sz="4800" dirty="0" err="1">
                <a:ln w="12700">
                  <a:solidFill>
                    <a:schemeClr val="tx1"/>
                  </a:solidFill>
                </a:ln>
                <a:solidFill>
                  <a:srgbClr val="F3B0C2"/>
                </a:solidFill>
                <a:latin typeface="AvantGarde" panose="00000400000000000000" pitchFamily="2" charset="0"/>
                <a:ea typeface="AvantGarde" panose="00000400000000000000" pitchFamily="2" charset="0"/>
                <a:cs typeface="AvantGarde" panose="00000400000000000000" pitchFamily="2" charset="0"/>
              </a:rPr>
              <a:t>Làm</a:t>
            </a:r>
            <a:r>
              <a:rPr lang="en-US" sz="4800" dirty="0">
                <a:ln w="12700">
                  <a:solidFill>
                    <a:schemeClr val="tx1"/>
                  </a:solidFill>
                </a:ln>
                <a:solidFill>
                  <a:srgbClr val="F3B0C2"/>
                </a:solidFill>
                <a:latin typeface="AvantGarde" panose="00000400000000000000" pitchFamily="2" charset="0"/>
                <a:ea typeface="AvantGarde" panose="00000400000000000000" pitchFamily="2" charset="0"/>
                <a:cs typeface="AvantGarde" panose="00000400000000000000" pitchFamily="2" charset="0"/>
              </a:rPr>
              <a:t> </a:t>
            </a:r>
            <a:r>
              <a:rPr lang="en-US" sz="4800" dirty="0" err="1">
                <a:ln w="12700">
                  <a:solidFill>
                    <a:schemeClr val="tx1"/>
                  </a:solidFill>
                </a:ln>
                <a:solidFill>
                  <a:srgbClr val="F3B0C2"/>
                </a:solidFill>
                <a:latin typeface="AvantGarde" panose="00000400000000000000" pitchFamily="2" charset="0"/>
                <a:ea typeface="AvantGarde" panose="00000400000000000000" pitchFamily="2" charset="0"/>
                <a:cs typeface="AvantGarde" panose="00000400000000000000" pitchFamily="2" charset="0"/>
              </a:rPr>
              <a:t>tròn</a:t>
            </a:r>
            <a:r>
              <a:rPr lang="en-US" sz="4800" dirty="0">
                <a:ln w="12700">
                  <a:solidFill>
                    <a:schemeClr val="tx1"/>
                  </a:solidFill>
                </a:ln>
                <a:solidFill>
                  <a:srgbClr val="F3B0C2"/>
                </a:solidFill>
                <a:latin typeface="AvantGarde" panose="00000400000000000000" pitchFamily="2" charset="0"/>
                <a:ea typeface="AvantGarde" panose="00000400000000000000" pitchFamily="2" charset="0"/>
                <a:cs typeface="AvantGarde" panose="00000400000000000000" pitchFamily="2" charset="0"/>
              </a:rPr>
              <a:t> </a:t>
            </a:r>
            <a:r>
              <a:rPr lang="en-US" sz="4800" dirty="0" err="1">
                <a:ln w="12700">
                  <a:solidFill>
                    <a:schemeClr val="tx1"/>
                  </a:solidFill>
                </a:ln>
                <a:solidFill>
                  <a:srgbClr val="F3B0C2"/>
                </a:solidFill>
                <a:latin typeface="AvantGarde" panose="00000400000000000000" pitchFamily="2" charset="0"/>
                <a:ea typeface="AvantGarde" panose="00000400000000000000" pitchFamily="2" charset="0"/>
                <a:cs typeface="AvantGarde" panose="00000400000000000000" pitchFamily="2" charset="0"/>
              </a:rPr>
              <a:t>số</a:t>
            </a:r>
            <a:r>
              <a:rPr lang="en-US" sz="4800" dirty="0">
                <a:ln w="12700">
                  <a:solidFill>
                    <a:schemeClr val="tx1"/>
                  </a:solidFill>
                </a:ln>
                <a:solidFill>
                  <a:srgbClr val="F3B0C2"/>
                </a:solidFill>
                <a:latin typeface="AvantGarde" panose="00000400000000000000" pitchFamily="2" charset="0"/>
                <a:ea typeface="AvantGarde" panose="00000400000000000000" pitchFamily="2" charset="0"/>
                <a:cs typeface="AvantGarde" panose="00000400000000000000" pitchFamily="2" charset="0"/>
              </a:rPr>
              <a:t> </a:t>
            </a:r>
            <a:r>
              <a:rPr lang="en-US" sz="4800" dirty="0" smtClean="0">
                <a:ln w="12700">
                  <a:solidFill>
                    <a:schemeClr val="tx1"/>
                  </a:solidFill>
                </a:ln>
                <a:solidFill>
                  <a:srgbClr val="F3B0C2"/>
                </a:solidFill>
                <a:latin typeface="AvantGarde" panose="00000400000000000000" pitchFamily="2" charset="0"/>
                <a:ea typeface="AvantGarde" panose="00000400000000000000" pitchFamily="2" charset="0"/>
                <a:cs typeface="AvantGarde" panose="00000400000000000000" pitchFamily="2" charset="0"/>
              </a:rPr>
              <a:t>38000 </a:t>
            </a:r>
            <a:r>
              <a:rPr lang="en-US" sz="4800" dirty="0" err="1">
                <a:ln w="12700">
                  <a:solidFill>
                    <a:schemeClr val="tx1"/>
                  </a:solidFill>
                </a:ln>
                <a:solidFill>
                  <a:srgbClr val="F3B0C2"/>
                </a:solidFill>
                <a:latin typeface="AvantGarde" panose="00000400000000000000" pitchFamily="2" charset="0"/>
                <a:ea typeface="AvantGarde" panose="00000400000000000000" pitchFamily="2" charset="0"/>
                <a:cs typeface="AvantGarde" panose="00000400000000000000" pitchFamily="2" charset="0"/>
              </a:rPr>
              <a:t>đến</a:t>
            </a:r>
            <a:r>
              <a:rPr lang="en-US" sz="4800" dirty="0">
                <a:ln w="12700">
                  <a:solidFill>
                    <a:schemeClr val="tx1"/>
                  </a:solidFill>
                </a:ln>
                <a:solidFill>
                  <a:srgbClr val="F3B0C2"/>
                </a:solidFill>
                <a:latin typeface="AvantGarde" panose="00000400000000000000" pitchFamily="2" charset="0"/>
                <a:ea typeface="AvantGarde" panose="00000400000000000000" pitchFamily="2" charset="0"/>
                <a:cs typeface="AvantGarde" panose="00000400000000000000" pitchFamily="2" charset="0"/>
              </a:rPr>
              <a:t> </a:t>
            </a:r>
            <a:r>
              <a:rPr lang="en-US" sz="4800" dirty="0" err="1">
                <a:ln w="12700">
                  <a:solidFill>
                    <a:schemeClr val="tx1"/>
                  </a:solidFill>
                </a:ln>
                <a:solidFill>
                  <a:srgbClr val="F3B0C2"/>
                </a:solidFill>
                <a:latin typeface="AvantGarde" panose="00000400000000000000" pitchFamily="2" charset="0"/>
                <a:ea typeface="AvantGarde" panose="00000400000000000000" pitchFamily="2" charset="0"/>
                <a:cs typeface="AvantGarde" panose="00000400000000000000" pitchFamily="2" charset="0"/>
              </a:rPr>
              <a:t>hàng</a:t>
            </a:r>
            <a:r>
              <a:rPr lang="en-US" sz="4800" dirty="0">
                <a:ln w="12700">
                  <a:solidFill>
                    <a:schemeClr val="tx1"/>
                  </a:solidFill>
                </a:ln>
                <a:solidFill>
                  <a:srgbClr val="F3B0C2"/>
                </a:solidFill>
                <a:latin typeface="AvantGarde" panose="00000400000000000000" pitchFamily="2" charset="0"/>
                <a:ea typeface="AvantGarde" panose="00000400000000000000" pitchFamily="2" charset="0"/>
                <a:cs typeface="AvantGarde" panose="00000400000000000000" pitchFamily="2" charset="0"/>
              </a:rPr>
              <a:t> </a:t>
            </a:r>
            <a:r>
              <a:rPr lang="en-US" sz="4800" dirty="0" err="1">
                <a:ln w="12700">
                  <a:solidFill>
                    <a:schemeClr val="tx1"/>
                  </a:solidFill>
                </a:ln>
                <a:solidFill>
                  <a:srgbClr val="F3B0C2"/>
                </a:solidFill>
                <a:latin typeface="AvantGarde" panose="00000400000000000000" pitchFamily="2" charset="0"/>
                <a:ea typeface="AvantGarde" panose="00000400000000000000" pitchFamily="2" charset="0"/>
                <a:cs typeface="AvantGarde" panose="00000400000000000000" pitchFamily="2" charset="0"/>
              </a:rPr>
              <a:t>chục</a:t>
            </a:r>
            <a:r>
              <a:rPr lang="en-US" sz="4800" dirty="0">
                <a:ln w="12700">
                  <a:solidFill>
                    <a:schemeClr val="tx1"/>
                  </a:solidFill>
                </a:ln>
                <a:solidFill>
                  <a:srgbClr val="F3B0C2"/>
                </a:solidFill>
                <a:latin typeface="AvantGarde" panose="00000400000000000000" pitchFamily="2" charset="0"/>
                <a:ea typeface="AvantGarde" panose="00000400000000000000" pitchFamily="2" charset="0"/>
                <a:cs typeface="AvantGarde" panose="00000400000000000000" pitchFamily="2" charset="0"/>
              </a:rPr>
              <a:t> </a:t>
            </a:r>
            <a:r>
              <a:rPr lang="en-US" sz="4800" dirty="0" err="1">
                <a:ln w="12700">
                  <a:solidFill>
                    <a:schemeClr val="tx1"/>
                  </a:solidFill>
                </a:ln>
                <a:solidFill>
                  <a:srgbClr val="F3B0C2"/>
                </a:solidFill>
                <a:latin typeface="AvantGarde" panose="00000400000000000000" pitchFamily="2" charset="0"/>
                <a:ea typeface="AvantGarde" panose="00000400000000000000" pitchFamily="2" charset="0"/>
                <a:cs typeface="AvantGarde" panose="00000400000000000000" pitchFamily="2" charset="0"/>
              </a:rPr>
              <a:t>nghìn</a:t>
            </a:r>
            <a:r>
              <a:rPr lang="en-US" sz="4800" dirty="0">
                <a:ln w="12700">
                  <a:solidFill>
                    <a:schemeClr val="tx1"/>
                  </a:solidFill>
                </a:ln>
                <a:solidFill>
                  <a:srgbClr val="F3B0C2"/>
                </a:solidFill>
                <a:latin typeface="AvantGarde" panose="00000400000000000000" pitchFamily="2" charset="0"/>
                <a:ea typeface="AvantGarde" panose="00000400000000000000" pitchFamily="2" charset="0"/>
                <a:cs typeface="AvantGarde" panose="00000400000000000000" pitchFamily="2" charset="0"/>
              </a:rPr>
              <a:t> ta </a:t>
            </a:r>
            <a:r>
              <a:rPr lang="en-US" sz="4800" dirty="0" err="1">
                <a:ln w="12700">
                  <a:solidFill>
                    <a:schemeClr val="tx1"/>
                  </a:solidFill>
                </a:ln>
                <a:solidFill>
                  <a:srgbClr val="F3B0C2"/>
                </a:solidFill>
                <a:latin typeface="AvantGarde" panose="00000400000000000000" pitchFamily="2" charset="0"/>
                <a:ea typeface="AvantGarde" panose="00000400000000000000" pitchFamily="2" charset="0"/>
                <a:cs typeface="AvantGarde" panose="00000400000000000000" pitchFamily="2" charset="0"/>
              </a:rPr>
              <a:t>được</a:t>
            </a:r>
            <a:r>
              <a:rPr lang="en-US" sz="4800" dirty="0">
                <a:ln w="12700">
                  <a:solidFill>
                    <a:schemeClr val="tx1"/>
                  </a:solidFill>
                </a:ln>
                <a:solidFill>
                  <a:srgbClr val="F3B0C2"/>
                </a:solidFill>
                <a:latin typeface="AvantGarde" panose="00000400000000000000" pitchFamily="2" charset="0"/>
                <a:ea typeface="AvantGarde" panose="00000400000000000000" pitchFamily="2" charset="0"/>
                <a:cs typeface="AvantGarde" panose="00000400000000000000" pitchFamily="2" charset="0"/>
              </a:rPr>
              <a:t> </a:t>
            </a:r>
            <a:r>
              <a:rPr lang="en-US" sz="4800" dirty="0" smtClean="0">
                <a:ln w="12700">
                  <a:solidFill>
                    <a:schemeClr val="tx1"/>
                  </a:solidFill>
                </a:ln>
                <a:solidFill>
                  <a:srgbClr val="F3B0C2"/>
                </a:solidFill>
                <a:latin typeface="AvantGarde" panose="00000400000000000000" pitchFamily="2" charset="0"/>
                <a:ea typeface="AvantGarde" panose="00000400000000000000" pitchFamily="2" charset="0"/>
                <a:cs typeface="AvantGarde" panose="00000400000000000000" pitchFamily="2" charset="0"/>
              </a:rPr>
              <a:t>40000</a:t>
            </a:r>
            <a:endParaRPr lang="en-US" sz="4800" dirty="0">
              <a:ln w="12700">
                <a:solidFill>
                  <a:schemeClr val="tx1"/>
                </a:solidFill>
              </a:ln>
              <a:solidFill>
                <a:srgbClr val="F3B0C2"/>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120710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 xmlns:a16="http://schemas.microsoft.com/office/drawing/2014/main" id="{23F51743-7C35-EC25-3443-5CB95502E563}"/>
              </a:ext>
            </a:extLst>
          </p:cNvPr>
          <p:cNvSpPr txBox="1"/>
          <p:nvPr/>
        </p:nvSpPr>
        <p:spPr>
          <a:xfrm>
            <a:off x="4020913" y="1930161"/>
            <a:ext cx="3906519" cy="1354217"/>
          </a:xfrm>
          <a:prstGeom prst="rect">
            <a:avLst/>
          </a:prstGeom>
          <a:noFill/>
        </p:spPr>
        <p:txBody>
          <a:bodyPr wrap="none" lIns="0" tIns="0" rIns="0" bIns="0" rtlCol="0">
            <a:spAutoFit/>
          </a:bodyPr>
          <a:lstStyle/>
          <a:p>
            <a:pPr algn="ctr"/>
            <a:r>
              <a:rPr lang="en-US" sz="8800" dirty="0">
                <a:ln w="12700">
                  <a:solidFill>
                    <a:schemeClr val="tx1">
                      <a:lumMod val="75000"/>
                      <a:lumOff val="25000"/>
                    </a:schemeClr>
                  </a:solidFill>
                </a:ln>
                <a:solidFill>
                  <a:srgbClr val="CBE0F1"/>
                </a:solidFill>
                <a:latin typeface="SVN-Ziclets" panose="02000603000000000000" pitchFamily="2" charset="0"/>
              </a:rPr>
              <a:t>TOÁN </a:t>
            </a:r>
          </a:p>
        </p:txBody>
      </p:sp>
      <p:sp>
        <p:nvSpPr>
          <p:cNvPr id="3" name="Hộp Văn bản 2">
            <a:extLst>
              <a:ext uri="{FF2B5EF4-FFF2-40B4-BE49-F238E27FC236}">
                <a16:creationId xmlns="" xmlns:a16="http://schemas.microsoft.com/office/drawing/2014/main" id="{B76DEE25-4D89-3C9E-03BF-645BEC17FDD7}"/>
              </a:ext>
            </a:extLst>
          </p:cNvPr>
          <p:cNvSpPr txBox="1"/>
          <p:nvPr/>
        </p:nvSpPr>
        <p:spPr>
          <a:xfrm>
            <a:off x="1363944" y="3516292"/>
            <a:ext cx="8848576" cy="1661993"/>
          </a:xfrm>
          <a:prstGeom prst="rect">
            <a:avLst/>
          </a:prstGeom>
          <a:noFill/>
        </p:spPr>
        <p:txBody>
          <a:bodyPr wrap="none" lIns="0" tIns="0" rIns="0" bIns="0" rtlCol="0">
            <a:spAutoFit/>
          </a:bodyPr>
          <a:lstStyle/>
          <a:p>
            <a:pPr algn="ctr"/>
            <a:r>
              <a:rPr lang="en-US" sz="5400" dirty="0" err="1">
                <a:ln w="12700">
                  <a:solidFill>
                    <a:schemeClr val="tx1">
                      <a:lumMod val="75000"/>
                      <a:lumOff val="25000"/>
                    </a:schemeClr>
                  </a:solidFill>
                </a:ln>
                <a:solidFill>
                  <a:srgbClr val="F3B0C2"/>
                </a:solidFill>
                <a:latin typeface="#9Slide03 AllRoundGothic" panose="020B0703020202020104" pitchFamily="34" charset="0"/>
              </a:rPr>
              <a:t>Làm</a:t>
            </a:r>
            <a:r>
              <a:rPr lang="en-US" sz="5400" dirty="0">
                <a:ln w="12700">
                  <a:solidFill>
                    <a:schemeClr val="tx1">
                      <a:lumMod val="75000"/>
                      <a:lumOff val="25000"/>
                    </a:schemeClr>
                  </a:solidFill>
                </a:ln>
                <a:solidFill>
                  <a:srgbClr val="F3B0C2"/>
                </a:solidFill>
                <a:latin typeface="#9Slide03 AllRoundGothic" panose="020B0703020202020104" pitchFamily="34" charset="0"/>
              </a:rPr>
              <a:t> </a:t>
            </a:r>
            <a:r>
              <a:rPr lang="en-US" sz="5400" dirty="0" err="1">
                <a:ln w="12700">
                  <a:solidFill>
                    <a:schemeClr val="tx1">
                      <a:lumMod val="75000"/>
                      <a:lumOff val="25000"/>
                    </a:schemeClr>
                  </a:solidFill>
                </a:ln>
                <a:solidFill>
                  <a:srgbClr val="F3B0C2"/>
                </a:solidFill>
                <a:latin typeface="#9Slide03 AllRoundGothic" panose="020B0703020202020104" pitchFamily="34" charset="0"/>
              </a:rPr>
              <a:t>tròn</a:t>
            </a:r>
            <a:r>
              <a:rPr lang="en-US" sz="5400" dirty="0">
                <a:ln w="12700">
                  <a:solidFill>
                    <a:schemeClr val="tx1">
                      <a:lumMod val="75000"/>
                      <a:lumOff val="25000"/>
                    </a:schemeClr>
                  </a:solidFill>
                </a:ln>
                <a:solidFill>
                  <a:srgbClr val="F3B0C2"/>
                </a:solidFill>
                <a:latin typeface="#9Slide03 AllRoundGothic" panose="020B0703020202020104" pitchFamily="34" charset="0"/>
              </a:rPr>
              <a:t> </a:t>
            </a:r>
            <a:r>
              <a:rPr lang="en-US" sz="5400" dirty="0" err="1">
                <a:ln w="12700">
                  <a:solidFill>
                    <a:schemeClr val="tx1">
                      <a:lumMod val="75000"/>
                      <a:lumOff val="25000"/>
                    </a:schemeClr>
                  </a:solidFill>
                </a:ln>
                <a:solidFill>
                  <a:srgbClr val="F3B0C2"/>
                </a:solidFill>
                <a:latin typeface="#9Slide03 AllRoundGothic" panose="020B0703020202020104" pitchFamily="34" charset="0"/>
              </a:rPr>
              <a:t>số</a:t>
            </a:r>
            <a:r>
              <a:rPr lang="en-US" sz="5400" dirty="0">
                <a:ln w="12700">
                  <a:solidFill>
                    <a:schemeClr val="tx1">
                      <a:lumMod val="75000"/>
                      <a:lumOff val="25000"/>
                    </a:schemeClr>
                  </a:solidFill>
                </a:ln>
                <a:solidFill>
                  <a:srgbClr val="F3B0C2"/>
                </a:solidFill>
                <a:latin typeface="#9Slide03 AllRoundGothic" panose="020B0703020202020104" pitchFamily="34" charset="0"/>
              </a:rPr>
              <a:t> </a:t>
            </a:r>
            <a:r>
              <a:rPr lang="en-US" sz="5400" dirty="0" err="1">
                <a:ln w="12700">
                  <a:solidFill>
                    <a:schemeClr val="tx1">
                      <a:lumMod val="75000"/>
                      <a:lumOff val="25000"/>
                    </a:schemeClr>
                  </a:solidFill>
                </a:ln>
                <a:solidFill>
                  <a:srgbClr val="F3B0C2"/>
                </a:solidFill>
                <a:latin typeface="#9Slide03 AllRoundGothic" panose="020B0703020202020104" pitchFamily="34" charset="0"/>
              </a:rPr>
              <a:t>đến</a:t>
            </a:r>
            <a:r>
              <a:rPr lang="en-US" sz="5400" dirty="0">
                <a:ln w="12700">
                  <a:solidFill>
                    <a:schemeClr val="tx1">
                      <a:lumMod val="75000"/>
                      <a:lumOff val="25000"/>
                    </a:schemeClr>
                  </a:solidFill>
                </a:ln>
                <a:solidFill>
                  <a:srgbClr val="F3B0C2"/>
                </a:solidFill>
                <a:latin typeface="#9Slide03 AllRoundGothic" panose="020B0703020202020104" pitchFamily="34" charset="0"/>
              </a:rPr>
              <a:t> </a:t>
            </a:r>
            <a:r>
              <a:rPr lang="en-US" sz="5400" dirty="0" err="1">
                <a:ln w="12700">
                  <a:solidFill>
                    <a:schemeClr val="tx1">
                      <a:lumMod val="75000"/>
                      <a:lumOff val="25000"/>
                    </a:schemeClr>
                  </a:solidFill>
                </a:ln>
                <a:solidFill>
                  <a:srgbClr val="F3B0C2"/>
                </a:solidFill>
                <a:latin typeface="#9Slide03 AllRoundGothic" panose="020B0703020202020104" pitchFamily="34" charset="0"/>
              </a:rPr>
              <a:t>hàng</a:t>
            </a:r>
            <a:r>
              <a:rPr lang="en-US" sz="5400" dirty="0">
                <a:ln w="12700">
                  <a:solidFill>
                    <a:schemeClr val="tx1">
                      <a:lumMod val="75000"/>
                      <a:lumOff val="25000"/>
                    </a:schemeClr>
                  </a:solidFill>
                </a:ln>
                <a:solidFill>
                  <a:srgbClr val="F3B0C2"/>
                </a:solidFill>
                <a:latin typeface="#9Slide03 AllRoundGothic" panose="020B0703020202020104" pitchFamily="34" charset="0"/>
              </a:rPr>
              <a:t> </a:t>
            </a:r>
            <a:r>
              <a:rPr lang="en-US" sz="5400" dirty="0" err="1">
                <a:ln w="12700">
                  <a:solidFill>
                    <a:schemeClr val="tx1">
                      <a:lumMod val="75000"/>
                      <a:lumOff val="25000"/>
                    </a:schemeClr>
                  </a:solidFill>
                </a:ln>
                <a:solidFill>
                  <a:srgbClr val="F3B0C2"/>
                </a:solidFill>
                <a:latin typeface="#9Slide03 AllRoundGothic" panose="020B0703020202020104" pitchFamily="34" charset="0"/>
              </a:rPr>
              <a:t>nghìn</a:t>
            </a:r>
            <a:r>
              <a:rPr lang="en-US" sz="5400" dirty="0">
                <a:ln w="12700">
                  <a:solidFill>
                    <a:schemeClr val="tx1">
                      <a:lumMod val="75000"/>
                      <a:lumOff val="25000"/>
                    </a:schemeClr>
                  </a:solidFill>
                </a:ln>
                <a:solidFill>
                  <a:srgbClr val="F3B0C2"/>
                </a:solidFill>
                <a:latin typeface="#9Slide03 AllRoundGothic" panose="020B0703020202020104" pitchFamily="34" charset="0"/>
              </a:rPr>
              <a:t>,</a:t>
            </a:r>
          </a:p>
          <a:p>
            <a:pPr algn="ctr"/>
            <a:r>
              <a:rPr lang="en-US" sz="5400" dirty="0" err="1">
                <a:ln w="12700">
                  <a:solidFill>
                    <a:schemeClr val="tx1">
                      <a:lumMod val="75000"/>
                      <a:lumOff val="25000"/>
                    </a:schemeClr>
                  </a:solidFill>
                </a:ln>
                <a:solidFill>
                  <a:srgbClr val="F3B0C2"/>
                </a:solidFill>
                <a:latin typeface="#9Slide03 AllRoundGothic" panose="020B0703020202020104" pitchFamily="34" charset="0"/>
              </a:rPr>
              <a:t>hàng</a:t>
            </a:r>
            <a:r>
              <a:rPr lang="en-US" sz="5400" dirty="0">
                <a:ln w="12700">
                  <a:solidFill>
                    <a:schemeClr val="tx1">
                      <a:lumMod val="75000"/>
                      <a:lumOff val="25000"/>
                    </a:schemeClr>
                  </a:solidFill>
                </a:ln>
                <a:solidFill>
                  <a:srgbClr val="F3B0C2"/>
                </a:solidFill>
                <a:latin typeface="#9Slide03 AllRoundGothic" panose="020B0703020202020104" pitchFamily="34" charset="0"/>
              </a:rPr>
              <a:t> </a:t>
            </a:r>
            <a:r>
              <a:rPr lang="en-US" sz="5400" dirty="0" err="1">
                <a:ln w="12700">
                  <a:solidFill>
                    <a:schemeClr val="tx1">
                      <a:lumMod val="75000"/>
                      <a:lumOff val="25000"/>
                    </a:schemeClr>
                  </a:solidFill>
                </a:ln>
                <a:solidFill>
                  <a:srgbClr val="F3B0C2"/>
                </a:solidFill>
                <a:latin typeface="#9Slide03 AllRoundGothic" panose="020B0703020202020104" pitchFamily="34" charset="0"/>
              </a:rPr>
              <a:t>chục</a:t>
            </a:r>
            <a:r>
              <a:rPr lang="en-US" sz="5400" dirty="0">
                <a:ln w="12700">
                  <a:solidFill>
                    <a:schemeClr val="tx1">
                      <a:lumMod val="75000"/>
                      <a:lumOff val="25000"/>
                    </a:schemeClr>
                  </a:solidFill>
                </a:ln>
                <a:solidFill>
                  <a:srgbClr val="F3B0C2"/>
                </a:solidFill>
                <a:latin typeface="#9Slide03 AllRoundGothic" panose="020B0703020202020104" pitchFamily="34" charset="0"/>
              </a:rPr>
              <a:t> </a:t>
            </a:r>
            <a:r>
              <a:rPr lang="en-US" sz="5400" dirty="0" err="1" smtClean="0">
                <a:ln w="12700">
                  <a:solidFill>
                    <a:schemeClr val="tx1">
                      <a:lumMod val="75000"/>
                      <a:lumOff val="25000"/>
                    </a:schemeClr>
                  </a:solidFill>
                </a:ln>
                <a:solidFill>
                  <a:srgbClr val="F3B0C2"/>
                </a:solidFill>
                <a:latin typeface="#9Slide03 AllRoundGothic" panose="020B0703020202020104" pitchFamily="34" charset="0"/>
              </a:rPr>
              <a:t>nghìn</a:t>
            </a:r>
            <a:r>
              <a:rPr lang="en-US" sz="5400" dirty="0" smtClean="0">
                <a:ln w="12700">
                  <a:solidFill>
                    <a:schemeClr val="tx1">
                      <a:lumMod val="75000"/>
                      <a:lumOff val="25000"/>
                    </a:schemeClr>
                  </a:solidFill>
                </a:ln>
                <a:solidFill>
                  <a:srgbClr val="F3B0C2"/>
                </a:solidFill>
                <a:latin typeface="#9Slide03 AllRoundGothic" panose="020B0703020202020104" pitchFamily="34" charset="0"/>
              </a:rPr>
              <a:t> (</a:t>
            </a:r>
            <a:r>
              <a:rPr lang="en-US" sz="5400" dirty="0" err="1" smtClean="0">
                <a:ln w="12700">
                  <a:solidFill>
                    <a:schemeClr val="tx1">
                      <a:lumMod val="75000"/>
                      <a:lumOff val="25000"/>
                    </a:schemeClr>
                  </a:solidFill>
                </a:ln>
                <a:solidFill>
                  <a:srgbClr val="F3B0C2"/>
                </a:solidFill>
                <a:latin typeface="#9Slide03 AllRoundGothic" panose="020B0703020202020104" pitchFamily="34" charset="0"/>
              </a:rPr>
              <a:t>tiết</a:t>
            </a:r>
            <a:r>
              <a:rPr lang="en-US" sz="5400" dirty="0" smtClean="0">
                <a:ln w="12700">
                  <a:solidFill>
                    <a:schemeClr val="tx1">
                      <a:lumMod val="75000"/>
                      <a:lumOff val="25000"/>
                    </a:schemeClr>
                  </a:solidFill>
                </a:ln>
                <a:solidFill>
                  <a:srgbClr val="F3B0C2"/>
                </a:solidFill>
                <a:latin typeface="#9Slide03 AllRoundGothic" panose="020B0703020202020104" pitchFamily="34" charset="0"/>
              </a:rPr>
              <a:t> 2)</a:t>
            </a:r>
            <a:endParaRPr lang="en-US" sz="5400" dirty="0">
              <a:ln w="12700">
                <a:solidFill>
                  <a:schemeClr val="tx1">
                    <a:lumMod val="75000"/>
                    <a:lumOff val="25000"/>
                  </a:schemeClr>
                </a:solidFill>
              </a:ln>
              <a:solidFill>
                <a:srgbClr val="F3B0C2"/>
              </a:solidFill>
              <a:latin typeface="#9Slide03 AllRoundGothic" panose="020B0703020202020104" pitchFamily="34" charset="0"/>
            </a:endParaRPr>
          </a:p>
        </p:txBody>
      </p:sp>
    </p:spTree>
    <p:extLst>
      <p:ext uri="{BB962C8B-B14F-4D97-AF65-F5344CB8AC3E}">
        <p14:creationId xmlns:p14="http://schemas.microsoft.com/office/powerpoint/2010/main" val="232687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 xmlns:a16="http://schemas.microsoft.com/office/drawing/2014/main" id="{D88CE7E3-3777-2CC8-69DC-609110D7212E}"/>
              </a:ext>
            </a:extLst>
          </p:cNvPr>
          <p:cNvPicPr>
            <a:picLocks noChangeAspect="1"/>
          </p:cNvPicPr>
          <p:nvPr/>
        </p:nvPicPr>
        <p:blipFill>
          <a:blip r:embed="rId2"/>
          <a:stretch>
            <a:fillRect/>
          </a:stretch>
        </p:blipFill>
        <p:spPr>
          <a:xfrm>
            <a:off x="968820" y="2127391"/>
            <a:ext cx="10254361" cy="2603218"/>
          </a:xfrm>
          <a:prstGeom prst="rect">
            <a:avLst/>
          </a:prstGeom>
        </p:spPr>
      </p:pic>
    </p:spTree>
    <p:extLst>
      <p:ext uri="{BB962C8B-B14F-4D97-AF65-F5344CB8AC3E}">
        <p14:creationId xmlns:p14="http://schemas.microsoft.com/office/powerpoint/2010/main" val="363254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 xmlns:a16="http://schemas.microsoft.com/office/drawing/2014/main" id="{A1C2C101-4E3A-4591-B455-D64C3133C7F4}"/>
              </a:ext>
            </a:extLst>
          </p:cNvPr>
          <p:cNvSpPr txBox="1"/>
          <p:nvPr/>
        </p:nvSpPr>
        <p:spPr>
          <a:xfrm>
            <a:off x="381000" y="304800"/>
            <a:ext cx="322204" cy="677108"/>
          </a:xfrm>
          <a:prstGeom prst="rect">
            <a:avLst/>
          </a:prstGeom>
          <a:noFill/>
        </p:spPr>
        <p:txBody>
          <a:bodyPr wrap="none" lIns="0" tIns="0" rIns="0" bIns="0" rtlCol="0">
            <a:spAutoFit/>
          </a:bodyPr>
          <a:lstStyle/>
          <a:p>
            <a:pPr algn="l"/>
            <a:r>
              <a:rPr lang="en-US" sz="4400">
                <a:ln w="12700">
                  <a:solidFill>
                    <a:schemeClr val="accent2">
                      <a:lumMod val="50000"/>
                    </a:schemeClr>
                  </a:solidFill>
                </a:ln>
                <a:solidFill>
                  <a:srgbClr val="C8DEB0"/>
                </a:solidFill>
                <a:latin typeface="SVN-Ziclets" panose="02000603000000000000" pitchFamily="2" charset="0"/>
              </a:rPr>
              <a:t>3</a:t>
            </a:r>
          </a:p>
        </p:txBody>
      </p:sp>
      <p:sp>
        <p:nvSpPr>
          <p:cNvPr id="6" name="Hộp Văn bản 5">
            <a:extLst>
              <a:ext uri="{FF2B5EF4-FFF2-40B4-BE49-F238E27FC236}">
                <a16:creationId xmlns="" xmlns:a16="http://schemas.microsoft.com/office/drawing/2014/main" id="{9A01295E-9ED3-6D99-638D-3A324EAEB123}"/>
              </a:ext>
            </a:extLst>
          </p:cNvPr>
          <p:cNvSpPr txBox="1"/>
          <p:nvPr/>
        </p:nvSpPr>
        <p:spPr>
          <a:xfrm>
            <a:off x="1219200" y="937065"/>
            <a:ext cx="10363200" cy="492443"/>
          </a:xfrm>
          <a:prstGeom prst="rect">
            <a:avLst/>
          </a:prstGeom>
          <a:noFill/>
        </p:spPr>
        <p:txBody>
          <a:bodyPr wrap="square" lIns="0" tIns="0" rIns="0" bIns="0" rtlCol="0">
            <a:spAutoFit/>
          </a:bodyPr>
          <a:lstStyle/>
          <a:p>
            <a:pPr algn="l"/>
            <a:r>
              <a:rPr lang="en-US" sz="3200">
                <a:solidFill>
                  <a:srgbClr val="0070C0"/>
                </a:solidFill>
                <a:latin typeface="AvantGarde" panose="00000400000000000000" pitchFamily="2" charset="0"/>
                <a:ea typeface="AvantGarde" panose="00000400000000000000" pitchFamily="2" charset="0"/>
                <a:cs typeface="AvantGarde" panose="00000400000000000000" pitchFamily="2" charset="0"/>
              </a:rPr>
              <a:t>Thực hiện các yêu cầu sau:</a:t>
            </a:r>
            <a:endParaRPr lang="en-US" sz="320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4" name="Hình ảnh 3">
            <a:extLst>
              <a:ext uri="{FF2B5EF4-FFF2-40B4-BE49-F238E27FC236}">
                <a16:creationId xmlns="" xmlns:a16="http://schemas.microsoft.com/office/drawing/2014/main" id="{18BB4249-FDBB-59D1-D2F9-D0B626FB9E66}"/>
              </a:ext>
            </a:extLst>
          </p:cNvPr>
          <p:cNvPicPr>
            <a:picLocks noChangeAspect="1"/>
          </p:cNvPicPr>
          <p:nvPr/>
        </p:nvPicPr>
        <p:blipFill rotWithShape="1">
          <a:blip r:embed="rId2">
            <a:extLst>
              <a:ext uri="{28A0092B-C50C-407E-A947-70E740481C1C}">
                <a14:useLocalDpi xmlns:a14="http://schemas.microsoft.com/office/drawing/2010/main" val="0"/>
              </a:ext>
            </a:extLst>
          </a:blip>
          <a:srcRect l="6345" t="23623" r="3047" b="6623"/>
          <a:stretch/>
        </p:blipFill>
        <p:spPr>
          <a:xfrm>
            <a:off x="1236784" y="1482262"/>
            <a:ext cx="10064261" cy="3354754"/>
          </a:xfrm>
          <a:prstGeom prst="rect">
            <a:avLst/>
          </a:prstGeom>
        </p:spPr>
      </p:pic>
      <p:sp>
        <p:nvSpPr>
          <p:cNvPr id="13" name="Hộp Văn bản 12">
            <a:extLst>
              <a:ext uri="{FF2B5EF4-FFF2-40B4-BE49-F238E27FC236}">
                <a16:creationId xmlns="" xmlns:a16="http://schemas.microsoft.com/office/drawing/2014/main" id="{67442CBD-1072-E205-11EE-7B1DCD5D10F5}"/>
              </a:ext>
            </a:extLst>
          </p:cNvPr>
          <p:cNvSpPr txBox="1"/>
          <p:nvPr/>
        </p:nvSpPr>
        <p:spPr>
          <a:xfrm>
            <a:off x="1453074" y="4127074"/>
            <a:ext cx="9291126" cy="2086725"/>
          </a:xfrm>
          <a:prstGeom prst="rect">
            <a:avLst/>
          </a:prstGeom>
          <a:noFill/>
        </p:spPr>
        <p:txBody>
          <a:bodyPr wrap="square">
            <a:spAutoFit/>
          </a:bodyPr>
          <a:lstStyle/>
          <a:p>
            <a:pPr marL="514350" indent="-514350" algn="just">
              <a:lnSpc>
                <a:spcPct val="120000"/>
              </a:lnSpc>
              <a:buAutoNum type="alphaLcParenR"/>
            </a:pPr>
            <a:r>
              <a:rPr lang="en-US" sz="3600" b="1" spc="-80" dirty="0" smtClean="0">
                <a:effectLst/>
                <a:latin typeface="AvantGarde" panose="00000400000000000000" pitchFamily="2" charset="0"/>
                <a:ea typeface="AvantGarde" panose="00000400000000000000" pitchFamily="2" charset="0"/>
                <a:cs typeface="AvantGarde" panose="00000400000000000000" pitchFamily="2" charset="0"/>
              </a:rPr>
              <a:t>1234</a:t>
            </a:r>
            <a:r>
              <a:rPr lang="en-US" sz="3600" spc="-80" dirty="0" smtClean="0">
                <a:effectLst/>
                <a:latin typeface="AvantGarde" panose="00000400000000000000" pitchFamily="2" charset="0"/>
                <a:ea typeface="AvantGarde" panose="00000400000000000000" pitchFamily="2" charset="0"/>
                <a:cs typeface="AvantGarde" panose="00000400000000000000" pitchFamily="2" charset="0"/>
              </a:rPr>
              <a:t> </a:t>
            </a:r>
            <a:r>
              <a:rPr lang="en-US" sz="3600" spc="-80" dirty="0" err="1">
                <a:effectLst/>
                <a:latin typeface="AvantGarde" panose="00000400000000000000" pitchFamily="2" charset="0"/>
                <a:ea typeface="AvantGarde" panose="00000400000000000000" pitchFamily="2" charset="0"/>
                <a:cs typeface="AvantGarde" panose="00000400000000000000" pitchFamily="2" charset="0"/>
              </a:rPr>
              <a:t>đến</a:t>
            </a:r>
            <a:r>
              <a:rPr lang="en-US" sz="3600" spc="-80" dirty="0">
                <a:effectLst/>
                <a:latin typeface="AvantGarde" panose="00000400000000000000" pitchFamily="2" charset="0"/>
                <a:ea typeface="AvantGarde" panose="00000400000000000000" pitchFamily="2" charset="0"/>
                <a:cs typeface="AvantGarde" panose="00000400000000000000" pitchFamily="2" charset="0"/>
              </a:rPr>
              <a:t> </a:t>
            </a:r>
            <a:r>
              <a:rPr lang="en-US" sz="3600" spc="-80" dirty="0" err="1">
                <a:effectLst/>
                <a:latin typeface="AvantGarde" panose="00000400000000000000" pitchFamily="2" charset="0"/>
                <a:ea typeface="AvantGarde" panose="00000400000000000000" pitchFamily="2" charset="0"/>
                <a:cs typeface="AvantGarde" panose="00000400000000000000" pitchFamily="2" charset="0"/>
              </a:rPr>
              <a:t>hàng</a:t>
            </a:r>
            <a:r>
              <a:rPr lang="en-US" sz="3600" spc="-80" dirty="0">
                <a:effectLst/>
                <a:latin typeface="AvantGarde" panose="00000400000000000000" pitchFamily="2" charset="0"/>
                <a:ea typeface="AvantGarde" panose="00000400000000000000" pitchFamily="2" charset="0"/>
                <a:cs typeface="AvantGarde" panose="00000400000000000000" pitchFamily="2" charset="0"/>
              </a:rPr>
              <a:t> </a:t>
            </a:r>
            <a:r>
              <a:rPr lang="en-US" sz="3600" spc="-80" dirty="0" err="1">
                <a:effectLst/>
                <a:latin typeface="AvantGarde" panose="00000400000000000000" pitchFamily="2" charset="0"/>
                <a:ea typeface="AvantGarde" panose="00000400000000000000" pitchFamily="2" charset="0"/>
                <a:cs typeface="AvantGarde" panose="00000400000000000000" pitchFamily="2" charset="0"/>
              </a:rPr>
              <a:t>chục</a:t>
            </a:r>
            <a:r>
              <a:rPr lang="en-US" sz="3600" spc="-80" dirty="0">
                <a:effectLst/>
                <a:latin typeface="AvantGarde" panose="00000400000000000000" pitchFamily="2" charset="0"/>
                <a:ea typeface="AvantGarde" panose="00000400000000000000" pitchFamily="2" charset="0"/>
                <a:cs typeface="AvantGarde" panose="00000400000000000000" pitchFamily="2" charset="0"/>
              </a:rPr>
              <a:t> </a:t>
            </a:r>
            <a:r>
              <a:rPr lang="en-US" sz="3600" spc="-80" dirty="0" err="1">
                <a:effectLst/>
                <a:latin typeface="AvantGarde" panose="00000400000000000000" pitchFamily="2" charset="0"/>
                <a:ea typeface="AvantGarde" panose="00000400000000000000" pitchFamily="2" charset="0"/>
                <a:cs typeface="AvantGarde" panose="00000400000000000000" pitchFamily="2" charset="0"/>
              </a:rPr>
              <a:t>được</a:t>
            </a:r>
            <a:r>
              <a:rPr lang="en-US" sz="3600" spc="-80" dirty="0">
                <a:effectLst/>
                <a:latin typeface="AvantGarde" panose="00000400000000000000" pitchFamily="2" charset="0"/>
                <a:ea typeface="AvantGarde" panose="00000400000000000000" pitchFamily="2" charset="0"/>
                <a:cs typeface="AvantGarde" panose="00000400000000000000" pitchFamily="2" charset="0"/>
              </a:rPr>
              <a:t> </a:t>
            </a:r>
            <a:r>
              <a:rPr lang="en-US" sz="3600" b="1" spc="-80" dirty="0" smtClean="0">
                <a:effectLst/>
                <a:latin typeface="AvantGarde" panose="00000400000000000000" pitchFamily="2" charset="0"/>
                <a:ea typeface="AvantGarde" panose="00000400000000000000" pitchFamily="2" charset="0"/>
                <a:cs typeface="AvantGarde" panose="00000400000000000000" pitchFamily="2" charset="0"/>
              </a:rPr>
              <a:t>1230</a:t>
            </a:r>
            <a:endParaRPr lang="en-US" sz="3600" b="1" spc="-80" dirty="0">
              <a:effectLst/>
              <a:latin typeface="AvantGarde" panose="00000400000000000000" pitchFamily="2" charset="0"/>
              <a:ea typeface="AvantGarde" panose="00000400000000000000" pitchFamily="2" charset="0"/>
              <a:cs typeface="AvantGarde" panose="00000400000000000000" pitchFamily="2" charset="0"/>
            </a:endParaRPr>
          </a:p>
          <a:p>
            <a:pPr marL="514350" indent="-514350" algn="just">
              <a:lnSpc>
                <a:spcPct val="120000"/>
              </a:lnSpc>
              <a:buFontTx/>
              <a:buAutoNum type="alphaLcParenR"/>
            </a:pPr>
            <a:r>
              <a:rPr lang="en-US" sz="3600" b="1" spc="-80" dirty="0" smtClean="0">
                <a:latin typeface="AvantGarde" panose="00000400000000000000" pitchFamily="2" charset="0"/>
                <a:ea typeface="AvantGarde" panose="00000400000000000000" pitchFamily="2" charset="0"/>
                <a:cs typeface="AvantGarde" panose="00000400000000000000" pitchFamily="2" charset="0"/>
              </a:rPr>
              <a:t>1234</a:t>
            </a:r>
            <a:r>
              <a:rPr lang="en-US" sz="3600" spc="-80" dirty="0" smtClean="0">
                <a:latin typeface="AvantGarde" panose="00000400000000000000" pitchFamily="2" charset="0"/>
                <a:ea typeface="AvantGarde" panose="00000400000000000000" pitchFamily="2" charset="0"/>
                <a:cs typeface="AvantGarde" panose="00000400000000000000" pitchFamily="2" charset="0"/>
              </a:rPr>
              <a:t> </a:t>
            </a:r>
            <a:r>
              <a:rPr lang="en-US" sz="3600" spc="-80" dirty="0" err="1">
                <a:latin typeface="AvantGarde" panose="00000400000000000000" pitchFamily="2" charset="0"/>
                <a:ea typeface="AvantGarde" panose="00000400000000000000" pitchFamily="2" charset="0"/>
                <a:cs typeface="AvantGarde" panose="00000400000000000000" pitchFamily="2" charset="0"/>
              </a:rPr>
              <a:t>đến</a:t>
            </a:r>
            <a:r>
              <a:rPr lang="en-US" sz="3600" spc="-80" dirty="0">
                <a:latin typeface="AvantGarde" panose="00000400000000000000" pitchFamily="2" charset="0"/>
                <a:ea typeface="AvantGarde" panose="00000400000000000000" pitchFamily="2" charset="0"/>
                <a:cs typeface="AvantGarde" panose="00000400000000000000" pitchFamily="2" charset="0"/>
              </a:rPr>
              <a:t> </a:t>
            </a:r>
            <a:r>
              <a:rPr lang="en-US" sz="3600" spc="-80" dirty="0" err="1">
                <a:latin typeface="AvantGarde" panose="00000400000000000000" pitchFamily="2" charset="0"/>
                <a:ea typeface="AvantGarde" panose="00000400000000000000" pitchFamily="2" charset="0"/>
                <a:cs typeface="AvantGarde" panose="00000400000000000000" pitchFamily="2" charset="0"/>
              </a:rPr>
              <a:t>hàng</a:t>
            </a:r>
            <a:r>
              <a:rPr lang="en-US" sz="3600" spc="-80" dirty="0">
                <a:latin typeface="AvantGarde" panose="00000400000000000000" pitchFamily="2" charset="0"/>
                <a:ea typeface="AvantGarde" panose="00000400000000000000" pitchFamily="2" charset="0"/>
                <a:cs typeface="AvantGarde" panose="00000400000000000000" pitchFamily="2" charset="0"/>
              </a:rPr>
              <a:t> </a:t>
            </a:r>
            <a:r>
              <a:rPr lang="en-US" sz="3600" spc="-80" dirty="0" err="1">
                <a:latin typeface="AvantGarde" panose="00000400000000000000" pitchFamily="2" charset="0"/>
                <a:ea typeface="AvantGarde" panose="00000400000000000000" pitchFamily="2" charset="0"/>
                <a:cs typeface="AvantGarde" panose="00000400000000000000" pitchFamily="2" charset="0"/>
              </a:rPr>
              <a:t>trăm</a:t>
            </a:r>
            <a:r>
              <a:rPr lang="en-US" sz="3600" spc="-80" dirty="0">
                <a:latin typeface="AvantGarde" panose="00000400000000000000" pitchFamily="2" charset="0"/>
                <a:ea typeface="AvantGarde" panose="00000400000000000000" pitchFamily="2" charset="0"/>
                <a:cs typeface="AvantGarde" panose="00000400000000000000" pitchFamily="2" charset="0"/>
              </a:rPr>
              <a:t> </a:t>
            </a:r>
            <a:r>
              <a:rPr lang="en-US" sz="3600" spc="-80" dirty="0" err="1">
                <a:latin typeface="AvantGarde" panose="00000400000000000000" pitchFamily="2" charset="0"/>
                <a:ea typeface="AvantGarde" panose="00000400000000000000" pitchFamily="2" charset="0"/>
                <a:cs typeface="AvantGarde" panose="00000400000000000000" pitchFamily="2" charset="0"/>
              </a:rPr>
              <a:t>được</a:t>
            </a:r>
            <a:r>
              <a:rPr lang="en-US" sz="3600"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smtClean="0">
                <a:latin typeface="AvantGarde" panose="00000400000000000000" pitchFamily="2" charset="0"/>
                <a:ea typeface="AvantGarde" panose="00000400000000000000" pitchFamily="2" charset="0"/>
                <a:cs typeface="AvantGarde" panose="00000400000000000000" pitchFamily="2" charset="0"/>
              </a:rPr>
              <a:t>1200</a:t>
            </a:r>
            <a:endParaRPr lang="en-US" sz="3600" b="1" spc="-80" dirty="0">
              <a:latin typeface="AvantGarde" panose="00000400000000000000" pitchFamily="2" charset="0"/>
              <a:ea typeface="AvantGarde" panose="00000400000000000000" pitchFamily="2" charset="0"/>
              <a:cs typeface="AvantGarde" panose="00000400000000000000" pitchFamily="2" charset="0"/>
            </a:endParaRPr>
          </a:p>
          <a:p>
            <a:pPr marL="514350" indent="-514350" algn="just">
              <a:lnSpc>
                <a:spcPct val="120000"/>
              </a:lnSpc>
              <a:buFontTx/>
              <a:buAutoNum type="alphaLcParenR"/>
            </a:pPr>
            <a:r>
              <a:rPr lang="en-US" sz="3600" b="1" spc="-80" dirty="0" smtClean="0">
                <a:latin typeface="AvantGarde" panose="00000400000000000000" pitchFamily="2" charset="0"/>
                <a:ea typeface="AvantGarde" panose="00000400000000000000" pitchFamily="2" charset="0"/>
                <a:cs typeface="AvantGarde" panose="00000400000000000000" pitchFamily="2" charset="0"/>
              </a:rPr>
              <a:t>1234</a:t>
            </a:r>
            <a:r>
              <a:rPr lang="en-US" sz="3600" spc="-80" dirty="0" smtClean="0">
                <a:latin typeface="AvantGarde" panose="00000400000000000000" pitchFamily="2" charset="0"/>
                <a:ea typeface="AvantGarde" panose="00000400000000000000" pitchFamily="2" charset="0"/>
                <a:cs typeface="AvantGarde" panose="00000400000000000000" pitchFamily="2" charset="0"/>
              </a:rPr>
              <a:t> </a:t>
            </a:r>
            <a:r>
              <a:rPr lang="en-US" sz="3600" spc="-80" dirty="0" err="1">
                <a:latin typeface="AvantGarde" panose="00000400000000000000" pitchFamily="2" charset="0"/>
                <a:ea typeface="AvantGarde" panose="00000400000000000000" pitchFamily="2" charset="0"/>
                <a:cs typeface="AvantGarde" panose="00000400000000000000" pitchFamily="2" charset="0"/>
              </a:rPr>
              <a:t>đến</a:t>
            </a:r>
            <a:r>
              <a:rPr lang="en-US" sz="3600" spc="-80" dirty="0">
                <a:latin typeface="AvantGarde" panose="00000400000000000000" pitchFamily="2" charset="0"/>
                <a:ea typeface="AvantGarde" panose="00000400000000000000" pitchFamily="2" charset="0"/>
                <a:cs typeface="AvantGarde" panose="00000400000000000000" pitchFamily="2" charset="0"/>
              </a:rPr>
              <a:t> </a:t>
            </a:r>
            <a:r>
              <a:rPr lang="en-US" sz="3600" spc="-80" dirty="0" err="1">
                <a:latin typeface="AvantGarde" panose="00000400000000000000" pitchFamily="2" charset="0"/>
                <a:ea typeface="AvantGarde" panose="00000400000000000000" pitchFamily="2" charset="0"/>
                <a:cs typeface="AvantGarde" panose="00000400000000000000" pitchFamily="2" charset="0"/>
              </a:rPr>
              <a:t>hàng</a:t>
            </a:r>
            <a:r>
              <a:rPr lang="en-US" sz="3600" spc="-80" dirty="0">
                <a:latin typeface="AvantGarde" panose="00000400000000000000" pitchFamily="2" charset="0"/>
                <a:ea typeface="AvantGarde" panose="00000400000000000000" pitchFamily="2" charset="0"/>
                <a:cs typeface="AvantGarde" panose="00000400000000000000" pitchFamily="2" charset="0"/>
              </a:rPr>
              <a:t> </a:t>
            </a:r>
            <a:r>
              <a:rPr lang="en-US" sz="3600" spc="-80" dirty="0" err="1">
                <a:latin typeface="AvantGarde" panose="00000400000000000000" pitchFamily="2" charset="0"/>
                <a:ea typeface="AvantGarde" panose="00000400000000000000" pitchFamily="2" charset="0"/>
                <a:cs typeface="AvantGarde" panose="00000400000000000000" pitchFamily="2" charset="0"/>
              </a:rPr>
              <a:t>nghìn</a:t>
            </a:r>
            <a:r>
              <a:rPr lang="en-US" sz="3600" spc="-80" dirty="0">
                <a:latin typeface="AvantGarde" panose="00000400000000000000" pitchFamily="2" charset="0"/>
                <a:ea typeface="AvantGarde" panose="00000400000000000000" pitchFamily="2" charset="0"/>
                <a:cs typeface="AvantGarde" panose="00000400000000000000" pitchFamily="2" charset="0"/>
              </a:rPr>
              <a:t> </a:t>
            </a:r>
            <a:r>
              <a:rPr lang="en-US" sz="3600" spc="-80" dirty="0" err="1">
                <a:latin typeface="AvantGarde" panose="00000400000000000000" pitchFamily="2" charset="0"/>
                <a:ea typeface="AvantGarde" panose="00000400000000000000" pitchFamily="2" charset="0"/>
                <a:cs typeface="AvantGarde" panose="00000400000000000000" pitchFamily="2" charset="0"/>
              </a:rPr>
              <a:t>được</a:t>
            </a:r>
            <a:r>
              <a:rPr lang="en-US" sz="3600"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smtClean="0">
                <a:latin typeface="AvantGarde" panose="00000400000000000000" pitchFamily="2" charset="0"/>
                <a:ea typeface="AvantGarde" panose="00000400000000000000" pitchFamily="2" charset="0"/>
                <a:cs typeface="AvantGarde" panose="00000400000000000000" pitchFamily="2" charset="0"/>
              </a:rPr>
              <a:t>1000</a:t>
            </a:r>
            <a:endParaRPr lang="en-US" sz="3600" b="1" spc="-80" dirty="0">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150272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wipe(left)">
                                      <p:cBhvr>
                                        <p:cTn id="26" dur="500"/>
                                        <p:tgtEl>
                                          <p:spTgt spid="1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animEffect transition="in" filter="wipe(left)">
                                      <p:cBhvr>
                                        <p:cTn id="31" dur="500"/>
                                        <p:tgtEl>
                                          <p:spTgt spid="1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3">
                                            <p:txEl>
                                              <p:pRg st="2" end="2"/>
                                            </p:txEl>
                                          </p:spTgt>
                                        </p:tgtEl>
                                        <p:attrNameLst>
                                          <p:attrName>style.visibility</p:attrName>
                                        </p:attrNameLst>
                                      </p:cBhvr>
                                      <p:to>
                                        <p:strVal val="visible"/>
                                      </p:to>
                                    </p:set>
                                    <p:animEffect transition="in" filter="wipe(left)">
                                      <p:cBhvr>
                                        <p:cTn id="36"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8DFD911C-5C2C-638B-2A58-0E8F060666F2}"/>
              </a:ext>
            </a:extLst>
          </p:cNvPr>
          <p:cNvSpPr txBox="1"/>
          <p:nvPr/>
        </p:nvSpPr>
        <p:spPr>
          <a:xfrm>
            <a:off x="381000" y="304800"/>
            <a:ext cx="357470" cy="677108"/>
          </a:xfrm>
          <a:prstGeom prst="rect">
            <a:avLst/>
          </a:prstGeom>
          <a:noFill/>
        </p:spPr>
        <p:txBody>
          <a:bodyPr wrap="none" lIns="0" tIns="0" rIns="0" bIns="0" rtlCol="0">
            <a:spAutoFit/>
          </a:bodyPr>
          <a:lstStyle/>
          <a:p>
            <a:pPr algn="l"/>
            <a:r>
              <a:rPr lang="en-US" sz="4400">
                <a:ln w="12700">
                  <a:solidFill>
                    <a:schemeClr val="accent2">
                      <a:lumMod val="50000"/>
                    </a:schemeClr>
                  </a:solidFill>
                </a:ln>
                <a:solidFill>
                  <a:srgbClr val="C8DEB0"/>
                </a:solidFill>
                <a:latin typeface="SVN-Ziclets" panose="02000603000000000000" pitchFamily="2" charset="0"/>
              </a:rPr>
              <a:t>4</a:t>
            </a:r>
          </a:p>
        </p:txBody>
      </p:sp>
      <p:sp>
        <p:nvSpPr>
          <p:cNvPr id="6" name="Hộp Văn bản 5">
            <a:extLst>
              <a:ext uri="{FF2B5EF4-FFF2-40B4-BE49-F238E27FC236}">
                <a16:creationId xmlns="" xmlns:a16="http://schemas.microsoft.com/office/drawing/2014/main" id="{02034868-3E7D-F113-FF0E-32C275CD7A9B}"/>
              </a:ext>
            </a:extLst>
          </p:cNvPr>
          <p:cNvSpPr txBox="1"/>
          <p:nvPr/>
        </p:nvSpPr>
        <p:spPr>
          <a:xfrm>
            <a:off x="1219200" y="762000"/>
            <a:ext cx="10363200" cy="492443"/>
          </a:xfrm>
          <a:prstGeom prst="rect">
            <a:avLst/>
          </a:prstGeom>
          <a:noFill/>
        </p:spPr>
        <p:txBody>
          <a:bodyPr wrap="square" lIns="0" tIns="0" rIns="0" bIns="0" rtlCol="0">
            <a:spAutoFit/>
          </a:bodyPr>
          <a:lstStyle/>
          <a:p>
            <a:pPr algn="l"/>
            <a:r>
              <a:rPr lang="en-US" sz="3200">
                <a:solidFill>
                  <a:srgbClr val="0070C0"/>
                </a:solidFill>
                <a:latin typeface="AvantGarde" panose="00000400000000000000" pitchFamily="2" charset="0"/>
                <a:ea typeface="AvantGarde" panose="00000400000000000000" pitchFamily="2" charset="0"/>
                <a:cs typeface="AvantGarde" panose="00000400000000000000" pitchFamily="2" charset="0"/>
              </a:rPr>
              <a:t>Chọn chữ đặt trước câu trả lời đúng:</a:t>
            </a:r>
            <a:endParaRPr lang="en-US" sz="320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5" name="Hình ảnh 4">
            <a:extLst>
              <a:ext uri="{FF2B5EF4-FFF2-40B4-BE49-F238E27FC236}">
                <a16:creationId xmlns="" xmlns:a16="http://schemas.microsoft.com/office/drawing/2014/main" id="{C27D5B1C-2380-0995-869F-016DF5F65DCB}"/>
              </a:ext>
            </a:extLst>
          </p:cNvPr>
          <p:cNvPicPr>
            <a:picLocks noChangeAspect="1"/>
          </p:cNvPicPr>
          <p:nvPr/>
        </p:nvPicPr>
        <p:blipFill rotWithShape="1">
          <a:blip r:embed="rId2">
            <a:extLst>
              <a:ext uri="{28A0092B-C50C-407E-A947-70E740481C1C}">
                <a14:useLocalDpi xmlns:a14="http://schemas.microsoft.com/office/drawing/2010/main" val="0"/>
              </a:ext>
            </a:extLst>
          </a:blip>
          <a:srcRect l="11334" t="33261" r="1971" b="11318"/>
          <a:stretch/>
        </p:blipFill>
        <p:spPr>
          <a:xfrm>
            <a:off x="844267" y="2057400"/>
            <a:ext cx="10503467" cy="2566555"/>
          </a:xfrm>
          <a:prstGeom prst="rect">
            <a:avLst/>
          </a:prstGeom>
        </p:spPr>
      </p:pic>
      <p:sp>
        <p:nvSpPr>
          <p:cNvPr id="10" name="Hình Bầu dục 9">
            <a:extLst>
              <a:ext uri="{FF2B5EF4-FFF2-40B4-BE49-F238E27FC236}">
                <a16:creationId xmlns="" xmlns:a16="http://schemas.microsoft.com/office/drawing/2014/main" id="{70944524-CA6D-D260-DB71-ACB045C5E566}"/>
              </a:ext>
            </a:extLst>
          </p:cNvPr>
          <p:cNvSpPr/>
          <p:nvPr/>
        </p:nvSpPr>
        <p:spPr>
          <a:xfrm>
            <a:off x="6705600" y="2667000"/>
            <a:ext cx="609600"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ình Bầu dục 10">
            <a:extLst>
              <a:ext uri="{FF2B5EF4-FFF2-40B4-BE49-F238E27FC236}">
                <a16:creationId xmlns="" xmlns:a16="http://schemas.microsoft.com/office/drawing/2014/main" id="{8862D025-EA9F-2C3F-CAD8-3D03CB583C1E}"/>
              </a:ext>
            </a:extLst>
          </p:cNvPr>
          <p:cNvSpPr/>
          <p:nvPr/>
        </p:nvSpPr>
        <p:spPr>
          <a:xfrm>
            <a:off x="9705372" y="4087661"/>
            <a:ext cx="609600"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364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1)">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heel(1)">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Chủ đề Offic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203</TotalTime>
  <Words>296</Words>
  <Application>Microsoft Office PowerPoint</Application>
  <PresentationFormat>Custom</PresentationFormat>
  <Paragraphs>47</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7: Hiện nay, Việt Nam đã có những chuyến bay thẳng từ Thủ đô Hà Nội đến nhiều thủ đô của các quốc gia khác. Để bay thẳng từ Thủ đô Hà Nội đến Thủ đô Pa-ri của nước Pháp, máy bay phải vượt qua quãng đường dài khoảng 9190 km. Em hãy làm tròn độ dài quãng đường này đến hàng nghìn.</vt:lpstr>
    </vt:vector>
  </TitlesOfParts>
  <Manager>9Slide.vn</Manager>
  <Company>9Slide.vn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MY PC</dc:creator>
  <cp:keywords>9Slide</cp:keywords>
  <dc:description>9Slide.vn</dc:description>
  <cp:lastModifiedBy>Admin</cp:lastModifiedBy>
  <cp:revision>28</cp:revision>
  <dcterms:created xsi:type="dcterms:W3CDTF">2023-01-15T09:20:24Z</dcterms:created>
  <dcterms:modified xsi:type="dcterms:W3CDTF">2023-02-15T00:49:19Z</dcterms:modified>
  <cp:category>9Slide.vn</cp:category>
  <cp:contentStatus>9Slide</cp:contentStatus>
</cp:coreProperties>
</file>