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wav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5" r:id="rId1"/>
    <p:sldMasterId id="2147483707" r:id="rId2"/>
  </p:sldMasterIdLst>
  <p:notesMasterIdLst>
    <p:notesMasterId r:id="rId25"/>
  </p:notesMasterIdLst>
  <p:sldIdLst>
    <p:sldId id="313" r:id="rId3"/>
    <p:sldId id="300" r:id="rId4"/>
    <p:sldId id="314" r:id="rId5"/>
    <p:sldId id="326" r:id="rId6"/>
    <p:sldId id="316" r:id="rId7"/>
    <p:sldId id="317" r:id="rId8"/>
    <p:sldId id="327" r:id="rId9"/>
    <p:sldId id="302" r:id="rId10"/>
    <p:sldId id="318" r:id="rId11"/>
    <p:sldId id="319" r:id="rId12"/>
    <p:sldId id="304" r:id="rId13"/>
    <p:sldId id="307" r:id="rId14"/>
    <p:sldId id="308" r:id="rId15"/>
    <p:sldId id="310" r:id="rId16"/>
    <p:sldId id="311" r:id="rId17"/>
    <p:sldId id="320" r:id="rId18"/>
    <p:sldId id="331" r:id="rId19"/>
    <p:sldId id="328" r:id="rId20"/>
    <p:sldId id="329" r:id="rId21"/>
    <p:sldId id="330" r:id="rId22"/>
    <p:sldId id="332" r:id="rId23"/>
    <p:sldId id="333" r:id="rId24"/>
  </p:sldIdLst>
  <p:sldSz cx="9144000" cy="5143500" type="screen16x9"/>
  <p:notesSz cx="6858000" cy="9144000"/>
  <p:embeddedFontLst>
    <p:embeddedFont>
      <p:font typeface="Wingdings 2" pitchFamily="18" charset="2"/>
      <p:regular r:id="rId26"/>
    </p:embeddedFont>
    <p:embeddedFont>
      <p:font typeface="Varela Round" charset="-79"/>
      <p:regular r:id="rId27"/>
    </p:embeddedFont>
    <p:embeddedFont>
      <p:font typeface="Nixie One" charset="0"/>
      <p:regular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84BE510-23DD-4598-8B02-D3138C75B4C9}">
  <a:tblStyle styleId="{484BE510-23DD-4598-8B02-D3138C75B4C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33" autoAdjust="0"/>
  </p:normalViewPr>
  <p:slideViewPr>
    <p:cSldViewPr>
      <p:cViewPr varScale="1">
        <p:scale>
          <a:sx n="110" d="100"/>
          <a:sy n="110" d="100"/>
        </p:scale>
        <p:origin x="-658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1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3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2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542216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69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spcFirstLastPara="1" wrap="square" lIns="91423" tIns="91423" rIns="91423" bIns="91423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name="adj" fmla="val 29778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name="adj" fmla="val 11909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name="adj" fmla="val 42915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3164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3847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39" indent="0">
              <a:buNone/>
              <a:defRPr sz="1500" b="1"/>
            </a:lvl2pPr>
            <a:lvl3pPr marL="685681" indent="0">
              <a:buNone/>
              <a:defRPr sz="1400" b="1"/>
            </a:lvl3pPr>
            <a:lvl4pPr marL="1028522" indent="0">
              <a:buNone/>
              <a:defRPr sz="1200" b="1"/>
            </a:lvl4pPr>
            <a:lvl5pPr marL="1371362" indent="0">
              <a:buNone/>
              <a:defRPr sz="1200" b="1"/>
            </a:lvl5pPr>
            <a:lvl6pPr marL="1714205" indent="0">
              <a:buNone/>
              <a:defRPr sz="1200" b="1"/>
            </a:lvl6pPr>
            <a:lvl7pPr marL="2057042" indent="0">
              <a:buNone/>
              <a:defRPr sz="1200" b="1"/>
            </a:lvl7pPr>
            <a:lvl8pPr marL="2399880" indent="0">
              <a:buNone/>
              <a:defRPr sz="1200" b="1"/>
            </a:lvl8pPr>
            <a:lvl9pPr marL="2742719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1878806"/>
            <a:ext cx="3868737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39" indent="0">
              <a:buNone/>
              <a:defRPr sz="1500" b="1"/>
            </a:lvl2pPr>
            <a:lvl3pPr marL="685681" indent="0">
              <a:buNone/>
              <a:defRPr sz="1400" b="1"/>
            </a:lvl3pPr>
            <a:lvl4pPr marL="1028522" indent="0">
              <a:buNone/>
              <a:defRPr sz="1200" b="1"/>
            </a:lvl4pPr>
            <a:lvl5pPr marL="1371362" indent="0">
              <a:buNone/>
              <a:defRPr sz="1200" b="1"/>
            </a:lvl5pPr>
            <a:lvl6pPr marL="1714205" indent="0">
              <a:buNone/>
              <a:defRPr sz="1200" b="1"/>
            </a:lvl6pPr>
            <a:lvl7pPr marL="2057042" indent="0">
              <a:buNone/>
              <a:defRPr sz="1200" b="1"/>
            </a:lvl7pPr>
            <a:lvl8pPr marL="2399880" indent="0">
              <a:buNone/>
              <a:defRPr sz="1200" b="1"/>
            </a:lvl8pPr>
            <a:lvl9pPr marL="2742719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788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A7EB1DFB-B42F-458F-97A0-3ECF76F1D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0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71C09699-05A3-44A8-A5D9-453E93754E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87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CD1DC1C2-953B-44E9-8B73-84F382D1A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94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9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0581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9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39" indent="0">
              <a:buNone/>
              <a:defRPr sz="1100"/>
            </a:lvl2pPr>
            <a:lvl3pPr marL="685681" indent="0">
              <a:buNone/>
              <a:defRPr sz="900"/>
            </a:lvl3pPr>
            <a:lvl4pPr marL="1028522" indent="0">
              <a:buNone/>
              <a:defRPr sz="800"/>
            </a:lvl4pPr>
            <a:lvl5pPr marL="1371362" indent="0">
              <a:buNone/>
              <a:defRPr sz="800"/>
            </a:lvl5pPr>
            <a:lvl6pPr marL="1714205" indent="0">
              <a:buNone/>
              <a:defRPr sz="800"/>
            </a:lvl6pPr>
            <a:lvl7pPr marL="2057042" indent="0">
              <a:buNone/>
              <a:defRPr sz="800"/>
            </a:lvl7pPr>
            <a:lvl8pPr marL="2399880" indent="0">
              <a:buNone/>
              <a:defRPr sz="800"/>
            </a:lvl8pPr>
            <a:lvl9pPr marL="274271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048F11F9-18CE-4308-864E-82B4BA750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17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9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0581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39" indent="0">
              <a:buNone/>
              <a:defRPr sz="2100"/>
            </a:lvl2pPr>
            <a:lvl3pPr marL="685681" indent="0">
              <a:buNone/>
              <a:defRPr sz="1800"/>
            </a:lvl3pPr>
            <a:lvl4pPr marL="1028522" indent="0">
              <a:buNone/>
              <a:defRPr sz="1500"/>
            </a:lvl4pPr>
            <a:lvl5pPr marL="1371362" indent="0">
              <a:buNone/>
              <a:defRPr sz="1500"/>
            </a:lvl5pPr>
            <a:lvl6pPr marL="1714205" indent="0">
              <a:buNone/>
              <a:defRPr sz="1500"/>
            </a:lvl6pPr>
            <a:lvl7pPr marL="2057042" indent="0">
              <a:buNone/>
              <a:defRPr sz="1500"/>
            </a:lvl7pPr>
            <a:lvl8pPr marL="2399880" indent="0">
              <a:buNone/>
              <a:defRPr sz="1500"/>
            </a:lvl8pPr>
            <a:lvl9pPr marL="2742719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9" y="1543052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39" indent="0">
              <a:buNone/>
              <a:defRPr sz="1100"/>
            </a:lvl2pPr>
            <a:lvl3pPr marL="685681" indent="0">
              <a:buNone/>
              <a:defRPr sz="900"/>
            </a:lvl3pPr>
            <a:lvl4pPr marL="1028522" indent="0">
              <a:buNone/>
              <a:defRPr sz="800"/>
            </a:lvl4pPr>
            <a:lvl5pPr marL="1371362" indent="0">
              <a:buNone/>
              <a:defRPr sz="800"/>
            </a:lvl5pPr>
            <a:lvl6pPr marL="1714205" indent="0">
              <a:buNone/>
              <a:defRPr sz="800"/>
            </a:lvl6pPr>
            <a:lvl7pPr marL="2057042" indent="0">
              <a:buNone/>
              <a:defRPr sz="800"/>
            </a:lvl7pPr>
            <a:lvl8pPr marL="2399880" indent="0">
              <a:buNone/>
              <a:defRPr sz="800"/>
            </a:lvl8pPr>
            <a:lvl9pPr marL="274271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2B938142-11E6-4409-B82A-D4DF12EFD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23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0C78B49F-5B36-439C-8285-41E764B8B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32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6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6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9D6410D4-CC45-4D95-AA93-0953AB66B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821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6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34E2CCA8-1233-45E8-B671-E7699CE37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06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2"/>
            <a:ext cx="4038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54"/>
            <a:ext cx="4038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6147609D-0886-41EF-9727-0F8FAC954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531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200155"/>
            <a:ext cx="8229600" cy="3394472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088FDC77-A58B-4394-81AE-B17AAEE328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5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"/>
          <p:cNvSpPr txBox="1">
            <a:spLocks noGrp="1"/>
          </p:cNvSpPr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spcFirstLastPara="1" wrap="square" lIns="91423" tIns="91423" rIns="91423" bIns="91423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7"/>
          <p:cNvSpPr txBox="1">
            <a:spLocks noGrp="1"/>
          </p:cNvSpPr>
          <p:nvPr>
            <p:ph type="body" idx="1"/>
          </p:nvPr>
        </p:nvSpPr>
        <p:spPr>
          <a:xfrm>
            <a:off x="2935875" y="1550150"/>
            <a:ext cx="2560500" cy="33759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98" name="Google Shape;98;p7"/>
          <p:cNvSpPr txBox="1">
            <a:spLocks noGrp="1"/>
          </p:cNvSpPr>
          <p:nvPr>
            <p:ph type="body" idx="2"/>
          </p:nvPr>
        </p:nvSpPr>
        <p:spPr>
          <a:xfrm>
            <a:off x="5650849" y="1550150"/>
            <a:ext cx="2560500" cy="33759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99" name="Google Shape;99;p7"/>
          <p:cNvSpPr/>
          <p:nvPr/>
        </p:nvSpPr>
        <p:spPr>
          <a:xfrm>
            <a:off x="-358950" y="2194400"/>
            <a:ext cx="2347200" cy="2347200"/>
          </a:xfrm>
          <a:prstGeom prst="donut">
            <a:avLst>
              <a:gd name="adj" fmla="val 36789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00" name="Google Shape;100;p7"/>
          <p:cNvSpPr/>
          <p:nvPr/>
        </p:nvSpPr>
        <p:spPr>
          <a:xfrm>
            <a:off x="198450" y="-321125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E8004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01" name="Google Shape;101;p7"/>
          <p:cNvSpPr/>
          <p:nvPr/>
        </p:nvSpPr>
        <p:spPr>
          <a:xfrm>
            <a:off x="198450" y="420475"/>
            <a:ext cx="657600" cy="657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02" name="Google Shape;102;p7"/>
          <p:cNvSpPr/>
          <p:nvPr/>
        </p:nvSpPr>
        <p:spPr>
          <a:xfrm>
            <a:off x="1177051" y="657475"/>
            <a:ext cx="846900" cy="846900"/>
          </a:xfrm>
          <a:prstGeom prst="donut">
            <a:avLst>
              <a:gd name="adj" fmla="val 22275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03" name="Google Shape;103;p7"/>
          <p:cNvSpPr/>
          <p:nvPr/>
        </p:nvSpPr>
        <p:spPr>
          <a:xfrm>
            <a:off x="887650" y="4142300"/>
            <a:ext cx="1207800" cy="12078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04" name="Google Shape;104;p7"/>
          <p:cNvSpPr/>
          <p:nvPr/>
        </p:nvSpPr>
        <p:spPr>
          <a:xfrm>
            <a:off x="153675" y="4799600"/>
            <a:ext cx="550500" cy="550500"/>
          </a:xfrm>
          <a:prstGeom prst="donut">
            <a:avLst>
              <a:gd name="adj" fmla="val 18606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05" name="Google Shape;105;p7"/>
          <p:cNvSpPr/>
          <p:nvPr/>
        </p:nvSpPr>
        <p:spPr>
          <a:xfrm>
            <a:off x="1172525" y="1696950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06" name="Google Shape;106;p7"/>
          <p:cNvSpPr/>
          <p:nvPr/>
        </p:nvSpPr>
        <p:spPr>
          <a:xfrm>
            <a:off x="7844250" y="6192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07" name="Google Shape;107;p7"/>
          <p:cNvSpPr/>
          <p:nvPr/>
        </p:nvSpPr>
        <p:spPr>
          <a:xfrm>
            <a:off x="7515500" y="-72500"/>
            <a:ext cx="397500" cy="397500"/>
          </a:xfrm>
          <a:prstGeom prst="donut">
            <a:avLst>
              <a:gd name="adj" fmla="val 30568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08" name="Google Shape;108;p7"/>
          <p:cNvSpPr/>
          <p:nvPr/>
        </p:nvSpPr>
        <p:spPr>
          <a:xfrm>
            <a:off x="8651500" y="1030850"/>
            <a:ext cx="304800" cy="3048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09" name="Google Shape;109;p7"/>
          <p:cNvSpPr/>
          <p:nvPr/>
        </p:nvSpPr>
        <p:spPr>
          <a:xfrm>
            <a:off x="8097900" y="167450"/>
            <a:ext cx="741600" cy="741600"/>
          </a:xfrm>
          <a:prstGeom prst="donut">
            <a:avLst>
              <a:gd name="adj" fmla="val 8064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10" name="Google Shape;110;p7"/>
          <p:cNvSpPr/>
          <p:nvPr/>
        </p:nvSpPr>
        <p:spPr>
          <a:xfrm>
            <a:off x="8394750" y="15043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11" name="Google Shape;111;p7"/>
          <p:cNvSpPr/>
          <p:nvPr/>
        </p:nvSpPr>
        <p:spPr>
          <a:xfrm>
            <a:off x="-205625" y="2347725"/>
            <a:ext cx="2040600" cy="20406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305125" y="-214450"/>
            <a:ext cx="765300" cy="7653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13" name="Google Shape;113;p7"/>
          <p:cNvSpPr/>
          <p:nvPr/>
        </p:nvSpPr>
        <p:spPr>
          <a:xfrm>
            <a:off x="8532600" y="911950"/>
            <a:ext cx="542700" cy="542700"/>
          </a:xfrm>
          <a:prstGeom prst="ellipse">
            <a:avLst/>
          </a:prstGeom>
          <a:noFill/>
          <a:ln w="9525" cap="flat" cmpd="sng">
            <a:solidFill>
              <a:srgbClr val="F8BB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14" name="Google Shape;114;p7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213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"/>
          <p:cNvSpPr/>
          <p:nvPr/>
        </p:nvSpPr>
        <p:spPr>
          <a:xfrm>
            <a:off x="8638525" y="1472600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ED4A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17" name="Google Shape;117;p8"/>
          <p:cNvSpPr txBox="1">
            <a:spLocks noGrp="1"/>
          </p:cNvSpPr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spcFirstLastPara="1" wrap="square" lIns="91423" tIns="91423" rIns="91423" bIns="91423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8"/>
          <p:cNvSpPr txBox="1">
            <a:spLocks noGrp="1"/>
          </p:cNvSpPr>
          <p:nvPr>
            <p:ph type="body" idx="1"/>
          </p:nvPr>
        </p:nvSpPr>
        <p:spPr>
          <a:xfrm>
            <a:off x="2935875" y="1550150"/>
            <a:ext cx="1700400" cy="33756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marL="457189" lvl="0" indent="-317492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marL="914378" lvl="1" indent="-317492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marL="1371566" lvl="2" indent="-317492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marL="1828754" lvl="3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5943" lvl="4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132" lvl="5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320" lvl="6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509" lvl="7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697" lvl="8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19" name="Google Shape;119;p8"/>
          <p:cNvSpPr txBox="1">
            <a:spLocks noGrp="1"/>
          </p:cNvSpPr>
          <p:nvPr>
            <p:ph type="body" idx="2"/>
          </p:nvPr>
        </p:nvSpPr>
        <p:spPr>
          <a:xfrm>
            <a:off x="4723373" y="1550150"/>
            <a:ext cx="1700400" cy="33756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marL="457189" lvl="0" indent="-317492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marL="914378" lvl="1" indent="-317492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marL="1371566" lvl="2" indent="-317492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marL="1828754" lvl="3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5943" lvl="4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132" lvl="5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320" lvl="6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509" lvl="7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697" lvl="8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20" name="Google Shape;120;p8"/>
          <p:cNvSpPr txBox="1">
            <a:spLocks noGrp="1"/>
          </p:cNvSpPr>
          <p:nvPr>
            <p:ph type="body" idx="3"/>
          </p:nvPr>
        </p:nvSpPr>
        <p:spPr>
          <a:xfrm>
            <a:off x="6510871" y="1550150"/>
            <a:ext cx="1700400" cy="33756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marL="457189" lvl="0" indent="-317492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marL="914378" lvl="1" indent="-317492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marL="1371566" lvl="2" indent="-317492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marL="1828754" lvl="3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5943" lvl="4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132" lvl="5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320" lvl="6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509" lvl="7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697" lvl="8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21" name="Google Shape;121;p8"/>
          <p:cNvSpPr/>
          <p:nvPr/>
        </p:nvSpPr>
        <p:spPr>
          <a:xfrm>
            <a:off x="1016475" y="2981600"/>
            <a:ext cx="440400" cy="4404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22" name="Google Shape;122;p8"/>
          <p:cNvSpPr/>
          <p:nvPr/>
        </p:nvSpPr>
        <p:spPr>
          <a:xfrm>
            <a:off x="-68725" y="3346150"/>
            <a:ext cx="819600" cy="819600"/>
          </a:xfrm>
          <a:prstGeom prst="ellipse">
            <a:avLst/>
          </a:prstGeom>
          <a:noFill/>
          <a:ln w="9525" cap="flat" cmpd="sng">
            <a:solidFill>
              <a:srgbClr val="00D1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23" name="Google Shape;123;p8"/>
          <p:cNvSpPr/>
          <p:nvPr/>
        </p:nvSpPr>
        <p:spPr>
          <a:xfrm>
            <a:off x="1361475" y="140725"/>
            <a:ext cx="862800" cy="863400"/>
          </a:xfrm>
          <a:prstGeom prst="donut">
            <a:avLst>
              <a:gd name="adj" fmla="val 43200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24" name="Google Shape;124;p8"/>
          <p:cNvSpPr/>
          <p:nvPr/>
        </p:nvSpPr>
        <p:spPr>
          <a:xfrm>
            <a:off x="1438125" y="3422000"/>
            <a:ext cx="1062000" cy="1062000"/>
          </a:xfrm>
          <a:prstGeom prst="donut">
            <a:avLst>
              <a:gd name="adj" fmla="val 9905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25" name="Google Shape;125;p8"/>
          <p:cNvSpPr/>
          <p:nvPr/>
        </p:nvSpPr>
        <p:spPr>
          <a:xfrm>
            <a:off x="2059425" y="1112475"/>
            <a:ext cx="304800" cy="3048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26" name="Google Shape;126;p8"/>
          <p:cNvSpPr/>
          <p:nvPr/>
        </p:nvSpPr>
        <p:spPr>
          <a:xfrm>
            <a:off x="8723500" y="27022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27" name="Google Shape;127;p8"/>
          <p:cNvSpPr/>
          <p:nvPr/>
        </p:nvSpPr>
        <p:spPr>
          <a:xfrm>
            <a:off x="8546800" y="608625"/>
            <a:ext cx="397500" cy="397500"/>
          </a:xfrm>
          <a:prstGeom prst="donut">
            <a:avLst>
              <a:gd name="adj" fmla="val 8754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28" name="Google Shape;128;p8"/>
          <p:cNvSpPr/>
          <p:nvPr/>
        </p:nvSpPr>
        <p:spPr>
          <a:xfrm>
            <a:off x="8211275" y="1152650"/>
            <a:ext cx="397500" cy="3975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29" name="Google Shape;129;p8"/>
          <p:cNvSpPr/>
          <p:nvPr/>
        </p:nvSpPr>
        <p:spPr>
          <a:xfrm>
            <a:off x="7599600" y="-275250"/>
            <a:ext cx="741600" cy="741600"/>
          </a:xfrm>
          <a:prstGeom prst="donut">
            <a:avLst>
              <a:gd name="adj" fmla="val 39163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30" name="Google Shape;130;p8"/>
          <p:cNvSpPr/>
          <p:nvPr/>
        </p:nvSpPr>
        <p:spPr>
          <a:xfrm>
            <a:off x="9033775" y="1867850"/>
            <a:ext cx="188100" cy="1881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31" name="Google Shape;131;p8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name="adj" fmla="val 21094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32" name="Google Shape;132;p8"/>
          <p:cNvSpPr/>
          <p:nvPr/>
        </p:nvSpPr>
        <p:spPr>
          <a:xfrm>
            <a:off x="1016475" y="4091700"/>
            <a:ext cx="1207800" cy="120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33" name="Google Shape;133;p8"/>
          <p:cNvSpPr/>
          <p:nvPr/>
        </p:nvSpPr>
        <p:spPr>
          <a:xfrm>
            <a:off x="204075" y="927925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34" name="Google Shape;134;p8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9810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73" name="Google Shape;173;p11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74" name="Google Shape;174;p11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name="adj" fmla="val 18608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75" name="Google Shape;175;p11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name="adj" fmla="val 37879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76" name="Google Shape;176;p11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77" name="Google Shape;177;p11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ED4A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78" name="Google Shape;178;p11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name="adj" fmla="val 8754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79" name="Google Shape;179;p11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80" name="Google Shape;180;p11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name="adj" fmla="val 39163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81" name="Google Shape;181;p11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82" name="Google Shape;182;p11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name="adj" fmla="val 30568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83" name="Google Shape;183;p11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84" name="Google Shape;184;p11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85" name="Google Shape;185;p11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w="9525" cap="flat" cmpd="sng">
            <a:solidFill>
              <a:srgbClr val="F8BB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86" name="Google Shape;186;p11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>
              <a:ea typeface="+mn-ea"/>
            </a:endParaRPr>
          </a:p>
        </p:txBody>
      </p:sp>
      <p:sp>
        <p:nvSpPr>
          <p:cNvPr id="187" name="Google Shape;187;p11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fld id="{00000000-1234-1234-1234-123412341234}" type="slidenum">
              <a:rPr lang="en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30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>
          <a:xfrm>
            <a:off x="6172200" y="4616055"/>
            <a:ext cx="2133600" cy="273844"/>
          </a:xfrm>
          <a:prstGeom prst="rect">
            <a:avLst/>
          </a:prstGeom>
        </p:spPr>
        <p:txBody>
          <a:bodyPr lIns="91438" tIns="45719" rIns="91438" bIns="45719"/>
          <a:lstStyle/>
          <a:p>
            <a:fld id="{19F811B3-308E-4473-A7BE-0D97A6251E27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B9FE74-5DF5-4B15-A227-D40D83AE4FC2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>
          <a:xfrm>
            <a:off x="822960" y="4616055"/>
            <a:ext cx="4572000" cy="273844"/>
          </a:xfrm>
          <a:prstGeom prst="rect">
            <a:avLst/>
          </a:prstGeom>
        </p:spPr>
        <p:txBody>
          <a:bodyPr lIns="91438" tIns="45719" rIns="91438" bIns="45719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34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39" indent="0" algn="ctr">
              <a:buNone/>
              <a:defRPr sz="1500"/>
            </a:lvl2pPr>
            <a:lvl3pPr marL="685681" indent="0" algn="ctr">
              <a:buNone/>
              <a:defRPr sz="1400"/>
            </a:lvl3pPr>
            <a:lvl4pPr marL="1028522" indent="0" algn="ctr">
              <a:buNone/>
              <a:defRPr sz="1200"/>
            </a:lvl4pPr>
            <a:lvl5pPr marL="1371362" indent="0" algn="ctr">
              <a:buNone/>
              <a:defRPr sz="1200"/>
            </a:lvl5pPr>
            <a:lvl6pPr marL="1714205" indent="0" algn="ctr">
              <a:buNone/>
              <a:defRPr sz="1200"/>
            </a:lvl6pPr>
            <a:lvl7pPr marL="2057042" indent="0" algn="ctr">
              <a:buNone/>
              <a:defRPr sz="1200"/>
            </a:lvl7pPr>
            <a:lvl8pPr marL="2399880" indent="0" algn="ctr">
              <a:buNone/>
              <a:defRPr sz="1200"/>
            </a:lvl8pPr>
            <a:lvl9pPr marL="2742719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42FFCDF2-281F-433E-B7DB-E2CFEF3DC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73A84C91-506B-4F66-8157-766FA1498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17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105"/>
            <a:ext cx="7886700" cy="1125140"/>
          </a:xfrm>
        </p:spPr>
        <p:txBody>
          <a:bodyPr/>
          <a:lstStyle>
            <a:lvl1pPr marL="0" indent="0">
              <a:buNone/>
              <a:defRPr sz="1800"/>
            </a:lvl1pPr>
            <a:lvl2pPr marL="342839" indent="0">
              <a:buNone/>
              <a:defRPr sz="1500"/>
            </a:lvl2pPr>
            <a:lvl3pPr marL="685681" indent="0">
              <a:buNone/>
              <a:defRPr sz="1400"/>
            </a:lvl3pPr>
            <a:lvl4pPr marL="1028522" indent="0">
              <a:buNone/>
              <a:defRPr sz="1200"/>
            </a:lvl4pPr>
            <a:lvl5pPr marL="1371362" indent="0">
              <a:buNone/>
              <a:defRPr sz="1200"/>
            </a:lvl5pPr>
            <a:lvl6pPr marL="1714205" indent="0">
              <a:buNone/>
              <a:defRPr sz="1200"/>
            </a:lvl6pPr>
            <a:lvl7pPr marL="2057042" indent="0">
              <a:buNone/>
              <a:defRPr sz="1200"/>
            </a:lvl7pPr>
            <a:lvl8pPr marL="2399880" indent="0">
              <a:buNone/>
              <a:defRPr sz="1200"/>
            </a:lvl8pPr>
            <a:lvl9pPr marL="2742719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D4FE8296-89C1-45A0-A331-C66EE791D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75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5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341648">
              <a:defRPr/>
            </a:lvl1pPr>
          </a:lstStyle>
          <a:p>
            <a:pPr>
              <a:defRPr/>
            </a:pPr>
            <a:fld id="{0B391DCB-A66A-4F64-A53B-EDCA120CD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4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◎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◉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￮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fld id="{00000000-1234-1234-1234-123412341234}" type="slidenum">
              <a:rPr lang="en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5303835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706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70" tIns="34289" rIns="68570" bIns="3428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70" tIns="34289" rIns="68570" bIns="342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5110"/>
            <a:ext cx="2133600" cy="357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68570" tIns="34289" rIns="68570" bIns="34289" numCol="1" anchor="t" anchorCtr="0" compatLnSpc="1">
            <a:prstTxWarp prst="textNoShape">
              <a:avLst/>
            </a:prstTxWarp>
          </a:bodyPr>
          <a:lstStyle>
            <a:lvl1pPr algn="l" defTabSz="685681" eaLnBrk="1" hangingPunct="1">
              <a:defRPr sz="11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en-US" kern="1200"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5110"/>
            <a:ext cx="2895600" cy="357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68570" tIns="34289" rIns="68570" bIns="34289" numCol="1" anchor="t" anchorCtr="0" compatLnSpc="1">
            <a:prstTxWarp prst="textNoShape">
              <a:avLst/>
            </a:prstTxWarp>
          </a:bodyPr>
          <a:lstStyle>
            <a:lvl1pPr algn="ctr" defTabSz="685681" eaLnBrk="1" hangingPunct="1">
              <a:defRPr sz="11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en-US" kern="1200"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5110"/>
            <a:ext cx="2133600" cy="357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68570" tIns="34289" rIns="68570" bIns="34289" numCol="1" anchor="t" anchorCtr="0" compatLnSpc="1">
            <a:prstTxWarp prst="textNoShape">
              <a:avLst/>
            </a:prstTxWarp>
          </a:bodyPr>
          <a:lstStyle>
            <a:lvl1pPr algn="r" defTabSz="685681" eaLnBrk="1" hangingPunct="1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fld id="{19DD42F6-422B-4EC7-9D56-74EE850562F5}" type="slidenum">
              <a:rPr lang="en-US" kern="1200">
                <a:ea typeface="+mn-ea"/>
                <a:cs typeface="+mn-cs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24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5pPr>
      <a:lvl6pPr marL="342839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6pPr>
      <a:lvl7pPr marL="685681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7pPr>
      <a:lvl8pPr marL="1028522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8pPr>
      <a:lvl9pPr marL="1371362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255979" indent="-255979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6008" indent="-213117" algn="l" rtl="0" eaLnBrk="0" fontAlgn="base" hangingPunct="0">
        <a:spcBef>
          <a:spcPct val="20000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6039" indent="-170256" algn="l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98930" indent="-170256" algn="l" rtl="0" eaLnBrk="0" fontAlgn="base" hangingPunct="0">
        <a:spcBef>
          <a:spcPct val="20000"/>
        </a:spcBef>
        <a:spcAft>
          <a:spcPct val="0"/>
        </a:spcAft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822" indent="-170256" algn="l" rtl="0" eaLnBrk="0" fontAlgn="base" hangingPunct="0">
        <a:spcBef>
          <a:spcPct val="20000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621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62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302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145" indent="-171422" algn="l" defTabSz="68568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9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81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22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62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05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042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880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719" algn="l" defTabSz="6856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 txBox="1">
            <a:spLocks noGrp="1"/>
          </p:cNvSpPr>
          <p:nvPr>
            <p:ph type="ctrTitle"/>
          </p:nvPr>
        </p:nvSpPr>
        <p:spPr>
          <a:xfrm>
            <a:off x="1295401" y="2402550"/>
            <a:ext cx="6553202" cy="1312200"/>
          </a:xfrm>
          <a:prstGeom prst="rect">
            <a:avLst/>
          </a:prstGeom>
        </p:spPr>
        <p:txBody>
          <a:bodyPr spcFirstLastPara="1" wrap="square" lIns="91423" tIns="91423" rIns="91423" bIns="91423" anchor="ctr" anchorCtr="0">
            <a:noAutofit/>
          </a:bodyPr>
          <a:lstStyle/>
          <a:p>
            <a:pPr lvl="0"/>
            <a:r>
              <a:rPr lang="vi-VN" sz="5000" b="1" kern="1200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vi-VN" sz="5000" b="1" kern="1200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vi-VN" sz="5000" b="1" kern="1200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Tìm </a:t>
            </a:r>
            <a:r>
              <a:rPr lang="vi-VN" sz="5000" b="1" kern="1200" dirty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số trung bình </a:t>
            </a:r>
            <a:r>
              <a:rPr lang="vi-VN" sz="5000" b="1" kern="1200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cộng</a:t>
            </a:r>
            <a:br>
              <a:rPr lang="vi-VN" sz="5000" b="1" kern="1200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vi-VN" sz="4000" b="1" i="1" kern="1200" dirty="0" smtClean="0">
                <a:solidFill>
                  <a:srgbClr val="00206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GV:  Đỗ Thị Miền</a:t>
            </a:r>
            <a:r>
              <a:rPr lang="vi-VN" sz="4000" b="1" i="1" kern="1200" dirty="0">
                <a:solidFill>
                  <a:srgbClr val="00206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vi-VN" sz="4000" b="1" i="1" kern="1200" dirty="0">
                <a:solidFill>
                  <a:srgbClr val="00206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endParaRPr sz="4000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32822" y="1352551"/>
            <a:ext cx="6720578" cy="923330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vi-VN" sz="5400" b="1" cap="all" dirty="0">
                <a:ln/>
                <a:solidFill>
                  <a:srgbClr val="3A81BA"/>
                </a:solidFill>
                <a:effectLst>
                  <a:outerShdw blurRad="19685" dist="12700" dir="5400000" algn="tl" rotWithShape="0">
                    <a:srgbClr val="3A81BA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ea typeface="+mn-ea"/>
              </a:rPr>
              <a:t>Toán: </a:t>
            </a:r>
            <a:r>
              <a:rPr lang="vi-VN" sz="4400" b="1" cap="all" dirty="0">
                <a:ln/>
                <a:solidFill>
                  <a:srgbClr val="3A81BA"/>
                </a:solidFill>
                <a:effectLst>
                  <a:outerShdw blurRad="19685" dist="12700" dir="5400000" algn="tl" rotWithShape="0">
                    <a:srgbClr val="3A81BA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ea typeface="+mn-ea"/>
              </a:rPr>
              <a:t>Ôn luyện</a:t>
            </a:r>
            <a:endParaRPr lang="en-US" sz="4000" b="1" cap="all" dirty="0">
              <a:ln/>
              <a:solidFill>
                <a:srgbClr val="3A81BA"/>
              </a:solidFill>
              <a:effectLst>
                <a:outerShdw blurRad="19685" dist="12700" dir="5400000" algn="tl" rotWithShape="0">
                  <a:srgbClr val="3A81BA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ea typeface="+mn-e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73878" y="491682"/>
            <a:ext cx="5979522" cy="646331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/>
          <a:p>
            <a:pPr algn="ctr"/>
            <a:r>
              <a:rPr lang="vi-VN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ea typeface="+mn-ea"/>
              </a:rPr>
              <a:t>Trường Tiểu học Mỹ Đức I</a:t>
            </a:r>
            <a:endParaRPr lang="en-US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3642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9;p18"/>
          <p:cNvSpPr txBox="1">
            <a:spLocks/>
          </p:cNvSpPr>
          <p:nvPr/>
        </p:nvSpPr>
        <p:spPr>
          <a:xfrm>
            <a:off x="1066800" y="1962150"/>
            <a:ext cx="7994904" cy="927000"/>
          </a:xfrm>
          <a:prstGeom prst="rect">
            <a:avLst/>
          </a:prstGeom>
        </p:spPr>
        <p:txBody>
          <a:bodyPr spcFirstLastPara="1" wrap="square" lIns="91423" tIns="91423" rIns="91423" bIns="91423" anchor="b" anchorCtr="0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spcBef>
                <a:spcPts val="0"/>
              </a:spcBef>
            </a:pPr>
            <a:r>
              <a:rPr lang="vi-VN" sz="8000" b="1" dirty="0">
                <a:ln w="11430"/>
                <a:gradFill>
                  <a:gsLst>
                    <a:gs pos="0">
                      <a:srgbClr val="475A8D">
                        <a:tint val="90000"/>
                        <a:satMod val="120000"/>
                      </a:srgbClr>
                    </a:gs>
                    <a:gs pos="25000">
                      <a:srgbClr val="475A8D">
                        <a:tint val="93000"/>
                        <a:satMod val="120000"/>
                      </a:srgbClr>
                    </a:gs>
                    <a:gs pos="50000">
                      <a:srgbClr val="475A8D">
                        <a:shade val="89000"/>
                        <a:satMod val="110000"/>
                      </a:srgbClr>
                    </a:gs>
                    <a:gs pos="75000">
                      <a:srgbClr val="475A8D">
                        <a:tint val="93000"/>
                        <a:satMod val="120000"/>
                      </a:srgbClr>
                    </a:gs>
                    <a:gs pos="100000">
                      <a:srgbClr val="475A8D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Luyện tập</a:t>
            </a:r>
          </a:p>
        </p:txBody>
      </p:sp>
      <p:sp>
        <p:nvSpPr>
          <p:cNvPr id="6" name="Google Shape;100;p18"/>
          <p:cNvSpPr txBox="1">
            <a:spLocks/>
          </p:cNvSpPr>
          <p:nvPr/>
        </p:nvSpPr>
        <p:spPr>
          <a:xfrm>
            <a:off x="4306824" y="209550"/>
            <a:ext cx="3922776" cy="106485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Clr>
                <a:srgbClr val="3891A7"/>
              </a:buClr>
              <a:buNone/>
            </a:pPr>
            <a:r>
              <a:rPr lang="vi-VN" sz="66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Phần II</a:t>
            </a:r>
          </a:p>
        </p:txBody>
      </p:sp>
      <p:sp>
        <p:nvSpPr>
          <p:cNvPr id="7" name="Google Shape;101;p18"/>
          <p:cNvSpPr/>
          <p:nvPr/>
        </p:nvSpPr>
        <p:spPr>
          <a:xfrm>
            <a:off x="2366077" y="571501"/>
            <a:ext cx="1443927" cy="1056620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25212A">
              <a:alpha val="7115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 sz="2800">
              <a:solidFill>
                <a:srgbClr val="6D9EEB"/>
              </a:solidFill>
            </a:endParaRPr>
          </a:p>
        </p:txBody>
      </p:sp>
      <p:sp>
        <p:nvSpPr>
          <p:cNvPr id="8" name="Google Shape;102;p18"/>
          <p:cNvSpPr/>
          <p:nvPr/>
        </p:nvSpPr>
        <p:spPr>
          <a:xfrm rot="1473024">
            <a:off x="1353515" y="1092067"/>
            <a:ext cx="878244" cy="628214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rgbClr val="25212A">
              <a:alpha val="7115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 sz="2800">
              <a:solidFill>
                <a:srgbClr val="6D9EEB"/>
              </a:solidFill>
            </a:endParaRPr>
          </a:p>
        </p:txBody>
      </p:sp>
      <p:sp>
        <p:nvSpPr>
          <p:cNvPr id="9" name="Google Shape;103;p18"/>
          <p:cNvSpPr/>
          <p:nvPr/>
        </p:nvSpPr>
        <p:spPr>
          <a:xfrm>
            <a:off x="1959354" y="685801"/>
            <a:ext cx="406720" cy="328034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25212A">
              <a:alpha val="7115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 sz="2800">
              <a:solidFill>
                <a:srgbClr val="6D9EEB"/>
              </a:solidFill>
            </a:endParaRPr>
          </a:p>
        </p:txBody>
      </p:sp>
      <p:sp>
        <p:nvSpPr>
          <p:cNvPr id="10" name="Google Shape;104;p18"/>
          <p:cNvSpPr/>
          <p:nvPr/>
        </p:nvSpPr>
        <p:spPr>
          <a:xfrm rot="2487194">
            <a:off x="1973746" y="1608684"/>
            <a:ext cx="333537" cy="227875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25212A">
              <a:alpha val="7115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 sz="2800">
              <a:solidFill>
                <a:srgbClr val="6D9E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97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990600" y="685800"/>
            <a:ext cx="8153400" cy="0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>
          <a:xfrm>
            <a:off x="1143000" y="209550"/>
            <a:ext cx="8001000" cy="457200"/>
          </a:xfrm>
          <a:prstGeom prst="rect">
            <a:avLst/>
          </a:prstGeom>
        </p:spPr>
        <p:txBody>
          <a:bodyPr lIns="91438" tIns="45719" rIns="91438" bIns="45719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 trung bình cộng của các số.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69510" y="1200151"/>
            <a:ext cx="5474293" cy="193899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a) 35 và 95</a:t>
            </a:r>
          </a:p>
          <a:p>
            <a:pPr>
              <a:lnSpc>
                <a:spcPct val="150000"/>
              </a:lnSpc>
            </a:pP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b) 35; 15; và 43.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61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990600" y="685800"/>
            <a:ext cx="8153400" cy="0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>
          <a:xfrm>
            <a:off x="990600" y="228600"/>
            <a:ext cx="7498080" cy="457200"/>
          </a:xfrm>
          <a:prstGeom prst="rect">
            <a:avLst/>
          </a:prstGeom>
        </p:spPr>
        <p:txBody>
          <a:bodyPr lIns="91438" tIns="45719" rIns="91438" bIns="45719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Google Shape;417;p35"/>
          <p:cNvSpPr/>
          <p:nvPr/>
        </p:nvSpPr>
        <p:spPr>
          <a:xfrm>
            <a:off x="1087415" y="1085850"/>
            <a:ext cx="2417787" cy="3543300"/>
          </a:xfrm>
          <a:custGeom>
            <a:avLst/>
            <a:gdLst/>
            <a:ahLst/>
            <a:cxnLst/>
            <a:rect l="l" t="t" r="r" b="b"/>
            <a:pathLst>
              <a:path w="60958" h="86210" extrusionOk="0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A1BE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627120" y="917199"/>
            <a:ext cx="5440680" cy="89255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38" tIns="45719" rIns="91438" bIns="45719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/>
              </a:rPr>
              <a:t>Cách 1:</a:t>
            </a:r>
          </a:p>
          <a:p>
            <a:r>
              <a:rPr lang="vi-VN" sz="2400" dirty="0">
                <a:solidFill>
                  <a:srgbClr val="000000"/>
                </a:solidFill>
                <a:latin typeface="Times New Roman"/>
              </a:rPr>
              <a:t>(1 + 2 + 3 + 4 + 5 + 6 + 7 + 8 + 9) : 9 = 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4" y="1504951"/>
            <a:ext cx="2285999" cy="304698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 trung bình cộng của các số từ 1 đến 9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612076" y="2581930"/>
            <a:ext cx="1798127" cy="523220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ách 2: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91000" y="3405487"/>
            <a:ext cx="3962400" cy="46166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1 , 2 , 3 , 4 , 5 , 6 , 7 , 8 , 9. </a:t>
            </a:r>
          </a:p>
        </p:txBody>
      </p:sp>
      <p:sp>
        <p:nvSpPr>
          <p:cNvPr id="7" name="Oval 6"/>
          <p:cNvSpPr/>
          <p:nvPr/>
        </p:nvSpPr>
        <p:spPr>
          <a:xfrm>
            <a:off x="5715000" y="3469462"/>
            <a:ext cx="304800" cy="3976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81402" y="2571750"/>
            <a:ext cx="5440681" cy="14478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34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/>
      <p:bldP spid="4" grpId="0"/>
      <p:bldP spid="7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4636" y="228600"/>
            <a:ext cx="7498080" cy="457200"/>
          </a:xfrm>
          <a:prstGeom prst="rect">
            <a:avLst/>
          </a:prstGeom>
        </p:spPr>
        <p:txBody>
          <a:bodyPr lIns="91438" tIns="45719" rIns="91438" bIns="45719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3: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Google Shape;418;p35"/>
          <p:cNvSpPr/>
          <p:nvPr/>
        </p:nvSpPr>
        <p:spPr>
          <a:xfrm>
            <a:off x="1371600" y="-54740"/>
            <a:ext cx="7772400" cy="1331091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pPr algn="ctr"/>
            <a:endParaRPr sz="1200" b="1" dirty="0">
              <a:solidFill>
                <a:srgbClr val="999999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47800" y="1"/>
            <a:ext cx="7696200" cy="107721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46,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32.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822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990600" y="685800"/>
            <a:ext cx="8153400" cy="0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>
          <a:xfrm>
            <a:off x="990600" y="228600"/>
            <a:ext cx="7498080" cy="457200"/>
          </a:xfrm>
          <a:prstGeom prst="rect">
            <a:avLst/>
          </a:prstGeom>
        </p:spPr>
        <p:txBody>
          <a:bodyPr lIns="91438" tIns="45719" rIns="91438" bIns="45719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4: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4900" y="819150"/>
            <a:ext cx="7924800" cy="2308324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Trung bình cộng của hai số là 72. Tìm hai số đó, biết số thứ nhất kém trung bình cộng của hai số là 24.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990600" y="685800"/>
            <a:ext cx="8153400" cy="0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>
          <a:xfrm>
            <a:off x="990600" y="228600"/>
            <a:ext cx="7498080" cy="457200"/>
          </a:xfrm>
          <a:prstGeom prst="rect">
            <a:avLst/>
          </a:prstGeom>
        </p:spPr>
        <p:txBody>
          <a:bodyPr lIns="91438" tIns="45719" rIns="91438" bIns="45719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27709" y="895351"/>
            <a:ext cx="9296400" cy="243143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175 l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914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7"/>
          <p:cNvSpPr>
            <a:spLocks noChangeArrowheads="1"/>
          </p:cNvSpPr>
          <p:nvPr/>
        </p:nvSpPr>
        <p:spPr bwMode="auto">
          <a:xfrm>
            <a:off x="1524000" y="1600201"/>
            <a:ext cx="6096000" cy="1955006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7C8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45719" tIns="45719" rIns="45719" bIns="45719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dirty="0" smtClean="0">
                <a:solidFill>
                  <a:srgbClr val="0000CC"/>
                </a:solidFill>
              </a:rPr>
              <a:t>Ai nhanh hơn</a:t>
            </a:r>
            <a:endParaRPr lang="en-US" altLang="en-US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9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5159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3"/>
          <p:cNvSpPr>
            <a:spLocks noChangeArrowheads="1"/>
          </p:cNvSpPr>
          <p:nvPr/>
        </p:nvSpPr>
        <p:spPr bwMode="auto">
          <a:xfrm>
            <a:off x="34529" y="51199"/>
            <a:ext cx="9038034" cy="5024438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endParaRPr lang="vi-VN" kern="1200">
              <a:solidFill>
                <a:srgbClr val="006666"/>
              </a:solidFill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176131" name="Text Box 5"/>
          <p:cNvSpPr txBox="1">
            <a:spLocks noChangeArrowheads="1"/>
          </p:cNvSpPr>
          <p:nvPr/>
        </p:nvSpPr>
        <p:spPr bwMode="auto">
          <a:xfrm>
            <a:off x="210741" y="708422"/>
            <a:ext cx="8610600" cy="1623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7" tIns="34289" rIns="68567" bIns="34289">
            <a:spAutoFit/>
          </a:bodyPr>
          <a:lstStyle>
            <a:lvl1pPr marL="342900" indent="-342900" defTabSz="685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lvl="0" indent="-381000" algn="ctr" defTabSz="914400">
              <a:spcBef>
                <a:spcPts val="600"/>
              </a:spcBef>
              <a:buClr>
                <a:srgbClr val="A1BECC"/>
              </a:buClr>
              <a:buSzPts val="2400"/>
            </a:pP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Tìm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số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trung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bình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cộng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của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</a:p>
          <a:p>
            <a:pPr marL="457200" lvl="0" indent="-381000" algn="ctr" defTabSz="914400">
              <a:spcBef>
                <a:spcPts val="600"/>
              </a:spcBef>
              <a:buClr>
                <a:srgbClr val="A1BECC"/>
              </a:buClr>
              <a:buSzPts val="2400"/>
            </a:pP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4 ; 5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và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6</a:t>
            </a:r>
          </a:p>
        </p:txBody>
      </p:sp>
      <p:grpSp>
        <p:nvGrpSpPr>
          <p:cNvPr id="176132" name="Group 6"/>
          <p:cNvGrpSpPr>
            <a:grpSpLocks/>
          </p:cNvGrpSpPr>
          <p:nvPr/>
        </p:nvGrpSpPr>
        <p:grpSpPr bwMode="auto">
          <a:xfrm>
            <a:off x="295276" y="51199"/>
            <a:ext cx="2118122" cy="679847"/>
            <a:chOff x="-730" y="-49"/>
            <a:chExt cx="1861" cy="475"/>
          </a:xfrm>
        </p:grpSpPr>
        <p:pic>
          <p:nvPicPr>
            <p:cNvPr id="176153" name="Picture 7" descr="Picture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3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6154" name="Text Box 8"/>
            <p:cNvSpPr txBox="1">
              <a:spLocks noChangeArrowheads="1"/>
            </p:cNvSpPr>
            <p:nvPr/>
          </p:nvSpPr>
          <p:spPr bwMode="auto">
            <a:xfrm>
              <a:off x="-501" y="-49"/>
              <a:ext cx="1632" cy="40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sz="2400" b="1" kern="120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rPr>
                <a:t> </a:t>
              </a:r>
              <a:r>
                <a:rPr lang="en-US" sz="3200" b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Câu 1</a:t>
              </a:r>
            </a:p>
          </p:txBody>
        </p:sp>
      </p:grpSp>
      <p:pic>
        <p:nvPicPr>
          <p:cNvPr id="223241" name="Picture 9" descr="6282A33D3F464C77A9A4C1352497B7A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2" y="3524252"/>
            <a:ext cx="1447800" cy="1208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476375" y="3846912"/>
            <a:ext cx="4248150" cy="596503"/>
            <a:chOff x="632" y="3160"/>
            <a:chExt cx="4800" cy="702"/>
          </a:xfrm>
        </p:grpSpPr>
        <p:sp>
          <p:nvSpPr>
            <p:cNvPr id="176150" name="AutoShape 11"/>
            <p:cNvSpPr>
              <a:spLocks noChangeArrowheads="1"/>
            </p:cNvSpPr>
            <p:nvPr/>
          </p:nvSpPr>
          <p:spPr bwMode="gray">
            <a:xfrm>
              <a:off x="632" y="3160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defTabSz="684576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76151" name="AutoShape 12"/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684576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solidFill>
                  <a:srgbClr val="006666"/>
                </a:solidFill>
                <a:latin typeface=".VnTime" pitchFamily="34" charset="0"/>
                <a:ea typeface="+mn-ea"/>
                <a:cs typeface="+mn-cs"/>
              </a:endParaRPr>
            </a:p>
          </p:txBody>
        </p:sp>
        <p:sp>
          <p:nvSpPr>
            <p:cNvPr id="223245" name="Text Box 13"/>
            <p:cNvSpPr txBox="1">
              <a:spLocks noChangeArrowheads="1"/>
            </p:cNvSpPr>
            <p:nvPr/>
          </p:nvSpPr>
          <p:spPr bwMode="gray">
            <a:xfrm>
              <a:off x="713" y="3209"/>
              <a:ext cx="2395" cy="59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>
              <a:spAutoFit/>
            </a:bodyPr>
            <a:lstStyle/>
            <a:p>
              <a:pPr algn="ctr" defTabSz="685647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r>
                <a:rPr lang="en-US" sz="2700" b="1" kern="120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ea typeface="+mn-ea"/>
                  <a:cs typeface="Times New Roman" pitchFamily="18" charset="0"/>
                </a:rPr>
                <a:t>Đáp án:</a:t>
              </a:r>
            </a:p>
          </p:txBody>
        </p:sp>
      </p:grpSp>
      <p:sp>
        <p:nvSpPr>
          <p:cNvPr id="223247" name="AutoShape 15"/>
          <p:cNvSpPr>
            <a:spLocks noChangeArrowheads="1"/>
          </p:cNvSpPr>
          <p:nvPr/>
        </p:nvSpPr>
        <p:spPr bwMode="auto">
          <a:xfrm>
            <a:off x="3752850" y="4452938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FF0000"/>
                </a:solidFill>
                <a:latin typeface="Times New Roman" pitchFamily="18" charset="0"/>
                <a:ea typeface="+mn-ea"/>
                <a:cs typeface="+mn-cs"/>
              </a:rPr>
              <a:t>0</a:t>
            </a:r>
          </a:p>
        </p:txBody>
      </p:sp>
      <p:sp>
        <p:nvSpPr>
          <p:cNvPr id="223248" name="AutoShape 16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800000"/>
                </a:solidFill>
                <a:latin typeface="Times New Roman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23249" name="AutoShape 17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223250" name="AutoShape 18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3</a:t>
            </a:r>
          </a:p>
        </p:txBody>
      </p:sp>
      <p:sp>
        <p:nvSpPr>
          <p:cNvPr id="223251" name="AutoShape 19"/>
          <p:cNvSpPr>
            <a:spLocks noChangeArrowheads="1"/>
          </p:cNvSpPr>
          <p:nvPr/>
        </p:nvSpPr>
        <p:spPr bwMode="auto">
          <a:xfrm>
            <a:off x="371475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4</a:t>
            </a:r>
          </a:p>
        </p:txBody>
      </p:sp>
      <p:sp>
        <p:nvSpPr>
          <p:cNvPr id="223252" name="AutoShape 20"/>
          <p:cNvSpPr>
            <a:spLocks noChangeArrowheads="1"/>
          </p:cNvSpPr>
          <p:nvPr/>
        </p:nvSpPr>
        <p:spPr bwMode="auto">
          <a:xfrm>
            <a:off x="3700463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5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795963" y="3865960"/>
            <a:ext cx="3276600" cy="685800"/>
            <a:chOff x="783" y="2243"/>
            <a:chExt cx="3072" cy="960"/>
          </a:xfrm>
        </p:grpSpPr>
        <p:sp>
          <p:nvSpPr>
            <p:cNvPr id="176148" name="Oval 22"/>
            <p:cNvSpPr>
              <a:spLocks noChangeArrowheads="1"/>
            </p:cNvSpPr>
            <p:nvPr/>
          </p:nvSpPr>
          <p:spPr bwMode="auto">
            <a:xfrm>
              <a:off x="783" y="2243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684576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solidFill>
                  <a:srgbClr val="006666"/>
                </a:solidFill>
                <a:latin typeface=".VnTime" pitchFamily="34" charset="0"/>
                <a:ea typeface="+mn-ea"/>
                <a:cs typeface="+mn-cs"/>
              </a:endParaRPr>
            </a:p>
          </p:txBody>
        </p:sp>
        <p:sp>
          <p:nvSpPr>
            <p:cNvPr id="176149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1299" y="257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defTabSz="340502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en-US" sz="27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Times New Roman"/>
                  <a:ea typeface="+mn-ea"/>
                  <a:cs typeface="Times New Roman"/>
                </a:rPr>
                <a:t>Hết giờ</a:t>
              </a:r>
            </a:p>
          </p:txBody>
        </p:sp>
      </p:grpSp>
      <p:sp>
        <p:nvSpPr>
          <p:cNvPr id="223256" name="Rectangle 24"/>
          <p:cNvSpPr>
            <a:spLocks noChangeArrowheads="1"/>
          </p:cNvSpPr>
          <p:nvPr/>
        </p:nvSpPr>
        <p:spPr bwMode="auto">
          <a:xfrm>
            <a:off x="3714750" y="3825180"/>
            <a:ext cx="22145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4000" b="1" i="1" kern="12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5</a:t>
            </a:r>
            <a:endParaRPr lang="en-US" sz="3300" b="1" i="1" kern="1200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3258" name="AutoShape 26"/>
          <p:cNvSpPr>
            <a:spLocks noChangeArrowheads="1"/>
          </p:cNvSpPr>
          <p:nvPr/>
        </p:nvSpPr>
        <p:spPr bwMode="auto">
          <a:xfrm>
            <a:off x="3667125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6</a:t>
            </a:r>
          </a:p>
        </p:txBody>
      </p:sp>
      <p:sp>
        <p:nvSpPr>
          <p:cNvPr id="223259" name="AutoShape 27"/>
          <p:cNvSpPr>
            <a:spLocks noChangeArrowheads="1"/>
          </p:cNvSpPr>
          <p:nvPr/>
        </p:nvSpPr>
        <p:spPr bwMode="auto">
          <a:xfrm>
            <a:off x="3671888" y="4471988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7</a:t>
            </a:r>
          </a:p>
        </p:txBody>
      </p:sp>
      <p:sp>
        <p:nvSpPr>
          <p:cNvPr id="223260" name="AutoShape 28"/>
          <p:cNvSpPr>
            <a:spLocks noChangeArrowheads="1"/>
          </p:cNvSpPr>
          <p:nvPr/>
        </p:nvSpPr>
        <p:spPr bwMode="auto">
          <a:xfrm>
            <a:off x="3652838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8</a:t>
            </a:r>
          </a:p>
        </p:txBody>
      </p:sp>
      <p:sp>
        <p:nvSpPr>
          <p:cNvPr id="223261" name="AutoShape 29"/>
          <p:cNvSpPr>
            <a:spLocks noChangeArrowheads="1"/>
          </p:cNvSpPr>
          <p:nvPr/>
        </p:nvSpPr>
        <p:spPr bwMode="auto">
          <a:xfrm>
            <a:off x="3600450" y="4443415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9</a:t>
            </a:r>
          </a:p>
        </p:txBody>
      </p:sp>
      <p:sp>
        <p:nvSpPr>
          <p:cNvPr id="223262" name="AutoShape 30"/>
          <p:cNvSpPr>
            <a:spLocks noChangeArrowheads="1"/>
          </p:cNvSpPr>
          <p:nvPr/>
        </p:nvSpPr>
        <p:spPr bwMode="auto">
          <a:xfrm>
            <a:off x="3551635" y="4283276"/>
            <a:ext cx="1706166" cy="898922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7" tIns="34289" rIns="68567" bIns="34289" anchor="ctr"/>
          <a:lstStyle/>
          <a:p>
            <a:pPr algn="ctr" defTabSz="684576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 dirty="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503968118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23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23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23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23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23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23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223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223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223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23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22324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499"/>
                            </p:stCondLst>
                            <p:childTnLst>
                              <p:par>
                                <p:cTn id="1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999"/>
                            </p:stCondLst>
                            <p:childTnLst>
                              <p:par>
                                <p:cTn id="115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7" grpId="0" animBg="1"/>
      <p:bldP spid="223248" grpId="0" animBg="1"/>
      <p:bldP spid="223249" grpId="0" animBg="1"/>
      <p:bldP spid="223250" grpId="0" animBg="1"/>
      <p:bldP spid="223251" grpId="0" animBg="1"/>
      <p:bldP spid="223252" grpId="0" animBg="1"/>
      <p:bldP spid="223256" grpId="0"/>
      <p:bldP spid="223258" grpId="0" animBg="1"/>
      <p:bldP spid="223259" grpId="0" animBg="1"/>
      <p:bldP spid="223260" grpId="0" animBg="1"/>
      <p:bldP spid="223261" grpId="0" animBg="1"/>
      <p:bldP spid="22326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3"/>
          <p:cNvSpPr>
            <a:spLocks noChangeArrowheads="1"/>
          </p:cNvSpPr>
          <p:nvPr/>
        </p:nvSpPr>
        <p:spPr bwMode="auto">
          <a:xfrm>
            <a:off x="34529" y="51198"/>
            <a:ext cx="9038034" cy="5024438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endParaRPr lang="vi-VN" kern="1200">
              <a:solidFill>
                <a:srgbClr val="006666"/>
              </a:solidFill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176131" name="Text Box 5"/>
          <p:cNvSpPr txBox="1">
            <a:spLocks noChangeArrowheads="1"/>
          </p:cNvSpPr>
          <p:nvPr/>
        </p:nvSpPr>
        <p:spPr bwMode="auto">
          <a:xfrm>
            <a:off x="210741" y="708422"/>
            <a:ext cx="8610600" cy="154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8" tIns="34289" rIns="68568" bIns="34289">
            <a:spAutoFit/>
          </a:bodyPr>
          <a:lstStyle>
            <a:lvl1pPr marL="342900" indent="-342900" defTabSz="685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lvl="0" indent="-381000" algn="ctr" defTabSz="914400">
              <a:spcBef>
                <a:spcPts val="600"/>
              </a:spcBef>
              <a:buClr>
                <a:srgbClr val="A1BECC"/>
              </a:buClr>
              <a:buSzPts val="2400"/>
            </a:pP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Tìm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số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trung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bình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cộng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của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5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và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7</a:t>
            </a:r>
          </a:p>
        </p:txBody>
      </p:sp>
      <p:grpSp>
        <p:nvGrpSpPr>
          <p:cNvPr id="176132" name="Group 6"/>
          <p:cNvGrpSpPr>
            <a:grpSpLocks/>
          </p:cNvGrpSpPr>
          <p:nvPr/>
        </p:nvGrpSpPr>
        <p:grpSpPr bwMode="auto">
          <a:xfrm>
            <a:off x="295276" y="51198"/>
            <a:ext cx="2118122" cy="679847"/>
            <a:chOff x="-730" y="-49"/>
            <a:chExt cx="1861" cy="475"/>
          </a:xfrm>
        </p:grpSpPr>
        <p:pic>
          <p:nvPicPr>
            <p:cNvPr id="176153" name="Picture 7" descr="Picture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3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6154" name="Text Box 8"/>
            <p:cNvSpPr txBox="1">
              <a:spLocks noChangeArrowheads="1"/>
            </p:cNvSpPr>
            <p:nvPr/>
          </p:nvSpPr>
          <p:spPr bwMode="auto">
            <a:xfrm>
              <a:off x="-501" y="-49"/>
              <a:ext cx="1632" cy="40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sz="2400" b="1" kern="1200" dirty="0">
                  <a:solidFill>
                    <a:srgbClr val="FFFFFF"/>
                  </a:solidFill>
                  <a:latin typeface="Arial" charset="0"/>
                  <a:ea typeface="+mn-ea"/>
                  <a:cs typeface="+mn-cs"/>
                </a:rPr>
                <a:t> </a:t>
              </a:r>
              <a:r>
                <a:rPr lang="en-US" sz="3200" b="1" kern="1200" dirty="0" err="1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Câu</a:t>
              </a:r>
              <a:r>
                <a:rPr lang="en-US" sz="3200" b="1" kern="1200" dirty="0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lang="en-US" sz="3200" b="1" kern="1200" dirty="0" smtClean="0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2</a:t>
              </a:r>
              <a:endParaRPr lang="en-US" sz="3200" b="1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pic>
        <p:nvPicPr>
          <p:cNvPr id="223241" name="Picture 9" descr="6282A33D3F464C77A9A4C1352497B7A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2" y="3524251"/>
            <a:ext cx="1447800" cy="1208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476375" y="3846911"/>
            <a:ext cx="4248150" cy="596503"/>
            <a:chOff x="632" y="3160"/>
            <a:chExt cx="4800" cy="702"/>
          </a:xfrm>
        </p:grpSpPr>
        <p:sp>
          <p:nvSpPr>
            <p:cNvPr id="176150" name="AutoShape 11"/>
            <p:cNvSpPr>
              <a:spLocks noChangeArrowheads="1"/>
            </p:cNvSpPr>
            <p:nvPr/>
          </p:nvSpPr>
          <p:spPr bwMode="gray">
            <a:xfrm>
              <a:off x="632" y="3160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76151" name="AutoShape 12"/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solidFill>
                  <a:srgbClr val="006666"/>
                </a:solidFill>
                <a:latin typeface=".VnTime" pitchFamily="34" charset="0"/>
                <a:ea typeface="+mn-ea"/>
                <a:cs typeface="+mn-cs"/>
              </a:endParaRPr>
            </a:p>
          </p:txBody>
        </p:sp>
        <p:sp>
          <p:nvSpPr>
            <p:cNvPr id="223245" name="Text Box 13"/>
            <p:cNvSpPr txBox="1">
              <a:spLocks noChangeArrowheads="1"/>
            </p:cNvSpPr>
            <p:nvPr/>
          </p:nvSpPr>
          <p:spPr bwMode="gray">
            <a:xfrm>
              <a:off x="713" y="3209"/>
              <a:ext cx="2395" cy="59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>
              <a:spAutoFit/>
            </a:bodyPr>
            <a:lstStyle/>
            <a:p>
              <a:pPr algn="ctr" defTabSz="685664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r>
                <a:rPr lang="en-US" sz="2700" b="1" kern="120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ea typeface="+mn-ea"/>
                  <a:cs typeface="Times New Roman" pitchFamily="18" charset="0"/>
                </a:rPr>
                <a:t>Đáp án:</a:t>
              </a:r>
            </a:p>
          </p:txBody>
        </p:sp>
      </p:grpSp>
      <p:sp>
        <p:nvSpPr>
          <p:cNvPr id="223247" name="AutoShape 15"/>
          <p:cNvSpPr>
            <a:spLocks noChangeArrowheads="1"/>
          </p:cNvSpPr>
          <p:nvPr/>
        </p:nvSpPr>
        <p:spPr bwMode="auto">
          <a:xfrm>
            <a:off x="3752850" y="4452938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FF0000"/>
                </a:solidFill>
                <a:latin typeface="Times New Roman" pitchFamily="18" charset="0"/>
                <a:ea typeface="+mn-ea"/>
                <a:cs typeface="+mn-cs"/>
              </a:rPr>
              <a:t>0</a:t>
            </a:r>
          </a:p>
        </p:txBody>
      </p:sp>
      <p:sp>
        <p:nvSpPr>
          <p:cNvPr id="223248" name="AutoShape 16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800000"/>
                </a:solidFill>
                <a:latin typeface="Times New Roman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23249" name="AutoShape 17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223250" name="AutoShape 18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3</a:t>
            </a:r>
          </a:p>
        </p:txBody>
      </p:sp>
      <p:sp>
        <p:nvSpPr>
          <p:cNvPr id="223251" name="AutoShape 19"/>
          <p:cNvSpPr>
            <a:spLocks noChangeArrowheads="1"/>
          </p:cNvSpPr>
          <p:nvPr/>
        </p:nvSpPr>
        <p:spPr bwMode="auto">
          <a:xfrm>
            <a:off x="371475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4</a:t>
            </a:r>
          </a:p>
        </p:txBody>
      </p:sp>
      <p:sp>
        <p:nvSpPr>
          <p:cNvPr id="223252" name="AutoShape 20"/>
          <p:cNvSpPr>
            <a:spLocks noChangeArrowheads="1"/>
          </p:cNvSpPr>
          <p:nvPr/>
        </p:nvSpPr>
        <p:spPr bwMode="auto">
          <a:xfrm>
            <a:off x="3700463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5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795963" y="3865960"/>
            <a:ext cx="3276600" cy="685800"/>
            <a:chOff x="783" y="2243"/>
            <a:chExt cx="3072" cy="960"/>
          </a:xfrm>
        </p:grpSpPr>
        <p:sp>
          <p:nvSpPr>
            <p:cNvPr id="176148" name="Oval 22"/>
            <p:cNvSpPr>
              <a:spLocks noChangeArrowheads="1"/>
            </p:cNvSpPr>
            <p:nvPr/>
          </p:nvSpPr>
          <p:spPr bwMode="auto">
            <a:xfrm>
              <a:off x="783" y="2243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solidFill>
                  <a:srgbClr val="006666"/>
                </a:solidFill>
                <a:latin typeface=".VnTime" pitchFamily="34" charset="0"/>
                <a:ea typeface="+mn-ea"/>
                <a:cs typeface="+mn-cs"/>
              </a:endParaRPr>
            </a:p>
          </p:txBody>
        </p:sp>
        <p:sp>
          <p:nvSpPr>
            <p:cNvPr id="176149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1299" y="257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defTabSz="340511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en-US" sz="27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Times New Roman"/>
                  <a:ea typeface="+mn-ea"/>
                  <a:cs typeface="Times New Roman"/>
                </a:rPr>
                <a:t>Hết giờ</a:t>
              </a:r>
            </a:p>
          </p:txBody>
        </p:sp>
      </p:grpSp>
      <p:sp>
        <p:nvSpPr>
          <p:cNvPr id="223256" name="Rectangle 24"/>
          <p:cNvSpPr>
            <a:spLocks noChangeArrowheads="1"/>
          </p:cNvSpPr>
          <p:nvPr/>
        </p:nvSpPr>
        <p:spPr bwMode="auto">
          <a:xfrm>
            <a:off x="3058717" y="3771900"/>
            <a:ext cx="22145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i="1" kern="12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  <a:endParaRPr lang="en-US" sz="3300" b="1" i="1" kern="1200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3258" name="AutoShape 26"/>
          <p:cNvSpPr>
            <a:spLocks noChangeArrowheads="1"/>
          </p:cNvSpPr>
          <p:nvPr/>
        </p:nvSpPr>
        <p:spPr bwMode="auto">
          <a:xfrm>
            <a:off x="3667125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6</a:t>
            </a:r>
          </a:p>
        </p:txBody>
      </p:sp>
      <p:sp>
        <p:nvSpPr>
          <p:cNvPr id="223259" name="AutoShape 27"/>
          <p:cNvSpPr>
            <a:spLocks noChangeArrowheads="1"/>
          </p:cNvSpPr>
          <p:nvPr/>
        </p:nvSpPr>
        <p:spPr bwMode="auto">
          <a:xfrm>
            <a:off x="3671888" y="4471988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7</a:t>
            </a:r>
          </a:p>
        </p:txBody>
      </p:sp>
      <p:sp>
        <p:nvSpPr>
          <p:cNvPr id="223260" name="AutoShape 28"/>
          <p:cNvSpPr>
            <a:spLocks noChangeArrowheads="1"/>
          </p:cNvSpPr>
          <p:nvPr/>
        </p:nvSpPr>
        <p:spPr bwMode="auto">
          <a:xfrm>
            <a:off x="3652838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8</a:t>
            </a:r>
          </a:p>
        </p:txBody>
      </p:sp>
      <p:sp>
        <p:nvSpPr>
          <p:cNvPr id="223261" name="AutoShape 29"/>
          <p:cNvSpPr>
            <a:spLocks noChangeArrowheads="1"/>
          </p:cNvSpPr>
          <p:nvPr/>
        </p:nvSpPr>
        <p:spPr bwMode="auto">
          <a:xfrm>
            <a:off x="36576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9</a:t>
            </a:r>
          </a:p>
        </p:txBody>
      </p:sp>
      <p:sp>
        <p:nvSpPr>
          <p:cNvPr id="223262" name="AutoShape 30"/>
          <p:cNvSpPr>
            <a:spLocks noChangeArrowheads="1"/>
          </p:cNvSpPr>
          <p:nvPr/>
        </p:nvSpPr>
        <p:spPr bwMode="auto">
          <a:xfrm>
            <a:off x="3557588" y="4244578"/>
            <a:ext cx="1928813" cy="898922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  <a:cs typeface="+mn-cs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503968118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23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23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23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23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23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23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223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223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223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23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22324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499"/>
                            </p:stCondLst>
                            <p:childTnLst>
                              <p:par>
                                <p:cTn id="1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999"/>
                            </p:stCondLst>
                            <p:childTnLst>
                              <p:par>
                                <p:cTn id="115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7" grpId="0" animBg="1"/>
      <p:bldP spid="223248" grpId="0" animBg="1"/>
      <p:bldP spid="223249" grpId="0" animBg="1"/>
      <p:bldP spid="223250" grpId="0" animBg="1"/>
      <p:bldP spid="223251" grpId="0" animBg="1"/>
      <p:bldP spid="223252" grpId="0" animBg="1"/>
      <p:bldP spid="223256" grpId="0"/>
      <p:bldP spid="223258" grpId="0" animBg="1"/>
      <p:bldP spid="223259" grpId="0" animBg="1"/>
      <p:bldP spid="223260" grpId="0" animBg="1"/>
      <p:bldP spid="223261" grpId="0" animBg="1"/>
      <p:bldP spid="22326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9;p18"/>
          <p:cNvSpPr txBox="1">
            <a:spLocks/>
          </p:cNvSpPr>
          <p:nvPr/>
        </p:nvSpPr>
        <p:spPr>
          <a:xfrm>
            <a:off x="1066800" y="2286000"/>
            <a:ext cx="7994904" cy="927000"/>
          </a:xfrm>
          <a:prstGeom prst="rect">
            <a:avLst/>
          </a:prstGeom>
        </p:spPr>
        <p:txBody>
          <a:bodyPr spcFirstLastPara="1" wrap="square" lIns="91423" tIns="91423" rIns="91423" bIns="91423" anchor="b" anchorCtr="0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spcBef>
                <a:spcPts val="0"/>
              </a:spcBef>
            </a:pPr>
            <a:r>
              <a:rPr lang="vi-VN" sz="6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Nhắc lại kiến thức</a:t>
            </a:r>
          </a:p>
        </p:txBody>
      </p:sp>
      <p:sp>
        <p:nvSpPr>
          <p:cNvPr id="6" name="Google Shape;100;p18"/>
          <p:cNvSpPr txBox="1">
            <a:spLocks/>
          </p:cNvSpPr>
          <p:nvPr/>
        </p:nvSpPr>
        <p:spPr>
          <a:xfrm>
            <a:off x="4306824" y="685800"/>
            <a:ext cx="2819400" cy="5886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vi-VN" sz="54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Phần I:</a:t>
            </a:r>
          </a:p>
        </p:txBody>
      </p:sp>
      <p:sp>
        <p:nvSpPr>
          <p:cNvPr id="7" name="Google Shape;101;p18"/>
          <p:cNvSpPr/>
          <p:nvPr/>
        </p:nvSpPr>
        <p:spPr>
          <a:xfrm>
            <a:off x="2366077" y="571501"/>
            <a:ext cx="1443927" cy="1056620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25212A">
              <a:alpha val="7115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 sz="2800">
              <a:solidFill>
                <a:srgbClr val="6D9EEB"/>
              </a:solidFill>
            </a:endParaRPr>
          </a:p>
        </p:txBody>
      </p:sp>
      <p:sp>
        <p:nvSpPr>
          <p:cNvPr id="8" name="Google Shape;102;p18"/>
          <p:cNvSpPr/>
          <p:nvPr/>
        </p:nvSpPr>
        <p:spPr>
          <a:xfrm rot="1473024">
            <a:off x="1353515" y="1092067"/>
            <a:ext cx="878244" cy="628214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rgbClr val="25212A">
              <a:alpha val="7115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 sz="2800">
              <a:solidFill>
                <a:srgbClr val="6D9EEB"/>
              </a:solidFill>
            </a:endParaRPr>
          </a:p>
        </p:txBody>
      </p:sp>
      <p:sp>
        <p:nvSpPr>
          <p:cNvPr id="9" name="Google Shape;103;p18"/>
          <p:cNvSpPr/>
          <p:nvPr/>
        </p:nvSpPr>
        <p:spPr>
          <a:xfrm>
            <a:off x="1959354" y="685801"/>
            <a:ext cx="406720" cy="328034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25212A">
              <a:alpha val="7115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 sz="2800">
              <a:solidFill>
                <a:srgbClr val="6D9EEB"/>
              </a:solidFill>
            </a:endParaRPr>
          </a:p>
        </p:txBody>
      </p:sp>
      <p:sp>
        <p:nvSpPr>
          <p:cNvPr id="10" name="Google Shape;104;p18"/>
          <p:cNvSpPr/>
          <p:nvPr/>
        </p:nvSpPr>
        <p:spPr>
          <a:xfrm rot="2487194">
            <a:off x="1973746" y="1608684"/>
            <a:ext cx="333537" cy="227875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25212A">
              <a:alpha val="71150"/>
            </a:srgbClr>
          </a:solidFill>
          <a:ln>
            <a:noFill/>
          </a:ln>
        </p:spPr>
        <p:txBody>
          <a:bodyPr spcFirstLastPara="1" wrap="square" lIns="91423" tIns="91423" rIns="91423" bIns="91423" anchor="ctr" anchorCtr="0">
            <a:noAutofit/>
          </a:bodyPr>
          <a:lstStyle/>
          <a:p>
            <a:endParaRPr sz="2800">
              <a:solidFill>
                <a:srgbClr val="6D9E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52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3"/>
          <p:cNvSpPr>
            <a:spLocks noChangeArrowheads="1"/>
          </p:cNvSpPr>
          <p:nvPr/>
        </p:nvSpPr>
        <p:spPr bwMode="auto">
          <a:xfrm>
            <a:off x="34529" y="51198"/>
            <a:ext cx="9038034" cy="5024438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endParaRPr lang="vi-VN" kern="1200">
              <a:solidFill>
                <a:srgbClr val="006666"/>
              </a:solidFill>
              <a:latin typeface=".VnTime" pitchFamily="34" charset="0"/>
              <a:ea typeface="+mn-ea"/>
            </a:endParaRPr>
          </a:p>
        </p:txBody>
      </p:sp>
      <p:sp>
        <p:nvSpPr>
          <p:cNvPr id="176131" name="Text Box 5"/>
          <p:cNvSpPr txBox="1">
            <a:spLocks noChangeArrowheads="1"/>
          </p:cNvSpPr>
          <p:nvPr/>
        </p:nvSpPr>
        <p:spPr bwMode="auto">
          <a:xfrm>
            <a:off x="210741" y="708422"/>
            <a:ext cx="8610600" cy="154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8" tIns="34289" rIns="68568" bIns="34289">
            <a:spAutoFit/>
          </a:bodyPr>
          <a:lstStyle>
            <a:lvl1pPr marL="342900" indent="-342900" defTabSz="685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381000" algn="ctr" defTabSz="914400">
              <a:spcBef>
                <a:spcPts val="600"/>
              </a:spcBef>
              <a:buClr>
                <a:srgbClr val="A1BECC"/>
              </a:buClr>
              <a:buSzPts val="2400"/>
            </a:pP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Tìm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số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trung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bình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cộng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của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vi-VN" altLang="en-US" sz="4800" b="1" dirty="0" smtClean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2, 4, 1 và 5</a:t>
            </a:r>
            <a:endParaRPr lang="en-US" altLang="en-US" sz="4800" b="1" dirty="0">
              <a:solidFill>
                <a:srgbClr val="00CCFF"/>
              </a:solidFill>
              <a:latin typeface="Times New Roman" pitchFamily="18" charset="0"/>
              <a:cs typeface="Times New Roman" pitchFamily="18" charset="0"/>
              <a:sym typeface="Varela Round"/>
            </a:endParaRPr>
          </a:p>
        </p:txBody>
      </p:sp>
      <p:grpSp>
        <p:nvGrpSpPr>
          <p:cNvPr id="176132" name="Group 6"/>
          <p:cNvGrpSpPr>
            <a:grpSpLocks/>
          </p:cNvGrpSpPr>
          <p:nvPr/>
        </p:nvGrpSpPr>
        <p:grpSpPr bwMode="auto">
          <a:xfrm>
            <a:off x="295276" y="51198"/>
            <a:ext cx="2118122" cy="679847"/>
            <a:chOff x="-730" y="-49"/>
            <a:chExt cx="1861" cy="475"/>
          </a:xfrm>
        </p:grpSpPr>
        <p:pic>
          <p:nvPicPr>
            <p:cNvPr id="176153" name="Picture 7" descr="Picture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3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6154" name="Text Box 8"/>
            <p:cNvSpPr txBox="1">
              <a:spLocks noChangeArrowheads="1"/>
            </p:cNvSpPr>
            <p:nvPr/>
          </p:nvSpPr>
          <p:spPr bwMode="auto">
            <a:xfrm>
              <a:off x="-501" y="-49"/>
              <a:ext cx="1632" cy="40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sz="2400" b="1" kern="1200" dirty="0">
                  <a:solidFill>
                    <a:srgbClr val="FFFFFF"/>
                  </a:solidFill>
                  <a:latin typeface="Arial" charset="0"/>
                  <a:ea typeface="+mn-ea"/>
                </a:rPr>
                <a:t> </a:t>
              </a:r>
              <a:r>
                <a:rPr lang="en-US" sz="3200" b="1" kern="1200" dirty="0" err="1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Câu</a:t>
              </a:r>
              <a:r>
                <a:rPr lang="en-US" sz="3200" b="1" kern="1200" dirty="0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lang="vi-VN" sz="3200" b="1" kern="1200" dirty="0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3</a:t>
              </a:r>
              <a:endParaRPr lang="en-US" sz="3200" b="1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pic>
        <p:nvPicPr>
          <p:cNvPr id="223241" name="Picture 9" descr="6282A33D3F464C77A9A4C1352497B7A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2" y="3524251"/>
            <a:ext cx="1447800" cy="1208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476375" y="3846911"/>
            <a:ext cx="4248150" cy="596503"/>
            <a:chOff x="632" y="3160"/>
            <a:chExt cx="4800" cy="702"/>
          </a:xfrm>
        </p:grpSpPr>
        <p:sp>
          <p:nvSpPr>
            <p:cNvPr id="176150" name="AutoShape 11"/>
            <p:cNvSpPr>
              <a:spLocks noChangeArrowheads="1"/>
            </p:cNvSpPr>
            <p:nvPr/>
          </p:nvSpPr>
          <p:spPr bwMode="gray">
            <a:xfrm>
              <a:off x="632" y="3160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latin typeface="Arial" charset="0"/>
                <a:ea typeface="+mn-ea"/>
              </a:endParaRPr>
            </a:p>
          </p:txBody>
        </p:sp>
        <p:sp>
          <p:nvSpPr>
            <p:cNvPr id="176151" name="AutoShape 12"/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solidFill>
                  <a:srgbClr val="006666"/>
                </a:solidFill>
                <a:latin typeface=".VnTime" pitchFamily="34" charset="0"/>
                <a:ea typeface="+mn-ea"/>
              </a:endParaRPr>
            </a:p>
          </p:txBody>
        </p:sp>
        <p:sp>
          <p:nvSpPr>
            <p:cNvPr id="223245" name="Text Box 13"/>
            <p:cNvSpPr txBox="1">
              <a:spLocks noChangeArrowheads="1"/>
            </p:cNvSpPr>
            <p:nvPr/>
          </p:nvSpPr>
          <p:spPr bwMode="gray">
            <a:xfrm>
              <a:off x="713" y="3209"/>
              <a:ext cx="2395" cy="59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>
              <a:spAutoFit/>
            </a:bodyPr>
            <a:lstStyle/>
            <a:p>
              <a:pPr algn="ctr" defTabSz="685664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r>
                <a:rPr lang="en-US" sz="2700" b="1" kern="120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ea typeface="+mn-ea"/>
                  <a:cs typeface="Times New Roman" pitchFamily="18" charset="0"/>
                </a:rPr>
                <a:t>Đáp án:</a:t>
              </a:r>
            </a:p>
          </p:txBody>
        </p:sp>
      </p:grpSp>
      <p:sp>
        <p:nvSpPr>
          <p:cNvPr id="223247" name="AutoShape 15"/>
          <p:cNvSpPr>
            <a:spLocks noChangeArrowheads="1"/>
          </p:cNvSpPr>
          <p:nvPr/>
        </p:nvSpPr>
        <p:spPr bwMode="auto">
          <a:xfrm>
            <a:off x="3752850" y="4452938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FF0000"/>
                </a:solidFill>
                <a:latin typeface="Times New Roman" pitchFamily="18" charset="0"/>
                <a:ea typeface="+mn-ea"/>
              </a:rPr>
              <a:t>0</a:t>
            </a:r>
          </a:p>
        </p:txBody>
      </p:sp>
      <p:sp>
        <p:nvSpPr>
          <p:cNvPr id="223248" name="AutoShape 16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800000"/>
                </a:solidFill>
                <a:latin typeface="Times New Roman" pitchFamily="18" charset="0"/>
                <a:ea typeface="+mn-ea"/>
              </a:rPr>
              <a:t>1</a:t>
            </a:r>
          </a:p>
        </p:txBody>
      </p:sp>
      <p:sp>
        <p:nvSpPr>
          <p:cNvPr id="223249" name="AutoShape 17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2</a:t>
            </a:r>
          </a:p>
        </p:txBody>
      </p:sp>
      <p:sp>
        <p:nvSpPr>
          <p:cNvPr id="223250" name="AutoShape 18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3</a:t>
            </a:r>
          </a:p>
        </p:txBody>
      </p:sp>
      <p:sp>
        <p:nvSpPr>
          <p:cNvPr id="223251" name="AutoShape 19"/>
          <p:cNvSpPr>
            <a:spLocks noChangeArrowheads="1"/>
          </p:cNvSpPr>
          <p:nvPr/>
        </p:nvSpPr>
        <p:spPr bwMode="auto">
          <a:xfrm>
            <a:off x="371475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4</a:t>
            </a:r>
          </a:p>
        </p:txBody>
      </p:sp>
      <p:sp>
        <p:nvSpPr>
          <p:cNvPr id="223252" name="AutoShape 20"/>
          <p:cNvSpPr>
            <a:spLocks noChangeArrowheads="1"/>
          </p:cNvSpPr>
          <p:nvPr/>
        </p:nvSpPr>
        <p:spPr bwMode="auto">
          <a:xfrm>
            <a:off x="3700463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5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795963" y="3865960"/>
            <a:ext cx="3276600" cy="685800"/>
            <a:chOff x="783" y="2243"/>
            <a:chExt cx="3072" cy="960"/>
          </a:xfrm>
        </p:grpSpPr>
        <p:sp>
          <p:nvSpPr>
            <p:cNvPr id="176148" name="Oval 22"/>
            <p:cNvSpPr>
              <a:spLocks noChangeArrowheads="1"/>
            </p:cNvSpPr>
            <p:nvPr/>
          </p:nvSpPr>
          <p:spPr bwMode="auto">
            <a:xfrm>
              <a:off x="783" y="2243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solidFill>
                  <a:srgbClr val="006666"/>
                </a:solidFill>
                <a:latin typeface=".VnTime" pitchFamily="34" charset="0"/>
                <a:ea typeface="+mn-ea"/>
              </a:endParaRPr>
            </a:p>
          </p:txBody>
        </p:sp>
        <p:sp>
          <p:nvSpPr>
            <p:cNvPr id="176149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1299" y="257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defTabSz="340511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en-US" sz="27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Times New Roman"/>
                  <a:ea typeface="+mn-ea"/>
                  <a:cs typeface="Times New Roman"/>
                </a:rPr>
                <a:t>Hết giờ</a:t>
              </a:r>
            </a:p>
          </p:txBody>
        </p:sp>
      </p:grpSp>
      <p:sp>
        <p:nvSpPr>
          <p:cNvPr id="223256" name="Rectangle 24"/>
          <p:cNvSpPr>
            <a:spLocks noChangeArrowheads="1"/>
          </p:cNvSpPr>
          <p:nvPr/>
        </p:nvSpPr>
        <p:spPr bwMode="auto">
          <a:xfrm>
            <a:off x="3058717" y="3771900"/>
            <a:ext cx="22145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vi-VN" sz="3300" b="1" i="1" kern="12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endParaRPr lang="en-US" sz="3300" b="1" i="1" kern="1200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3258" name="AutoShape 26"/>
          <p:cNvSpPr>
            <a:spLocks noChangeArrowheads="1"/>
          </p:cNvSpPr>
          <p:nvPr/>
        </p:nvSpPr>
        <p:spPr bwMode="auto">
          <a:xfrm>
            <a:off x="3667125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6</a:t>
            </a:r>
          </a:p>
        </p:txBody>
      </p:sp>
      <p:sp>
        <p:nvSpPr>
          <p:cNvPr id="223259" name="AutoShape 27"/>
          <p:cNvSpPr>
            <a:spLocks noChangeArrowheads="1"/>
          </p:cNvSpPr>
          <p:nvPr/>
        </p:nvSpPr>
        <p:spPr bwMode="auto">
          <a:xfrm>
            <a:off x="3671888" y="4471988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7</a:t>
            </a:r>
          </a:p>
        </p:txBody>
      </p:sp>
      <p:sp>
        <p:nvSpPr>
          <p:cNvPr id="223260" name="AutoShape 28"/>
          <p:cNvSpPr>
            <a:spLocks noChangeArrowheads="1"/>
          </p:cNvSpPr>
          <p:nvPr/>
        </p:nvSpPr>
        <p:spPr bwMode="auto">
          <a:xfrm>
            <a:off x="3652838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8</a:t>
            </a:r>
          </a:p>
        </p:txBody>
      </p:sp>
      <p:sp>
        <p:nvSpPr>
          <p:cNvPr id="223261" name="AutoShape 29"/>
          <p:cNvSpPr>
            <a:spLocks noChangeArrowheads="1"/>
          </p:cNvSpPr>
          <p:nvPr/>
        </p:nvSpPr>
        <p:spPr bwMode="auto">
          <a:xfrm>
            <a:off x="36576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9</a:t>
            </a:r>
          </a:p>
        </p:txBody>
      </p:sp>
      <p:sp>
        <p:nvSpPr>
          <p:cNvPr id="223262" name="AutoShape 30"/>
          <p:cNvSpPr>
            <a:spLocks noChangeArrowheads="1"/>
          </p:cNvSpPr>
          <p:nvPr/>
        </p:nvSpPr>
        <p:spPr bwMode="auto">
          <a:xfrm>
            <a:off x="3557588" y="4244578"/>
            <a:ext cx="1928813" cy="898922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46124465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23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23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23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23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23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23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223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223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223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23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22324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499"/>
                            </p:stCondLst>
                            <p:childTnLst>
                              <p:par>
                                <p:cTn id="1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999"/>
                            </p:stCondLst>
                            <p:childTnLst>
                              <p:par>
                                <p:cTn id="115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7" grpId="0" animBg="1"/>
      <p:bldP spid="223248" grpId="0" animBg="1"/>
      <p:bldP spid="223249" grpId="0" animBg="1"/>
      <p:bldP spid="223250" grpId="0" animBg="1"/>
      <p:bldP spid="223251" grpId="0" animBg="1"/>
      <p:bldP spid="223252" grpId="0" animBg="1"/>
      <p:bldP spid="223256" grpId="0"/>
      <p:bldP spid="223258" grpId="0" animBg="1"/>
      <p:bldP spid="223259" grpId="0" animBg="1"/>
      <p:bldP spid="223260" grpId="0" animBg="1"/>
      <p:bldP spid="223261" grpId="0" animBg="1"/>
      <p:bldP spid="22326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3"/>
          <p:cNvSpPr>
            <a:spLocks noChangeArrowheads="1"/>
          </p:cNvSpPr>
          <p:nvPr/>
        </p:nvSpPr>
        <p:spPr bwMode="auto">
          <a:xfrm>
            <a:off x="34529" y="51198"/>
            <a:ext cx="9038034" cy="5024438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endParaRPr lang="vi-VN" kern="1200">
              <a:solidFill>
                <a:srgbClr val="006666"/>
              </a:solidFill>
              <a:latin typeface=".VnTime" pitchFamily="34" charset="0"/>
              <a:ea typeface="+mn-ea"/>
            </a:endParaRPr>
          </a:p>
        </p:txBody>
      </p:sp>
      <p:sp>
        <p:nvSpPr>
          <p:cNvPr id="176131" name="Text Box 5"/>
          <p:cNvSpPr txBox="1">
            <a:spLocks noChangeArrowheads="1"/>
          </p:cNvSpPr>
          <p:nvPr/>
        </p:nvSpPr>
        <p:spPr bwMode="auto">
          <a:xfrm>
            <a:off x="210741" y="708422"/>
            <a:ext cx="8610600" cy="154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8" tIns="34289" rIns="68568" bIns="34289">
            <a:spAutoFit/>
          </a:bodyPr>
          <a:lstStyle>
            <a:lvl1pPr marL="342900" indent="-342900" defTabSz="685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381000" algn="ctr" defTabSz="914400">
              <a:spcBef>
                <a:spcPts val="600"/>
              </a:spcBef>
              <a:buClr>
                <a:srgbClr val="A1BECC"/>
              </a:buClr>
              <a:buSzPts val="2400"/>
            </a:pP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Tìm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số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trung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bình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cộng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en-US" altLang="en-US" sz="4800" b="1" dirty="0" err="1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của</a:t>
            </a:r>
            <a:r>
              <a:rPr lang="en-US" altLang="en-US" sz="4800" b="1" dirty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 </a:t>
            </a:r>
            <a:r>
              <a:rPr lang="vi-VN" altLang="en-US" sz="4800" b="1" dirty="0" smtClean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1, 3, 5 và 7</a:t>
            </a:r>
            <a:endParaRPr lang="en-US" altLang="en-US" sz="4800" b="1" dirty="0">
              <a:solidFill>
                <a:srgbClr val="00CCFF"/>
              </a:solidFill>
              <a:latin typeface="Times New Roman" pitchFamily="18" charset="0"/>
              <a:cs typeface="Times New Roman" pitchFamily="18" charset="0"/>
              <a:sym typeface="Varela Round"/>
            </a:endParaRPr>
          </a:p>
        </p:txBody>
      </p:sp>
      <p:grpSp>
        <p:nvGrpSpPr>
          <p:cNvPr id="176132" name="Group 6"/>
          <p:cNvGrpSpPr>
            <a:grpSpLocks/>
          </p:cNvGrpSpPr>
          <p:nvPr/>
        </p:nvGrpSpPr>
        <p:grpSpPr bwMode="auto">
          <a:xfrm>
            <a:off x="295276" y="51198"/>
            <a:ext cx="2118122" cy="679847"/>
            <a:chOff x="-730" y="-49"/>
            <a:chExt cx="1861" cy="475"/>
          </a:xfrm>
        </p:grpSpPr>
        <p:pic>
          <p:nvPicPr>
            <p:cNvPr id="176153" name="Picture 7" descr="Picture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3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6154" name="Text Box 8"/>
            <p:cNvSpPr txBox="1">
              <a:spLocks noChangeArrowheads="1"/>
            </p:cNvSpPr>
            <p:nvPr/>
          </p:nvSpPr>
          <p:spPr bwMode="auto">
            <a:xfrm>
              <a:off x="-501" y="-49"/>
              <a:ext cx="1632" cy="40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sz="2400" b="1" kern="1200" dirty="0">
                  <a:solidFill>
                    <a:srgbClr val="FFFFFF"/>
                  </a:solidFill>
                  <a:latin typeface="Arial" charset="0"/>
                  <a:ea typeface="+mn-ea"/>
                </a:rPr>
                <a:t> </a:t>
              </a:r>
              <a:r>
                <a:rPr lang="en-US" sz="3200" b="1" kern="1200" dirty="0" err="1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Câu</a:t>
              </a:r>
              <a:r>
                <a:rPr lang="en-US" sz="3200" b="1" kern="1200" dirty="0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lang="vi-VN" sz="3200" b="1" kern="1200" dirty="0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4</a:t>
              </a:r>
              <a:endParaRPr lang="en-US" sz="3200" b="1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pic>
        <p:nvPicPr>
          <p:cNvPr id="223241" name="Picture 9" descr="6282A33D3F464C77A9A4C1352497B7A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2" y="3524251"/>
            <a:ext cx="1447800" cy="1208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476375" y="3846911"/>
            <a:ext cx="4248150" cy="596503"/>
            <a:chOff x="632" y="3160"/>
            <a:chExt cx="4800" cy="702"/>
          </a:xfrm>
        </p:grpSpPr>
        <p:sp>
          <p:nvSpPr>
            <p:cNvPr id="176150" name="AutoShape 11"/>
            <p:cNvSpPr>
              <a:spLocks noChangeArrowheads="1"/>
            </p:cNvSpPr>
            <p:nvPr/>
          </p:nvSpPr>
          <p:spPr bwMode="gray">
            <a:xfrm>
              <a:off x="632" y="3160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latin typeface="Arial" charset="0"/>
                <a:ea typeface="+mn-ea"/>
              </a:endParaRPr>
            </a:p>
          </p:txBody>
        </p:sp>
        <p:sp>
          <p:nvSpPr>
            <p:cNvPr id="176151" name="AutoShape 12"/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solidFill>
                  <a:srgbClr val="006666"/>
                </a:solidFill>
                <a:latin typeface=".VnTime" pitchFamily="34" charset="0"/>
                <a:ea typeface="+mn-ea"/>
              </a:endParaRPr>
            </a:p>
          </p:txBody>
        </p:sp>
        <p:sp>
          <p:nvSpPr>
            <p:cNvPr id="223245" name="Text Box 13"/>
            <p:cNvSpPr txBox="1">
              <a:spLocks noChangeArrowheads="1"/>
            </p:cNvSpPr>
            <p:nvPr/>
          </p:nvSpPr>
          <p:spPr bwMode="gray">
            <a:xfrm>
              <a:off x="713" y="3209"/>
              <a:ext cx="2395" cy="59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>
              <a:spAutoFit/>
            </a:bodyPr>
            <a:lstStyle/>
            <a:p>
              <a:pPr algn="ctr" defTabSz="685664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r>
                <a:rPr lang="en-US" sz="2700" b="1" kern="120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ea typeface="+mn-ea"/>
                  <a:cs typeface="Times New Roman" pitchFamily="18" charset="0"/>
                </a:rPr>
                <a:t>Đáp án:</a:t>
              </a:r>
            </a:p>
          </p:txBody>
        </p:sp>
      </p:grpSp>
      <p:sp>
        <p:nvSpPr>
          <p:cNvPr id="223247" name="AutoShape 15"/>
          <p:cNvSpPr>
            <a:spLocks noChangeArrowheads="1"/>
          </p:cNvSpPr>
          <p:nvPr/>
        </p:nvSpPr>
        <p:spPr bwMode="auto">
          <a:xfrm>
            <a:off x="3752850" y="4452938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FF0000"/>
                </a:solidFill>
                <a:latin typeface="Times New Roman" pitchFamily="18" charset="0"/>
                <a:ea typeface="+mn-ea"/>
              </a:rPr>
              <a:t>0</a:t>
            </a:r>
          </a:p>
        </p:txBody>
      </p:sp>
      <p:sp>
        <p:nvSpPr>
          <p:cNvPr id="223248" name="AutoShape 16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800000"/>
                </a:solidFill>
                <a:latin typeface="Times New Roman" pitchFamily="18" charset="0"/>
                <a:ea typeface="+mn-ea"/>
              </a:rPr>
              <a:t>1</a:t>
            </a:r>
          </a:p>
        </p:txBody>
      </p:sp>
      <p:sp>
        <p:nvSpPr>
          <p:cNvPr id="223249" name="AutoShape 17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2</a:t>
            </a:r>
          </a:p>
        </p:txBody>
      </p:sp>
      <p:sp>
        <p:nvSpPr>
          <p:cNvPr id="223250" name="AutoShape 18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3</a:t>
            </a:r>
          </a:p>
        </p:txBody>
      </p:sp>
      <p:sp>
        <p:nvSpPr>
          <p:cNvPr id="223251" name="AutoShape 19"/>
          <p:cNvSpPr>
            <a:spLocks noChangeArrowheads="1"/>
          </p:cNvSpPr>
          <p:nvPr/>
        </p:nvSpPr>
        <p:spPr bwMode="auto">
          <a:xfrm>
            <a:off x="371475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4</a:t>
            </a:r>
          </a:p>
        </p:txBody>
      </p:sp>
      <p:sp>
        <p:nvSpPr>
          <p:cNvPr id="223252" name="AutoShape 20"/>
          <p:cNvSpPr>
            <a:spLocks noChangeArrowheads="1"/>
          </p:cNvSpPr>
          <p:nvPr/>
        </p:nvSpPr>
        <p:spPr bwMode="auto">
          <a:xfrm>
            <a:off x="3700463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5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795963" y="3865960"/>
            <a:ext cx="3276600" cy="685800"/>
            <a:chOff x="783" y="2243"/>
            <a:chExt cx="3072" cy="960"/>
          </a:xfrm>
        </p:grpSpPr>
        <p:sp>
          <p:nvSpPr>
            <p:cNvPr id="176148" name="Oval 22"/>
            <p:cNvSpPr>
              <a:spLocks noChangeArrowheads="1"/>
            </p:cNvSpPr>
            <p:nvPr/>
          </p:nvSpPr>
          <p:spPr bwMode="auto">
            <a:xfrm>
              <a:off x="783" y="2243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solidFill>
                  <a:srgbClr val="006666"/>
                </a:solidFill>
                <a:latin typeface=".VnTime" pitchFamily="34" charset="0"/>
                <a:ea typeface="+mn-ea"/>
              </a:endParaRPr>
            </a:p>
          </p:txBody>
        </p:sp>
        <p:sp>
          <p:nvSpPr>
            <p:cNvPr id="176149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1299" y="257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defTabSz="340511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en-US" sz="27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Times New Roman"/>
                  <a:ea typeface="+mn-ea"/>
                  <a:cs typeface="Times New Roman"/>
                </a:rPr>
                <a:t>Hết giờ</a:t>
              </a:r>
            </a:p>
          </p:txBody>
        </p:sp>
      </p:grpSp>
      <p:sp>
        <p:nvSpPr>
          <p:cNvPr id="223256" name="Rectangle 24"/>
          <p:cNvSpPr>
            <a:spLocks noChangeArrowheads="1"/>
          </p:cNvSpPr>
          <p:nvPr/>
        </p:nvSpPr>
        <p:spPr bwMode="auto">
          <a:xfrm>
            <a:off x="3058717" y="3771900"/>
            <a:ext cx="22145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vi-VN" sz="3300" b="1" i="1" kern="12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  <a:endParaRPr lang="en-US" sz="3300" b="1" i="1" kern="1200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3258" name="AutoShape 26"/>
          <p:cNvSpPr>
            <a:spLocks noChangeArrowheads="1"/>
          </p:cNvSpPr>
          <p:nvPr/>
        </p:nvSpPr>
        <p:spPr bwMode="auto">
          <a:xfrm>
            <a:off x="3667125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6</a:t>
            </a:r>
          </a:p>
        </p:txBody>
      </p:sp>
      <p:sp>
        <p:nvSpPr>
          <p:cNvPr id="223259" name="AutoShape 27"/>
          <p:cNvSpPr>
            <a:spLocks noChangeArrowheads="1"/>
          </p:cNvSpPr>
          <p:nvPr/>
        </p:nvSpPr>
        <p:spPr bwMode="auto">
          <a:xfrm>
            <a:off x="3671888" y="4471988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7</a:t>
            </a:r>
          </a:p>
        </p:txBody>
      </p:sp>
      <p:sp>
        <p:nvSpPr>
          <p:cNvPr id="223260" name="AutoShape 28"/>
          <p:cNvSpPr>
            <a:spLocks noChangeArrowheads="1"/>
          </p:cNvSpPr>
          <p:nvPr/>
        </p:nvSpPr>
        <p:spPr bwMode="auto">
          <a:xfrm>
            <a:off x="3652838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8</a:t>
            </a:r>
          </a:p>
        </p:txBody>
      </p:sp>
      <p:sp>
        <p:nvSpPr>
          <p:cNvPr id="223261" name="AutoShape 29"/>
          <p:cNvSpPr>
            <a:spLocks noChangeArrowheads="1"/>
          </p:cNvSpPr>
          <p:nvPr/>
        </p:nvSpPr>
        <p:spPr bwMode="auto">
          <a:xfrm>
            <a:off x="36576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9</a:t>
            </a:r>
          </a:p>
        </p:txBody>
      </p:sp>
      <p:sp>
        <p:nvSpPr>
          <p:cNvPr id="223262" name="AutoShape 30"/>
          <p:cNvSpPr>
            <a:spLocks noChangeArrowheads="1"/>
          </p:cNvSpPr>
          <p:nvPr/>
        </p:nvSpPr>
        <p:spPr bwMode="auto">
          <a:xfrm>
            <a:off x="3557588" y="4244578"/>
            <a:ext cx="1928813" cy="898922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95914922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23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23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23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23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23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23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223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223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223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23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22324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499"/>
                            </p:stCondLst>
                            <p:childTnLst>
                              <p:par>
                                <p:cTn id="1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999"/>
                            </p:stCondLst>
                            <p:childTnLst>
                              <p:par>
                                <p:cTn id="115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7" grpId="0" animBg="1"/>
      <p:bldP spid="223248" grpId="0" animBg="1"/>
      <p:bldP spid="223249" grpId="0" animBg="1"/>
      <p:bldP spid="223250" grpId="0" animBg="1"/>
      <p:bldP spid="223251" grpId="0" animBg="1"/>
      <p:bldP spid="223252" grpId="0" animBg="1"/>
      <p:bldP spid="223256" grpId="0"/>
      <p:bldP spid="223258" grpId="0" animBg="1"/>
      <p:bldP spid="223259" grpId="0" animBg="1"/>
      <p:bldP spid="223260" grpId="0" animBg="1"/>
      <p:bldP spid="223261" grpId="0" animBg="1"/>
      <p:bldP spid="22326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3"/>
          <p:cNvSpPr>
            <a:spLocks noChangeArrowheads="1"/>
          </p:cNvSpPr>
          <p:nvPr/>
        </p:nvSpPr>
        <p:spPr bwMode="auto">
          <a:xfrm>
            <a:off x="34529" y="51198"/>
            <a:ext cx="9038034" cy="5024438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endParaRPr lang="vi-VN" kern="1200">
              <a:solidFill>
                <a:srgbClr val="006666"/>
              </a:solidFill>
              <a:latin typeface=".VnTime" pitchFamily="34" charset="0"/>
              <a:ea typeface="+mn-ea"/>
            </a:endParaRPr>
          </a:p>
        </p:txBody>
      </p:sp>
      <p:sp>
        <p:nvSpPr>
          <p:cNvPr id="176131" name="Text Box 5"/>
          <p:cNvSpPr txBox="1">
            <a:spLocks noChangeArrowheads="1"/>
          </p:cNvSpPr>
          <p:nvPr/>
        </p:nvSpPr>
        <p:spPr bwMode="auto">
          <a:xfrm>
            <a:off x="210741" y="708422"/>
            <a:ext cx="8610600" cy="2285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8" tIns="34289" rIns="68568" bIns="34289">
            <a:spAutoFit/>
          </a:bodyPr>
          <a:lstStyle>
            <a:lvl1pPr marL="342900" indent="-342900" defTabSz="685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381000" algn="ctr" defTabSz="914400">
              <a:spcBef>
                <a:spcPts val="600"/>
              </a:spcBef>
              <a:buClr>
                <a:srgbClr val="A1BECC"/>
              </a:buClr>
              <a:buSzPts val="2400"/>
            </a:pPr>
            <a:r>
              <a:rPr lang="en-US" altLang="en-US" sz="4800" b="1" dirty="0" smtClean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T</a:t>
            </a:r>
            <a:r>
              <a:rPr lang="vi-VN" altLang="en-US" sz="4800" b="1" dirty="0" smtClean="0"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  <a:sym typeface="Varela Round"/>
              </a:rPr>
              <a:t>rung bình cộng của hai số là 24, một trong hai số đó là 19. Số thứ hai là?</a:t>
            </a:r>
            <a:endParaRPr lang="en-US" altLang="en-US" sz="4800" b="1" dirty="0">
              <a:solidFill>
                <a:srgbClr val="00CCFF"/>
              </a:solidFill>
              <a:latin typeface="Times New Roman" pitchFamily="18" charset="0"/>
              <a:cs typeface="Times New Roman" pitchFamily="18" charset="0"/>
              <a:sym typeface="Varela Round"/>
            </a:endParaRPr>
          </a:p>
        </p:txBody>
      </p:sp>
      <p:grpSp>
        <p:nvGrpSpPr>
          <p:cNvPr id="176132" name="Group 6"/>
          <p:cNvGrpSpPr>
            <a:grpSpLocks/>
          </p:cNvGrpSpPr>
          <p:nvPr/>
        </p:nvGrpSpPr>
        <p:grpSpPr bwMode="auto">
          <a:xfrm>
            <a:off x="295276" y="51198"/>
            <a:ext cx="2118122" cy="679847"/>
            <a:chOff x="-730" y="-49"/>
            <a:chExt cx="1861" cy="475"/>
          </a:xfrm>
        </p:grpSpPr>
        <p:pic>
          <p:nvPicPr>
            <p:cNvPr id="176153" name="Picture 7" descr="Picture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3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6154" name="Text Box 8"/>
            <p:cNvSpPr txBox="1">
              <a:spLocks noChangeArrowheads="1"/>
            </p:cNvSpPr>
            <p:nvPr/>
          </p:nvSpPr>
          <p:spPr bwMode="auto">
            <a:xfrm>
              <a:off x="-501" y="-49"/>
              <a:ext cx="1632" cy="40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defTabSz="6858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sz="2400" b="1" kern="1200" dirty="0">
                  <a:solidFill>
                    <a:srgbClr val="FFFFFF"/>
                  </a:solidFill>
                  <a:latin typeface="Arial" charset="0"/>
                  <a:ea typeface="+mn-ea"/>
                </a:rPr>
                <a:t> </a:t>
              </a:r>
              <a:r>
                <a:rPr lang="en-US" sz="3200" b="1" kern="1200" dirty="0" err="1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Câu</a:t>
              </a:r>
              <a:r>
                <a:rPr lang="en-US" sz="3200" b="1" kern="1200" dirty="0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lang="vi-VN" sz="3200" b="1" kern="1200" dirty="0" smtClean="0">
                  <a:solidFill>
                    <a:srgbClr val="FFFFFF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5</a:t>
              </a:r>
              <a:endParaRPr lang="en-US" sz="3200" b="1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pic>
        <p:nvPicPr>
          <p:cNvPr id="223241" name="Picture 9" descr="6282A33D3F464C77A9A4C1352497B7A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2" y="3524251"/>
            <a:ext cx="1447800" cy="1208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476375" y="3846911"/>
            <a:ext cx="4248150" cy="596503"/>
            <a:chOff x="632" y="3160"/>
            <a:chExt cx="4800" cy="702"/>
          </a:xfrm>
        </p:grpSpPr>
        <p:sp>
          <p:nvSpPr>
            <p:cNvPr id="176150" name="AutoShape 11"/>
            <p:cNvSpPr>
              <a:spLocks noChangeArrowheads="1"/>
            </p:cNvSpPr>
            <p:nvPr/>
          </p:nvSpPr>
          <p:spPr bwMode="gray">
            <a:xfrm>
              <a:off x="632" y="3160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latin typeface="Arial" charset="0"/>
                <a:ea typeface="+mn-ea"/>
              </a:endParaRPr>
            </a:p>
          </p:txBody>
        </p:sp>
        <p:sp>
          <p:nvSpPr>
            <p:cNvPr id="176151" name="AutoShape 12"/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solidFill>
                  <a:srgbClr val="006666"/>
                </a:solidFill>
                <a:latin typeface=".VnTime" pitchFamily="34" charset="0"/>
                <a:ea typeface="+mn-ea"/>
              </a:endParaRPr>
            </a:p>
          </p:txBody>
        </p:sp>
        <p:sp>
          <p:nvSpPr>
            <p:cNvPr id="223245" name="Text Box 13"/>
            <p:cNvSpPr txBox="1">
              <a:spLocks noChangeArrowheads="1"/>
            </p:cNvSpPr>
            <p:nvPr/>
          </p:nvSpPr>
          <p:spPr bwMode="gray">
            <a:xfrm>
              <a:off x="713" y="3209"/>
              <a:ext cx="2395" cy="59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>
              <a:spAutoFit/>
            </a:bodyPr>
            <a:lstStyle/>
            <a:p>
              <a:pPr algn="ctr" defTabSz="685664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r>
                <a:rPr lang="en-US" sz="2700" b="1" kern="120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ea typeface="+mn-ea"/>
                  <a:cs typeface="Times New Roman" pitchFamily="18" charset="0"/>
                </a:rPr>
                <a:t>Đáp án:</a:t>
              </a:r>
            </a:p>
          </p:txBody>
        </p:sp>
      </p:grpSp>
      <p:sp>
        <p:nvSpPr>
          <p:cNvPr id="223247" name="AutoShape 15"/>
          <p:cNvSpPr>
            <a:spLocks noChangeArrowheads="1"/>
          </p:cNvSpPr>
          <p:nvPr/>
        </p:nvSpPr>
        <p:spPr bwMode="auto">
          <a:xfrm>
            <a:off x="3752850" y="4452938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FF0000"/>
                </a:solidFill>
                <a:latin typeface="Times New Roman" pitchFamily="18" charset="0"/>
                <a:ea typeface="+mn-ea"/>
              </a:rPr>
              <a:t>0</a:t>
            </a:r>
          </a:p>
        </p:txBody>
      </p:sp>
      <p:sp>
        <p:nvSpPr>
          <p:cNvPr id="223248" name="AutoShape 16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800000"/>
                </a:solidFill>
                <a:latin typeface="Times New Roman" pitchFamily="18" charset="0"/>
                <a:ea typeface="+mn-ea"/>
              </a:rPr>
              <a:t>1</a:t>
            </a:r>
          </a:p>
        </p:txBody>
      </p:sp>
      <p:sp>
        <p:nvSpPr>
          <p:cNvPr id="223249" name="AutoShape 17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2</a:t>
            </a:r>
          </a:p>
        </p:txBody>
      </p:sp>
      <p:sp>
        <p:nvSpPr>
          <p:cNvPr id="223250" name="AutoShape 18"/>
          <p:cNvSpPr>
            <a:spLocks noChangeArrowheads="1"/>
          </p:cNvSpPr>
          <p:nvPr/>
        </p:nvSpPr>
        <p:spPr bwMode="auto">
          <a:xfrm>
            <a:off x="37338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3</a:t>
            </a:r>
          </a:p>
        </p:txBody>
      </p:sp>
      <p:sp>
        <p:nvSpPr>
          <p:cNvPr id="223251" name="AutoShape 19"/>
          <p:cNvSpPr>
            <a:spLocks noChangeArrowheads="1"/>
          </p:cNvSpPr>
          <p:nvPr/>
        </p:nvSpPr>
        <p:spPr bwMode="auto">
          <a:xfrm>
            <a:off x="371475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4</a:t>
            </a:r>
          </a:p>
        </p:txBody>
      </p:sp>
      <p:sp>
        <p:nvSpPr>
          <p:cNvPr id="223252" name="AutoShape 20"/>
          <p:cNvSpPr>
            <a:spLocks noChangeArrowheads="1"/>
          </p:cNvSpPr>
          <p:nvPr/>
        </p:nvSpPr>
        <p:spPr bwMode="auto">
          <a:xfrm>
            <a:off x="3700463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5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795963" y="3865960"/>
            <a:ext cx="3276600" cy="685800"/>
            <a:chOff x="783" y="2243"/>
            <a:chExt cx="3072" cy="960"/>
          </a:xfrm>
        </p:grpSpPr>
        <p:sp>
          <p:nvSpPr>
            <p:cNvPr id="176148" name="Oval 22"/>
            <p:cNvSpPr>
              <a:spLocks noChangeArrowheads="1"/>
            </p:cNvSpPr>
            <p:nvPr/>
          </p:nvSpPr>
          <p:spPr bwMode="auto">
            <a:xfrm>
              <a:off x="783" y="2243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defTabSz="684593" fontAlgn="base">
                <a:spcBef>
                  <a:spcPct val="0"/>
                </a:spcBef>
                <a:spcAft>
                  <a:spcPct val="0"/>
                </a:spcAft>
                <a:buClrTx/>
              </a:pPr>
              <a:endParaRPr lang="vi-VN" kern="1200">
                <a:solidFill>
                  <a:srgbClr val="006666"/>
                </a:solidFill>
                <a:latin typeface=".VnTime" pitchFamily="34" charset="0"/>
                <a:ea typeface="+mn-ea"/>
              </a:endParaRPr>
            </a:p>
          </p:txBody>
        </p:sp>
        <p:sp>
          <p:nvSpPr>
            <p:cNvPr id="176149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1299" y="257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defTabSz="340511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en-US" sz="2700" b="1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Times New Roman"/>
                  <a:ea typeface="+mn-ea"/>
                  <a:cs typeface="Times New Roman"/>
                </a:rPr>
                <a:t>Hết giờ</a:t>
              </a:r>
            </a:p>
          </p:txBody>
        </p:sp>
      </p:grpSp>
      <p:sp>
        <p:nvSpPr>
          <p:cNvPr id="223256" name="Rectangle 24"/>
          <p:cNvSpPr>
            <a:spLocks noChangeArrowheads="1"/>
          </p:cNvSpPr>
          <p:nvPr/>
        </p:nvSpPr>
        <p:spPr bwMode="auto">
          <a:xfrm>
            <a:off x="3058717" y="3771900"/>
            <a:ext cx="22145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vi-VN" sz="3300" b="1" i="1" kern="12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29</a:t>
            </a:r>
          </a:p>
        </p:txBody>
      </p:sp>
      <p:sp>
        <p:nvSpPr>
          <p:cNvPr id="223258" name="AutoShape 26"/>
          <p:cNvSpPr>
            <a:spLocks noChangeArrowheads="1"/>
          </p:cNvSpPr>
          <p:nvPr/>
        </p:nvSpPr>
        <p:spPr bwMode="auto">
          <a:xfrm>
            <a:off x="3667125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6</a:t>
            </a:r>
          </a:p>
        </p:txBody>
      </p:sp>
      <p:sp>
        <p:nvSpPr>
          <p:cNvPr id="223259" name="AutoShape 27"/>
          <p:cNvSpPr>
            <a:spLocks noChangeArrowheads="1"/>
          </p:cNvSpPr>
          <p:nvPr/>
        </p:nvSpPr>
        <p:spPr bwMode="auto">
          <a:xfrm>
            <a:off x="3671888" y="4471988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7</a:t>
            </a:r>
          </a:p>
        </p:txBody>
      </p:sp>
      <p:sp>
        <p:nvSpPr>
          <p:cNvPr id="223260" name="AutoShape 28"/>
          <p:cNvSpPr>
            <a:spLocks noChangeArrowheads="1"/>
          </p:cNvSpPr>
          <p:nvPr/>
        </p:nvSpPr>
        <p:spPr bwMode="auto">
          <a:xfrm>
            <a:off x="3652838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8</a:t>
            </a:r>
          </a:p>
        </p:txBody>
      </p:sp>
      <p:sp>
        <p:nvSpPr>
          <p:cNvPr id="223261" name="AutoShape 29"/>
          <p:cNvSpPr>
            <a:spLocks noChangeArrowheads="1"/>
          </p:cNvSpPr>
          <p:nvPr/>
        </p:nvSpPr>
        <p:spPr bwMode="auto">
          <a:xfrm>
            <a:off x="3657600" y="4457700"/>
            <a:ext cx="114300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9</a:t>
            </a:r>
          </a:p>
        </p:txBody>
      </p:sp>
      <p:sp>
        <p:nvSpPr>
          <p:cNvPr id="223262" name="AutoShape 30"/>
          <p:cNvSpPr>
            <a:spLocks noChangeArrowheads="1"/>
          </p:cNvSpPr>
          <p:nvPr/>
        </p:nvSpPr>
        <p:spPr bwMode="auto">
          <a:xfrm>
            <a:off x="3557588" y="4244578"/>
            <a:ext cx="1928813" cy="898922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68" tIns="34289" rIns="68568" bIns="34289" anchor="ctr"/>
          <a:lstStyle/>
          <a:p>
            <a:pPr algn="ctr" defTabSz="68459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300" b="1" kern="1200">
                <a:solidFill>
                  <a:srgbClr val="0033CC"/>
                </a:solidFill>
                <a:latin typeface="Times New Roman" pitchFamily="18" charset="0"/>
                <a:ea typeface="+mn-ea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4238944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23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23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23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23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23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23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223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223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223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23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22324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499"/>
                            </p:stCondLst>
                            <p:childTnLst>
                              <p:par>
                                <p:cTn id="1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999"/>
                            </p:stCondLst>
                            <p:childTnLst>
                              <p:par>
                                <p:cTn id="115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300"/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7" grpId="0" animBg="1"/>
      <p:bldP spid="223248" grpId="0" animBg="1"/>
      <p:bldP spid="223249" grpId="0" animBg="1"/>
      <p:bldP spid="223250" grpId="0" animBg="1"/>
      <p:bldP spid="223251" grpId="0" animBg="1"/>
      <p:bldP spid="223252" grpId="0" animBg="1"/>
      <p:bldP spid="223256" grpId="0"/>
      <p:bldP spid="223258" grpId="0" animBg="1"/>
      <p:bldP spid="223259" grpId="0" animBg="1"/>
      <p:bldP spid="223260" grpId="0" animBg="1"/>
      <p:bldP spid="223261" grpId="0" animBg="1"/>
      <p:bldP spid="2232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81230"/>
            <a:ext cx="89916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38" tIns="45719" rIns="91438" bIns="45719" rtlCol="0">
            <a:spAutoFit/>
          </a:bodyPr>
          <a:lstStyle/>
          <a:p>
            <a:r>
              <a:rPr lang="vi-VN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 1</a:t>
            </a:r>
            <a:r>
              <a:rPr lang="vi-VN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Tìm trung bình cộng của 42 và 52.</a:t>
            </a:r>
            <a:endParaRPr lang="vi-VN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74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201" y="46495"/>
            <a:ext cx="9067799" cy="28007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38" tIns="45719" rIns="91438" bIns="45719" rtlCol="0">
            <a:spAutoFit/>
          </a:bodyPr>
          <a:lstStyle/>
          <a:p>
            <a:r>
              <a:rPr lang="vi-VN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 2</a:t>
            </a:r>
            <a:r>
              <a:rPr lang="vi-VN" sz="4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Huy, Kiên và Tuấn lần lượt cân nặng là: 29 kg, 36 kg, 40 kg. Hỏi trung bình mỗi bạn cân nặng bao nhiêu kg ?  </a:t>
            </a:r>
            <a:endParaRPr lang="en-US" sz="4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8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loud Callout 7"/>
          <p:cNvSpPr/>
          <p:nvPr/>
        </p:nvSpPr>
        <p:spPr>
          <a:xfrm>
            <a:off x="2563091" y="31269"/>
            <a:ext cx="5791200" cy="3683482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Tìm </a:t>
            </a:r>
            <a:br>
              <a:rPr lang="vi-VN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trung bình cộng của nhiều số ta làm như thế nào ???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000" b="94667" l="9778" r="100000">
                        <a14:foregroundMark x1="81778" y1="29333" x2="81778" y2="29333"/>
                        <a14:foregroundMark x1="80000" y1="39111" x2="80000" y2="39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001" t="3678" r="-426" b="-3678"/>
          <a:stretch/>
        </p:blipFill>
        <p:spPr>
          <a:xfrm>
            <a:off x="2590803" y="2800351"/>
            <a:ext cx="2353049" cy="2643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3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905000" y="76525"/>
            <a:ext cx="7239000" cy="646331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600" b="1" dirty="0" err="1">
                <a:ln/>
                <a:solidFill>
                  <a:srgbClr val="C32D2E"/>
                </a:solidFill>
              </a:rPr>
              <a:t>Kiểu</a:t>
            </a:r>
            <a:r>
              <a:rPr lang="vi-VN" sz="3600" b="1" dirty="0">
                <a:ln/>
                <a:solidFill>
                  <a:srgbClr val="C32D2E"/>
                </a:solidFill>
              </a:rPr>
              <a:t> 1: Tìm số trung bình cộng</a:t>
            </a:r>
            <a:endParaRPr lang="en-US" sz="3600" b="1" dirty="0">
              <a:ln/>
              <a:solidFill>
                <a:srgbClr val="C32D2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104900" y="2038350"/>
            <a:ext cx="7924800" cy="1371600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en-US"/>
          </a:p>
        </p:txBody>
      </p:sp>
      <p:sp>
        <p:nvSpPr>
          <p:cNvPr id="22" name="Equal 21"/>
          <p:cNvSpPr/>
          <p:nvPr/>
        </p:nvSpPr>
        <p:spPr>
          <a:xfrm>
            <a:off x="3429000" y="2492542"/>
            <a:ext cx="606136" cy="4953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2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117825" y="2020446"/>
            <a:ext cx="1905000" cy="1371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Số các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số hạng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374625" y="2020446"/>
            <a:ext cx="1752600" cy="1371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Tổng các số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497887" y="2134344"/>
            <a:ext cx="306393" cy="1107996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vi-VN" sz="6600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6600" b="1" dirty="0">
              <a:ln w="1905"/>
              <a:solidFill>
                <a:schemeClr val="accent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066800" y="2020446"/>
            <a:ext cx="1981200" cy="1371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Trung bình cộng của các số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60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 animBg="1"/>
      <p:bldP spid="22" grpId="0" animBg="1"/>
      <p:bldP spid="13" grpId="0" animBg="1"/>
      <p:bldP spid="18" grpId="0" animBg="1"/>
      <p:bldP spid="25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7</a:t>
            </a:fld>
            <a:endParaRPr lang="en"/>
          </a:p>
        </p:txBody>
      </p:sp>
      <p:sp>
        <p:nvSpPr>
          <p:cNvPr id="7" name="Rectangle 6"/>
          <p:cNvSpPr/>
          <p:nvPr/>
        </p:nvSpPr>
        <p:spPr>
          <a:xfrm>
            <a:off x="76201" y="1123951"/>
            <a:ext cx="9040091" cy="193899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>
              <a:lnSpc>
                <a:spcPct val="150000"/>
              </a:lnSpc>
            </a:pPr>
            <a:r>
              <a:rPr lang="vi-VN" sz="4000" b="1" u="sng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Ví dụ </a:t>
            </a:r>
            <a:r>
              <a:rPr lang="vi-VN" sz="40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: Trung bình cộng của hai số là 75.     Số bé là 67.</a:t>
            </a:r>
            <a:r>
              <a:rPr lang="en-US" sz="40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Tìm số lớn.</a:t>
            </a:r>
            <a:endParaRPr lang="en-US" sz="4000" b="1" dirty="0">
              <a:solidFill>
                <a:prstClr val="black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14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00832" y="44934"/>
            <a:ext cx="7973658" cy="954107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800" b="1" dirty="0" err="1">
                <a:ln/>
                <a:solidFill>
                  <a:schemeClr val="accent3"/>
                </a:solidFill>
                <a:latin typeface="time"/>
              </a:rPr>
              <a:t>Kiểu</a:t>
            </a:r>
            <a:r>
              <a:rPr lang="en-US" sz="2800" b="1" dirty="0">
                <a:ln/>
                <a:solidFill>
                  <a:schemeClr val="accent3"/>
                </a:solidFill>
                <a:latin typeface="time"/>
              </a:rPr>
              <a:t> </a:t>
            </a:r>
            <a:r>
              <a:rPr lang="vi-VN" sz="2800" b="1" dirty="0">
                <a:ln/>
                <a:solidFill>
                  <a:schemeClr val="accent3"/>
                </a:solidFill>
                <a:latin typeface="time"/>
              </a:rPr>
              <a:t> 2: Cho biết trung bình cộng và các số. </a:t>
            </a:r>
          </a:p>
          <a:p>
            <a:pPr algn="ctr"/>
            <a:r>
              <a:rPr lang="vi-VN" sz="2800" b="1" dirty="0">
                <a:ln/>
                <a:solidFill>
                  <a:schemeClr val="accent3"/>
                </a:solidFill>
                <a:latin typeface="time"/>
              </a:rPr>
              <a:t>Tìm một số chưa biết </a:t>
            </a:r>
            <a:endParaRPr lang="en-US" sz="2800" b="1" dirty="0">
              <a:ln/>
              <a:solidFill>
                <a:schemeClr val="accent3"/>
              </a:solidFill>
              <a:latin typeface="time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609600" y="998908"/>
            <a:ext cx="8153400" cy="0"/>
          </a:xfrm>
          <a:prstGeom prst="line">
            <a:avLst/>
          </a:prstGeom>
          <a:ln>
            <a:solidFill>
              <a:srgbClr val="6699FF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76200" y="1200150"/>
            <a:ext cx="9067800" cy="2667000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858001" y="1392382"/>
            <a:ext cx="1594070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Số các số hạng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572000" y="1390650"/>
            <a:ext cx="1371600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Số trung bình cộng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Equal 20"/>
          <p:cNvSpPr/>
          <p:nvPr/>
        </p:nvSpPr>
        <p:spPr>
          <a:xfrm>
            <a:off x="3737265" y="1600200"/>
            <a:ext cx="606136" cy="4953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2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286000" y="1390650"/>
            <a:ext cx="1295400" cy="838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Tổng các số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933404" y="2571750"/>
            <a:ext cx="1600997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000" b="1">
                <a:latin typeface="Times New Roman" pitchFamily="18" charset="0"/>
                <a:cs typeface="Times New Roman" pitchFamily="18" charset="0"/>
              </a:rPr>
              <a:t>Các số hạng đã biết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Multiply 24"/>
          <p:cNvSpPr/>
          <p:nvPr/>
        </p:nvSpPr>
        <p:spPr>
          <a:xfrm>
            <a:off x="6096000" y="1581150"/>
            <a:ext cx="533400" cy="533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/>
          </a:p>
        </p:txBody>
      </p:sp>
      <p:sp>
        <p:nvSpPr>
          <p:cNvPr id="26" name="Minus 25"/>
          <p:cNvSpPr/>
          <p:nvPr/>
        </p:nvSpPr>
        <p:spPr>
          <a:xfrm>
            <a:off x="6132960" y="2703552"/>
            <a:ext cx="572641" cy="47779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4648200" y="2571750"/>
            <a:ext cx="1295400" cy="838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Tổng các số.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Equal 14"/>
          <p:cNvSpPr/>
          <p:nvPr/>
        </p:nvSpPr>
        <p:spPr>
          <a:xfrm>
            <a:off x="3737265" y="2762250"/>
            <a:ext cx="606136" cy="4953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2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209800" y="2571750"/>
            <a:ext cx="1371600" cy="838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Số hạng chưa biết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29332" y="2803630"/>
            <a:ext cx="1143000" cy="37772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Bước 2: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04800" y="1619250"/>
            <a:ext cx="1143000" cy="4191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Bước 1: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27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14" grpId="0" animBg="1"/>
      <p:bldP spid="15" grpId="0" animBg="1"/>
      <p:bldP spid="1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9</a:t>
            </a:fld>
            <a:endParaRPr lang="en"/>
          </a:p>
        </p:txBody>
      </p:sp>
      <p:sp>
        <p:nvSpPr>
          <p:cNvPr id="17" name="Rounded Rectangle 16"/>
          <p:cNvSpPr/>
          <p:nvPr/>
        </p:nvSpPr>
        <p:spPr>
          <a:xfrm>
            <a:off x="7390606" y="3028950"/>
            <a:ext cx="1600997" cy="1524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Các số hạng đã biết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086600" y="608454"/>
            <a:ext cx="1905000" cy="1371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Số các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số hạng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343400" y="608454"/>
            <a:ext cx="1752600" cy="1371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Tổng các số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Equal 22"/>
          <p:cNvSpPr/>
          <p:nvPr/>
        </p:nvSpPr>
        <p:spPr>
          <a:xfrm>
            <a:off x="3460226" y="1044742"/>
            <a:ext cx="606136" cy="4953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2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497887" y="704448"/>
            <a:ext cx="306393" cy="1107996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vi-VN" sz="6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174225" y="590550"/>
            <a:ext cx="1981200" cy="1371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Trung bình cộng của các số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355681" y="3028950"/>
            <a:ext cx="1349920" cy="1524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Số các số hạng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107192" y="3076577"/>
            <a:ext cx="1715091" cy="14763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Số trung bình cộng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Equal 27"/>
          <p:cNvSpPr/>
          <p:nvPr/>
        </p:nvSpPr>
        <p:spPr>
          <a:xfrm>
            <a:off x="2438403" y="3600450"/>
            <a:ext cx="668789" cy="4953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20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90601" y="3076577"/>
            <a:ext cx="1469480" cy="14001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Số chưa biết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Multiply 29"/>
          <p:cNvSpPr/>
          <p:nvPr/>
        </p:nvSpPr>
        <p:spPr>
          <a:xfrm>
            <a:off x="4822280" y="3562350"/>
            <a:ext cx="533400" cy="533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/>
          </a:p>
        </p:txBody>
      </p:sp>
      <p:sp>
        <p:nvSpPr>
          <p:cNvPr id="31" name="Minus 30"/>
          <p:cNvSpPr/>
          <p:nvPr/>
        </p:nvSpPr>
        <p:spPr>
          <a:xfrm>
            <a:off x="6818762" y="3571100"/>
            <a:ext cx="572641" cy="60084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/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1073241" y="-19050"/>
            <a:ext cx="3346360" cy="457200"/>
          </a:xfrm>
          <a:prstGeom prst="rect">
            <a:avLst/>
          </a:prstGeom>
        </p:spPr>
        <p:txBody>
          <a:bodyPr lIns="91438" tIns="45719" rIns="91438" bIns="45719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Kiểu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1100345" y="2266950"/>
            <a:ext cx="2514600" cy="457200"/>
          </a:xfrm>
          <a:prstGeom prst="rect">
            <a:avLst/>
          </a:prstGeom>
        </p:spPr>
        <p:txBody>
          <a:bodyPr lIns="91438" tIns="45719" rIns="91438" bIns="45719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33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22" grpId="0" animBg="1"/>
      <p:bldP spid="23" grpId="0" animBg="1"/>
      <p:bldP spid="24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33" grpId="0"/>
    </p:bldLst>
  </p:timing>
</p:sld>
</file>

<file path=ppt/theme/theme1.xml><?xml version="1.0" encoding="utf-8"?>
<a:theme xmlns:a="http://schemas.openxmlformats.org/drawingml/2006/main" name="1_Pu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006666"/>
            </a:solidFill>
            <a:effectLst/>
            <a:latin typeface="HP001 4 hàng" panose="020B06030503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006666"/>
            </a:solidFill>
            <a:effectLst/>
            <a:latin typeface="HP001 4 hàng" panose="020B06030503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1391</TotalTime>
  <Words>567</Words>
  <Application>Microsoft Office PowerPoint</Application>
  <PresentationFormat>On-screen Show (16:9)</PresentationFormat>
  <Paragraphs>138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Times New Roman</vt:lpstr>
      <vt:lpstr>Wingdings 2</vt:lpstr>
      <vt:lpstr>time</vt:lpstr>
      <vt:lpstr>Varela Round</vt:lpstr>
      <vt:lpstr>.VnTime</vt:lpstr>
      <vt:lpstr>Nixie One</vt:lpstr>
      <vt:lpstr>1_Puck template</vt:lpstr>
      <vt:lpstr>1_Default Design</vt:lpstr>
      <vt:lpstr> Tìm số trung bình cộng GV:  Đỗ Thị Miền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Bảng đơn vị đo khối lượng</dc:title>
  <cp:lastModifiedBy>DELL</cp:lastModifiedBy>
  <cp:revision>93</cp:revision>
  <dcterms:modified xsi:type="dcterms:W3CDTF">2022-01-10T03:48:28Z</dcterms:modified>
</cp:coreProperties>
</file>