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  <p:sldId id="267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61" d="100"/>
          <a:sy n="61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4907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/>
              <a:t>Giáo</a:t>
            </a:r>
            <a:r>
              <a:rPr lang="en-US" sz="2800" b="1" i="1" dirty="0"/>
              <a:t> </a:t>
            </a:r>
            <a:r>
              <a:rPr lang="en-US" sz="2800" b="1" i="1" dirty="0" err="1"/>
              <a:t>viên</a:t>
            </a:r>
            <a:r>
              <a:rPr lang="en-US" sz="2800" b="1" i="1" dirty="0"/>
              <a:t>: </a:t>
            </a:r>
            <a:r>
              <a:rPr lang="en-US" sz="2800" b="1" i="1" err="1"/>
              <a:t>Nguyễn</a:t>
            </a:r>
            <a:r>
              <a:rPr lang="en-US" sz="2800" b="1" i="1"/>
              <a:t> Minh Hường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Màu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0D510"/>
                </a:solidFill>
              </a:rPr>
              <a:t>Màu</a:t>
            </a:r>
            <a:r>
              <a:rPr lang="en-US" sz="4800" b="1" dirty="0">
                <a:solidFill>
                  <a:srgbClr val="F0D510"/>
                </a:solidFill>
              </a:rPr>
              <a:t> </a:t>
            </a:r>
            <a:r>
              <a:rPr lang="en-US" sz="4800" b="1" dirty="0" err="1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</a:rPr>
              <a:t>Màu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xanh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 TIẾT 2</a:t>
            </a: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Nam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892</Words>
  <Application>Microsoft Office PowerPoint</Application>
  <PresentationFormat>On-screen Show (4:3)</PresentationFormat>
  <Paragraphs>169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Aharoni</vt:lpstr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2020-08-15T01:37:35Z</dcterms:created>
  <dcterms:modified xsi:type="dcterms:W3CDTF">2022-12-26T13:41:12Z</dcterms:modified>
</cp:coreProperties>
</file>