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364" r:id="rId2"/>
    <p:sldId id="264" r:id="rId3"/>
    <p:sldId id="258" r:id="rId4"/>
    <p:sldId id="341" r:id="rId5"/>
    <p:sldId id="369" r:id="rId6"/>
    <p:sldId id="370" r:id="rId7"/>
    <p:sldId id="371" r:id="rId8"/>
    <p:sldId id="372" r:id="rId9"/>
    <p:sldId id="373" r:id="rId10"/>
    <p:sldId id="374" r:id="rId11"/>
    <p:sldId id="375" r:id="rId12"/>
    <p:sldId id="387" r:id="rId13"/>
    <p:sldId id="266" r:id="rId14"/>
    <p:sldId id="377" r:id="rId15"/>
    <p:sldId id="379" r:id="rId16"/>
    <p:sldId id="380" r:id="rId17"/>
    <p:sldId id="381" r:id="rId18"/>
    <p:sldId id="382" r:id="rId19"/>
    <p:sldId id="384" r:id="rId20"/>
    <p:sldId id="385" r:id="rId21"/>
    <p:sldId id="386" r:id="rId22"/>
  </p:sldIdLst>
  <p:sldSz cx="9144000" cy="5143500" type="screen16x9"/>
  <p:notesSz cx="6858000" cy="9144000"/>
  <p:embeddedFontLst>
    <p:embeddedFont>
      <p:font typeface="Lato" panose="020B060402020202020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CEEE"/>
    <a:srgbClr val="0418AC"/>
    <a:srgbClr val="FEE7EF"/>
    <a:srgbClr val="FEFDF9"/>
    <a:srgbClr val="FFFF99"/>
    <a:srgbClr val="FEFBF6"/>
    <a:srgbClr val="FEFBF5"/>
    <a:srgbClr val="74B43C"/>
    <a:srgbClr val="0099DA"/>
    <a:srgbClr val="E52D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0" autoAdjust="0"/>
    <p:restoredTop sz="95501" autoAdjust="0"/>
  </p:normalViewPr>
  <p:slideViewPr>
    <p:cSldViewPr snapToGrid="0">
      <p:cViewPr varScale="1">
        <p:scale>
          <a:sx n="92" d="100"/>
          <a:sy n="92" d="100"/>
        </p:scale>
        <p:origin x="61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7157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3536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54AE3A7-20DA-48F3-81C3-2C954A8690A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17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5" r:id="rId4"/>
    <p:sldLayoutId id="2147483657" r:id="rId5"/>
    <p:sldLayoutId id="214748367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3" y="584704"/>
            <a:ext cx="9033549" cy="34903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1478" y="4075044"/>
            <a:ext cx="68723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/>
              <a:t>Hà ước được lướt sóng biển.</a:t>
            </a:r>
            <a:endParaRPr lang="en-US" sz="4000"/>
          </a:p>
        </p:txBody>
      </p:sp>
      <p:sp>
        <p:nvSpPr>
          <p:cNvPr id="5" name="Rectangle 4"/>
          <p:cNvSpPr/>
          <p:nvPr/>
        </p:nvSpPr>
        <p:spPr>
          <a:xfrm>
            <a:off x="2189187" y="4075044"/>
            <a:ext cx="11208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</a:rPr>
              <a:t>ươc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36134" y="4078358"/>
            <a:ext cx="11208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</a:rPr>
              <a:t>ươc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17039" y="4078358"/>
            <a:ext cx="10070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</a:rPr>
              <a:t>ươt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59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15" y="1961271"/>
            <a:ext cx="2086753" cy="626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544" y="1878497"/>
            <a:ext cx="1966354" cy="708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827" y="1808922"/>
            <a:ext cx="2118930" cy="683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17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2951921" y="337945"/>
            <a:ext cx="1080053" cy="556577"/>
          </a:xfrm>
          <a:prstGeom prst="roundRect">
            <a:avLst/>
          </a:prstGeom>
          <a:solidFill>
            <a:srgbClr val="FEE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+mj-lt"/>
                <a:cs typeface="Calibri" pitchFamily="34" charset="0"/>
              </a:rPr>
              <a:t>ươc</a:t>
            </a:r>
            <a:endParaRPr lang="en-US" sz="3600" dirty="0">
              <a:solidFill>
                <a:srgbClr val="FF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5" name="Rectangle: Rounded Corners 1">
            <a:extLst>
              <a:ext uri="{FF2B5EF4-FFF2-40B4-BE49-F238E27FC236}">
                <a16:creationId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4610760" y="347898"/>
            <a:ext cx="1080053" cy="556577"/>
          </a:xfrm>
          <a:prstGeom prst="roundRect">
            <a:avLst/>
          </a:prstGeom>
          <a:solidFill>
            <a:srgbClr val="FEE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+mj-lt"/>
                <a:cs typeface="Calibri" pitchFamily="34" charset="0"/>
              </a:rPr>
              <a:t>ươt</a:t>
            </a:r>
            <a:endParaRPr lang="en-US" sz="3600" dirty="0">
              <a:solidFill>
                <a:srgbClr val="FF0000"/>
              </a:solidFill>
              <a:latin typeface="+mj-lt"/>
              <a:cs typeface="Calibri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011035"/>
              </p:ext>
            </p:extLst>
          </p:nvPr>
        </p:nvGraphicFramePr>
        <p:xfrm>
          <a:off x="3002281" y="1123134"/>
          <a:ext cx="2688532" cy="132952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44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2813">
                <a:tc>
                  <a:txBody>
                    <a:bodyPr/>
                    <a:lstStyle/>
                    <a:p>
                      <a:pPr algn="ctr"/>
                      <a:r>
                        <a:rPr lang="en-US" sz="3600" b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đ</a:t>
                      </a:r>
                      <a:endParaRPr lang="en-US" sz="36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72C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smtClean="0">
                          <a:solidFill>
                            <a:srgbClr val="FF0000"/>
                          </a:solidFill>
                        </a:rPr>
                        <a:t>ươc</a:t>
                      </a:r>
                      <a:endParaRPr lang="en-US" sz="3600" b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72C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9443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đ</a:t>
                      </a:r>
                      <a:r>
                        <a:rPr lang="en-US" sz="3600" smtClean="0">
                          <a:solidFill>
                            <a:srgbClr val="FF0000"/>
                          </a:solidFill>
                        </a:rPr>
                        <a:t>ược</a:t>
                      </a:r>
                      <a:endParaRPr lang="en-US" sz="36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72C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35496" y="2584162"/>
            <a:ext cx="1284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/>
              <a:t>bước</a:t>
            </a:r>
            <a:endParaRPr lang="en-US" sz="3600"/>
          </a:p>
        </p:txBody>
      </p:sp>
      <p:sp>
        <p:nvSpPr>
          <p:cNvPr id="8" name="TextBox 7"/>
          <p:cNvSpPr txBox="1"/>
          <p:nvPr/>
        </p:nvSpPr>
        <p:spPr>
          <a:xfrm>
            <a:off x="2742160" y="2584160"/>
            <a:ext cx="1130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l</a:t>
            </a:r>
            <a:r>
              <a:rPr lang="en-US" sz="3600" smtClean="0"/>
              <a:t>ược</a:t>
            </a:r>
            <a:endParaRPr lang="en-US" sz="3600"/>
          </a:p>
        </p:txBody>
      </p:sp>
      <p:sp>
        <p:nvSpPr>
          <p:cNvPr id="9" name="TextBox 8"/>
          <p:cNvSpPr txBox="1"/>
          <p:nvPr/>
        </p:nvSpPr>
        <p:spPr>
          <a:xfrm>
            <a:off x="4485861" y="2584161"/>
            <a:ext cx="1540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n</a:t>
            </a:r>
            <a:r>
              <a:rPr lang="en-US" sz="3600" smtClean="0"/>
              <a:t>gược</a:t>
            </a:r>
            <a:endParaRPr lang="en-US" sz="3600"/>
          </a:p>
        </p:txBody>
      </p:sp>
      <p:sp>
        <p:nvSpPr>
          <p:cNvPr id="10" name="TextBox 9"/>
          <p:cNvSpPr txBox="1"/>
          <p:nvPr/>
        </p:nvSpPr>
        <p:spPr>
          <a:xfrm>
            <a:off x="6692348" y="2584162"/>
            <a:ext cx="1284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n</a:t>
            </a:r>
            <a:r>
              <a:rPr lang="en-US" sz="3600" smtClean="0"/>
              <a:t>ước</a:t>
            </a:r>
            <a:endParaRPr lang="en-US" sz="3600"/>
          </a:p>
        </p:txBody>
      </p:sp>
      <p:sp>
        <p:nvSpPr>
          <p:cNvPr id="11" name="TextBox 10"/>
          <p:cNvSpPr txBox="1"/>
          <p:nvPr/>
        </p:nvSpPr>
        <p:spPr>
          <a:xfrm>
            <a:off x="745435" y="3127509"/>
            <a:ext cx="1027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l</a:t>
            </a:r>
            <a:r>
              <a:rPr lang="en-US" sz="3600" smtClean="0"/>
              <a:t>ướt</a:t>
            </a:r>
            <a:endParaRPr lang="en-US" sz="3600"/>
          </a:p>
        </p:txBody>
      </p:sp>
      <p:sp>
        <p:nvSpPr>
          <p:cNvPr id="12" name="TextBox 11"/>
          <p:cNvSpPr txBox="1"/>
          <p:nvPr/>
        </p:nvSpPr>
        <p:spPr>
          <a:xfrm>
            <a:off x="2707217" y="3127510"/>
            <a:ext cx="1027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l</a:t>
            </a:r>
            <a:r>
              <a:rPr lang="en-US" sz="3600" smtClean="0"/>
              <a:t>ượt</a:t>
            </a:r>
            <a:endParaRPr lang="en-US" sz="3600"/>
          </a:p>
        </p:txBody>
      </p:sp>
      <p:sp>
        <p:nvSpPr>
          <p:cNvPr id="13" name="TextBox 12"/>
          <p:cNvSpPr txBox="1"/>
          <p:nvPr/>
        </p:nvSpPr>
        <p:spPr>
          <a:xfrm>
            <a:off x="4475922" y="3127512"/>
            <a:ext cx="1309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/>
              <a:t>mướt</a:t>
            </a:r>
            <a:endParaRPr lang="en-US" sz="3600"/>
          </a:p>
        </p:txBody>
      </p:sp>
      <p:sp>
        <p:nvSpPr>
          <p:cNvPr id="14" name="TextBox 13"/>
          <p:cNvSpPr txBox="1"/>
          <p:nvPr/>
        </p:nvSpPr>
        <p:spPr>
          <a:xfrm>
            <a:off x="6722166" y="3127511"/>
            <a:ext cx="1309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m</a:t>
            </a:r>
            <a:r>
              <a:rPr lang="en-US" sz="3600" smtClean="0"/>
              <a:t>ượt</a:t>
            </a:r>
            <a:endParaRPr lang="en-US" sz="3600"/>
          </a:p>
        </p:txBody>
      </p:sp>
      <p:sp>
        <p:nvSpPr>
          <p:cNvPr id="15" name="TextBox 14"/>
          <p:cNvSpPr txBox="1"/>
          <p:nvPr/>
        </p:nvSpPr>
        <p:spPr>
          <a:xfrm>
            <a:off x="745435" y="3806687"/>
            <a:ext cx="2028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/>
              <a:t>thước kẻ</a:t>
            </a:r>
            <a:endParaRPr lang="en-US" sz="3600"/>
          </a:p>
        </p:txBody>
      </p:sp>
      <p:sp>
        <p:nvSpPr>
          <p:cNvPr id="16" name="TextBox 15"/>
          <p:cNvSpPr txBox="1"/>
          <p:nvPr/>
        </p:nvSpPr>
        <p:spPr>
          <a:xfrm>
            <a:off x="3381509" y="3786808"/>
            <a:ext cx="1771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d</a:t>
            </a:r>
            <a:r>
              <a:rPr lang="en-US" sz="3600" smtClean="0"/>
              <a:t>ược sĩ</a:t>
            </a:r>
            <a:endParaRPr lang="en-US" sz="3600"/>
          </a:p>
        </p:txBody>
      </p:sp>
      <p:sp>
        <p:nvSpPr>
          <p:cNvPr id="17" name="TextBox 16"/>
          <p:cNvSpPr txBox="1"/>
          <p:nvPr/>
        </p:nvSpPr>
        <p:spPr>
          <a:xfrm>
            <a:off x="6016487" y="3776869"/>
            <a:ext cx="1899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/>
              <a:t>lướt ván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23566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16" y="0"/>
            <a:ext cx="703036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58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650" y="1510416"/>
            <a:ext cx="3478345" cy="181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9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76" y="606287"/>
            <a:ext cx="7357117" cy="422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8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8478" y="1067429"/>
            <a:ext cx="83488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7663" algn="just"/>
            <a:r>
              <a:rPr lang="en-US" sz="3200" dirty="0" err="1" smtClean="0"/>
              <a:t>Lúc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 </a:t>
            </a:r>
            <a:r>
              <a:rPr lang="en-US" sz="3200" dirty="0" err="1" smtClean="0"/>
              <a:t>hát</a:t>
            </a:r>
            <a:r>
              <a:rPr lang="en-US" sz="3200" dirty="0" smtClean="0"/>
              <a:t>, Nam </a:t>
            </a:r>
            <a:r>
              <a:rPr lang="en-US" sz="3200" dirty="0" err="1" smtClean="0"/>
              <a:t>ước</a:t>
            </a:r>
            <a:r>
              <a:rPr lang="en-US" sz="3200" dirty="0" smtClean="0"/>
              <a:t> </a:t>
            </a:r>
            <a:r>
              <a:rPr lang="en-US" sz="3200" dirty="0" err="1" smtClean="0"/>
              <a:t>làm</a:t>
            </a:r>
            <a:r>
              <a:rPr lang="en-US" sz="3200" dirty="0" smtClean="0"/>
              <a:t> ca </a:t>
            </a:r>
            <a:r>
              <a:rPr lang="en-US" sz="3200" dirty="0" err="1" smtClean="0"/>
              <a:t>sĩ</a:t>
            </a:r>
            <a:r>
              <a:rPr lang="en-US" sz="3200" dirty="0" smtClean="0"/>
              <a:t>. </a:t>
            </a:r>
            <a:r>
              <a:rPr lang="en-US" sz="3200" dirty="0" err="1" smtClean="0"/>
              <a:t>Lúc</a:t>
            </a:r>
            <a:r>
              <a:rPr lang="en-US" sz="3200" dirty="0" smtClean="0"/>
              <a:t> </a:t>
            </a:r>
            <a:r>
              <a:rPr lang="en-US" sz="3200" dirty="0" err="1" smtClean="0"/>
              <a:t>nghe</a:t>
            </a:r>
            <a:r>
              <a:rPr lang="en-US" sz="3200" dirty="0" smtClean="0"/>
              <a:t> </a:t>
            </a:r>
            <a:r>
              <a:rPr lang="en-US" sz="3200" dirty="0" err="1" smtClean="0"/>
              <a:t>mẹ</a:t>
            </a:r>
            <a:r>
              <a:rPr lang="en-US" sz="3200" dirty="0" smtClean="0"/>
              <a:t> </a:t>
            </a:r>
            <a:r>
              <a:rPr lang="en-US" sz="3200" dirty="0" err="1" smtClean="0"/>
              <a:t>đọc</a:t>
            </a:r>
            <a:r>
              <a:rPr lang="en-US" sz="3200" dirty="0" smtClean="0"/>
              <a:t> </a:t>
            </a:r>
            <a:r>
              <a:rPr lang="en-US" sz="3200" dirty="0" err="1" smtClean="0"/>
              <a:t>thơ</a:t>
            </a:r>
            <a:r>
              <a:rPr lang="en-US" sz="3200" dirty="0" smtClean="0"/>
              <a:t>, Nam </a:t>
            </a:r>
            <a:r>
              <a:rPr lang="en-US" sz="3200" dirty="0" err="1" smtClean="0"/>
              <a:t>lại</a:t>
            </a:r>
            <a:r>
              <a:rPr lang="en-US" sz="3200" dirty="0" smtClean="0"/>
              <a:t> </a:t>
            </a:r>
            <a:r>
              <a:rPr lang="en-US" sz="3200" dirty="0" err="1" smtClean="0"/>
              <a:t>ước</a:t>
            </a:r>
            <a:r>
              <a:rPr lang="en-US" sz="3200" dirty="0" smtClean="0"/>
              <a:t> </a:t>
            </a:r>
            <a:r>
              <a:rPr lang="en-US" sz="3200" dirty="0" err="1" smtClean="0"/>
              <a:t>trở</a:t>
            </a:r>
            <a:r>
              <a:rPr lang="en-US" sz="3200" dirty="0" smtClean="0"/>
              <a:t> </a:t>
            </a:r>
            <a:r>
              <a:rPr lang="en-US" sz="3200" dirty="0" err="1" smtClean="0"/>
              <a:t>thành</a:t>
            </a:r>
            <a:r>
              <a:rPr lang="en-US" sz="3200" dirty="0" smtClean="0"/>
              <a:t> </a:t>
            </a:r>
            <a:r>
              <a:rPr lang="en-US" sz="3200" dirty="0" err="1" smtClean="0"/>
              <a:t>nhà</a:t>
            </a:r>
            <a:r>
              <a:rPr lang="en-US" sz="3200" dirty="0" smtClean="0"/>
              <a:t> </a:t>
            </a:r>
            <a:r>
              <a:rPr lang="en-US" sz="3200" dirty="0" err="1" smtClean="0"/>
              <a:t>thơ</a:t>
            </a:r>
            <a:r>
              <a:rPr lang="en-US" sz="3200" dirty="0" smtClean="0"/>
              <a:t>. </a:t>
            </a:r>
            <a:r>
              <a:rPr lang="en-US" sz="3200" dirty="0" err="1" smtClean="0"/>
              <a:t>Khi</a:t>
            </a:r>
            <a:r>
              <a:rPr lang="en-US" sz="3200" dirty="0" smtClean="0"/>
              <a:t> </a:t>
            </a:r>
            <a:r>
              <a:rPr lang="en-US" sz="3200" dirty="0" err="1" smtClean="0"/>
              <a:t>ra</a:t>
            </a:r>
            <a:r>
              <a:rPr lang="en-US" sz="3200" dirty="0" smtClean="0"/>
              <a:t> </a:t>
            </a:r>
            <a:r>
              <a:rPr lang="en-US" sz="3200" dirty="0" err="1" smtClean="0"/>
              <a:t>biển</a:t>
            </a:r>
            <a:r>
              <a:rPr lang="en-US" sz="3200" dirty="0" smtClean="0"/>
              <a:t>, Nam </a:t>
            </a:r>
            <a:r>
              <a:rPr lang="en-US" sz="3200" dirty="0" err="1" smtClean="0"/>
              <a:t>ước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 </a:t>
            </a:r>
            <a:r>
              <a:rPr lang="en-US" sz="3200" dirty="0" err="1" smtClean="0"/>
              <a:t>người</a:t>
            </a:r>
            <a:r>
              <a:rPr lang="en-US" sz="3200" dirty="0" smtClean="0"/>
              <a:t> </a:t>
            </a:r>
            <a:r>
              <a:rPr lang="en-US" sz="3200" dirty="0" err="1" smtClean="0"/>
              <a:t>lái</a:t>
            </a:r>
            <a:r>
              <a:rPr lang="en-US" sz="3200" dirty="0" smtClean="0"/>
              <a:t> </a:t>
            </a:r>
            <a:r>
              <a:rPr lang="en-US" sz="3200" dirty="0" err="1" smtClean="0"/>
              <a:t>tàu</a:t>
            </a:r>
            <a:r>
              <a:rPr lang="en-US" sz="3200" dirty="0" smtClean="0"/>
              <a:t>, </a:t>
            </a:r>
            <a:r>
              <a:rPr lang="en-US" sz="3200" dirty="0" err="1" smtClean="0"/>
              <a:t>vượt</a:t>
            </a:r>
            <a:r>
              <a:rPr lang="en-US" sz="3200" dirty="0" smtClean="0"/>
              <a:t> qua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con </a:t>
            </a:r>
            <a:r>
              <a:rPr lang="en-US" sz="3200" dirty="0" err="1" smtClean="0"/>
              <a:t>sóng</a:t>
            </a:r>
            <a:r>
              <a:rPr lang="en-US" sz="3200" dirty="0" smtClean="0"/>
              <a:t> </a:t>
            </a:r>
            <a:r>
              <a:rPr lang="en-US" sz="3200" dirty="0" err="1" smtClean="0"/>
              <a:t>lớn</a:t>
            </a:r>
            <a:r>
              <a:rPr lang="en-US" sz="3200" dirty="0" smtClean="0"/>
              <a:t>. </a:t>
            </a:r>
            <a:r>
              <a:rPr lang="en-US" sz="3200" dirty="0" err="1" smtClean="0"/>
              <a:t>Nhìn</a:t>
            </a:r>
            <a:r>
              <a:rPr lang="en-US" sz="3200" dirty="0" smtClean="0"/>
              <a:t> </a:t>
            </a:r>
            <a:r>
              <a:rPr lang="en-US" sz="3200" dirty="0" err="1" smtClean="0"/>
              <a:t>lên</a:t>
            </a:r>
            <a:r>
              <a:rPr lang="en-US" sz="3200" dirty="0" smtClean="0"/>
              <a:t> </a:t>
            </a:r>
            <a:r>
              <a:rPr lang="en-US" sz="3200" dirty="0" err="1" smtClean="0"/>
              <a:t>bầu</a:t>
            </a:r>
            <a:r>
              <a:rPr lang="en-US" sz="3200" dirty="0" smtClean="0"/>
              <a:t> </a:t>
            </a:r>
            <a:r>
              <a:rPr lang="en-US" sz="3200" dirty="0" err="1" smtClean="0"/>
              <a:t>trời</a:t>
            </a:r>
            <a:r>
              <a:rPr lang="en-US" sz="3200" dirty="0" smtClean="0"/>
              <a:t>, Nam </a:t>
            </a:r>
            <a:r>
              <a:rPr lang="en-US" sz="3200" dirty="0" err="1" smtClean="0"/>
              <a:t>lại</a:t>
            </a:r>
            <a:r>
              <a:rPr lang="en-US" sz="3200" dirty="0" smtClean="0"/>
              <a:t> </a:t>
            </a:r>
            <a:r>
              <a:rPr lang="en-US" sz="3200" dirty="0" err="1" smtClean="0"/>
              <a:t>ước</a:t>
            </a:r>
            <a:r>
              <a:rPr lang="en-US" sz="3200" dirty="0" smtClean="0"/>
              <a:t> </a:t>
            </a:r>
            <a:r>
              <a:rPr lang="en-US" sz="3200" dirty="0" err="1" smtClean="0"/>
              <a:t>làm</a:t>
            </a:r>
            <a:r>
              <a:rPr lang="en-US" sz="3200" dirty="0" smtClean="0"/>
              <a:t> phi </a:t>
            </a:r>
            <a:r>
              <a:rPr lang="en-US" sz="3200" dirty="0" err="1" smtClean="0"/>
              <a:t>công</a:t>
            </a:r>
            <a:r>
              <a:rPr lang="en-US" sz="3200" dirty="0" smtClean="0"/>
              <a:t>. Nam </a:t>
            </a:r>
            <a:r>
              <a:rPr lang="en-US" sz="3200" dirty="0" err="1" smtClean="0"/>
              <a:t>tự</a:t>
            </a:r>
            <a:r>
              <a:rPr lang="en-US" sz="3200" dirty="0" smtClean="0"/>
              <a:t> </a:t>
            </a:r>
            <a:r>
              <a:rPr lang="en-US" sz="3200" dirty="0" err="1" smtClean="0"/>
              <a:t>hỏi</a:t>
            </a:r>
            <a:r>
              <a:rPr lang="en-US" sz="3200" dirty="0" smtClean="0"/>
              <a:t>: “</a:t>
            </a:r>
            <a:r>
              <a:rPr lang="en-US" sz="3200" dirty="0" err="1" smtClean="0"/>
              <a:t>Bao</a:t>
            </a:r>
            <a:r>
              <a:rPr lang="en-US" sz="3200" dirty="0" smtClean="0"/>
              <a:t> </a:t>
            </a:r>
            <a:r>
              <a:rPr lang="en-US" sz="3200" dirty="0" err="1" smtClean="0"/>
              <a:t>giờ</a:t>
            </a:r>
            <a:r>
              <a:rPr lang="en-US" sz="3200" dirty="0" smtClean="0"/>
              <a:t> </a:t>
            </a:r>
            <a:r>
              <a:rPr lang="en-US" sz="3200" dirty="0" err="1" smtClean="0"/>
              <a:t>mình</a:t>
            </a:r>
            <a:r>
              <a:rPr lang="en-US" sz="3200" dirty="0" smtClean="0"/>
              <a:t> </a:t>
            </a:r>
            <a:r>
              <a:rPr lang="en-US" sz="3200" dirty="0" err="1" smtClean="0"/>
              <a:t>mới</a:t>
            </a:r>
            <a:r>
              <a:rPr lang="en-US" sz="3200" dirty="0" smtClean="0"/>
              <a:t> </a:t>
            </a:r>
            <a:r>
              <a:rPr lang="en-US" sz="3200" dirty="0" err="1" smtClean="0"/>
              <a:t>lớn</a:t>
            </a:r>
            <a:r>
              <a:rPr lang="en-US" sz="3200" dirty="0" smtClean="0"/>
              <a:t> </a:t>
            </a:r>
            <a:r>
              <a:rPr lang="en-US" sz="3200" dirty="0" err="1" smtClean="0"/>
              <a:t>nhỉ</a:t>
            </a:r>
            <a:r>
              <a:rPr lang="en-US" sz="3200" dirty="0" smtClean="0"/>
              <a:t>?”.</a:t>
            </a:r>
            <a:r>
              <a:rPr lang="en-US" sz="3200" dirty="0"/>
              <a:t> 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735044" y="1067429"/>
            <a:ext cx="56445" cy="5228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540902" y="1590261"/>
            <a:ext cx="56445" cy="5228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091775" y="2545990"/>
            <a:ext cx="56445" cy="5228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244175" y="3055255"/>
            <a:ext cx="56445" cy="5228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601444" y="3541889"/>
            <a:ext cx="56445" cy="5228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966216" y="1066141"/>
            <a:ext cx="9332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ước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78250" y="1556467"/>
            <a:ext cx="9332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ước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53327" y="2045503"/>
            <a:ext cx="9332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ước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2859" y="3016519"/>
            <a:ext cx="9332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ước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550265" y="2045504"/>
            <a:ext cx="10470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vượt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68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7163" y="1669716"/>
            <a:ext cx="76242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/>
              <a:t>Lúc</a:t>
            </a:r>
            <a:r>
              <a:rPr lang="en-US" sz="4000" dirty="0"/>
              <a:t> </a:t>
            </a:r>
            <a:r>
              <a:rPr lang="en-US" sz="4000" dirty="0" err="1"/>
              <a:t>học</a:t>
            </a:r>
            <a:r>
              <a:rPr lang="en-US" sz="4000" dirty="0"/>
              <a:t> </a:t>
            </a:r>
            <a:r>
              <a:rPr lang="en-US" sz="4000" dirty="0" err="1"/>
              <a:t>hát</a:t>
            </a:r>
            <a:r>
              <a:rPr lang="en-US" sz="4000" dirty="0"/>
              <a:t>, Nam </a:t>
            </a:r>
            <a:r>
              <a:rPr lang="en-US" sz="4000" dirty="0" err="1"/>
              <a:t>ước</a:t>
            </a:r>
            <a:r>
              <a:rPr lang="en-US" sz="4000" dirty="0"/>
              <a:t> </a:t>
            </a:r>
            <a:r>
              <a:rPr lang="en-US" sz="4000" dirty="0" err="1"/>
              <a:t>làm</a:t>
            </a:r>
            <a:r>
              <a:rPr lang="en-US" sz="4000" dirty="0"/>
              <a:t> ca </a:t>
            </a:r>
            <a:r>
              <a:rPr lang="en-US" sz="4000" dirty="0" err="1"/>
              <a:t>sĩ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119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1516" y="1621796"/>
            <a:ext cx="8508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/>
              <a:t>Lúc</a:t>
            </a:r>
            <a:r>
              <a:rPr lang="en-US" sz="3600" dirty="0"/>
              <a:t> </a:t>
            </a:r>
            <a:r>
              <a:rPr lang="en-US" sz="3600" dirty="0" err="1"/>
              <a:t>nghe</a:t>
            </a:r>
            <a:r>
              <a:rPr lang="en-US" sz="3600" dirty="0"/>
              <a:t> </a:t>
            </a:r>
            <a:r>
              <a:rPr lang="en-US" sz="3600" dirty="0" err="1"/>
              <a:t>mẹ</a:t>
            </a:r>
            <a:r>
              <a:rPr lang="en-US" sz="3600" dirty="0"/>
              <a:t> </a:t>
            </a:r>
            <a:r>
              <a:rPr lang="en-US" sz="3600" dirty="0" err="1"/>
              <a:t>đọc</a:t>
            </a:r>
            <a:r>
              <a:rPr lang="en-US" sz="3600" dirty="0"/>
              <a:t> </a:t>
            </a:r>
            <a:r>
              <a:rPr lang="en-US" sz="3600" dirty="0" err="1"/>
              <a:t>thơ</a:t>
            </a:r>
            <a:r>
              <a:rPr lang="en-US" sz="3600" dirty="0"/>
              <a:t>, Nam </a:t>
            </a:r>
            <a:r>
              <a:rPr lang="en-US" sz="3600" dirty="0" err="1"/>
              <a:t>lại</a:t>
            </a:r>
            <a:r>
              <a:rPr lang="en-US" sz="3600" dirty="0"/>
              <a:t> </a:t>
            </a:r>
            <a:r>
              <a:rPr lang="en-US" sz="3600" dirty="0" err="1"/>
              <a:t>ước</a:t>
            </a:r>
            <a:r>
              <a:rPr lang="en-US" sz="3600" dirty="0"/>
              <a:t> </a:t>
            </a:r>
            <a:r>
              <a:rPr lang="en-US" sz="3600" dirty="0" err="1"/>
              <a:t>trở</a:t>
            </a:r>
            <a:r>
              <a:rPr lang="en-US" sz="3600" dirty="0"/>
              <a:t> </a:t>
            </a:r>
            <a:r>
              <a:rPr lang="en-US" sz="3600" dirty="0" err="1"/>
              <a:t>thành</a:t>
            </a:r>
            <a:r>
              <a:rPr lang="en-US" sz="3600" dirty="0"/>
              <a:t> </a:t>
            </a:r>
            <a:r>
              <a:rPr lang="en-US" sz="3600" dirty="0" err="1"/>
              <a:t>nhà</a:t>
            </a:r>
            <a:r>
              <a:rPr lang="en-US" sz="3600" dirty="0"/>
              <a:t> </a:t>
            </a:r>
            <a:r>
              <a:rPr lang="en-US" sz="3600" dirty="0" err="1"/>
              <a:t>thơ</a:t>
            </a:r>
            <a:r>
              <a:rPr lang="en-US" sz="3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16629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0762" y="1879834"/>
            <a:ext cx="77455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ra</a:t>
            </a:r>
            <a:r>
              <a:rPr lang="en-US" sz="3200" dirty="0"/>
              <a:t> </a:t>
            </a:r>
            <a:r>
              <a:rPr lang="en-US" sz="3200" dirty="0" err="1"/>
              <a:t>biển</a:t>
            </a:r>
            <a:r>
              <a:rPr lang="en-US" sz="3200" dirty="0"/>
              <a:t>, Nam </a:t>
            </a:r>
            <a:r>
              <a:rPr lang="en-US" sz="3200" dirty="0" err="1"/>
              <a:t>ước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lái</a:t>
            </a:r>
            <a:r>
              <a:rPr lang="en-US" sz="3200" dirty="0"/>
              <a:t> </a:t>
            </a:r>
            <a:r>
              <a:rPr lang="en-US" sz="3200" dirty="0" err="1"/>
              <a:t>tàu</a:t>
            </a:r>
            <a:r>
              <a:rPr lang="en-US" sz="3200" dirty="0"/>
              <a:t>, </a:t>
            </a:r>
            <a:r>
              <a:rPr lang="en-US" sz="3200" dirty="0" err="1"/>
              <a:t>vượt</a:t>
            </a:r>
            <a:r>
              <a:rPr lang="en-US" sz="3200" dirty="0"/>
              <a:t> qua </a:t>
            </a:r>
            <a:r>
              <a:rPr lang="en-US" sz="3200" dirty="0" err="1"/>
              <a:t>những</a:t>
            </a:r>
            <a:r>
              <a:rPr lang="en-US" sz="3200" dirty="0"/>
              <a:t> con </a:t>
            </a:r>
            <a:r>
              <a:rPr lang="en-US" sz="3200" dirty="0" err="1"/>
              <a:t>sóng</a:t>
            </a:r>
            <a:r>
              <a:rPr lang="en-US" sz="3200" dirty="0"/>
              <a:t> </a:t>
            </a:r>
            <a:r>
              <a:rPr lang="en-US" sz="3200" dirty="0" err="1"/>
              <a:t>lớn</a:t>
            </a:r>
            <a:r>
              <a:rPr lang="en-US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44358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0762" y="1879834"/>
            <a:ext cx="77455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/>
              <a:t>Nhìn</a:t>
            </a:r>
            <a:r>
              <a:rPr lang="en-US" sz="3200" dirty="0"/>
              <a:t> </a:t>
            </a:r>
            <a:r>
              <a:rPr lang="en-US" sz="3200" dirty="0" err="1"/>
              <a:t>lên</a:t>
            </a:r>
            <a:r>
              <a:rPr lang="en-US" sz="3200" dirty="0"/>
              <a:t> </a:t>
            </a:r>
            <a:r>
              <a:rPr lang="en-US" sz="3200" dirty="0" err="1"/>
              <a:t>bầu</a:t>
            </a:r>
            <a:r>
              <a:rPr lang="en-US" sz="3200" dirty="0"/>
              <a:t> </a:t>
            </a:r>
            <a:r>
              <a:rPr lang="en-US" sz="3200" dirty="0" err="1"/>
              <a:t>trời</a:t>
            </a:r>
            <a:r>
              <a:rPr lang="en-US" sz="3200" dirty="0"/>
              <a:t>, Nam </a:t>
            </a:r>
            <a:r>
              <a:rPr lang="en-US" sz="3200" dirty="0" err="1"/>
              <a:t>lại</a:t>
            </a:r>
            <a:r>
              <a:rPr lang="en-US" sz="3200" dirty="0"/>
              <a:t> </a:t>
            </a:r>
            <a:r>
              <a:rPr lang="en-US" sz="3200" dirty="0" err="1"/>
              <a:t>ước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phi </a:t>
            </a:r>
            <a:r>
              <a:rPr lang="en-US" sz="3200" dirty="0" err="1"/>
              <a:t>công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8410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132" y="1250157"/>
            <a:ext cx="4861180" cy="253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8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0762" y="1879834"/>
            <a:ext cx="77455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/>
              <a:t>Nam </a:t>
            </a:r>
            <a:r>
              <a:rPr lang="en-US" sz="3200" dirty="0" err="1"/>
              <a:t>tự</a:t>
            </a:r>
            <a:r>
              <a:rPr lang="en-US" sz="3200" dirty="0"/>
              <a:t> </a:t>
            </a:r>
            <a:r>
              <a:rPr lang="en-US" sz="3200" dirty="0" err="1"/>
              <a:t>hỏi</a:t>
            </a:r>
            <a:r>
              <a:rPr lang="en-US" sz="3200" dirty="0"/>
              <a:t>: “</a:t>
            </a:r>
            <a:r>
              <a:rPr lang="en-US" sz="3200" dirty="0" err="1"/>
              <a:t>Bao</a:t>
            </a:r>
            <a:r>
              <a:rPr lang="en-US" sz="3200" dirty="0"/>
              <a:t> </a:t>
            </a:r>
            <a:r>
              <a:rPr lang="en-US" sz="3200" dirty="0" err="1"/>
              <a:t>giờ</a:t>
            </a:r>
            <a:r>
              <a:rPr lang="en-US" sz="3200" dirty="0"/>
              <a:t> </a:t>
            </a:r>
            <a:r>
              <a:rPr lang="en-US" sz="3200" dirty="0" err="1"/>
              <a:t>mình</a:t>
            </a:r>
            <a:r>
              <a:rPr lang="en-US" sz="3200" dirty="0"/>
              <a:t> </a:t>
            </a:r>
            <a:r>
              <a:rPr lang="en-US" sz="3200" dirty="0" err="1"/>
              <a:t>mới</a:t>
            </a:r>
            <a:r>
              <a:rPr lang="en-US" sz="3200" dirty="0"/>
              <a:t> </a:t>
            </a:r>
            <a:r>
              <a:rPr lang="en-US" sz="3200" dirty="0" err="1"/>
              <a:t>lớn</a:t>
            </a:r>
            <a:r>
              <a:rPr lang="en-US" sz="3200" dirty="0"/>
              <a:t> </a:t>
            </a:r>
            <a:r>
              <a:rPr lang="en-US" sz="3200" dirty="0" err="1"/>
              <a:t>nhỉ</a:t>
            </a:r>
            <a:r>
              <a:rPr lang="en-US" sz="3200" dirty="0"/>
              <a:t>?”.</a:t>
            </a:r>
          </a:p>
        </p:txBody>
      </p:sp>
    </p:spTree>
    <p:extLst>
      <p:ext uri="{BB962C8B-B14F-4D97-AF65-F5344CB8AC3E}">
        <p14:creationId xmlns:p14="http://schemas.microsoft.com/office/powerpoint/2010/main" val="4071937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8478" y="1067429"/>
            <a:ext cx="83488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7663" algn="just"/>
            <a:r>
              <a:rPr lang="en-US" sz="3200" dirty="0" err="1" smtClean="0"/>
              <a:t>Lúc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 </a:t>
            </a:r>
            <a:r>
              <a:rPr lang="en-US" sz="3200" dirty="0" err="1" smtClean="0"/>
              <a:t>hát</a:t>
            </a:r>
            <a:r>
              <a:rPr lang="en-US" sz="3200" dirty="0" smtClean="0"/>
              <a:t>, Nam </a:t>
            </a:r>
            <a:r>
              <a:rPr lang="en-US" sz="3200" dirty="0" err="1" smtClean="0"/>
              <a:t>ước</a:t>
            </a:r>
            <a:r>
              <a:rPr lang="en-US" sz="3200" dirty="0" smtClean="0"/>
              <a:t> </a:t>
            </a:r>
            <a:r>
              <a:rPr lang="en-US" sz="3200" dirty="0" err="1" smtClean="0"/>
              <a:t>làm</a:t>
            </a:r>
            <a:r>
              <a:rPr lang="en-US" sz="3200" dirty="0" smtClean="0"/>
              <a:t> ca </a:t>
            </a:r>
            <a:r>
              <a:rPr lang="en-US" sz="3200" dirty="0" err="1" smtClean="0"/>
              <a:t>sĩ</a:t>
            </a:r>
            <a:r>
              <a:rPr lang="en-US" sz="3200" dirty="0" smtClean="0"/>
              <a:t>. </a:t>
            </a:r>
            <a:r>
              <a:rPr lang="en-US" sz="3200" dirty="0" err="1" smtClean="0"/>
              <a:t>Lúc</a:t>
            </a:r>
            <a:r>
              <a:rPr lang="en-US" sz="3200" dirty="0" smtClean="0"/>
              <a:t> </a:t>
            </a:r>
            <a:r>
              <a:rPr lang="en-US" sz="3200" dirty="0" err="1" smtClean="0"/>
              <a:t>nghe</a:t>
            </a:r>
            <a:r>
              <a:rPr lang="en-US" sz="3200" dirty="0" smtClean="0"/>
              <a:t> </a:t>
            </a:r>
            <a:r>
              <a:rPr lang="en-US" sz="3200" dirty="0" err="1" smtClean="0"/>
              <a:t>mẹ</a:t>
            </a:r>
            <a:r>
              <a:rPr lang="en-US" sz="3200" dirty="0" smtClean="0"/>
              <a:t> </a:t>
            </a:r>
            <a:r>
              <a:rPr lang="en-US" sz="3200" dirty="0" err="1" smtClean="0"/>
              <a:t>đọc</a:t>
            </a:r>
            <a:r>
              <a:rPr lang="en-US" sz="3200" dirty="0" smtClean="0"/>
              <a:t> </a:t>
            </a:r>
            <a:r>
              <a:rPr lang="en-US" sz="3200" dirty="0" err="1" smtClean="0"/>
              <a:t>thơ</a:t>
            </a:r>
            <a:r>
              <a:rPr lang="en-US" sz="3200" dirty="0" smtClean="0"/>
              <a:t>, Nam </a:t>
            </a:r>
            <a:r>
              <a:rPr lang="en-US" sz="3200" dirty="0" err="1" smtClean="0"/>
              <a:t>lại</a:t>
            </a:r>
            <a:r>
              <a:rPr lang="en-US" sz="3200" dirty="0" smtClean="0"/>
              <a:t> </a:t>
            </a:r>
            <a:r>
              <a:rPr lang="en-US" sz="3200" dirty="0" err="1" smtClean="0"/>
              <a:t>ước</a:t>
            </a:r>
            <a:r>
              <a:rPr lang="en-US" sz="3200" dirty="0" smtClean="0"/>
              <a:t> </a:t>
            </a:r>
            <a:r>
              <a:rPr lang="en-US" sz="3200" dirty="0" err="1" smtClean="0"/>
              <a:t>trở</a:t>
            </a:r>
            <a:r>
              <a:rPr lang="en-US" sz="3200" dirty="0" smtClean="0"/>
              <a:t> </a:t>
            </a:r>
            <a:r>
              <a:rPr lang="en-US" sz="3200" dirty="0" err="1" smtClean="0"/>
              <a:t>thành</a:t>
            </a:r>
            <a:r>
              <a:rPr lang="en-US" sz="3200" dirty="0" smtClean="0"/>
              <a:t> </a:t>
            </a:r>
            <a:r>
              <a:rPr lang="en-US" sz="3200" dirty="0" err="1" smtClean="0"/>
              <a:t>nhà</a:t>
            </a:r>
            <a:r>
              <a:rPr lang="en-US" sz="3200" dirty="0" smtClean="0"/>
              <a:t> </a:t>
            </a:r>
            <a:r>
              <a:rPr lang="en-US" sz="3200" dirty="0" err="1" smtClean="0"/>
              <a:t>thơ</a:t>
            </a:r>
            <a:r>
              <a:rPr lang="en-US" sz="3200" dirty="0" smtClean="0"/>
              <a:t>. </a:t>
            </a:r>
            <a:r>
              <a:rPr lang="en-US" sz="3200" dirty="0" err="1" smtClean="0"/>
              <a:t>Khi</a:t>
            </a:r>
            <a:r>
              <a:rPr lang="en-US" sz="3200" dirty="0" smtClean="0"/>
              <a:t> </a:t>
            </a:r>
            <a:r>
              <a:rPr lang="en-US" sz="3200" dirty="0" err="1" smtClean="0"/>
              <a:t>ra</a:t>
            </a:r>
            <a:r>
              <a:rPr lang="en-US" sz="3200" dirty="0" smtClean="0"/>
              <a:t> </a:t>
            </a:r>
            <a:r>
              <a:rPr lang="en-US" sz="3200" dirty="0" err="1" smtClean="0"/>
              <a:t>biển</a:t>
            </a:r>
            <a:r>
              <a:rPr lang="en-US" sz="3200" dirty="0" smtClean="0"/>
              <a:t>, Nam </a:t>
            </a:r>
            <a:r>
              <a:rPr lang="en-US" sz="3200" dirty="0" err="1" smtClean="0"/>
              <a:t>ước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 </a:t>
            </a:r>
            <a:r>
              <a:rPr lang="en-US" sz="3200" dirty="0" err="1" smtClean="0"/>
              <a:t>người</a:t>
            </a:r>
            <a:r>
              <a:rPr lang="en-US" sz="3200" dirty="0" smtClean="0"/>
              <a:t> </a:t>
            </a:r>
            <a:r>
              <a:rPr lang="en-US" sz="3200" dirty="0" err="1" smtClean="0"/>
              <a:t>lái</a:t>
            </a:r>
            <a:r>
              <a:rPr lang="en-US" sz="3200" dirty="0" smtClean="0"/>
              <a:t> </a:t>
            </a:r>
            <a:r>
              <a:rPr lang="en-US" sz="3200" dirty="0" err="1" smtClean="0"/>
              <a:t>tàu</a:t>
            </a:r>
            <a:r>
              <a:rPr lang="en-US" sz="3200" dirty="0" smtClean="0"/>
              <a:t>, </a:t>
            </a:r>
            <a:r>
              <a:rPr lang="en-US" sz="3200" dirty="0" err="1" smtClean="0"/>
              <a:t>vượt</a:t>
            </a:r>
            <a:r>
              <a:rPr lang="en-US" sz="3200" dirty="0" smtClean="0"/>
              <a:t> qua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con </a:t>
            </a:r>
            <a:r>
              <a:rPr lang="en-US" sz="3200" dirty="0" err="1" smtClean="0"/>
              <a:t>sóng</a:t>
            </a:r>
            <a:r>
              <a:rPr lang="en-US" sz="3200" dirty="0" smtClean="0"/>
              <a:t> </a:t>
            </a:r>
            <a:r>
              <a:rPr lang="en-US" sz="3200" dirty="0" err="1" smtClean="0"/>
              <a:t>lớn</a:t>
            </a:r>
            <a:r>
              <a:rPr lang="en-US" sz="3200" dirty="0" smtClean="0"/>
              <a:t>. </a:t>
            </a:r>
            <a:r>
              <a:rPr lang="en-US" sz="3200" dirty="0" err="1" smtClean="0"/>
              <a:t>Nhìn</a:t>
            </a:r>
            <a:r>
              <a:rPr lang="en-US" sz="3200" dirty="0" smtClean="0"/>
              <a:t> </a:t>
            </a:r>
            <a:r>
              <a:rPr lang="en-US" sz="3200" dirty="0" err="1" smtClean="0"/>
              <a:t>lên</a:t>
            </a:r>
            <a:r>
              <a:rPr lang="en-US" sz="3200" dirty="0" smtClean="0"/>
              <a:t> </a:t>
            </a:r>
            <a:r>
              <a:rPr lang="en-US" sz="3200" dirty="0" err="1" smtClean="0"/>
              <a:t>bầu</a:t>
            </a:r>
            <a:r>
              <a:rPr lang="en-US" sz="3200" dirty="0" smtClean="0"/>
              <a:t> </a:t>
            </a:r>
            <a:r>
              <a:rPr lang="en-US" sz="3200" dirty="0" err="1" smtClean="0"/>
              <a:t>trời</a:t>
            </a:r>
            <a:r>
              <a:rPr lang="en-US" sz="3200" dirty="0" smtClean="0"/>
              <a:t>, Nam </a:t>
            </a:r>
            <a:r>
              <a:rPr lang="en-US" sz="3200" dirty="0" err="1" smtClean="0"/>
              <a:t>lại</a:t>
            </a:r>
            <a:r>
              <a:rPr lang="en-US" sz="3200" dirty="0" smtClean="0"/>
              <a:t> </a:t>
            </a:r>
            <a:r>
              <a:rPr lang="en-US" sz="3200" dirty="0" err="1" smtClean="0"/>
              <a:t>ước</a:t>
            </a:r>
            <a:r>
              <a:rPr lang="en-US" sz="3200" dirty="0" smtClean="0"/>
              <a:t> </a:t>
            </a:r>
            <a:r>
              <a:rPr lang="en-US" sz="3200" dirty="0" err="1" smtClean="0"/>
              <a:t>làm</a:t>
            </a:r>
            <a:r>
              <a:rPr lang="en-US" sz="3200" dirty="0" smtClean="0"/>
              <a:t> phi </a:t>
            </a:r>
            <a:r>
              <a:rPr lang="en-US" sz="3200" dirty="0" err="1" smtClean="0"/>
              <a:t>công</a:t>
            </a:r>
            <a:r>
              <a:rPr lang="en-US" sz="3200" dirty="0" smtClean="0"/>
              <a:t>. Nam </a:t>
            </a:r>
            <a:r>
              <a:rPr lang="en-US" sz="3200" dirty="0" err="1" smtClean="0"/>
              <a:t>tự</a:t>
            </a:r>
            <a:r>
              <a:rPr lang="en-US" sz="3200" dirty="0" smtClean="0"/>
              <a:t> </a:t>
            </a:r>
            <a:r>
              <a:rPr lang="en-US" sz="3200" dirty="0" err="1" smtClean="0"/>
              <a:t>hỏi</a:t>
            </a:r>
            <a:r>
              <a:rPr lang="en-US" sz="3200" dirty="0" smtClean="0"/>
              <a:t>: “</a:t>
            </a:r>
            <a:r>
              <a:rPr lang="en-US" sz="3200" dirty="0" err="1" smtClean="0"/>
              <a:t>Bao</a:t>
            </a:r>
            <a:r>
              <a:rPr lang="en-US" sz="3200" dirty="0" smtClean="0"/>
              <a:t> </a:t>
            </a:r>
            <a:r>
              <a:rPr lang="en-US" sz="3200" dirty="0" err="1" smtClean="0"/>
              <a:t>giờ</a:t>
            </a:r>
            <a:r>
              <a:rPr lang="en-US" sz="3200" dirty="0" smtClean="0"/>
              <a:t> </a:t>
            </a:r>
            <a:r>
              <a:rPr lang="en-US" sz="3200" dirty="0" err="1" smtClean="0"/>
              <a:t>mình</a:t>
            </a:r>
            <a:r>
              <a:rPr lang="en-US" sz="3200" dirty="0" smtClean="0"/>
              <a:t> </a:t>
            </a:r>
            <a:r>
              <a:rPr lang="en-US" sz="3200" dirty="0" err="1" smtClean="0"/>
              <a:t>mới</a:t>
            </a:r>
            <a:r>
              <a:rPr lang="en-US" sz="3200" dirty="0" smtClean="0"/>
              <a:t> </a:t>
            </a:r>
            <a:r>
              <a:rPr lang="en-US" sz="3200" dirty="0" err="1" smtClean="0"/>
              <a:t>lớn</a:t>
            </a:r>
            <a:r>
              <a:rPr lang="en-US" sz="3200" dirty="0" smtClean="0"/>
              <a:t> </a:t>
            </a:r>
            <a:r>
              <a:rPr lang="en-US" sz="3200" dirty="0" err="1" smtClean="0"/>
              <a:t>nhỉ</a:t>
            </a:r>
            <a:r>
              <a:rPr lang="en-US" sz="3200" dirty="0" smtClean="0"/>
              <a:t>?”.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917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1" y="544354"/>
            <a:ext cx="898112" cy="467670"/>
          </a:xfrm>
          <a:prstGeom prst="rect">
            <a:avLst/>
          </a:prstGeom>
        </p:spPr>
      </p:pic>
      <p:sp>
        <p:nvSpPr>
          <p:cNvPr id="5" name="Rectangle: Rounded Corners 1">
            <a:extLst>
              <a:ext uri="{FF2B5EF4-FFF2-40B4-BE49-F238E27FC236}">
                <a16:creationId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1735304" y="1645238"/>
            <a:ext cx="2309923" cy="1435892"/>
          </a:xfrm>
          <a:prstGeom prst="roundRect">
            <a:avLst/>
          </a:prstGeom>
          <a:solidFill>
            <a:srgbClr val="FEE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smtClean="0">
                <a:solidFill>
                  <a:srgbClr val="FF0000"/>
                </a:solidFill>
                <a:latin typeface="+mj-lt"/>
                <a:cs typeface="Calibri" pitchFamily="34" charset="0"/>
              </a:rPr>
              <a:t>ươc</a:t>
            </a:r>
            <a:endParaRPr lang="en-US" sz="8000" dirty="0">
              <a:solidFill>
                <a:srgbClr val="FF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6" name="Rectangle: Rounded Corners 1">
            <a:extLst>
              <a:ext uri="{FF2B5EF4-FFF2-40B4-BE49-F238E27FC236}">
                <a16:creationId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5386278" y="1645238"/>
            <a:ext cx="2309923" cy="1435892"/>
          </a:xfrm>
          <a:prstGeom prst="roundRect">
            <a:avLst/>
          </a:prstGeom>
          <a:solidFill>
            <a:srgbClr val="FEE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smtClean="0">
                <a:solidFill>
                  <a:srgbClr val="FF0000"/>
                </a:solidFill>
                <a:latin typeface="+mj-lt"/>
                <a:cs typeface="Calibri" pitchFamily="34" charset="0"/>
              </a:rPr>
              <a:t>ươt</a:t>
            </a:r>
            <a:endParaRPr lang="en-US" sz="8000" dirty="0">
              <a:solidFill>
                <a:srgbClr val="FF0000"/>
              </a:solidFill>
              <a:latin typeface="+mj-lt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413299"/>
              </p:ext>
            </p:extLst>
          </p:nvPr>
        </p:nvGraphicFramePr>
        <p:xfrm>
          <a:off x="2249557" y="1023728"/>
          <a:ext cx="4966252" cy="271338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83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31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6692"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>
                    <a:solidFill>
                      <a:srgbClr val="72C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b="0" smtClean="0">
                          <a:solidFill>
                            <a:srgbClr val="FF0000"/>
                          </a:solidFill>
                        </a:rPr>
                        <a:t>ươc</a:t>
                      </a:r>
                      <a:endParaRPr lang="en-US" sz="8000" b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72C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6692">
                <a:tc gridSpan="2">
                  <a:txBody>
                    <a:bodyPr/>
                    <a:lstStyle/>
                    <a:p>
                      <a:pPr algn="ctr"/>
                      <a:endParaRPr lang="en-US" sz="80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72C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011557" y="1152940"/>
            <a:ext cx="1073425" cy="1113182"/>
          </a:xfrm>
          <a:prstGeom prst="rect">
            <a:avLst/>
          </a:prstGeom>
          <a:solidFill>
            <a:srgbClr val="72CEEE"/>
          </a:solidFill>
          <a:ln>
            <a:solidFill>
              <a:srgbClr val="72CE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chemeClr val="tx1">
                    <a:lumMod val="95000"/>
                    <a:lumOff val="5000"/>
                  </a:schemeClr>
                </a:solidFill>
              </a:rPr>
              <a:t>đ</a:t>
            </a:r>
          </a:p>
        </p:txBody>
      </p:sp>
      <p:sp>
        <p:nvSpPr>
          <p:cNvPr id="8" name="Rectangle 7"/>
          <p:cNvSpPr/>
          <p:nvPr/>
        </p:nvSpPr>
        <p:spPr>
          <a:xfrm>
            <a:off x="2713383" y="2494723"/>
            <a:ext cx="4065104" cy="1202634"/>
          </a:xfrm>
          <a:prstGeom prst="rect">
            <a:avLst/>
          </a:prstGeom>
          <a:solidFill>
            <a:srgbClr val="72CEEE"/>
          </a:solidFill>
          <a:ln>
            <a:solidFill>
              <a:srgbClr val="72CE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chemeClr val="tx1">
                    <a:lumMod val="95000"/>
                    <a:lumOff val="5000"/>
                  </a:schemeClr>
                </a:solidFill>
              </a:rPr>
              <a:t>đ</a:t>
            </a:r>
            <a:r>
              <a:rPr lang="en-US" sz="8000">
                <a:solidFill>
                  <a:srgbClr val="FF0000"/>
                </a:solidFill>
              </a:rPr>
              <a:t>ược</a:t>
            </a:r>
          </a:p>
        </p:txBody>
      </p:sp>
    </p:spTree>
    <p:extLst>
      <p:ext uri="{BB962C8B-B14F-4D97-AF65-F5344CB8AC3E}">
        <p14:creationId xmlns:p14="http://schemas.microsoft.com/office/powerpoint/2010/main" val="292191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5435" y="1669774"/>
            <a:ext cx="15295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mtClean="0"/>
              <a:t>bước</a:t>
            </a:r>
            <a:endParaRPr lang="en-US" sz="4400"/>
          </a:p>
        </p:txBody>
      </p:sp>
      <p:sp>
        <p:nvSpPr>
          <p:cNvPr id="6" name="TextBox 5"/>
          <p:cNvSpPr txBox="1"/>
          <p:nvPr/>
        </p:nvSpPr>
        <p:spPr>
          <a:xfrm>
            <a:off x="2752099" y="1669772"/>
            <a:ext cx="13404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/>
              <a:t>l</a:t>
            </a:r>
            <a:r>
              <a:rPr lang="en-US" sz="4400" smtClean="0"/>
              <a:t>ược</a:t>
            </a:r>
            <a:endParaRPr lang="en-US" sz="4400"/>
          </a:p>
        </p:txBody>
      </p:sp>
      <p:sp>
        <p:nvSpPr>
          <p:cNvPr id="7" name="TextBox 6"/>
          <p:cNvSpPr txBox="1"/>
          <p:nvPr/>
        </p:nvSpPr>
        <p:spPr>
          <a:xfrm>
            <a:off x="4495800" y="1669773"/>
            <a:ext cx="18437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/>
              <a:t>n</a:t>
            </a:r>
            <a:r>
              <a:rPr lang="en-US" sz="4400" smtClean="0"/>
              <a:t>gược</a:t>
            </a:r>
            <a:endParaRPr lang="en-US" sz="4400"/>
          </a:p>
        </p:txBody>
      </p:sp>
      <p:sp>
        <p:nvSpPr>
          <p:cNvPr id="8" name="TextBox 7"/>
          <p:cNvSpPr txBox="1"/>
          <p:nvPr/>
        </p:nvSpPr>
        <p:spPr>
          <a:xfrm>
            <a:off x="6702287" y="1669774"/>
            <a:ext cx="15295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/>
              <a:t>n</a:t>
            </a:r>
            <a:r>
              <a:rPr lang="en-US" sz="4400" smtClean="0"/>
              <a:t>ước</a:t>
            </a:r>
            <a:endParaRPr lang="en-US" sz="4400"/>
          </a:p>
        </p:txBody>
      </p:sp>
      <p:sp>
        <p:nvSpPr>
          <p:cNvPr id="9" name="TextBox 8"/>
          <p:cNvSpPr txBox="1"/>
          <p:nvPr/>
        </p:nvSpPr>
        <p:spPr>
          <a:xfrm>
            <a:off x="745435" y="2869095"/>
            <a:ext cx="12153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/>
              <a:t>l</a:t>
            </a:r>
            <a:r>
              <a:rPr lang="en-US" sz="4400" smtClean="0"/>
              <a:t>ướt</a:t>
            </a:r>
            <a:endParaRPr lang="en-US" sz="4400"/>
          </a:p>
        </p:txBody>
      </p:sp>
      <p:sp>
        <p:nvSpPr>
          <p:cNvPr id="16" name="TextBox 15"/>
          <p:cNvSpPr txBox="1"/>
          <p:nvPr/>
        </p:nvSpPr>
        <p:spPr>
          <a:xfrm>
            <a:off x="2657522" y="2869096"/>
            <a:ext cx="12153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/>
              <a:t>l</a:t>
            </a:r>
            <a:r>
              <a:rPr lang="en-US" sz="4400" smtClean="0"/>
              <a:t>ượt</a:t>
            </a:r>
            <a:endParaRPr lang="en-US" sz="4400"/>
          </a:p>
        </p:txBody>
      </p:sp>
      <p:sp>
        <p:nvSpPr>
          <p:cNvPr id="17" name="TextBox 16"/>
          <p:cNvSpPr txBox="1"/>
          <p:nvPr/>
        </p:nvSpPr>
        <p:spPr>
          <a:xfrm>
            <a:off x="4495800" y="2869098"/>
            <a:ext cx="15600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mtClean="0"/>
              <a:t>mướt</a:t>
            </a:r>
            <a:endParaRPr lang="en-US" sz="4400"/>
          </a:p>
        </p:txBody>
      </p:sp>
      <p:sp>
        <p:nvSpPr>
          <p:cNvPr id="18" name="TextBox 17"/>
          <p:cNvSpPr txBox="1"/>
          <p:nvPr/>
        </p:nvSpPr>
        <p:spPr>
          <a:xfrm>
            <a:off x="6801678" y="2869097"/>
            <a:ext cx="15600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/>
              <a:t>m</a:t>
            </a:r>
            <a:r>
              <a:rPr lang="en-US" sz="4400" smtClean="0"/>
              <a:t>ượt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211848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2544417" y="516849"/>
            <a:ext cx="1500810" cy="805068"/>
          </a:xfrm>
          <a:prstGeom prst="roundRect">
            <a:avLst/>
          </a:prstGeom>
          <a:solidFill>
            <a:srgbClr val="FEE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FF0000"/>
                </a:solidFill>
                <a:latin typeface="+mj-lt"/>
                <a:cs typeface="Calibri" pitchFamily="34" charset="0"/>
              </a:rPr>
              <a:t>ươc</a:t>
            </a:r>
            <a:endParaRPr lang="en-US" sz="4400" dirty="0">
              <a:solidFill>
                <a:srgbClr val="FF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5" name="Rectangle: Rounded Corners 1">
            <a:extLst>
              <a:ext uri="{FF2B5EF4-FFF2-40B4-BE49-F238E27FC236}">
                <a16:creationId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4913243" y="516849"/>
            <a:ext cx="1500810" cy="805068"/>
          </a:xfrm>
          <a:prstGeom prst="roundRect">
            <a:avLst/>
          </a:prstGeom>
          <a:solidFill>
            <a:srgbClr val="FEE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FF0000"/>
                </a:solidFill>
                <a:latin typeface="+mj-lt"/>
                <a:cs typeface="Calibri" pitchFamily="34" charset="0"/>
              </a:rPr>
              <a:t>ươt</a:t>
            </a:r>
            <a:endParaRPr lang="en-US" sz="4400" dirty="0">
              <a:solidFill>
                <a:srgbClr val="FF0000"/>
              </a:solidFill>
              <a:latin typeface="+mj-lt"/>
              <a:cs typeface="Calibri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389464"/>
              </p:ext>
            </p:extLst>
          </p:nvPr>
        </p:nvGraphicFramePr>
        <p:xfrm>
          <a:off x="2708416" y="1490882"/>
          <a:ext cx="3571462" cy="166372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85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2020">
                <a:tc>
                  <a:txBody>
                    <a:bodyPr/>
                    <a:lstStyle/>
                    <a:p>
                      <a:pPr algn="ctr"/>
                      <a:r>
                        <a:rPr lang="en-US" sz="4400" b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đ</a:t>
                      </a:r>
                      <a:endParaRPr lang="en-US" sz="4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72C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smtClean="0">
                          <a:solidFill>
                            <a:srgbClr val="FF0000"/>
                          </a:solidFill>
                        </a:rPr>
                        <a:t>ươc</a:t>
                      </a:r>
                      <a:endParaRPr lang="en-US" sz="4400" b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72C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1723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đ</a:t>
                      </a:r>
                      <a:r>
                        <a:rPr lang="en-US" sz="4400" smtClean="0">
                          <a:solidFill>
                            <a:srgbClr val="FF0000"/>
                          </a:solidFill>
                        </a:rPr>
                        <a:t>ược</a:t>
                      </a:r>
                      <a:endParaRPr lang="en-US" sz="4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72C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5496" y="3150685"/>
            <a:ext cx="15295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mtClean="0"/>
              <a:t>bước</a:t>
            </a:r>
            <a:endParaRPr lang="en-US" sz="4400"/>
          </a:p>
        </p:txBody>
      </p:sp>
      <p:sp>
        <p:nvSpPr>
          <p:cNvPr id="10" name="TextBox 9"/>
          <p:cNvSpPr txBox="1"/>
          <p:nvPr/>
        </p:nvSpPr>
        <p:spPr>
          <a:xfrm>
            <a:off x="2742160" y="3150683"/>
            <a:ext cx="13404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/>
              <a:t>l</a:t>
            </a:r>
            <a:r>
              <a:rPr lang="en-US" sz="4400" smtClean="0"/>
              <a:t>ược</a:t>
            </a:r>
            <a:endParaRPr lang="en-US" sz="4400"/>
          </a:p>
        </p:txBody>
      </p:sp>
      <p:sp>
        <p:nvSpPr>
          <p:cNvPr id="11" name="TextBox 10"/>
          <p:cNvSpPr txBox="1"/>
          <p:nvPr/>
        </p:nvSpPr>
        <p:spPr>
          <a:xfrm>
            <a:off x="4485861" y="3150684"/>
            <a:ext cx="18437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/>
              <a:t>n</a:t>
            </a:r>
            <a:r>
              <a:rPr lang="en-US" sz="4400" smtClean="0"/>
              <a:t>gược</a:t>
            </a:r>
            <a:endParaRPr lang="en-US" sz="4400"/>
          </a:p>
        </p:txBody>
      </p:sp>
      <p:sp>
        <p:nvSpPr>
          <p:cNvPr id="12" name="TextBox 11"/>
          <p:cNvSpPr txBox="1"/>
          <p:nvPr/>
        </p:nvSpPr>
        <p:spPr>
          <a:xfrm>
            <a:off x="6692348" y="3150685"/>
            <a:ext cx="15295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/>
              <a:t>n</a:t>
            </a:r>
            <a:r>
              <a:rPr lang="en-US" sz="4400" smtClean="0"/>
              <a:t>ước</a:t>
            </a:r>
            <a:endParaRPr lang="en-US" sz="4400"/>
          </a:p>
        </p:txBody>
      </p:sp>
      <p:sp>
        <p:nvSpPr>
          <p:cNvPr id="13" name="TextBox 12"/>
          <p:cNvSpPr txBox="1"/>
          <p:nvPr/>
        </p:nvSpPr>
        <p:spPr>
          <a:xfrm>
            <a:off x="745435" y="3793422"/>
            <a:ext cx="12153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/>
              <a:t>l</a:t>
            </a:r>
            <a:r>
              <a:rPr lang="en-US" sz="4400" smtClean="0"/>
              <a:t>ướt</a:t>
            </a:r>
            <a:endParaRPr lang="en-US" sz="4400"/>
          </a:p>
        </p:txBody>
      </p:sp>
      <p:sp>
        <p:nvSpPr>
          <p:cNvPr id="14" name="TextBox 13"/>
          <p:cNvSpPr txBox="1"/>
          <p:nvPr/>
        </p:nvSpPr>
        <p:spPr>
          <a:xfrm>
            <a:off x="2657522" y="3793423"/>
            <a:ext cx="12153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/>
              <a:t>l</a:t>
            </a:r>
            <a:r>
              <a:rPr lang="en-US" sz="4400" smtClean="0"/>
              <a:t>ượt</a:t>
            </a:r>
            <a:endParaRPr lang="en-US" sz="4400"/>
          </a:p>
        </p:txBody>
      </p:sp>
      <p:sp>
        <p:nvSpPr>
          <p:cNvPr id="15" name="TextBox 14"/>
          <p:cNvSpPr txBox="1"/>
          <p:nvPr/>
        </p:nvSpPr>
        <p:spPr>
          <a:xfrm>
            <a:off x="4495800" y="3793425"/>
            <a:ext cx="15600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mtClean="0"/>
              <a:t>mướt</a:t>
            </a:r>
            <a:endParaRPr lang="en-US" sz="4400"/>
          </a:p>
        </p:txBody>
      </p:sp>
      <p:sp>
        <p:nvSpPr>
          <p:cNvPr id="16" name="TextBox 15"/>
          <p:cNvSpPr txBox="1"/>
          <p:nvPr/>
        </p:nvSpPr>
        <p:spPr>
          <a:xfrm>
            <a:off x="6801678" y="3793424"/>
            <a:ext cx="15600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/>
              <a:t>m</a:t>
            </a:r>
            <a:r>
              <a:rPr lang="en-US" sz="4400" smtClean="0"/>
              <a:t>ượt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360277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876" y="1620078"/>
            <a:ext cx="5632167" cy="1689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21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QUYNH\anh tai ve poiwer oint\dược sĩ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25"/>
          <a:stretch/>
        </p:blipFill>
        <p:spPr bwMode="auto">
          <a:xfrm>
            <a:off x="2699549" y="368539"/>
            <a:ext cx="3323564" cy="293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549" y="3409699"/>
            <a:ext cx="3086590" cy="111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633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E:\QUYNH\anh tai ve poiwer oint\s_s01_201536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5" t="6557" r="10735" b="11651"/>
          <a:stretch/>
        </p:blipFill>
        <p:spPr bwMode="auto">
          <a:xfrm>
            <a:off x="2366679" y="503419"/>
            <a:ext cx="4417420" cy="302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166" y="3528390"/>
            <a:ext cx="3690445" cy="1190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60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2882</TotalTime>
  <Words>258</Words>
  <Application>Microsoft Office PowerPoint</Application>
  <PresentationFormat>On-screen Show (16:9)</PresentationFormat>
  <Paragraphs>58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Lato</vt:lpstr>
      <vt:lpstr>Calibri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Admin</dc:creator>
  <cp:lastModifiedBy>ADMIN</cp:lastModifiedBy>
  <cp:revision>303</cp:revision>
  <dcterms:modified xsi:type="dcterms:W3CDTF">2021-11-10T11:44:55Z</dcterms:modified>
</cp:coreProperties>
</file>