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 id="2147483698" r:id="rId3"/>
  </p:sldMasterIdLst>
  <p:notesMasterIdLst>
    <p:notesMasterId r:id="rId33"/>
  </p:notesMasterIdLst>
  <p:sldIdLst>
    <p:sldId id="374" r:id="rId4"/>
    <p:sldId id="344" r:id="rId5"/>
    <p:sldId id="271" r:id="rId6"/>
    <p:sldId id="347" r:id="rId7"/>
    <p:sldId id="349" r:id="rId8"/>
    <p:sldId id="351" r:id="rId9"/>
    <p:sldId id="348" r:id="rId10"/>
    <p:sldId id="334" r:id="rId11"/>
    <p:sldId id="353" r:id="rId12"/>
    <p:sldId id="310" r:id="rId13"/>
    <p:sldId id="311" r:id="rId14"/>
    <p:sldId id="278" r:id="rId15"/>
    <p:sldId id="364" r:id="rId16"/>
    <p:sldId id="363" r:id="rId17"/>
    <p:sldId id="330" r:id="rId18"/>
    <p:sldId id="318" r:id="rId19"/>
    <p:sldId id="338" r:id="rId20"/>
    <p:sldId id="339" r:id="rId21"/>
    <p:sldId id="332" r:id="rId22"/>
    <p:sldId id="375" r:id="rId23"/>
    <p:sldId id="376" r:id="rId24"/>
    <p:sldId id="377" r:id="rId25"/>
    <p:sldId id="378" r:id="rId26"/>
    <p:sldId id="379" r:id="rId27"/>
    <p:sldId id="380" r:id="rId28"/>
    <p:sldId id="381" r:id="rId29"/>
    <p:sldId id="382" r:id="rId30"/>
    <p:sldId id="383" r:id="rId31"/>
    <p:sldId id="3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99"/>
    <a:srgbClr val="FFCC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6" d="100"/>
          <a:sy n="86" d="100"/>
        </p:scale>
        <p:origin x="-822"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972B72-C3BB-46F9-AB18-96DF46CFEFDF}" type="datetimeFigureOut">
              <a:rPr lang="en-US" smtClean="0"/>
              <a:pPr/>
              <a:t>1/12/2022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5E6C13-0E4E-4E7B-84BB-F154AFE0F2E6}" type="slidenum">
              <a:rPr lang="en-US" smtClean="0"/>
              <a:pPr/>
              <a:t>‹#›</a:t>
            </a:fld>
            <a:endParaRPr lang="en-US"/>
          </a:p>
        </p:txBody>
      </p:sp>
    </p:spTree>
    <p:extLst>
      <p:ext uri="{BB962C8B-B14F-4D97-AF65-F5344CB8AC3E}">
        <p14:creationId xmlns:p14="http://schemas.microsoft.com/office/powerpoint/2010/main" val="2084245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vi-VN" altLang="en-US" smtClean="0"/>
          </a:p>
        </p:txBody>
      </p:sp>
      <p:sp>
        <p:nvSpPr>
          <p:cNvPr id="46084" name="Slide Number Placeholder 3"/>
          <p:cNvSpPr>
            <a:spLocks noGrp="1"/>
          </p:cNvSpPr>
          <p:nvPr>
            <p:ph type="sldNum" sz="quarter" idx="5"/>
          </p:nvPr>
        </p:nvSpPr>
        <p:spPr>
          <a:noFill/>
        </p:spPr>
        <p:txBody>
          <a:bodyPr/>
          <a:lstStyle/>
          <a:p>
            <a:fld id="{9B6CDAE9-33D7-411C-B860-BDBF4A8F302C}"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43000" y="685800"/>
            <a:ext cx="4572000" cy="3429000"/>
          </a:xfrm>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cs typeface="Arial"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F429703-3285-4FB0-8D7B-31EB128D9CAF}" type="slidenum">
              <a:rPr lang="vi-VN">
                <a:solidFill>
                  <a:prstClr val="black"/>
                </a:solidFill>
              </a:rPr>
              <a:pPr eaLnBrk="1" hangingPunct="1"/>
              <a:t>9</a:t>
            </a:fld>
            <a:endParaRPr lang="vi-VN">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C55E6C13-0E4E-4E7B-84BB-F154AFE0F2E6}" type="slidenum">
              <a:rPr lang="en-US" smtClean="0"/>
              <a:pPr/>
              <a:t>11</a:t>
            </a:fld>
            <a:endParaRPr lang="en-US"/>
          </a:p>
        </p:txBody>
      </p:sp>
    </p:spTree>
    <p:extLst>
      <p:ext uri="{BB962C8B-B14F-4D97-AF65-F5344CB8AC3E}">
        <p14:creationId xmlns:p14="http://schemas.microsoft.com/office/powerpoint/2010/main" val="1716386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vi-VN" altLang="en-US" smtClean="0"/>
          </a:p>
        </p:txBody>
      </p:sp>
      <p:sp>
        <p:nvSpPr>
          <p:cNvPr id="46084" name="Slide Number Placeholder 3"/>
          <p:cNvSpPr>
            <a:spLocks noGrp="1"/>
          </p:cNvSpPr>
          <p:nvPr>
            <p:ph type="sldNum" sz="quarter" idx="5"/>
          </p:nvPr>
        </p:nvSpPr>
        <p:spPr>
          <a:noFill/>
        </p:spPr>
        <p:txBody>
          <a:bodyPr/>
          <a:lstStyle/>
          <a:p>
            <a:fld id="{9B6CDAE9-33D7-411C-B860-BDBF4A8F302C}" type="slidenum">
              <a:rPr lang="en-US" altLang="en-US"/>
              <a:pPr/>
              <a:t>20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D3F949-A20A-4AF8-B565-421FE15FAF45}"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1EB59-C09B-420C-B162-4FA2BB9EC44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D3F949-A20A-4AF8-B565-421FE15FAF45}"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1EB59-C09B-420C-B162-4FA2BB9EC44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D3F949-A20A-4AF8-B565-421FE15FAF45}"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1EB59-C09B-420C-B162-4FA2BB9EC44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4BF02E-DF56-4A04-AF87-9BA5969E6D89}"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366222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4C34B2-8C47-437F-8883-34DAD46D2609}"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467087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BFF517-5ED4-4D34-B163-3DD56499B8FD}"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568443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33C7CD-AA69-4D4E-8B18-1B57FF110A58}"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1451216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6D78D17-01B2-4EFC-9EA4-3C435B1AC446}"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635755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07CF6A3-1BDA-4200-940C-30726DC8A220}"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2700611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CBD5ED7-7E16-49D1-873A-3B764638B0AA}"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1718368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E6CD41-03F3-43EB-92F9-83E6540CC59A}"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246484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D3F949-A20A-4AF8-B565-421FE15FAF45}"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1EB59-C09B-420C-B162-4FA2BB9EC44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7F88AE-3F2F-4309-8A9E-19816FC24900}"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2053940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A2E194-6E9A-49B2-B973-710A1265EF15}"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2331670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D82D20-1C8E-4CAE-B220-CD38C2FFB790}"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3816928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09EE3CD-9DC8-424C-A391-86423389B5B8}"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2293926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94BF02E-DF56-4A04-AF87-9BA5969E6D89}"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3728824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4C34B2-8C47-437F-8883-34DAD46D2609}"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2657275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BFF517-5ED4-4D34-B163-3DD56499B8FD}"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1217333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33C7CD-AA69-4D4E-8B18-1B57FF110A58}"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40147396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6D78D17-01B2-4EFC-9EA4-3C435B1AC446}"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3270919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07CF6A3-1BDA-4200-940C-30726DC8A220}"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2336779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D3F949-A20A-4AF8-B565-421FE15FAF45}"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A1EB59-C09B-420C-B162-4FA2BB9EC44E}"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CBD5ED7-7E16-49D1-873A-3B764638B0AA}"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13181514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E6CD41-03F3-43EB-92F9-83E6540CC59A}"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3932124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7F88AE-3F2F-4309-8A9E-19816FC24900}"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39634168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A2E194-6E9A-49B2-B973-710A1265EF15}"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28613473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D82D20-1C8E-4CAE-B220-CD38C2FFB790}"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17512320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09EE3CD-9DC8-424C-A391-86423389B5B8}" type="slidenum">
              <a:rPr lang="vi-VN">
                <a:solidFill>
                  <a:srgbClr val="000000"/>
                </a:solidFill>
              </a:rPr>
              <a:pPr>
                <a:defRPr/>
              </a:pPr>
              <a:t>‹#›</a:t>
            </a:fld>
            <a:endParaRPr lang="vi-VN">
              <a:solidFill>
                <a:srgbClr val="000000"/>
              </a:solidFill>
            </a:endParaRPr>
          </a:p>
        </p:txBody>
      </p:sp>
    </p:spTree>
    <p:extLst>
      <p:ext uri="{BB962C8B-B14F-4D97-AF65-F5344CB8AC3E}">
        <p14:creationId xmlns:p14="http://schemas.microsoft.com/office/powerpoint/2010/main" val="1600473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D3F949-A20A-4AF8-B565-421FE15FAF45}" type="datetimeFigureOut">
              <a:rPr lang="en-US" smtClean="0"/>
              <a:pPr/>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1EB59-C09B-420C-B162-4FA2BB9EC44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D3F949-A20A-4AF8-B565-421FE15FAF45}" type="datetimeFigureOut">
              <a:rPr lang="en-US" smtClean="0"/>
              <a:pPr/>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A1EB59-C09B-420C-B162-4FA2BB9EC44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D3F949-A20A-4AF8-B565-421FE15FAF45}" type="datetimeFigureOut">
              <a:rPr lang="en-US" smtClean="0"/>
              <a:pPr/>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A1EB59-C09B-420C-B162-4FA2BB9EC4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D3F949-A20A-4AF8-B565-421FE15FAF45}" type="datetimeFigureOut">
              <a:rPr lang="en-US" smtClean="0"/>
              <a:pPr/>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A1EB59-C09B-420C-B162-4FA2BB9EC44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D3F949-A20A-4AF8-B565-421FE15FAF45}" type="datetimeFigureOut">
              <a:rPr lang="en-US" smtClean="0"/>
              <a:pPr/>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1EB59-C09B-420C-B162-4FA2BB9EC4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D3F949-A20A-4AF8-B565-421FE15FAF45}" type="datetimeFigureOut">
              <a:rPr lang="en-US" smtClean="0"/>
              <a:pPr/>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A1EB59-C09B-420C-B162-4FA2BB9EC44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3F949-A20A-4AF8-B565-421FE15FAF45}" type="datetimeFigureOut">
              <a:rPr lang="en-US" smtClean="0"/>
              <a:pPr/>
              <a:t>1/12/2022</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A1EB59-C09B-420C-B162-4FA2BB9EC4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smtClean="0"/>
              <a:t>Click to edit Master title style</a:t>
            </a:r>
          </a:p>
        </p:txBody>
      </p:sp>
      <p:sp>
        <p:nvSpPr>
          <p:cNvPr id="1027" name="Rectangle 3"/>
          <p:cNvSpPr>
            <a:spLocks noGrp="1" noChangeArrowheads="1"/>
          </p:cNvSpPr>
          <p:nvPr>
            <p:ph type="body" idx="1"/>
          </p:nvPr>
        </p:nvSpPr>
        <p:spPr bwMode="auto">
          <a:xfrm>
            <a:off x="457200" y="16002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p>
        </p:txBody>
      </p:sp>
      <p:sp>
        <p:nvSpPr>
          <p:cNvPr id="1028"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fontAlgn="base">
              <a:spcBef>
                <a:spcPct val="0"/>
              </a:spcBef>
              <a:spcAft>
                <a:spcPct val="0"/>
              </a:spcAft>
              <a:defRPr/>
            </a:pPr>
            <a:fld id="{2FAC558E-4B75-4F80-953D-13EE623E226A}" type="slidenum">
              <a:rPr lang="vi-VN">
                <a:solidFill>
                  <a:srgbClr val="000000"/>
                </a:solidFill>
              </a:rPr>
              <a:pPr fontAlgn="base">
                <a:spcBef>
                  <a:spcPct val="0"/>
                </a:spcBef>
                <a:spcAft>
                  <a:spcPct val="0"/>
                </a:spcAft>
                <a:defRPr/>
              </a:pPr>
              <a:t>‹#›</a:t>
            </a:fld>
            <a:endParaRPr lang="vi-VN">
              <a:solidFill>
                <a:srgbClr val="000000"/>
              </a:solidFill>
            </a:endParaRPr>
          </a:p>
        </p:txBody>
      </p:sp>
    </p:spTree>
    <p:extLst>
      <p:ext uri="{BB962C8B-B14F-4D97-AF65-F5344CB8AC3E}">
        <p14:creationId xmlns:p14="http://schemas.microsoft.com/office/powerpoint/2010/main" val="319845421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smtClean="0"/>
              <a:t>Click to edit Master title style</a:t>
            </a:r>
          </a:p>
        </p:txBody>
      </p:sp>
      <p:sp>
        <p:nvSpPr>
          <p:cNvPr id="1027" name="Rectangle 3"/>
          <p:cNvSpPr>
            <a:spLocks noGrp="1" noChangeArrowheads="1"/>
          </p:cNvSpPr>
          <p:nvPr>
            <p:ph type="body" idx="1"/>
          </p:nvPr>
        </p:nvSpPr>
        <p:spPr bwMode="auto">
          <a:xfrm>
            <a:off x="457200" y="160020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p>
        </p:txBody>
      </p:sp>
      <p:sp>
        <p:nvSpPr>
          <p:cNvPr id="1028"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fontAlgn="base">
              <a:spcBef>
                <a:spcPct val="0"/>
              </a:spcBef>
              <a:spcAft>
                <a:spcPct val="0"/>
              </a:spcAft>
              <a:defRPr/>
            </a:pPr>
            <a:endParaRPr lang="vi-V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fontAlgn="base">
              <a:spcBef>
                <a:spcPct val="0"/>
              </a:spcBef>
              <a:spcAft>
                <a:spcPct val="0"/>
              </a:spcAft>
              <a:defRPr/>
            </a:pPr>
            <a:endParaRPr lang="vi-V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fontAlgn="base">
              <a:spcBef>
                <a:spcPct val="0"/>
              </a:spcBef>
              <a:spcAft>
                <a:spcPct val="0"/>
              </a:spcAft>
              <a:defRPr/>
            </a:pPr>
            <a:fld id="{2FAC558E-4B75-4F80-953D-13EE623E226A}" type="slidenum">
              <a:rPr lang="vi-VN">
                <a:solidFill>
                  <a:srgbClr val="000000"/>
                </a:solidFill>
              </a:rPr>
              <a:pPr fontAlgn="base">
                <a:spcBef>
                  <a:spcPct val="0"/>
                </a:spcBef>
                <a:spcAft>
                  <a:spcPct val="0"/>
                </a:spcAft>
                <a:defRPr/>
              </a:pPr>
              <a:t>‹#›</a:t>
            </a:fld>
            <a:endParaRPr lang="vi-VN">
              <a:solidFill>
                <a:srgbClr val="000000"/>
              </a:solidFill>
            </a:endParaRPr>
          </a:p>
        </p:txBody>
      </p:sp>
    </p:spTree>
    <p:extLst>
      <p:ext uri="{BB962C8B-B14F-4D97-AF65-F5344CB8AC3E}">
        <p14:creationId xmlns:p14="http://schemas.microsoft.com/office/powerpoint/2010/main" val="162212220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vi.wikipedia.org/wiki/Ch%E1%BA%A5t_l%C6%B0%E1%BB%A3ng_cu%E1%BB%99c_s%E1%BB%91ng" TargetMode="External"/><Relationship Id="rId3" Type="http://schemas.openxmlformats.org/officeDocument/2006/relationships/hyperlink" Target="https://vi.wikipedia.org/wiki/S%E1%BB%A9c_kh%E1%BB%8Fe" TargetMode="External"/><Relationship Id="rId7" Type="http://schemas.openxmlformats.org/officeDocument/2006/relationships/hyperlink" Target="https://vi.wikipedia.org/wiki/M%E1%BB%A9c_s%E1%BB%91ng" TargetMode="External"/><Relationship Id="rId2" Type="http://schemas.openxmlformats.org/officeDocument/2006/relationships/hyperlink" Target="https://vi.wikipedia.org/wiki/V%C6%B0%C6%A1ng_qu%E1%BB%91c_Bhutan" TargetMode="External"/><Relationship Id="rId1" Type="http://schemas.openxmlformats.org/officeDocument/2006/relationships/slideLayout" Target="../slideLayouts/slideLayout2.xml"/><Relationship Id="rId6" Type="http://schemas.openxmlformats.org/officeDocument/2006/relationships/hyperlink" Target="https://vi.wikipedia.org/wiki/M%C3%B4i_tr%C6%B0%E1%BB%9Dng" TargetMode="External"/><Relationship Id="rId11" Type="http://schemas.openxmlformats.org/officeDocument/2006/relationships/image" Target="../media/image15.gif"/><Relationship Id="rId5" Type="http://schemas.openxmlformats.org/officeDocument/2006/relationships/hyperlink" Target="https://vi.wikipedia.org/wiki/Gi%C3%A1o_d%E1%BB%A5c" TargetMode="External"/><Relationship Id="rId10" Type="http://schemas.openxmlformats.org/officeDocument/2006/relationships/image" Target="../media/image14.jpeg"/><Relationship Id="rId4" Type="http://schemas.openxmlformats.org/officeDocument/2006/relationships/hyperlink" Target="https://vi.wikipedia.org/wiki/Tinh_th%E1%BA%A7n" TargetMode="External"/><Relationship Id="rId9"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1371600" y="1905000"/>
            <a:ext cx="7096835" cy="2057400"/>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LUYỆN TỪ VÀ CÂU </a:t>
            </a:r>
            <a:endPar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a:p>
            <a:pPr algn="ctr"/>
            <a:r>
              <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LỚP </a:t>
            </a:r>
            <a:r>
              <a:rPr lang="en-US" sz="36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5</a:t>
            </a:r>
          </a:p>
          <a:p>
            <a:pPr algn="ctr"/>
            <a:r>
              <a:rPr lang="en-US" sz="3600" b="1" kern="10" dirty="0" smtClean="0">
                <a:ln w="9525">
                  <a:solidFill>
                    <a:srgbClr val="008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MỞ RỘNG VỐN TỪ: HẠNH PHÚC</a:t>
            </a:r>
            <a:endParaRPr lang="en-US" sz="3600" b="1" kern="10" dirty="0">
              <a:ln w="9525">
                <a:solidFill>
                  <a:srgbClr val="008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2052" name="WordArt 16"/>
          <p:cNvSpPr>
            <a:spLocks noChangeArrowheads="1" noChangeShapeType="1" noTextEdit="1"/>
          </p:cNvSpPr>
          <p:nvPr/>
        </p:nvSpPr>
        <p:spPr bwMode="auto">
          <a:xfrm>
            <a:off x="1290476" y="214829"/>
            <a:ext cx="6867847" cy="685800"/>
          </a:xfrm>
          <a:prstGeom prst="rect">
            <a:avLst/>
          </a:prstGeom>
        </p:spPr>
        <p:txBody>
          <a:bodyPr wrap="none" fromWordArt="1">
            <a:prstTxWarp prst="textPlain">
              <a:avLst>
                <a:gd name="adj" fmla="val 50000"/>
              </a:avLst>
            </a:prstTxWarp>
          </a:bodyPr>
          <a:lstStyle/>
          <a:p>
            <a:pPr algn="ctr"/>
            <a:r>
              <a:rPr lang="vi-VN" sz="3600" b="1" kern="1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TRƯỜNG TIỂU HỌC MỸ ĐỨC I</a:t>
            </a:r>
            <a:endParaRPr lang="en-US" sz="3600" b="1" kern="1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2053"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endParaRPr lang="vi-VN" altLang="en-US">
              <a:latin typeface="Times New Roman" pitchFamily="18" charset="0"/>
            </a:endParaRPr>
          </a:p>
        </p:txBody>
      </p:sp>
      <p:sp>
        <p:nvSpPr>
          <p:cNvPr id="3" name="TextBox 2"/>
          <p:cNvSpPr txBox="1"/>
          <p:nvPr/>
        </p:nvSpPr>
        <p:spPr>
          <a:xfrm>
            <a:off x="1483019" y="4837331"/>
            <a:ext cx="6705600" cy="646331"/>
          </a:xfrm>
          <a:prstGeom prst="rect">
            <a:avLst/>
          </a:prstGeom>
          <a:noFill/>
        </p:spPr>
        <p:txBody>
          <a:bodyPr wrap="square" rtlCol="0">
            <a:spAutoFit/>
          </a:bodyPr>
          <a:lstStyle/>
          <a:p>
            <a:r>
              <a:rPr lang="en-US" sz="3600" b="1" smtClean="0">
                <a:solidFill>
                  <a:srgbClr val="FF0000"/>
                </a:solidFill>
                <a:latin typeface="Times New Roman" pitchFamily="18" charset="0"/>
                <a:cs typeface="Times New Roman" pitchFamily="18" charset="0"/>
              </a:rPr>
              <a:t>Giáo viên: Nguyễn Thị Tô Mơ</a:t>
            </a:r>
            <a:endParaRPr lang="vi-VN" sz="3600" b="1">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a:xfrm>
            <a:off x="-110845" y="1530718"/>
            <a:ext cx="9067800" cy="2133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buFont typeface="Wingdings" panose="05000000000000000000" pitchFamily="2" charset="2"/>
              <a:buNone/>
            </a:pPr>
            <a:r>
              <a:rPr lang="en-US" altLang="vi-VN" sz="2800" b="1"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u="sng"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Bài</a:t>
            </a:r>
            <a:r>
              <a:rPr lang="en-US" altLang="vi-VN" sz="2800" b="1" u="sng"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u="sng"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tập</a:t>
            </a:r>
            <a:r>
              <a:rPr lang="en-US" altLang="vi-VN" sz="2800" b="1" u="sng"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2 :</a:t>
            </a:r>
            <a:r>
              <a:rPr lang="en-US" altLang="vi-VN" sz="2800" b="1"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Tìm</a:t>
            </a:r>
            <a:r>
              <a:rPr lang="en-US" altLang="vi-VN" sz="2800" b="1" dirty="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những</a:t>
            </a:r>
            <a:r>
              <a:rPr lang="en-US" altLang="vi-VN" sz="2800" b="1" dirty="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từ</a:t>
            </a:r>
            <a:r>
              <a:rPr lang="en-US" altLang="vi-VN" sz="2800" b="1" dirty="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đồng</a:t>
            </a:r>
            <a:r>
              <a:rPr lang="en-US" altLang="vi-VN" sz="2800" b="1" dirty="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nghĩa</a:t>
            </a:r>
            <a:r>
              <a:rPr lang="en-US" altLang="vi-VN" sz="2800" b="1" dirty="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và</a:t>
            </a:r>
            <a:r>
              <a:rPr lang="en-US" altLang="vi-VN" sz="2800" b="1" dirty="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trái</a:t>
            </a:r>
            <a:r>
              <a:rPr lang="en-US" altLang="vi-VN" sz="2800" b="1" dirty="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nghĩa</a:t>
            </a:r>
            <a:r>
              <a:rPr lang="en-US" altLang="vi-VN" sz="2800" b="1"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với</a:t>
            </a:r>
            <a:r>
              <a:rPr lang="en-US" altLang="vi-VN" sz="2800" b="1"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từ</a:t>
            </a:r>
            <a:r>
              <a:rPr lang="en-US" altLang="vi-VN" sz="2800" b="1"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i="1" dirty="0" err="1">
                <a:solidFill>
                  <a:srgbClr val="000099"/>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hạnh</a:t>
            </a:r>
            <a:r>
              <a:rPr lang="en-US" altLang="vi-VN" sz="2800" b="1" i="1" dirty="0">
                <a:solidFill>
                  <a:srgbClr val="000099"/>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vi-VN" sz="2800" b="1" i="1" dirty="0" err="1">
                <a:solidFill>
                  <a:srgbClr val="000099"/>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phúc</a:t>
            </a:r>
            <a:r>
              <a:rPr lang="en-US" altLang="vi-VN" sz="2800" b="1" dirty="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Đặt</a:t>
            </a:r>
            <a:r>
              <a:rPr lang="en-US" altLang="vi-VN" sz="2800" b="1"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1 </a:t>
            </a:r>
            <a:r>
              <a:rPr lang="en-US" altLang="vi-VN" sz="2800" b="1" dirty="0" err="1">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câu</a:t>
            </a:r>
            <a:r>
              <a:rPr lang="en-US" altLang="vi-VN" sz="2800" b="1" dirty="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với</a:t>
            </a:r>
            <a:r>
              <a:rPr lang="en-US" altLang="vi-VN" sz="2800" b="1" dirty="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từ</a:t>
            </a:r>
            <a:r>
              <a:rPr lang="en-US" altLang="vi-VN" sz="2800" b="1"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em</a:t>
            </a:r>
            <a:r>
              <a:rPr lang="en-US" altLang="vi-VN" sz="2800" b="1"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vừa</a:t>
            </a:r>
            <a:r>
              <a:rPr lang="en-US" altLang="vi-VN" sz="2800" b="1"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tìm</a:t>
            </a:r>
            <a:r>
              <a:rPr lang="en-US" altLang="vi-VN" sz="2800" b="1" dirty="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được</a:t>
            </a:r>
            <a:r>
              <a:rPr lang="en-US" altLang="vi-VN" sz="2800" b="1" dirty="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p:txBody>
      </p:sp>
      <p:sp>
        <p:nvSpPr>
          <p:cNvPr id="9" name="Line 12"/>
          <p:cNvSpPr>
            <a:spLocks noChangeShapeType="1"/>
          </p:cNvSpPr>
          <p:nvPr/>
        </p:nvSpPr>
        <p:spPr bwMode="auto">
          <a:xfrm>
            <a:off x="4066310" y="2131441"/>
            <a:ext cx="2209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1" name="Line 12"/>
          <p:cNvSpPr>
            <a:spLocks noChangeShapeType="1"/>
          </p:cNvSpPr>
          <p:nvPr/>
        </p:nvSpPr>
        <p:spPr bwMode="auto">
          <a:xfrm>
            <a:off x="713511" y="2783895"/>
            <a:ext cx="159099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2" name="Line 12"/>
          <p:cNvSpPr>
            <a:spLocks noChangeShapeType="1"/>
          </p:cNvSpPr>
          <p:nvPr/>
        </p:nvSpPr>
        <p:spPr bwMode="auto">
          <a:xfrm>
            <a:off x="6797241" y="2105895"/>
            <a:ext cx="155705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0" name="TextBox 9"/>
          <p:cNvSpPr txBox="1"/>
          <p:nvPr/>
        </p:nvSpPr>
        <p:spPr>
          <a:xfrm>
            <a:off x="1600200" y="3326387"/>
            <a:ext cx="7086600" cy="523220"/>
          </a:xfrm>
          <a:prstGeom prst="rect">
            <a:avLst/>
          </a:prstGeom>
          <a:noFill/>
        </p:spPr>
        <p:txBody>
          <a:bodyPr wrap="square" rtlCol="0">
            <a:spAutoFit/>
          </a:bodyPr>
          <a:lstStyle/>
          <a:p>
            <a:pPr algn="just"/>
            <a:r>
              <a:rPr lang="en-US" altLang="vi-VN" sz="2800" b="1" dirty="0" err="1">
                <a:latin typeface="Times New Roman" panose="02020603050405020304" pitchFamily="18" charset="0"/>
                <a:cs typeface="Times New Roman" panose="02020603050405020304" pitchFamily="18" charset="0"/>
              </a:rPr>
              <a:t>Thế</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nào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là</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từ</a:t>
            </a:r>
            <a:r>
              <a:rPr lang="en-US" altLang="vi-VN" sz="2800" b="1" dirty="0">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đồng</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nghĩa</a:t>
            </a:r>
            <a:r>
              <a:rPr lang="en-US" altLang="vi-VN" sz="2800" b="1" dirty="0" smtClean="0">
                <a:solidFill>
                  <a:srgbClr val="FF0000"/>
                </a:solidFill>
                <a:latin typeface="Times New Roman" panose="02020603050405020304" pitchFamily="18" charset="0"/>
                <a:cs typeface="Times New Roman" panose="02020603050405020304" pitchFamily="18" charset="0"/>
              </a:rPr>
              <a:t> ?</a:t>
            </a:r>
            <a:endParaRPr lang="vi-VN" sz="28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1600200" y="4495800"/>
            <a:ext cx="7086600" cy="523220"/>
          </a:xfrm>
          <a:prstGeom prst="rect">
            <a:avLst/>
          </a:prstGeom>
          <a:noFill/>
        </p:spPr>
        <p:txBody>
          <a:bodyPr wrap="square" rtlCol="0">
            <a:spAutoFit/>
          </a:bodyPr>
          <a:lstStyle/>
          <a:p>
            <a:pPr algn="just"/>
            <a:r>
              <a:rPr lang="en-US" altLang="vi-VN" sz="2800" b="1" dirty="0" err="1" smtClean="0">
                <a:latin typeface="Times New Roman" panose="02020603050405020304" pitchFamily="18" charset="0"/>
                <a:cs typeface="Times New Roman" panose="02020603050405020304" pitchFamily="18" charset="0"/>
              </a:rPr>
              <a:t>Thế</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nào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là</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từ</a:t>
            </a:r>
            <a:r>
              <a:rPr lang="en-US" altLang="vi-VN" sz="2800" b="1" dirty="0">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trái</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smtClean="0">
                <a:solidFill>
                  <a:srgbClr val="FF0000"/>
                </a:solidFill>
                <a:latin typeface="Times New Roman" panose="02020603050405020304" pitchFamily="18" charset="0"/>
                <a:cs typeface="Times New Roman" panose="02020603050405020304" pitchFamily="18" charset="0"/>
              </a:rPr>
              <a:t>nghĩa</a:t>
            </a:r>
            <a:r>
              <a:rPr lang="en-US" altLang="vi-VN" sz="2800" b="1" dirty="0" smtClean="0">
                <a:solidFill>
                  <a:srgbClr val="FF0000"/>
                </a:solidFill>
                <a:latin typeface="Times New Roman" panose="02020603050405020304" pitchFamily="18" charset="0"/>
                <a:cs typeface="Times New Roman" panose="02020603050405020304" pitchFamily="18" charset="0"/>
              </a:rPr>
              <a:t> ?</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127269" y="3223505"/>
            <a:ext cx="7086600" cy="954107"/>
          </a:xfrm>
          <a:prstGeom prst="rect">
            <a:avLst/>
          </a:prstGeom>
          <a:noFill/>
        </p:spPr>
        <p:txBody>
          <a:bodyPr wrap="square" rtlCol="0">
            <a:spAutoFit/>
          </a:bodyPr>
          <a:lstStyle/>
          <a:p>
            <a:pPr algn="just">
              <a:buFontTx/>
              <a:buNone/>
            </a:pPr>
            <a:r>
              <a:rPr lang="en-US" altLang="vi-VN" sz="2800" b="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Từ</a:t>
            </a:r>
            <a:r>
              <a:rPr lang="en-US" altLang="vi-VN" sz="2800" b="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đồng</a:t>
            </a:r>
            <a:r>
              <a:rPr lang="en-US" altLang="vi-VN" sz="2800" b="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nghĩa</a:t>
            </a:r>
            <a:r>
              <a:rPr lang="en-US" altLang="vi-VN" sz="2800" b="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là</a:t>
            </a:r>
            <a:r>
              <a:rPr lang="en-US" altLang="vi-VN" sz="2800" b="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những</a:t>
            </a:r>
            <a:r>
              <a:rPr lang="en-US" altLang="vi-VN" sz="2800" b="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từ</a:t>
            </a:r>
            <a:r>
              <a:rPr lang="en-US" altLang="vi-VN" sz="2800" b="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altLang="vi-VN" sz="2800" b="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nghĩa</a:t>
            </a:r>
            <a:r>
              <a:rPr lang="en-US" altLang="vi-VN" sz="2800" b="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u="sng"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giống</a:t>
            </a:r>
            <a:r>
              <a:rPr lang="en-US" altLang="vi-VN" sz="2800" b="1" u="sng"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u="sng"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nhau</a:t>
            </a:r>
            <a:r>
              <a:rPr lang="en-US" altLang="vi-VN" sz="2800" b="1" u="sng"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u="sng"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hoặc</a:t>
            </a:r>
            <a:r>
              <a:rPr lang="en-US" altLang="vi-VN" sz="2800" b="1" u="sng"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u="sng"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gần</a:t>
            </a:r>
            <a:r>
              <a:rPr lang="en-US" altLang="vi-VN" sz="2800" b="1" u="sng"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u="sng"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giống</a:t>
            </a:r>
            <a:r>
              <a:rPr lang="en-US" altLang="vi-VN" sz="2800" b="1" u="sng"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u="sng"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nhau</a:t>
            </a:r>
            <a:r>
              <a:rPr lang="en-US" altLang="vi-VN" sz="2800" b="1" u="sng"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p:txBody>
      </p:sp>
      <p:sp>
        <p:nvSpPr>
          <p:cNvPr id="16" name="TextBox 15"/>
          <p:cNvSpPr txBox="1"/>
          <p:nvPr/>
        </p:nvSpPr>
        <p:spPr>
          <a:xfrm>
            <a:off x="1279236" y="4331882"/>
            <a:ext cx="7086600" cy="954107"/>
          </a:xfrm>
          <a:prstGeom prst="rect">
            <a:avLst/>
          </a:prstGeom>
          <a:noFill/>
        </p:spPr>
        <p:txBody>
          <a:bodyPr wrap="square" rtlCol="0">
            <a:spAutoFit/>
          </a:bodyPr>
          <a:lstStyle/>
          <a:p>
            <a:pPr algn="just">
              <a:buFontTx/>
              <a:buNone/>
            </a:pPr>
            <a:r>
              <a:rPr lang="en-US" altLang="vi-VN"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a:t>
            </a:r>
            <a:r>
              <a:rPr lang="en-US" altLang="vi-VN" sz="28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Từ</a:t>
            </a:r>
            <a:r>
              <a:rPr lang="en-US" altLang="vi-VN" sz="2800" b="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trái</a:t>
            </a:r>
            <a:r>
              <a:rPr lang="en-US" altLang="vi-VN" sz="2800" b="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nghĩa</a:t>
            </a:r>
            <a:r>
              <a:rPr lang="en-US" altLang="vi-VN" sz="2800" b="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là</a:t>
            </a:r>
            <a:r>
              <a:rPr lang="en-US" altLang="vi-VN" sz="2800" b="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những</a:t>
            </a:r>
            <a:r>
              <a:rPr lang="en-US" altLang="vi-VN" sz="2800" b="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từ</a:t>
            </a:r>
            <a:r>
              <a:rPr lang="en-US" altLang="vi-VN" sz="2800" b="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altLang="vi-VN" sz="2800" b="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nghĩa</a:t>
            </a:r>
            <a:r>
              <a:rPr lang="en-US" altLang="vi-VN" sz="2800" b="1"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u="sng"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trái</a:t>
            </a:r>
            <a:r>
              <a:rPr lang="en-US" altLang="vi-VN" sz="2800" b="1" u="sng"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u="sng"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ngược</a:t>
            </a:r>
            <a:r>
              <a:rPr lang="en-US" altLang="vi-VN" sz="2800" b="1" u="sng"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b="1" u="sng" dirty="0" err="1">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nhau</a:t>
            </a:r>
            <a:r>
              <a:rPr lang="en-US" altLang="vi-VN" sz="2800" b="1" u="sng" dirty="0">
                <a:solidFill>
                  <a:srgbClr val="0000CC"/>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44927607"/>
      </p:ext>
    </p:extLst>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4)">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400"/>
                                        <p:tgtEl>
                                          <p:spTgt spid="10"/>
                                        </p:tgtEl>
                                      </p:cBhvr>
                                    </p:animEffect>
                                    <p:anim calcmode="lin" valueType="num">
                                      <p:cBhvr>
                                        <p:cTn id="24" dur="400" fill="hold"/>
                                        <p:tgtEl>
                                          <p:spTgt spid="10"/>
                                        </p:tgtEl>
                                        <p:attrNameLst>
                                          <p:attrName>ppt_x</p:attrName>
                                        </p:attrNameLst>
                                      </p:cBhvr>
                                      <p:tavLst>
                                        <p:tav tm="0">
                                          <p:val>
                                            <p:strVal val="#ppt_x"/>
                                          </p:val>
                                        </p:tav>
                                        <p:tav tm="100000">
                                          <p:val>
                                            <p:strVal val="#ppt_x"/>
                                          </p:val>
                                        </p:tav>
                                      </p:tavLst>
                                    </p:anim>
                                    <p:anim calcmode="lin" valueType="num">
                                      <p:cBhvr>
                                        <p:cTn id="25" dur="4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xit" presetSubtype="32" fill="hold" grpId="1" nodeType="clickEffect">
                                  <p:stCondLst>
                                    <p:cond delay="0"/>
                                  </p:stCondLst>
                                  <p:childTnLst>
                                    <p:anim calcmode="lin" valueType="num">
                                      <p:cBhvr>
                                        <p:cTn id="29" dur="500"/>
                                        <p:tgtEl>
                                          <p:spTgt spid="10"/>
                                        </p:tgtEl>
                                        <p:attrNameLst>
                                          <p:attrName>ppt_w</p:attrName>
                                        </p:attrNameLst>
                                      </p:cBhvr>
                                      <p:tavLst>
                                        <p:tav tm="0">
                                          <p:val>
                                            <p:strVal val="ppt_w"/>
                                          </p:val>
                                        </p:tav>
                                        <p:tav tm="100000">
                                          <p:val>
                                            <p:fltVal val="0"/>
                                          </p:val>
                                        </p:tav>
                                      </p:tavLst>
                                    </p:anim>
                                    <p:anim calcmode="lin" valueType="num">
                                      <p:cBhvr>
                                        <p:cTn id="30" dur="500"/>
                                        <p:tgtEl>
                                          <p:spTgt spid="10"/>
                                        </p:tgtEl>
                                        <p:attrNameLst>
                                          <p:attrName>ppt_h</p:attrName>
                                        </p:attrNameLst>
                                      </p:cBhvr>
                                      <p:tavLst>
                                        <p:tav tm="0">
                                          <p:val>
                                            <p:strVal val="ppt_h"/>
                                          </p:val>
                                        </p:tav>
                                        <p:tav tm="100000">
                                          <p:val>
                                            <p:fltVal val="0"/>
                                          </p:val>
                                        </p:tav>
                                      </p:tavLst>
                                    </p:anim>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400"/>
                                        <p:tgtEl>
                                          <p:spTgt spid="15"/>
                                        </p:tgtEl>
                                      </p:cBhvr>
                                    </p:animEffect>
                                    <p:anim calcmode="lin" valueType="num">
                                      <p:cBhvr>
                                        <p:cTn id="36" dur="400" fill="hold"/>
                                        <p:tgtEl>
                                          <p:spTgt spid="15"/>
                                        </p:tgtEl>
                                        <p:attrNameLst>
                                          <p:attrName>ppt_x</p:attrName>
                                        </p:attrNameLst>
                                      </p:cBhvr>
                                      <p:tavLst>
                                        <p:tav tm="0">
                                          <p:val>
                                            <p:strVal val="#ppt_x"/>
                                          </p:val>
                                        </p:tav>
                                        <p:tav tm="100000">
                                          <p:val>
                                            <p:strVal val="#ppt_x"/>
                                          </p:val>
                                        </p:tav>
                                      </p:tavLst>
                                    </p:anim>
                                    <p:anim calcmode="lin" valueType="num">
                                      <p:cBhvr>
                                        <p:cTn id="37" dur="4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400"/>
                                        <p:tgtEl>
                                          <p:spTgt spid="14"/>
                                        </p:tgtEl>
                                      </p:cBhvr>
                                    </p:animEffect>
                                    <p:anim calcmode="lin" valueType="num">
                                      <p:cBhvr>
                                        <p:cTn id="43" dur="400" fill="hold"/>
                                        <p:tgtEl>
                                          <p:spTgt spid="14"/>
                                        </p:tgtEl>
                                        <p:attrNameLst>
                                          <p:attrName>ppt_x</p:attrName>
                                        </p:attrNameLst>
                                      </p:cBhvr>
                                      <p:tavLst>
                                        <p:tav tm="0">
                                          <p:val>
                                            <p:strVal val="#ppt_x"/>
                                          </p:val>
                                        </p:tav>
                                        <p:tav tm="100000">
                                          <p:val>
                                            <p:strVal val="#ppt_x"/>
                                          </p:val>
                                        </p:tav>
                                      </p:tavLst>
                                    </p:anim>
                                    <p:anim calcmode="lin" valueType="num">
                                      <p:cBhvr>
                                        <p:cTn id="44" dur="4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1" nodeType="clickEffect">
                                  <p:stCondLst>
                                    <p:cond delay="0"/>
                                  </p:stCondLst>
                                  <p:childTnLst>
                                    <p:anim calcmode="lin" valueType="num">
                                      <p:cBhvr>
                                        <p:cTn id="48" dur="500"/>
                                        <p:tgtEl>
                                          <p:spTgt spid="14"/>
                                        </p:tgtEl>
                                        <p:attrNameLst>
                                          <p:attrName>ppt_w</p:attrName>
                                        </p:attrNameLst>
                                      </p:cBhvr>
                                      <p:tavLst>
                                        <p:tav tm="0">
                                          <p:val>
                                            <p:strVal val="ppt_w"/>
                                          </p:val>
                                        </p:tav>
                                        <p:tav tm="100000">
                                          <p:val>
                                            <p:fltVal val="0"/>
                                          </p:val>
                                        </p:tav>
                                      </p:tavLst>
                                    </p:anim>
                                    <p:anim calcmode="lin" valueType="num">
                                      <p:cBhvr>
                                        <p:cTn id="49" dur="500"/>
                                        <p:tgtEl>
                                          <p:spTgt spid="14"/>
                                        </p:tgtEl>
                                        <p:attrNameLst>
                                          <p:attrName>ppt_h</p:attrName>
                                        </p:attrNameLst>
                                      </p:cBhvr>
                                      <p:tavLst>
                                        <p:tav tm="0">
                                          <p:val>
                                            <p:strVal val="ppt_h"/>
                                          </p:val>
                                        </p:tav>
                                        <p:tav tm="100000">
                                          <p:val>
                                            <p:fltVal val="0"/>
                                          </p:val>
                                        </p:tav>
                                      </p:tavLst>
                                    </p:anim>
                                    <p:animEffect transition="out" filter="fade">
                                      <p:cBhvr>
                                        <p:cTn id="50" dur="500"/>
                                        <p:tgtEl>
                                          <p:spTgt spid="14"/>
                                        </p:tgtEl>
                                      </p:cBhvr>
                                    </p:animEffect>
                                    <p:set>
                                      <p:cBhvr>
                                        <p:cTn id="51" dur="1" fill="hold">
                                          <p:stCondLst>
                                            <p:cond delay="499"/>
                                          </p:stCondLst>
                                        </p:cTn>
                                        <p:tgtEl>
                                          <p:spTgt spid="14"/>
                                        </p:tgtEl>
                                        <p:attrNameLst>
                                          <p:attrName>style.visibility</p:attrName>
                                        </p:attrNameLst>
                                      </p:cBhvr>
                                      <p:to>
                                        <p:strVal val="hidden"/>
                                      </p:to>
                                    </p:set>
                                  </p:childTnLst>
                                </p:cTn>
                              </p:par>
                              <p:par>
                                <p:cTn id="52" presetID="42"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400"/>
                                        <p:tgtEl>
                                          <p:spTgt spid="16"/>
                                        </p:tgtEl>
                                      </p:cBhvr>
                                    </p:animEffect>
                                    <p:anim calcmode="lin" valueType="num">
                                      <p:cBhvr>
                                        <p:cTn id="55" dur="400" fill="hold"/>
                                        <p:tgtEl>
                                          <p:spTgt spid="16"/>
                                        </p:tgtEl>
                                        <p:attrNameLst>
                                          <p:attrName>ppt_x</p:attrName>
                                        </p:attrNameLst>
                                      </p:cBhvr>
                                      <p:tavLst>
                                        <p:tav tm="0">
                                          <p:val>
                                            <p:strVal val="#ppt_x"/>
                                          </p:val>
                                        </p:tav>
                                        <p:tav tm="100000">
                                          <p:val>
                                            <p:strVal val="#ppt_x"/>
                                          </p:val>
                                        </p:tav>
                                      </p:tavLst>
                                    </p:anim>
                                    <p:anim calcmode="lin" valueType="num">
                                      <p:cBhvr>
                                        <p:cTn id="56" dur="4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0" grpId="0"/>
      <p:bldP spid="10" grpId="1"/>
      <p:bldP spid="14" grpId="0"/>
      <p:bldP spid="14" grpId="1"/>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74"/>
          <p:cNvGraphicFramePr>
            <a:graphicFrameLocks noGrp="1"/>
          </p:cNvGraphicFramePr>
          <p:nvPr>
            <p:extLst>
              <p:ext uri="{D42A27DB-BD31-4B8C-83A1-F6EECF244321}">
                <p14:modId xmlns:p14="http://schemas.microsoft.com/office/powerpoint/2010/main" val="1948954932"/>
              </p:ext>
            </p:extLst>
          </p:nvPr>
        </p:nvGraphicFramePr>
        <p:xfrm>
          <a:off x="839199" y="1677858"/>
          <a:ext cx="7354776" cy="3054684"/>
        </p:xfrm>
        <a:graphic>
          <a:graphicData uri="http://schemas.openxmlformats.org/drawingml/2006/table">
            <a:tbl>
              <a:tblPr/>
              <a:tblGrid>
                <a:gridCol w="3580408">
                  <a:extLst>
                    <a:ext uri="{9D8B030D-6E8A-4147-A177-3AD203B41FA5}">
                      <a16:colId xmlns="" xmlns:a16="http://schemas.microsoft.com/office/drawing/2014/main" val="2287343577"/>
                    </a:ext>
                  </a:extLst>
                </a:gridCol>
                <a:gridCol w="3774368">
                  <a:extLst>
                    <a:ext uri="{9D8B030D-6E8A-4147-A177-3AD203B41FA5}">
                      <a16:colId xmlns="" xmlns:a16="http://schemas.microsoft.com/office/drawing/2014/main" val="1582919996"/>
                    </a:ext>
                  </a:extLst>
                </a:gridCol>
              </a:tblGrid>
              <a:tr h="465333">
                <a:tc gridSpan="2">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en-US" altLang="vi-VN" sz="2500" b="1" i="1"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1" marB="3429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en-US" altLang="vi-VN" sz="2500" b="1" i="1"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623187822"/>
                  </a:ext>
                </a:extLst>
              </a:tr>
              <a:tr h="2589351">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vi-VN" altLang="vi-VN" sz="1500" b="0" i="0" u="none" strike="noStrike" cap="none" normalizeH="0" baseline="0" dirty="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txBody>
                  <a:tcPr marL="68580" marR="68580" marT="34291" marB="342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vi-VN" altLang="vi-VN" sz="1500" b="0" i="0" u="none" strike="noStrike" cap="none" normalizeH="0" baseline="0" dirty="0" smtClean="0">
                        <a:ln>
                          <a:noFill/>
                        </a:ln>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txBody>
                  <a:tcPr marL="68580" marR="68580" marT="34291" marB="342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4255873298"/>
                  </a:ext>
                </a:extLst>
              </a:tr>
            </a:tbl>
          </a:graphicData>
        </a:graphic>
      </p:graphicFrame>
      <p:sp>
        <p:nvSpPr>
          <p:cNvPr id="64534" name="Text Box 22"/>
          <p:cNvSpPr txBox="1">
            <a:spLocks noChangeArrowheads="1"/>
          </p:cNvSpPr>
          <p:nvPr/>
        </p:nvSpPr>
        <p:spPr bwMode="auto">
          <a:xfrm>
            <a:off x="4554423" y="4715943"/>
            <a:ext cx="6629400" cy="4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US" altLang="vi-VN" sz="3200" b="1" dirty="0">
                <a:latin typeface="Times New Roman" panose="02020603050405020304" pitchFamily="18" charset="0"/>
              </a:rPr>
              <a:t> </a:t>
            </a:r>
            <a:endParaRPr lang="en-US" altLang="vi-VN" sz="3600" b="1" dirty="0">
              <a:latin typeface="Times New Roman" panose="02020603050405020304" pitchFamily="18" charset="0"/>
            </a:endParaRPr>
          </a:p>
        </p:txBody>
      </p:sp>
      <p:sp>
        <p:nvSpPr>
          <p:cNvPr id="64536" name="Text Box 24"/>
          <p:cNvSpPr txBox="1">
            <a:spLocks noChangeArrowheads="1"/>
          </p:cNvSpPr>
          <p:nvPr/>
        </p:nvSpPr>
        <p:spPr bwMode="auto">
          <a:xfrm>
            <a:off x="4343400" y="2958643"/>
            <a:ext cx="362265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vi-VN" sz="2800" b="1" dirty="0">
                <a:latin typeface="+mj-lt"/>
              </a:rPr>
              <a:t>bất hạnh, đau khổ, đau buồn, </a:t>
            </a:r>
            <a:r>
              <a:rPr lang="vi-VN" sz="2800" b="1" dirty="0" smtClean="0">
                <a:latin typeface="+mj-lt"/>
              </a:rPr>
              <a:t>sầu </a:t>
            </a:r>
            <a:r>
              <a:rPr lang="vi-VN" sz="2800" b="1" dirty="0">
                <a:latin typeface="+mj-lt"/>
              </a:rPr>
              <a:t>thảm, bi thảm</a:t>
            </a:r>
            <a:r>
              <a:rPr lang="vi-VN" sz="2800" b="1" dirty="0" smtClean="0">
                <a:latin typeface="+mj-lt"/>
              </a:rPr>
              <a:t>, </a:t>
            </a:r>
            <a:r>
              <a:rPr lang="vi-VN" sz="2800" b="1" dirty="0">
                <a:latin typeface="+mj-lt"/>
              </a:rPr>
              <a:t>tuyệt </a:t>
            </a:r>
            <a:r>
              <a:rPr lang="vi-VN" sz="2800" b="1" dirty="0" smtClean="0">
                <a:latin typeface="+mj-lt"/>
              </a:rPr>
              <a:t>vọng, </a:t>
            </a:r>
            <a:r>
              <a:rPr lang="en-US" altLang="vi-VN" sz="2800" b="1" dirty="0" smtClean="0">
                <a:latin typeface="+mj-lt"/>
              </a:rPr>
              <a:t>…</a:t>
            </a:r>
            <a:endParaRPr lang="en-US" altLang="vi-VN" sz="2800" b="1" dirty="0">
              <a:latin typeface="+mj-lt"/>
            </a:endParaRPr>
          </a:p>
        </p:txBody>
      </p:sp>
      <p:sp>
        <p:nvSpPr>
          <p:cNvPr id="10" name="TextBox 9"/>
          <p:cNvSpPr txBox="1"/>
          <p:nvPr/>
        </p:nvSpPr>
        <p:spPr>
          <a:xfrm>
            <a:off x="3764104" y="1506266"/>
            <a:ext cx="2092040" cy="507831"/>
          </a:xfrm>
          <a:prstGeom prst="rect">
            <a:avLst/>
          </a:prstGeom>
          <a:noFill/>
        </p:spPr>
        <p:txBody>
          <a:bodyPr wrap="square" rtlCol="0">
            <a:spAutoFit/>
          </a:bodyPr>
          <a:lstStyle/>
          <a:p>
            <a:r>
              <a:rPr lang="en-US" sz="2700" b="1" dirty="0" err="1" smtClean="0">
                <a:solidFill>
                  <a:srgbClr val="FF0000"/>
                </a:solidFill>
                <a:latin typeface="Times New Roman" panose="02020603050405020304" pitchFamily="18" charset="0"/>
                <a:cs typeface="Times New Roman" panose="02020603050405020304" pitchFamily="18" charset="0"/>
              </a:rPr>
              <a:t>Hạnh</a:t>
            </a:r>
            <a:r>
              <a:rPr lang="en-US" sz="2700" b="1" dirty="0" smtClean="0">
                <a:solidFill>
                  <a:srgbClr val="FF0000"/>
                </a:solidFill>
                <a:latin typeface="Times New Roman" panose="02020603050405020304" pitchFamily="18" charset="0"/>
                <a:cs typeface="Times New Roman" panose="02020603050405020304" pitchFamily="18" charset="0"/>
              </a:rPr>
              <a:t> </a:t>
            </a:r>
            <a:r>
              <a:rPr lang="en-US" sz="2700" b="1" dirty="0" err="1" smtClean="0">
                <a:solidFill>
                  <a:srgbClr val="FF0000"/>
                </a:solidFill>
                <a:latin typeface="Times New Roman" panose="02020603050405020304" pitchFamily="18" charset="0"/>
                <a:cs typeface="Times New Roman" panose="02020603050405020304" pitchFamily="18" charset="0"/>
              </a:rPr>
              <a:t>phúc</a:t>
            </a:r>
            <a:endParaRPr lang="vi-VN" sz="27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758666" y="2058803"/>
            <a:ext cx="2708571" cy="507831"/>
          </a:xfrm>
          <a:prstGeom prst="rect">
            <a:avLst/>
          </a:prstGeom>
          <a:noFill/>
        </p:spPr>
        <p:txBody>
          <a:bodyPr wrap="square" rtlCol="0">
            <a:spAutoFit/>
          </a:bodyPr>
          <a:lstStyle/>
          <a:p>
            <a:r>
              <a:rPr lang="en-US" sz="2700" b="1" dirty="0" err="1" smtClean="0">
                <a:solidFill>
                  <a:srgbClr val="003399"/>
                </a:solidFill>
                <a:latin typeface="Times New Roman" panose="02020603050405020304" pitchFamily="18" charset="0"/>
                <a:cs typeface="Times New Roman" panose="02020603050405020304" pitchFamily="18" charset="0"/>
              </a:rPr>
              <a:t>Từ</a:t>
            </a:r>
            <a:r>
              <a:rPr lang="en-US" sz="2700" b="1" dirty="0" smtClean="0">
                <a:solidFill>
                  <a:srgbClr val="003399"/>
                </a:solidFill>
                <a:latin typeface="Times New Roman" panose="02020603050405020304" pitchFamily="18" charset="0"/>
                <a:cs typeface="Times New Roman" panose="02020603050405020304" pitchFamily="18" charset="0"/>
              </a:rPr>
              <a:t> </a:t>
            </a:r>
            <a:r>
              <a:rPr lang="en-US" sz="2700" b="1" dirty="0" err="1" smtClean="0">
                <a:solidFill>
                  <a:srgbClr val="003399"/>
                </a:solidFill>
                <a:latin typeface="Times New Roman" panose="02020603050405020304" pitchFamily="18" charset="0"/>
                <a:cs typeface="Times New Roman" panose="02020603050405020304" pitchFamily="18" charset="0"/>
              </a:rPr>
              <a:t>đồng</a:t>
            </a:r>
            <a:r>
              <a:rPr lang="en-US" sz="2700" b="1" dirty="0" smtClean="0">
                <a:solidFill>
                  <a:srgbClr val="003399"/>
                </a:solidFill>
                <a:latin typeface="Times New Roman" panose="02020603050405020304" pitchFamily="18" charset="0"/>
                <a:cs typeface="Times New Roman" panose="02020603050405020304" pitchFamily="18" charset="0"/>
              </a:rPr>
              <a:t> </a:t>
            </a:r>
            <a:r>
              <a:rPr lang="en-US" sz="2700" b="1" dirty="0" err="1" smtClean="0">
                <a:solidFill>
                  <a:srgbClr val="003399"/>
                </a:solidFill>
                <a:latin typeface="Times New Roman" panose="02020603050405020304" pitchFamily="18" charset="0"/>
                <a:cs typeface="Times New Roman" panose="02020603050405020304" pitchFamily="18" charset="0"/>
              </a:rPr>
              <a:t>nghĩa</a:t>
            </a:r>
            <a:endParaRPr lang="vi-VN" sz="2700" b="1" dirty="0">
              <a:solidFill>
                <a:srgbClr val="003399"/>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659624" y="2046258"/>
            <a:ext cx="2795655" cy="507831"/>
          </a:xfrm>
          <a:prstGeom prst="rect">
            <a:avLst/>
          </a:prstGeom>
          <a:noFill/>
        </p:spPr>
        <p:txBody>
          <a:bodyPr wrap="square" rtlCol="0">
            <a:spAutoFit/>
          </a:bodyPr>
          <a:lstStyle/>
          <a:p>
            <a:r>
              <a:rPr lang="en-US" sz="2700" b="1" dirty="0" err="1" smtClean="0">
                <a:solidFill>
                  <a:srgbClr val="003399"/>
                </a:solidFill>
                <a:latin typeface="Times New Roman" panose="02020603050405020304" pitchFamily="18" charset="0"/>
                <a:cs typeface="Times New Roman" panose="02020603050405020304" pitchFamily="18" charset="0"/>
              </a:rPr>
              <a:t>Từ</a:t>
            </a:r>
            <a:r>
              <a:rPr lang="en-US" sz="2700" b="1" dirty="0" smtClean="0">
                <a:solidFill>
                  <a:srgbClr val="003399"/>
                </a:solidFill>
                <a:latin typeface="Times New Roman" panose="02020603050405020304" pitchFamily="18" charset="0"/>
                <a:cs typeface="Times New Roman" panose="02020603050405020304" pitchFamily="18" charset="0"/>
              </a:rPr>
              <a:t> </a:t>
            </a:r>
            <a:r>
              <a:rPr lang="en-US" sz="2700" b="1" dirty="0" err="1" smtClean="0">
                <a:solidFill>
                  <a:srgbClr val="003399"/>
                </a:solidFill>
                <a:latin typeface="Times New Roman" panose="02020603050405020304" pitchFamily="18" charset="0"/>
                <a:cs typeface="Times New Roman" panose="02020603050405020304" pitchFamily="18" charset="0"/>
              </a:rPr>
              <a:t>trái</a:t>
            </a:r>
            <a:r>
              <a:rPr lang="en-US" sz="2700" b="1" dirty="0" smtClean="0">
                <a:solidFill>
                  <a:srgbClr val="003399"/>
                </a:solidFill>
                <a:latin typeface="Times New Roman" panose="02020603050405020304" pitchFamily="18" charset="0"/>
                <a:cs typeface="Times New Roman" panose="02020603050405020304" pitchFamily="18" charset="0"/>
              </a:rPr>
              <a:t> </a:t>
            </a:r>
            <a:r>
              <a:rPr lang="en-US" sz="2700" b="1" dirty="0" err="1" smtClean="0">
                <a:solidFill>
                  <a:srgbClr val="003399"/>
                </a:solidFill>
                <a:latin typeface="Times New Roman" panose="02020603050405020304" pitchFamily="18" charset="0"/>
                <a:cs typeface="Times New Roman" panose="02020603050405020304" pitchFamily="18" charset="0"/>
              </a:rPr>
              <a:t>nghĩa</a:t>
            </a:r>
            <a:endParaRPr lang="vi-VN" sz="2700" b="1" dirty="0">
              <a:solidFill>
                <a:srgbClr val="003399"/>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086714" y="2743200"/>
            <a:ext cx="3068785" cy="1815882"/>
          </a:xfrm>
          <a:prstGeom prst="rect">
            <a:avLst/>
          </a:prstGeom>
          <a:noFill/>
        </p:spPr>
        <p:txBody>
          <a:bodyPr wrap="square" rtlCol="0">
            <a:spAutoFit/>
          </a:bodyPr>
          <a:lstStyle/>
          <a:p>
            <a:pPr algn="just">
              <a:spcBef>
                <a:spcPct val="50000"/>
              </a:spcBef>
            </a:pPr>
            <a:r>
              <a:rPr lang="vi-VN" sz="2800" b="1" dirty="0">
                <a:latin typeface="+mj-lt"/>
              </a:rPr>
              <a:t>sung sướng, vui </a:t>
            </a:r>
            <a:r>
              <a:rPr lang="vi-VN" sz="2800" b="1" dirty="0" smtClean="0">
                <a:latin typeface="+mj-lt"/>
              </a:rPr>
              <a:t>sướng, may mắn, mãn </a:t>
            </a:r>
            <a:r>
              <a:rPr lang="vi-VN" sz="2800" b="1" dirty="0">
                <a:latin typeface="+mj-lt"/>
              </a:rPr>
              <a:t>nguyện, toại </a:t>
            </a:r>
            <a:r>
              <a:rPr lang="vi-VN" sz="2800" b="1" dirty="0" smtClean="0">
                <a:latin typeface="+mj-lt"/>
              </a:rPr>
              <a:t>nguyện, ...</a:t>
            </a:r>
            <a:endParaRPr lang="en-US" altLang="vi-VN" sz="2800" b="1" dirty="0">
              <a:latin typeface="+mj-lt"/>
            </a:endParaRPr>
          </a:p>
        </p:txBody>
      </p:sp>
      <p:cxnSp>
        <p:nvCxnSpPr>
          <p:cNvPr id="15" name="Straight Connector 14"/>
          <p:cNvCxnSpPr/>
          <p:nvPr/>
        </p:nvCxnSpPr>
        <p:spPr>
          <a:xfrm>
            <a:off x="1086714" y="2566984"/>
            <a:ext cx="7391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80534" y="4800600"/>
            <a:ext cx="8357737" cy="1378839"/>
          </a:xfrm>
          <a:prstGeom prst="rect">
            <a:avLst/>
          </a:prstGeom>
          <a:noFill/>
        </p:spPr>
        <p:txBody>
          <a:bodyPr wrap="square" rtlCol="0">
            <a:spAutoFit/>
          </a:bodyPr>
          <a:lstStyle/>
          <a:p>
            <a:pPr algn="just">
              <a:lnSpc>
                <a:spcPct val="110000"/>
              </a:lnSpc>
            </a:pPr>
            <a:r>
              <a:rPr lang="en-US" altLang="vi-VN" sz="2800" dirty="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800"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400" b="1" u="sng"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Đặt</a:t>
            </a:r>
            <a:r>
              <a:rPr lang="en-US" altLang="vi-VN" sz="2400" b="1" u="sng"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400" b="1" u="sng"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câu</a:t>
            </a:r>
            <a:r>
              <a:rPr lang="en-US" altLang="vi-VN" sz="2400" b="1" u="sng"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400" b="1"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400" b="1"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Ví</a:t>
            </a:r>
            <a:r>
              <a:rPr lang="en-US" altLang="vi-VN" sz="2400" b="1"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400" b="1"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dụ</a:t>
            </a:r>
            <a:r>
              <a:rPr lang="en-US" altLang="vi-VN" sz="2400" b="1"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p>
          <a:p>
            <a:pPr algn="just">
              <a:lnSpc>
                <a:spcPct val="110000"/>
              </a:lnSpc>
            </a:pPr>
            <a:r>
              <a:rPr lang="en-US" altLang="vi-VN" sz="2400"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Tôi</a:t>
            </a:r>
            <a:r>
              <a:rPr lang="en-US" altLang="vi-VN" sz="2400"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400"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rất</a:t>
            </a:r>
            <a:r>
              <a:rPr lang="en-US" altLang="vi-VN" sz="2400"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400" b="1" dirty="0"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sung </a:t>
            </a:r>
            <a:r>
              <a:rPr lang="en-US" altLang="vi-VN" sz="2400" b="1" dirty="0" err="1"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sướng</a:t>
            </a:r>
            <a:r>
              <a:rPr lang="en-US" altLang="vi-VN" sz="2400" b="1" dirty="0" smtClean="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400"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khi</a:t>
            </a:r>
            <a:r>
              <a:rPr lang="en-US" altLang="vi-VN" sz="2400"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400"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tìm</a:t>
            </a:r>
            <a:r>
              <a:rPr lang="en-US" altLang="vi-VN" sz="2400"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400"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được</a:t>
            </a:r>
            <a:r>
              <a:rPr lang="en-US" altLang="vi-VN" sz="2400"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400"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công</a:t>
            </a:r>
            <a:r>
              <a:rPr lang="en-US" altLang="vi-VN" sz="2400"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400"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việc</a:t>
            </a:r>
            <a:r>
              <a:rPr lang="en-US" altLang="vi-VN" sz="2400"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altLang="vi-VN" sz="2400" dirty="0" err="1"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này</a:t>
            </a:r>
            <a:r>
              <a:rPr lang="en-US" altLang="vi-VN" sz="2400" dirty="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endParaRPr lang="en-US" altLang="vi-VN" sz="2400" dirty="0" smtClean="0">
              <a:solidFill>
                <a:srgbClr val="000099"/>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a:p>
            <a:pPr algn="just">
              <a:lnSpc>
                <a:spcPct val="110000"/>
              </a:lnSpc>
            </a:pPr>
            <a:r>
              <a:rPr lang="en-US" altLang="vi-VN" sz="2400" dirty="0" err="1" smtClean="0">
                <a:solidFill>
                  <a:srgbClr val="000099"/>
                </a:solidFill>
                <a:latin typeface="Times New Roman" panose="02020603050405020304" pitchFamily="18" charset="0"/>
                <a:cs typeface="Times New Roman" panose="02020603050405020304" pitchFamily="18" charset="0"/>
              </a:rPr>
              <a:t>Ông</a:t>
            </a:r>
            <a:r>
              <a:rPr lang="en-US" altLang="vi-VN" sz="2400" dirty="0" smtClean="0">
                <a:solidFill>
                  <a:srgbClr val="000099"/>
                </a:solidFill>
                <a:latin typeface="Times New Roman" panose="02020603050405020304" pitchFamily="18" charset="0"/>
                <a:cs typeface="Times New Roman" panose="02020603050405020304" pitchFamily="18" charset="0"/>
              </a:rPr>
              <a:t> </a:t>
            </a:r>
            <a:r>
              <a:rPr lang="en-US" altLang="vi-VN" sz="2400" dirty="0" err="1" smtClean="0">
                <a:solidFill>
                  <a:srgbClr val="000099"/>
                </a:solidFill>
                <a:latin typeface="Times New Roman" panose="02020603050405020304" pitchFamily="18" charset="0"/>
                <a:cs typeface="Times New Roman" panose="02020603050405020304" pitchFamily="18" charset="0"/>
              </a:rPr>
              <a:t>lão</a:t>
            </a:r>
            <a:r>
              <a:rPr lang="en-US" altLang="vi-VN" sz="2400" dirty="0" smtClean="0">
                <a:solidFill>
                  <a:srgbClr val="000099"/>
                </a:solidFill>
                <a:latin typeface="Times New Roman" panose="02020603050405020304" pitchFamily="18" charset="0"/>
                <a:cs typeface="Times New Roman" panose="02020603050405020304" pitchFamily="18" charset="0"/>
              </a:rPr>
              <a:t> </a:t>
            </a:r>
            <a:r>
              <a:rPr lang="en-US" altLang="vi-VN" sz="2400" dirty="0" err="1" smtClean="0">
                <a:solidFill>
                  <a:srgbClr val="000099"/>
                </a:solidFill>
                <a:latin typeface="Times New Roman" panose="02020603050405020304" pitchFamily="18" charset="0"/>
                <a:cs typeface="Times New Roman" panose="02020603050405020304" pitchFamily="18" charset="0"/>
              </a:rPr>
              <a:t>rất</a:t>
            </a:r>
            <a:r>
              <a:rPr lang="en-US" altLang="vi-VN" sz="2400" dirty="0" smtClean="0">
                <a:solidFill>
                  <a:srgbClr val="000099"/>
                </a:solidFill>
                <a:latin typeface="Times New Roman" panose="02020603050405020304" pitchFamily="18" charset="0"/>
                <a:cs typeface="Times New Roman" panose="02020603050405020304" pitchFamily="18" charset="0"/>
              </a:rPr>
              <a:t> </a:t>
            </a:r>
            <a:r>
              <a:rPr lang="en-US" altLang="vi-VN" sz="2400" b="1" dirty="0" err="1" smtClean="0">
                <a:solidFill>
                  <a:srgbClr val="FF0000"/>
                </a:solidFill>
                <a:latin typeface="Times New Roman" panose="02020603050405020304" pitchFamily="18" charset="0"/>
                <a:cs typeface="Times New Roman" panose="02020603050405020304" pitchFamily="18" charset="0"/>
              </a:rPr>
              <a:t>đau</a:t>
            </a:r>
            <a:r>
              <a:rPr lang="en-US" altLang="vi-VN" sz="2400" b="1" dirty="0" smtClean="0">
                <a:solidFill>
                  <a:srgbClr val="FF0000"/>
                </a:solidFill>
                <a:latin typeface="Times New Roman" panose="02020603050405020304" pitchFamily="18" charset="0"/>
                <a:cs typeface="Times New Roman" panose="02020603050405020304" pitchFamily="18" charset="0"/>
              </a:rPr>
              <a:t> </a:t>
            </a:r>
            <a:r>
              <a:rPr lang="en-US" altLang="vi-VN" sz="2400" b="1" dirty="0" err="1" smtClean="0">
                <a:solidFill>
                  <a:srgbClr val="FF0000"/>
                </a:solidFill>
                <a:latin typeface="Times New Roman" panose="02020603050405020304" pitchFamily="18" charset="0"/>
                <a:cs typeface="Times New Roman" panose="02020603050405020304" pitchFamily="18" charset="0"/>
              </a:rPr>
              <a:t>khổ</a:t>
            </a:r>
            <a:r>
              <a:rPr lang="en-US" altLang="vi-VN" sz="2400" b="1" dirty="0" smtClean="0">
                <a:solidFill>
                  <a:srgbClr val="FF0000"/>
                </a:solidFill>
                <a:latin typeface="Times New Roman" panose="02020603050405020304" pitchFamily="18" charset="0"/>
                <a:cs typeface="Times New Roman" panose="02020603050405020304" pitchFamily="18" charset="0"/>
              </a:rPr>
              <a:t> </a:t>
            </a:r>
            <a:r>
              <a:rPr lang="en-US" altLang="vi-VN" sz="2400" dirty="0" err="1" smtClean="0">
                <a:solidFill>
                  <a:srgbClr val="000099"/>
                </a:solidFill>
                <a:latin typeface="Times New Roman" panose="02020603050405020304" pitchFamily="18" charset="0"/>
                <a:cs typeface="Times New Roman" panose="02020603050405020304" pitchFamily="18" charset="0"/>
              </a:rPr>
              <a:t>khi</a:t>
            </a:r>
            <a:r>
              <a:rPr lang="en-US" altLang="vi-VN" sz="2400" dirty="0" smtClean="0">
                <a:solidFill>
                  <a:srgbClr val="000099"/>
                </a:solidFill>
                <a:latin typeface="Times New Roman" panose="02020603050405020304" pitchFamily="18" charset="0"/>
                <a:cs typeface="Times New Roman" panose="02020603050405020304" pitchFamily="18" charset="0"/>
              </a:rPr>
              <a:t> </a:t>
            </a:r>
            <a:r>
              <a:rPr lang="en-US" altLang="vi-VN" sz="2400" dirty="0" err="1" smtClean="0">
                <a:solidFill>
                  <a:srgbClr val="000099"/>
                </a:solidFill>
                <a:latin typeface="Times New Roman" panose="02020603050405020304" pitchFamily="18" charset="0"/>
                <a:cs typeface="Times New Roman" panose="02020603050405020304" pitchFamily="18" charset="0"/>
              </a:rPr>
              <a:t>đứa</a:t>
            </a:r>
            <a:r>
              <a:rPr lang="en-US" altLang="vi-VN" sz="2400" dirty="0" smtClean="0">
                <a:solidFill>
                  <a:srgbClr val="000099"/>
                </a:solidFill>
                <a:latin typeface="Times New Roman" panose="02020603050405020304" pitchFamily="18" charset="0"/>
                <a:cs typeface="Times New Roman" panose="02020603050405020304" pitchFamily="18" charset="0"/>
              </a:rPr>
              <a:t> con </a:t>
            </a:r>
            <a:r>
              <a:rPr lang="en-US" altLang="vi-VN" sz="2400" dirty="0" err="1" smtClean="0">
                <a:solidFill>
                  <a:srgbClr val="000099"/>
                </a:solidFill>
                <a:latin typeface="Times New Roman" panose="02020603050405020304" pitchFamily="18" charset="0"/>
                <a:cs typeface="Times New Roman" panose="02020603050405020304" pitchFamily="18" charset="0"/>
              </a:rPr>
              <a:t>trai</a:t>
            </a:r>
            <a:r>
              <a:rPr lang="en-US" altLang="vi-VN" sz="2400" dirty="0">
                <a:solidFill>
                  <a:srgbClr val="000099"/>
                </a:solidFill>
                <a:latin typeface="Times New Roman" panose="02020603050405020304" pitchFamily="18" charset="0"/>
                <a:cs typeface="Times New Roman" panose="02020603050405020304" pitchFamily="18" charset="0"/>
              </a:rPr>
              <a:t> </a:t>
            </a:r>
            <a:r>
              <a:rPr lang="en-US" altLang="vi-VN" sz="2400" dirty="0" err="1" smtClean="0">
                <a:solidFill>
                  <a:srgbClr val="000099"/>
                </a:solidFill>
                <a:latin typeface="Times New Roman" panose="02020603050405020304" pitchFamily="18" charset="0"/>
                <a:cs typeface="Times New Roman" panose="02020603050405020304" pitchFamily="18" charset="0"/>
              </a:rPr>
              <a:t>không</a:t>
            </a:r>
            <a:r>
              <a:rPr lang="en-US" altLang="vi-VN" sz="2400" dirty="0" smtClean="0">
                <a:solidFill>
                  <a:srgbClr val="000099"/>
                </a:solidFill>
                <a:latin typeface="Times New Roman" panose="02020603050405020304" pitchFamily="18" charset="0"/>
                <a:cs typeface="Times New Roman" panose="02020603050405020304" pitchFamily="18" charset="0"/>
              </a:rPr>
              <a:t> </a:t>
            </a:r>
            <a:r>
              <a:rPr lang="en-US" altLang="vi-VN" sz="2400" dirty="0" err="1" smtClean="0">
                <a:solidFill>
                  <a:srgbClr val="000099"/>
                </a:solidFill>
                <a:latin typeface="Times New Roman" panose="02020603050405020304" pitchFamily="18" charset="0"/>
                <a:cs typeface="Times New Roman" panose="02020603050405020304" pitchFamily="18" charset="0"/>
              </a:rPr>
              <a:t>chịu</a:t>
            </a:r>
            <a:r>
              <a:rPr lang="en-US" altLang="vi-VN" sz="2400" dirty="0" smtClean="0">
                <a:solidFill>
                  <a:srgbClr val="000099"/>
                </a:solidFill>
                <a:latin typeface="Times New Roman" panose="02020603050405020304" pitchFamily="18" charset="0"/>
                <a:cs typeface="Times New Roman" panose="02020603050405020304" pitchFamily="18" charset="0"/>
              </a:rPr>
              <a:t> </a:t>
            </a:r>
            <a:r>
              <a:rPr lang="en-US" altLang="vi-VN" sz="2400" dirty="0" err="1" smtClean="0">
                <a:solidFill>
                  <a:srgbClr val="000099"/>
                </a:solidFill>
                <a:latin typeface="Times New Roman" panose="02020603050405020304" pitchFamily="18" charset="0"/>
                <a:cs typeface="Times New Roman" panose="02020603050405020304" pitchFamily="18" charset="0"/>
              </a:rPr>
              <a:t>nghe</a:t>
            </a:r>
            <a:r>
              <a:rPr lang="en-US" altLang="vi-VN" sz="2400" dirty="0" smtClean="0">
                <a:solidFill>
                  <a:srgbClr val="000099"/>
                </a:solidFill>
                <a:latin typeface="Times New Roman" panose="02020603050405020304" pitchFamily="18" charset="0"/>
                <a:cs typeface="Times New Roman" panose="02020603050405020304" pitchFamily="18" charset="0"/>
              </a:rPr>
              <a:t> </a:t>
            </a:r>
            <a:r>
              <a:rPr lang="en-US" altLang="vi-VN" sz="2400" dirty="0" err="1" smtClean="0">
                <a:solidFill>
                  <a:srgbClr val="000099"/>
                </a:solidFill>
                <a:latin typeface="Times New Roman" panose="02020603050405020304" pitchFamily="18" charset="0"/>
                <a:cs typeface="Times New Roman" panose="02020603050405020304" pitchFamily="18" charset="0"/>
              </a:rPr>
              <a:t>lời</a:t>
            </a:r>
            <a:r>
              <a:rPr lang="en-US" altLang="vi-VN" sz="2400" dirty="0" smtClean="0">
                <a:solidFill>
                  <a:srgbClr val="00009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21665395"/>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4536"/>
                                        </p:tgtEl>
                                        <p:attrNameLst>
                                          <p:attrName>style.visibility</p:attrName>
                                        </p:attrNameLst>
                                      </p:cBhvr>
                                      <p:to>
                                        <p:strVal val="visible"/>
                                      </p:to>
                                    </p:set>
                                    <p:animEffect transition="in" filter="fade">
                                      <p:cBhvr>
                                        <p:cTn id="12" dur="500"/>
                                        <p:tgtEl>
                                          <p:spTgt spid="64536"/>
                                        </p:tgtEl>
                                      </p:cBhvr>
                                    </p:animEffect>
                                    <p:anim calcmode="lin" valueType="num">
                                      <p:cBhvr>
                                        <p:cTn id="13" dur="500" fill="hold"/>
                                        <p:tgtEl>
                                          <p:spTgt spid="64536"/>
                                        </p:tgtEl>
                                        <p:attrNameLst>
                                          <p:attrName>ppt_x</p:attrName>
                                        </p:attrNameLst>
                                      </p:cBhvr>
                                      <p:tavLst>
                                        <p:tav tm="0">
                                          <p:val>
                                            <p:strVal val="#ppt_x"/>
                                          </p:val>
                                        </p:tav>
                                        <p:tav tm="100000">
                                          <p:val>
                                            <p:strVal val="#ppt_x"/>
                                          </p:val>
                                        </p:tav>
                                      </p:tavLst>
                                    </p:anim>
                                    <p:anim calcmode="lin" valueType="num">
                                      <p:cBhvr>
                                        <p:cTn id="14" dur="500" fill="hold"/>
                                        <p:tgtEl>
                                          <p:spTgt spid="645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6" grpId="0"/>
      <p:bldP spid="13"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1143000" y="2667000"/>
            <a:ext cx="15985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latin typeface="Times New Roman" panose="02020603050405020304" pitchFamily="18" charset="0"/>
                <a:cs typeface="Times New Roman" panose="02020603050405020304" pitchFamily="18" charset="0"/>
              </a:rPr>
              <a:t>a. </a:t>
            </a:r>
            <a:r>
              <a:rPr lang="en-US" altLang="en-US" sz="2400" b="1" dirty="0" err="1">
                <a:latin typeface="Times New Roman" panose="02020603050405020304" pitchFamily="18" charset="0"/>
                <a:cs typeface="Times New Roman" panose="02020603050405020304" pitchFamily="18" charset="0"/>
              </a:rPr>
              <a:t>Giàu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a:t>
            </a:r>
          </a:p>
        </p:txBody>
      </p:sp>
      <p:sp>
        <p:nvSpPr>
          <p:cNvPr id="10" name="Text Box 7"/>
          <p:cNvSpPr txBox="1">
            <a:spLocks noChangeArrowheads="1"/>
          </p:cNvSpPr>
          <p:nvPr/>
        </p:nvSpPr>
        <p:spPr bwMode="auto">
          <a:xfrm>
            <a:off x="838200" y="3048000"/>
            <a:ext cx="5486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dirty="0">
                <a:latin typeface="Tahoma" panose="020B0604030504040204" pitchFamily="34" charset="0"/>
              </a:rPr>
              <a:t>  </a:t>
            </a:r>
            <a:r>
              <a:rPr lang="en-US" altLang="en-US" sz="2800" b="1" dirty="0" smtClean="0">
                <a:latin typeface="Tahoma" panose="020B0604030504040204" pitchFamily="34" charset="0"/>
              </a:rPr>
              <a:t> </a:t>
            </a:r>
            <a:r>
              <a:rPr lang="en-US" altLang="en-US" sz="2400" b="1" dirty="0" smtClean="0">
                <a:latin typeface="Times New Roman" panose="02020603050405020304" pitchFamily="18" charset="0"/>
                <a:cs typeface="Times New Roman" panose="02020603050405020304" pitchFamily="18" charset="0"/>
              </a:rPr>
              <a:t>b</a:t>
            </a:r>
            <a:r>
              <a:rPr lang="en-US" altLang="en-US" sz="2400" b="1" dirty="0">
                <a:latin typeface="Times New Roman" panose="02020603050405020304" pitchFamily="18" charset="0"/>
                <a:cs typeface="Times New Roman" panose="02020603050405020304" pitchFamily="18" charset="0"/>
              </a:rPr>
              <a:t>. Con </a:t>
            </a:r>
            <a:r>
              <a:rPr lang="en-US" altLang="en-US" sz="2400" b="1" dirty="0" err="1">
                <a:latin typeface="Times New Roman" panose="02020603050405020304" pitchFamily="18" charset="0"/>
                <a:cs typeface="Times New Roman" panose="02020603050405020304" pitchFamily="18" charset="0"/>
              </a:rPr>
              <a:t>cái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học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giỏi</a:t>
            </a:r>
            <a:r>
              <a:rPr lang="en-US" altLang="en-US" sz="2400" b="1" dirty="0">
                <a:latin typeface="Times New Roman" panose="02020603050405020304" pitchFamily="18" charset="0"/>
                <a:cs typeface="Times New Roman" panose="02020603050405020304" pitchFamily="18" charset="0"/>
              </a:rPr>
              <a:t>.</a:t>
            </a:r>
          </a:p>
        </p:txBody>
      </p:sp>
      <p:sp>
        <p:nvSpPr>
          <p:cNvPr id="11" name="Text Box 8"/>
          <p:cNvSpPr txBox="1">
            <a:spLocks noChangeArrowheads="1"/>
          </p:cNvSpPr>
          <p:nvPr/>
        </p:nvSpPr>
        <p:spPr bwMode="auto">
          <a:xfrm>
            <a:off x="1143000" y="3505200"/>
            <a:ext cx="40030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latin typeface="Times New Roman" panose="02020603050405020304" pitchFamily="18" charset="0"/>
                <a:cs typeface="Times New Roman" panose="02020603050405020304" pitchFamily="18" charset="0"/>
              </a:rPr>
              <a:t>c</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Mọi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người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sống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hòa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thuận</a:t>
            </a:r>
            <a:r>
              <a:rPr lang="en-US" altLang="en-US" sz="2400" b="1" dirty="0">
                <a:latin typeface="Times New Roman" panose="02020603050405020304" pitchFamily="18" charset="0"/>
                <a:cs typeface="Times New Roman" panose="02020603050405020304" pitchFamily="18" charset="0"/>
              </a:rPr>
              <a:t>.</a:t>
            </a:r>
          </a:p>
        </p:txBody>
      </p:sp>
      <p:sp>
        <p:nvSpPr>
          <p:cNvPr id="19" name="Text Box 9"/>
          <p:cNvSpPr txBox="1">
            <a:spLocks noChangeArrowheads="1"/>
          </p:cNvSpPr>
          <p:nvPr/>
        </p:nvSpPr>
        <p:spPr bwMode="auto">
          <a:xfrm>
            <a:off x="1143000" y="3962400"/>
            <a:ext cx="34531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dirty="0">
                <a:latin typeface="Times New Roman" panose="02020603050405020304" pitchFamily="18" charset="0"/>
                <a:cs typeface="Times New Roman" panose="02020603050405020304" pitchFamily="18" charset="0"/>
              </a:rPr>
              <a:t>d</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Bố</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mẹ</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chức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vụ</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cao</a:t>
            </a:r>
            <a:r>
              <a:rPr lang="en-US" altLang="en-US" sz="2800" b="1" dirty="0">
                <a:latin typeface="Times New Roman" panose="02020603050405020304" pitchFamily="18" charset="0"/>
                <a:cs typeface="Times New Roman" panose="02020603050405020304" pitchFamily="18" charset="0"/>
              </a:rPr>
              <a:t>.</a:t>
            </a:r>
          </a:p>
        </p:txBody>
      </p:sp>
      <p:sp>
        <p:nvSpPr>
          <p:cNvPr id="20" name="Rectangle 5"/>
          <p:cNvSpPr>
            <a:spLocks noGrp="1" noChangeArrowheads="1"/>
          </p:cNvSpPr>
          <p:nvPr>
            <p:ph idx="1"/>
          </p:nvPr>
        </p:nvSpPr>
        <p:spPr>
          <a:xfrm>
            <a:off x="457200" y="914400"/>
            <a:ext cx="8261350" cy="2133599"/>
          </a:xfrm>
        </p:spPr>
        <p:txBody>
          <a:bodyPr>
            <a:normAutofit/>
          </a:bodyPr>
          <a:lstStyle/>
          <a:p>
            <a:pPr marL="0" indent="350838" eaLnBrk="1" hangingPunct="1">
              <a:buFontTx/>
              <a:buNone/>
            </a:pPr>
            <a:r>
              <a:rPr lang="en-US" altLang="en-US" sz="2300" b="1" u="sng" dirty="0" err="1" smtClean="0">
                <a:latin typeface="Times New Roman" panose="02020603050405020304" pitchFamily="18" charset="0"/>
                <a:cs typeface="Times New Roman" panose="02020603050405020304" pitchFamily="18" charset="0"/>
              </a:rPr>
              <a:t>Bài</a:t>
            </a:r>
            <a:r>
              <a:rPr lang="en-US" altLang="en-US" sz="2300" b="1" u="sng" dirty="0" smtClean="0">
                <a:latin typeface="Times New Roman" panose="02020603050405020304" pitchFamily="18" charset="0"/>
                <a:cs typeface="Times New Roman" panose="02020603050405020304" pitchFamily="18" charset="0"/>
              </a:rPr>
              <a:t> </a:t>
            </a:r>
            <a:r>
              <a:rPr lang="en-US" altLang="en-US" sz="2300" b="1" u="sng" dirty="0" err="1" smtClean="0">
                <a:latin typeface="Times New Roman" panose="02020603050405020304" pitchFamily="18" charset="0"/>
                <a:cs typeface="Times New Roman" panose="02020603050405020304" pitchFamily="18" charset="0"/>
              </a:rPr>
              <a:t>tập</a:t>
            </a:r>
            <a:r>
              <a:rPr lang="en-US" altLang="en-US" sz="2300" b="1" u="sng" dirty="0" smtClean="0">
                <a:latin typeface="Times New Roman" panose="02020603050405020304" pitchFamily="18" charset="0"/>
                <a:cs typeface="Times New Roman" panose="02020603050405020304" pitchFamily="18" charset="0"/>
              </a:rPr>
              <a:t> 4</a:t>
            </a:r>
            <a:r>
              <a:rPr lang="en-US" altLang="en-US" sz="2300" b="1" dirty="0" smtClean="0">
                <a:latin typeface="Times New Roman" panose="02020603050405020304" pitchFamily="18" charset="0"/>
                <a:cs typeface="Times New Roman" panose="02020603050405020304" pitchFamily="18" charset="0"/>
              </a:rPr>
              <a:t>:</a:t>
            </a:r>
          </a:p>
          <a:p>
            <a:pPr marL="0" indent="350838" algn="just" eaLnBrk="1" hangingPunct="1">
              <a:buFontTx/>
              <a:buNone/>
            </a:pPr>
            <a:r>
              <a:rPr lang="en-US" altLang="en-US" sz="2300" b="1" dirty="0" err="1" smtClean="0">
                <a:latin typeface="Times New Roman" panose="02020603050405020304" pitchFamily="18" charset="0"/>
                <a:cs typeface="Times New Roman" panose="02020603050405020304" pitchFamily="18" charset="0"/>
              </a:rPr>
              <a:t>Mỗi</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người</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có</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thể</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có</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một</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cách</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hiểu</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khác</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nhau</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về</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hạnh</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phúc</a:t>
            </a:r>
            <a:r>
              <a:rPr lang="en-US" altLang="en-US" sz="2300" b="1" dirty="0" smtClean="0">
                <a:latin typeface="Times New Roman" panose="02020603050405020304" pitchFamily="18" charset="0"/>
                <a:cs typeface="Times New Roman" panose="02020603050405020304" pitchFamily="18" charset="0"/>
              </a:rPr>
              <a:t>. Theo </a:t>
            </a:r>
            <a:r>
              <a:rPr lang="en-US" altLang="en-US" sz="2300" b="1" dirty="0" err="1" smtClean="0">
                <a:latin typeface="Times New Roman" panose="02020603050405020304" pitchFamily="18" charset="0"/>
                <a:cs typeface="Times New Roman" panose="02020603050405020304" pitchFamily="18" charset="0"/>
              </a:rPr>
              <a:t>em</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trong</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các</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yếu</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tố</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dưới</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đây</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yếu</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tố</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nào</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là</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quan</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trọng</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nhất</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để</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tạo</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nên</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một</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gia</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đình</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hạnh</a:t>
            </a:r>
            <a:r>
              <a:rPr lang="en-US" altLang="en-US" sz="2300" b="1" dirty="0" smtClean="0">
                <a:latin typeface="Times New Roman" panose="02020603050405020304" pitchFamily="18" charset="0"/>
                <a:cs typeface="Times New Roman" panose="02020603050405020304" pitchFamily="18" charset="0"/>
              </a:rPr>
              <a:t> </a:t>
            </a:r>
            <a:r>
              <a:rPr lang="en-US" altLang="en-US" sz="2300" b="1" dirty="0" err="1" smtClean="0">
                <a:latin typeface="Times New Roman" panose="02020603050405020304" pitchFamily="18" charset="0"/>
                <a:cs typeface="Times New Roman" panose="02020603050405020304" pitchFamily="18" charset="0"/>
              </a:rPr>
              <a:t>phúc</a:t>
            </a:r>
            <a:r>
              <a:rPr lang="en-US" altLang="en-US" sz="2300" b="1" dirty="0" smtClean="0">
                <a:latin typeface="Times New Roman" panose="02020603050405020304" pitchFamily="18" charset="0"/>
                <a:cs typeface="Times New Roman" panose="02020603050405020304" pitchFamily="18" charset="0"/>
              </a:rPr>
              <a:t> </a:t>
            </a:r>
            <a:r>
              <a:rPr lang="en-US" altLang="en-US" sz="2400" b="1" dirty="0" smtClean="0">
                <a:latin typeface="Times New Roman" panose="02020603050405020304" pitchFamily="18" charset="0"/>
                <a:cs typeface="Times New Roman" panose="02020603050405020304" pitchFamily="18" charset="0"/>
              </a:rPr>
              <a:t>?</a:t>
            </a:r>
          </a:p>
        </p:txBody>
      </p:sp>
      <p:sp>
        <p:nvSpPr>
          <p:cNvPr id="22" name="Line 12"/>
          <p:cNvSpPr>
            <a:spLocks noChangeShapeType="1"/>
          </p:cNvSpPr>
          <p:nvPr/>
        </p:nvSpPr>
        <p:spPr bwMode="auto">
          <a:xfrm>
            <a:off x="457200" y="2438400"/>
            <a:ext cx="498219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 name="Line 14"/>
          <p:cNvSpPr>
            <a:spLocks noChangeShapeType="1"/>
          </p:cNvSpPr>
          <p:nvPr/>
        </p:nvSpPr>
        <p:spPr bwMode="auto">
          <a:xfrm>
            <a:off x="5486400" y="2057400"/>
            <a:ext cx="286640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heel(4)">
                                      <p:cBhvr>
                                        <p:cTn id="7" dur="500"/>
                                        <p:tgtEl>
                                          <p:spTgt spid="20">
                                            <p:txEl>
                                              <p:pRg st="0" end="0"/>
                                            </p:txEl>
                                          </p:spTgt>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20">
                                            <p:txEl>
                                              <p:pRg st="1" end="1"/>
                                            </p:txEl>
                                          </p:spTgt>
                                        </p:tgtEl>
                                        <p:attrNameLst>
                                          <p:attrName>style.visibility</p:attrName>
                                        </p:attrNameLst>
                                      </p:cBhvr>
                                      <p:to>
                                        <p:strVal val="visible"/>
                                      </p:to>
                                    </p:set>
                                    <p:animEffect transition="in" filter="wheel(4)">
                                      <p:cBhvr>
                                        <p:cTn id="10" dur="500"/>
                                        <p:tgtEl>
                                          <p:spTgt spid="20">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amond(in)">
                                      <p:cBhvr>
                                        <p:cTn id="13" dur="500"/>
                                        <p:tgtEl>
                                          <p:spTgt spid="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amond(in)">
                                      <p:cBhvr>
                                        <p:cTn id="19" dur="500"/>
                                        <p:tgtEl>
                                          <p:spTgt spid="11"/>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ox(i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checkerboard(across)">
                                      <p:cBhvr>
                                        <p:cTn id="27" dur="500"/>
                                        <p:tgtEl>
                                          <p:spTgt spid="23"/>
                                        </p:tgtEl>
                                      </p:cBhvr>
                                    </p:animEffect>
                                  </p:childTnLst>
                                </p:cTn>
                              </p:par>
                              <p:par>
                                <p:cTn id="28" presetID="22" presetClass="entr" presetSubtype="8"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9" grpId="0"/>
      <p:bldP spid="20"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1143000" y="2438400"/>
            <a:ext cx="746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vi-VN" sz="2800" b="1" dirty="0">
                <a:solidFill>
                  <a:srgbClr val="000000"/>
                </a:solidFill>
                <a:latin typeface="Times New Roman" panose="02020603050405020304" pitchFamily="18" charset="0"/>
              </a:rPr>
              <a:t>a.</a:t>
            </a:r>
            <a:r>
              <a:rPr lang="en-US" altLang="vi-VN" sz="2800" dirty="0">
                <a:solidFill>
                  <a:srgbClr val="000000"/>
                </a:solidFill>
                <a:latin typeface="Arial" panose="020B0604020202020204" pitchFamily="34" charset="0"/>
              </a:rPr>
              <a:t> </a:t>
            </a:r>
            <a:r>
              <a:rPr lang="en-US" altLang="vi-VN" sz="2800" b="1" dirty="0" err="1">
                <a:solidFill>
                  <a:srgbClr val="000000"/>
                </a:solidFill>
                <a:latin typeface="Times New Roman" panose="02020603050405020304" pitchFamily="18" charset="0"/>
              </a:rPr>
              <a:t>Giàu</a:t>
            </a:r>
            <a:r>
              <a:rPr lang="en-US" altLang="vi-VN" sz="2800" b="1" dirty="0">
                <a:solidFill>
                  <a:srgbClr val="000000"/>
                </a:solidFill>
                <a:latin typeface="Times New Roman" panose="02020603050405020304" pitchFamily="18" charset="0"/>
              </a:rPr>
              <a:t> </a:t>
            </a:r>
            <a:r>
              <a:rPr lang="en-US" altLang="vi-VN" sz="2800" b="1" dirty="0" err="1">
                <a:solidFill>
                  <a:srgbClr val="000000"/>
                </a:solidFill>
                <a:latin typeface="Times New Roman" panose="02020603050405020304" pitchFamily="18" charset="0"/>
              </a:rPr>
              <a:t>có</a:t>
            </a:r>
            <a:endParaRPr lang="en-US" altLang="vi-VN" sz="2800" b="1" dirty="0">
              <a:solidFill>
                <a:srgbClr val="000000"/>
              </a:solidFill>
              <a:latin typeface="Times New Roman" panose="02020603050405020304" pitchFamily="18" charset="0"/>
            </a:endParaRPr>
          </a:p>
        </p:txBody>
      </p:sp>
      <p:sp>
        <p:nvSpPr>
          <p:cNvPr id="9" name="Text Box 3"/>
          <p:cNvSpPr txBox="1">
            <a:spLocks noChangeArrowheads="1"/>
          </p:cNvSpPr>
          <p:nvPr/>
        </p:nvSpPr>
        <p:spPr bwMode="auto">
          <a:xfrm>
            <a:off x="1143000" y="3733800"/>
            <a:ext cx="716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vi-VN" sz="2800" b="1" dirty="0">
                <a:solidFill>
                  <a:srgbClr val="000000"/>
                </a:solidFill>
                <a:latin typeface="Times New Roman" panose="02020603050405020304" pitchFamily="18" charset="0"/>
              </a:rPr>
              <a:t>c. </a:t>
            </a:r>
            <a:r>
              <a:rPr lang="en-US" altLang="vi-VN" sz="2800" b="1" dirty="0" err="1">
                <a:solidFill>
                  <a:srgbClr val="000000"/>
                </a:solidFill>
                <a:latin typeface="Times New Roman" panose="02020603050405020304" pitchFamily="18" charset="0"/>
              </a:rPr>
              <a:t>Mọi</a:t>
            </a:r>
            <a:r>
              <a:rPr lang="en-US" altLang="vi-VN" sz="2800" b="1" dirty="0">
                <a:solidFill>
                  <a:srgbClr val="000000"/>
                </a:solidFill>
                <a:latin typeface="Times New Roman" panose="02020603050405020304" pitchFamily="18" charset="0"/>
              </a:rPr>
              <a:t> </a:t>
            </a:r>
            <a:r>
              <a:rPr lang="en-US" altLang="vi-VN" sz="2800" b="1" dirty="0" err="1">
                <a:solidFill>
                  <a:srgbClr val="000000"/>
                </a:solidFill>
                <a:latin typeface="Times New Roman" panose="02020603050405020304" pitchFamily="18" charset="0"/>
              </a:rPr>
              <a:t>người</a:t>
            </a:r>
            <a:r>
              <a:rPr lang="en-US" altLang="vi-VN" sz="2800" b="1" dirty="0">
                <a:solidFill>
                  <a:srgbClr val="000000"/>
                </a:solidFill>
                <a:latin typeface="Times New Roman" panose="02020603050405020304" pitchFamily="18" charset="0"/>
              </a:rPr>
              <a:t> </a:t>
            </a:r>
            <a:r>
              <a:rPr lang="en-US" altLang="vi-VN" sz="2800" b="1" dirty="0" err="1">
                <a:solidFill>
                  <a:srgbClr val="000000"/>
                </a:solidFill>
                <a:latin typeface="Times New Roman" panose="02020603050405020304" pitchFamily="18" charset="0"/>
              </a:rPr>
              <a:t>sống</a:t>
            </a:r>
            <a:r>
              <a:rPr lang="en-US" altLang="vi-VN" sz="2800" b="1" dirty="0">
                <a:solidFill>
                  <a:srgbClr val="000000"/>
                </a:solidFill>
                <a:latin typeface="Times New Roman" panose="02020603050405020304" pitchFamily="18" charset="0"/>
              </a:rPr>
              <a:t> </a:t>
            </a:r>
            <a:r>
              <a:rPr lang="en-US" altLang="vi-VN" sz="2800" b="1" dirty="0" err="1">
                <a:solidFill>
                  <a:srgbClr val="000000"/>
                </a:solidFill>
                <a:latin typeface="Times New Roman" panose="02020603050405020304" pitchFamily="18" charset="0"/>
              </a:rPr>
              <a:t>hoà</a:t>
            </a:r>
            <a:r>
              <a:rPr lang="en-US" altLang="vi-VN" sz="2800" b="1" dirty="0">
                <a:solidFill>
                  <a:srgbClr val="000000"/>
                </a:solidFill>
                <a:latin typeface="Times New Roman" panose="02020603050405020304" pitchFamily="18" charset="0"/>
              </a:rPr>
              <a:t> </a:t>
            </a:r>
            <a:r>
              <a:rPr lang="en-US" altLang="vi-VN" sz="2800" b="1" dirty="0" err="1">
                <a:solidFill>
                  <a:srgbClr val="000000"/>
                </a:solidFill>
                <a:latin typeface="Times New Roman" panose="02020603050405020304" pitchFamily="18" charset="0"/>
              </a:rPr>
              <a:t>thuận</a:t>
            </a:r>
            <a:endParaRPr lang="en-US" altLang="vi-VN" sz="2800" b="1" dirty="0">
              <a:solidFill>
                <a:srgbClr val="000000"/>
              </a:solidFill>
              <a:latin typeface="Times New Roman" panose="02020603050405020304" pitchFamily="18" charset="0"/>
            </a:endParaRPr>
          </a:p>
        </p:txBody>
      </p:sp>
      <p:pic>
        <p:nvPicPr>
          <p:cNvPr id="11" name="Picture 5">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8839200" y="640080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12" name="Oval 6"/>
          <p:cNvSpPr>
            <a:spLocks noChangeArrowheads="1"/>
          </p:cNvSpPr>
          <p:nvPr/>
        </p:nvSpPr>
        <p:spPr bwMode="auto">
          <a:xfrm>
            <a:off x="990600" y="3657600"/>
            <a:ext cx="762000" cy="609600"/>
          </a:xfrm>
          <a:prstGeom prst="ellipse">
            <a:avLst/>
          </a:prstGeom>
          <a:solidFill>
            <a:schemeClr val="accent1"/>
          </a:solidFill>
          <a:ln w="5715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vi-VN" sz="3400" b="1" dirty="0" smtClean="0">
                <a:solidFill>
                  <a:srgbClr val="FFFF00"/>
                </a:solidFill>
                <a:latin typeface="Times New Roman" panose="02020603050405020304" pitchFamily="18" charset="0"/>
              </a:rPr>
              <a:t>c</a:t>
            </a:r>
            <a:endParaRPr lang="en-US" altLang="vi-VN" sz="3400" b="1" dirty="0">
              <a:solidFill>
                <a:srgbClr val="FFFF00"/>
              </a:solidFill>
              <a:latin typeface="Times New Roman" panose="02020603050405020304" pitchFamily="18" charset="0"/>
            </a:endParaRPr>
          </a:p>
        </p:txBody>
      </p:sp>
      <p:sp>
        <p:nvSpPr>
          <p:cNvPr id="13" name="Text Box 7"/>
          <p:cNvSpPr txBox="1">
            <a:spLocks noChangeArrowheads="1"/>
          </p:cNvSpPr>
          <p:nvPr/>
        </p:nvSpPr>
        <p:spPr bwMode="auto">
          <a:xfrm>
            <a:off x="1143000" y="3048000"/>
            <a:ext cx="4953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vi-VN" sz="2800" b="1" dirty="0">
                <a:solidFill>
                  <a:srgbClr val="000000"/>
                </a:solidFill>
                <a:latin typeface="Times New Roman" panose="02020603050405020304" pitchFamily="18" charset="0"/>
              </a:rPr>
              <a:t> b. Con </a:t>
            </a:r>
            <a:r>
              <a:rPr lang="en-US" altLang="vi-VN" sz="2800" b="1" dirty="0" err="1">
                <a:solidFill>
                  <a:srgbClr val="000000"/>
                </a:solidFill>
                <a:latin typeface="Times New Roman" panose="02020603050405020304" pitchFamily="18" charset="0"/>
              </a:rPr>
              <a:t>cái</a:t>
            </a:r>
            <a:r>
              <a:rPr lang="en-US" altLang="vi-VN" sz="2800" b="1" dirty="0">
                <a:solidFill>
                  <a:srgbClr val="000000"/>
                </a:solidFill>
                <a:latin typeface="Times New Roman" panose="02020603050405020304" pitchFamily="18" charset="0"/>
              </a:rPr>
              <a:t> </a:t>
            </a:r>
            <a:r>
              <a:rPr lang="en-US" altLang="vi-VN" sz="2800" b="1" dirty="0" err="1">
                <a:solidFill>
                  <a:srgbClr val="000000"/>
                </a:solidFill>
                <a:latin typeface="Times New Roman" panose="02020603050405020304" pitchFamily="18" charset="0"/>
              </a:rPr>
              <a:t>học</a:t>
            </a:r>
            <a:r>
              <a:rPr lang="en-US" altLang="vi-VN" sz="2800" b="1" dirty="0">
                <a:solidFill>
                  <a:srgbClr val="000000"/>
                </a:solidFill>
                <a:latin typeface="Times New Roman" panose="02020603050405020304" pitchFamily="18" charset="0"/>
              </a:rPr>
              <a:t> </a:t>
            </a:r>
            <a:r>
              <a:rPr lang="en-US" altLang="vi-VN" sz="2800" b="1" dirty="0" err="1">
                <a:solidFill>
                  <a:srgbClr val="000000"/>
                </a:solidFill>
                <a:latin typeface="Times New Roman" panose="02020603050405020304" pitchFamily="18" charset="0"/>
              </a:rPr>
              <a:t>giỏi</a:t>
            </a:r>
            <a:endParaRPr lang="en-US" altLang="vi-VN" sz="2800" b="1" dirty="0">
              <a:solidFill>
                <a:srgbClr val="000000"/>
              </a:solidFill>
              <a:latin typeface="Times New Roman" panose="02020603050405020304" pitchFamily="18" charset="0"/>
            </a:endParaRPr>
          </a:p>
        </p:txBody>
      </p:sp>
      <p:sp>
        <p:nvSpPr>
          <p:cNvPr id="14" name="Text Box 8"/>
          <p:cNvSpPr txBox="1">
            <a:spLocks noChangeArrowheads="1"/>
          </p:cNvSpPr>
          <p:nvPr/>
        </p:nvSpPr>
        <p:spPr bwMode="auto">
          <a:xfrm>
            <a:off x="1295400" y="4343400"/>
            <a:ext cx="6019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vi-VN" sz="2800" b="1" dirty="0">
                <a:solidFill>
                  <a:srgbClr val="000000"/>
                </a:solidFill>
                <a:latin typeface="Times New Roman" panose="02020603050405020304" pitchFamily="18" charset="0"/>
              </a:rPr>
              <a:t>d. </a:t>
            </a:r>
            <a:r>
              <a:rPr lang="en-US" altLang="vi-VN" sz="2800" b="1" dirty="0" err="1">
                <a:solidFill>
                  <a:srgbClr val="000000"/>
                </a:solidFill>
                <a:latin typeface="Times New Roman" panose="02020603050405020304" pitchFamily="18" charset="0"/>
              </a:rPr>
              <a:t>Bố</a:t>
            </a:r>
            <a:r>
              <a:rPr lang="en-US" altLang="vi-VN" sz="2800" b="1" dirty="0">
                <a:solidFill>
                  <a:srgbClr val="000000"/>
                </a:solidFill>
                <a:latin typeface="Times New Roman" panose="02020603050405020304" pitchFamily="18" charset="0"/>
              </a:rPr>
              <a:t> </a:t>
            </a:r>
            <a:r>
              <a:rPr lang="en-US" altLang="vi-VN" sz="2800" b="1" dirty="0" err="1">
                <a:solidFill>
                  <a:srgbClr val="000000"/>
                </a:solidFill>
                <a:latin typeface="Times New Roman" panose="02020603050405020304" pitchFamily="18" charset="0"/>
              </a:rPr>
              <a:t>mẹ</a:t>
            </a:r>
            <a:r>
              <a:rPr lang="en-US" altLang="vi-VN" sz="2800" b="1" dirty="0">
                <a:solidFill>
                  <a:srgbClr val="000000"/>
                </a:solidFill>
                <a:latin typeface="Times New Roman" panose="02020603050405020304" pitchFamily="18" charset="0"/>
              </a:rPr>
              <a:t> </a:t>
            </a:r>
            <a:r>
              <a:rPr lang="en-US" altLang="vi-VN" sz="2800" b="1" dirty="0" err="1">
                <a:solidFill>
                  <a:srgbClr val="000000"/>
                </a:solidFill>
                <a:latin typeface="Times New Roman" panose="02020603050405020304" pitchFamily="18" charset="0"/>
              </a:rPr>
              <a:t>có</a:t>
            </a:r>
            <a:r>
              <a:rPr lang="en-US" altLang="vi-VN" sz="2800" b="1" dirty="0">
                <a:solidFill>
                  <a:srgbClr val="000000"/>
                </a:solidFill>
                <a:latin typeface="Times New Roman" panose="02020603050405020304" pitchFamily="18" charset="0"/>
              </a:rPr>
              <a:t> </a:t>
            </a:r>
            <a:r>
              <a:rPr lang="en-US" altLang="vi-VN" sz="2800" b="1" dirty="0" err="1">
                <a:solidFill>
                  <a:srgbClr val="000000"/>
                </a:solidFill>
                <a:latin typeface="Times New Roman" panose="02020603050405020304" pitchFamily="18" charset="0"/>
              </a:rPr>
              <a:t>chức</a:t>
            </a:r>
            <a:r>
              <a:rPr lang="en-US" altLang="vi-VN" sz="2800" b="1" dirty="0">
                <a:solidFill>
                  <a:srgbClr val="000000"/>
                </a:solidFill>
                <a:latin typeface="Times New Roman" panose="02020603050405020304" pitchFamily="18" charset="0"/>
              </a:rPr>
              <a:t> </a:t>
            </a:r>
            <a:r>
              <a:rPr lang="en-US" altLang="vi-VN" sz="2800" b="1" dirty="0" err="1">
                <a:solidFill>
                  <a:srgbClr val="000000"/>
                </a:solidFill>
                <a:latin typeface="Times New Roman" panose="02020603050405020304" pitchFamily="18" charset="0"/>
              </a:rPr>
              <a:t>vụ</a:t>
            </a:r>
            <a:r>
              <a:rPr lang="en-US" altLang="vi-VN" sz="2800" b="1" dirty="0">
                <a:solidFill>
                  <a:srgbClr val="000000"/>
                </a:solidFill>
                <a:latin typeface="Times New Roman" panose="02020603050405020304" pitchFamily="18" charset="0"/>
              </a:rPr>
              <a:t> </a:t>
            </a:r>
            <a:r>
              <a:rPr lang="en-US" altLang="vi-VN" sz="2800" b="1" dirty="0" err="1">
                <a:solidFill>
                  <a:srgbClr val="000000"/>
                </a:solidFill>
                <a:latin typeface="Times New Roman" panose="02020603050405020304" pitchFamily="18" charset="0"/>
              </a:rPr>
              <a:t>cao</a:t>
            </a:r>
            <a:endParaRPr lang="en-US" altLang="vi-VN" sz="2800" b="1" dirty="0">
              <a:solidFill>
                <a:srgbClr val="000000"/>
              </a:solidFill>
              <a:latin typeface="Times New Roman" panose="02020603050405020304" pitchFamily="18" charset="0"/>
            </a:endParaRPr>
          </a:p>
        </p:txBody>
      </p:sp>
      <p:sp>
        <p:nvSpPr>
          <p:cNvPr id="15" name="Rectangle 9"/>
          <p:cNvSpPr txBox="1">
            <a:spLocks noChangeArrowheads="1"/>
          </p:cNvSpPr>
          <p:nvPr/>
        </p:nvSpPr>
        <p:spPr>
          <a:xfrm>
            <a:off x="762000" y="1883932"/>
            <a:ext cx="8229600" cy="49879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vi-VN" sz="2800" smtClean="0">
              <a:solidFill>
                <a:prstClr val="black"/>
              </a:solidFill>
              <a:effectLst>
                <a:outerShdw blurRad="38100" dist="38100" dir="2700000" algn="tl">
                  <a:srgbClr val="FFFFFF"/>
                </a:outerShdw>
              </a:effectLst>
            </a:endParaRPr>
          </a:p>
          <a:p>
            <a:endParaRPr lang="en-US" altLang="vi-VN" sz="2800">
              <a:solidFill>
                <a:prstClr val="black"/>
              </a:solidFill>
              <a:effectLst>
                <a:outerShdw blurRad="38100" dist="38100" dir="2700000" algn="tl">
                  <a:srgbClr val="FFFFFF"/>
                </a:outerShdw>
              </a:effectLst>
            </a:endParaRPr>
          </a:p>
        </p:txBody>
      </p:sp>
      <p:sp>
        <p:nvSpPr>
          <p:cNvPr id="17" name="Title 1"/>
          <p:cNvSpPr txBox="1">
            <a:spLocks/>
          </p:cNvSpPr>
          <p:nvPr/>
        </p:nvSpPr>
        <p:spPr>
          <a:xfrm>
            <a:off x="838200" y="838200"/>
            <a:ext cx="7783311" cy="17027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altLang="vi-VN" sz="2800" b="1" i="1" dirty="0">
                <a:solidFill>
                  <a:srgbClr val="0000FF"/>
                </a:solidFill>
                <a:latin typeface="Times New Roman" panose="02020603050405020304" pitchFamily="18" charset="0"/>
                <a:cs typeface="Times New Roman" panose="02020603050405020304" pitchFamily="18" charset="0"/>
              </a:rPr>
              <a:t> </a:t>
            </a:r>
            <a:r>
              <a:rPr lang="en-US" altLang="vi-VN" sz="2800" b="1" i="1" dirty="0" smtClean="0">
                <a:solidFill>
                  <a:srgbClr val="0000FF"/>
                </a:solidFill>
                <a:latin typeface="Times New Roman" panose="02020603050405020304" pitchFamily="18" charset="0"/>
                <a:cs typeface="Times New Roman" panose="02020603050405020304" pitchFamily="18" charset="0"/>
              </a:rPr>
              <a:t>   </a:t>
            </a:r>
            <a:r>
              <a:rPr lang="en-US" altLang="vi-VN" sz="2800" b="1" i="1" dirty="0" err="1" smtClean="0">
                <a:solidFill>
                  <a:srgbClr val="000099"/>
                </a:solidFill>
                <a:latin typeface="Times New Roman" panose="02020603050405020304" pitchFamily="18" charset="0"/>
                <a:cs typeface="Times New Roman" panose="02020603050405020304" pitchFamily="18" charset="0"/>
              </a:rPr>
              <a:t>Yếu</a:t>
            </a:r>
            <a:r>
              <a:rPr lang="en-US" altLang="vi-VN" sz="2800" b="1" i="1" dirty="0" smtClean="0">
                <a:solidFill>
                  <a:srgbClr val="000099"/>
                </a:solidFill>
                <a:latin typeface="Times New Roman" panose="02020603050405020304" pitchFamily="18" charset="0"/>
                <a:cs typeface="Times New Roman" panose="02020603050405020304" pitchFamily="18" charset="0"/>
              </a:rPr>
              <a:t> </a:t>
            </a:r>
            <a:r>
              <a:rPr lang="en-US" altLang="vi-VN" sz="2800" b="1" i="1" dirty="0" err="1">
                <a:solidFill>
                  <a:srgbClr val="000099"/>
                </a:solidFill>
                <a:latin typeface="Times New Roman" panose="02020603050405020304" pitchFamily="18" charset="0"/>
                <a:cs typeface="Times New Roman" panose="02020603050405020304" pitchFamily="18" charset="0"/>
              </a:rPr>
              <a:t>tố</a:t>
            </a:r>
            <a:r>
              <a:rPr lang="en-US" altLang="vi-VN" sz="2800" b="1" i="1" dirty="0">
                <a:solidFill>
                  <a:srgbClr val="000099"/>
                </a:solidFill>
                <a:latin typeface="Times New Roman" panose="02020603050405020304" pitchFamily="18" charset="0"/>
                <a:cs typeface="Times New Roman" panose="02020603050405020304" pitchFamily="18" charset="0"/>
              </a:rPr>
              <a:t> </a:t>
            </a:r>
            <a:r>
              <a:rPr lang="en-US" altLang="vi-VN" sz="2800" b="1" i="1" dirty="0" err="1">
                <a:solidFill>
                  <a:srgbClr val="000099"/>
                </a:solidFill>
                <a:latin typeface="Times New Roman" panose="02020603050405020304" pitchFamily="18" charset="0"/>
                <a:cs typeface="Times New Roman" panose="02020603050405020304" pitchFamily="18" charset="0"/>
              </a:rPr>
              <a:t>quan</a:t>
            </a:r>
            <a:r>
              <a:rPr lang="en-US" altLang="vi-VN" sz="2800" b="1" i="1" dirty="0">
                <a:solidFill>
                  <a:srgbClr val="000099"/>
                </a:solidFill>
                <a:latin typeface="Times New Roman" panose="02020603050405020304" pitchFamily="18" charset="0"/>
                <a:cs typeface="Times New Roman" panose="02020603050405020304" pitchFamily="18" charset="0"/>
              </a:rPr>
              <a:t> </a:t>
            </a:r>
            <a:r>
              <a:rPr lang="en-US" altLang="vi-VN" sz="2800" b="1" i="1" dirty="0" err="1">
                <a:solidFill>
                  <a:srgbClr val="000099"/>
                </a:solidFill>
                <a:latin typeface="Times New Roman" panose="02020603050405020304" pitchFamily="18" charset="0"/>
                <a:cs typeface="Times New Roman" panose="02020603050405020304" pitchFamily="18" charset="0"/>
              </a:rPr>
              <a:t>trọng</a:t>
            </a:r>
            <a:r>
              <a:rPr lang="en-US" altLang="vi-VN" sz="2800" b="1" i="1" dirty="0">
                <a:solidFill>
                  <a:srgbClr val="000099"/>
                </a:solidFill>
                <a:latin typeface="Times New Roman" panose="02020603050405020304" pitchFamily="18" charset="0"/>
                <a:cs typeface="Times New Roman" panose="02020603050405020304" pitchFamily="18" charset="0"/>
              </a:rPr>
              <a:t> </a:t>
            </a:r>
            <a:r>
              <a:rPr lang="en-US" altLang="vi-VN" sz="2800" b="1" i="1" dirty="0" err="1">
                <a:solidFill>
                  <a:srgbClr val="000099"/>
                </a:solidFill>
                <a:latin typeface="Times New Roman" panose="02020603050405020304" pitchFamily="18" charset="0"/>
                <a:cs typeface="Times New Roman" panose="02020603050405020304" pitchFamily="18" charset="0"/>
              </a:rPr>
              <a:t>nhất</a:t>
            </a:r>
            <a:r>
              <a:rPr lang="en-US" altLang="vi-VN" sz="2800" b="1" i="1" dirty="0">
                <a:solidFill>
                  <a:srgbClr val="000099"/>
                </a:solidFill>
                <a:latin typeface="Times New Roman" panose="02020603050405020304" pitchFamily="18" charset="0"/>
                <a:cs typeface="Times New Roman" panose="02020603050405020304" pitchFamily="18" charset="0"/>
              </a:rPr>
              <a:t> </a:t>
            </a:r>
            <a:r>
              <a:rPr lang="en-US" altLang="vi-VN" sz="2800" b="1" i="1" dirty="0" err="1">
                <a:solidFill>
                  <a:srgbClr val="000099"/>
                </a:solidFill>
                <a:latin typeface="Times New Roman" panose="02020603050405020304" pitchFamily="18" charset="0"/>
                <a:cs typeface="Times New Roman" panose="02020603050405020304" pitchFamily="18" charset="0"/>
              </a:rPr>
              <a:t>để</a:t>
            </a:r>
            <a:r>
              <a:rPr lang="en-US" altLang="vi-VN" sz="2800" b="1" i="1" dirty="0">
                <a:solidFill>
                  <a:srgbClr val="000099"/>
                </a:solidFill>
                <a:latin typeface="Times New Roman" panose="02020603050405020304" pitchFamily="18" charset="0"/>
                <a:cs typeface="Times New Roman" panose="02020603050405020304" pitchFamily="18" charset="0"/>
              </a:rPr>
              <a:t> </a:t>
            </a:r>
            <a:r>
              <a:rPr lang="en-US" altLang="vi-VN" sz="2800" b="1" i="1" dirty="0" err="1">
                <a:solidFill>
                  <a:srgbClr val="000099"/>
                </a:solidFill>
                <a:latin typeface="Times New Roman" panose="02020603050405020304" pitchFamily="18" charset="0"/>
                <a:cs typeface="Times New Roman" panose="02020603050405020304" pitchFamily="18" charset="0"/>
              </a:rPr>
              <a:t>tạo</a:t>
            </a:r>
            <a:r>
              <a:rPr lang="en-US" altLang="vi-VN" sz="2800" b="1" i="1" dirty="0">
                <a:solidFill>
                  <a:srgbClr val="000099"/>
                </a:solidFill>
                <a:latin typeface="Times New Roman" panose="02020603050405020304" pitchFamily="18" charset="0"/>
                <a:cs typeface="Times New Roman" panose="02020603050405020304" pitchFamily="18" charset="0"/>
              </a:rPr>
              <a:t> </a:t>
            </a:r>
            <a:r>
              <a:rPr lang="en-US" altLang="vi-VN" sz="2800" b="1" i="1" dirty="0" err="1">
                <a:solidFill>
                  <a:srgbClr val="000099"/>
                </a:solidFill>
                <a:latin typeface="Times New Roman" panose="02020603050405020304" pitchFamily="18" charset="0"/>
                <a:cs typeface="Times New Roman" panose="02020603050405020304" pitchFamily="18" charset="0"/>
              </a:rPr>
              <a:t>nên</a:t>
            </a:r>
            <a:r>
              <a:rPr lang="en-US" altLang="vi-VN" sz="2800" b="1" i="1" dirty="0">
                <a:solidFill>
                  <a:srgbClr val="000099"/>
                </a:solidFill>
                <a:latin typeface="Times New Roman" panose="02020603050405020304" pitchFamily="18" charset="0"/>
                <a:cs typeface="Times New Roman" panose="02020603050405020304" pitchFamily="18" charset="0"/>
              </a:rPr>
              <a:t> </a:t>
            </a:r>
            <a:r>
              <a:rPr lang="en-US" altLang="vi-VN" sz="2800" b="1" i="1" dirty="0" err="1">
                <a:solidFill>
                  <a:srgbClr val="000099"/>
                </a:solidFill>
                <a:latin typeface="Times New Roman" panose="02020603050405020304" pitchFamily="18" charset="0"/>
                <a:cs typeface="Times New Roman" panose="02020603050405020304" pitchFamily="18" charset="0"/>
              </a:rPr>
              <a:t>một</a:t>
            </a:r>
            <a:r>
              <a:rPr lang="en-US" altLang="vi-VN" sz="2800" b="1" i="1" dirty="0">
                <a:solidFill>
                  <a:srgbClr val="000099"/>
                </a:solidFill>
                <a:latin typeface="Times New Roman" panose="02020603050405020304" pitchFamily="18" charset="0"/>
                <a:cs typeface="Times New Roman" panose="02020603050405020304" pitchFamily="18" charset="0"/>
              </a:rPr>
              <a:t> </a:t>
            </a:r>
            <a:r>
              <a:rPr lang="en-US" altLang="vi-VN" sz="2800" b="1" i="1" dirty="0" err="1">
                <a:solidFill>
                  <a:srgbClr val="000099"/>
                </a:solidFill>
                <a:latin typeface="Times New Roman" panose="02020603050405020304" pitchFamily="18" charset="0"/>
                <a:cs typeface="Times New Roman" panose="02020603050405020304" pitchFamily="18" charset="0"/>
              </a:rPr>
              <a:t>gia</a:t>
            </a:r>
            <a:r>
              <a:rPr lang="en-US" altLang="vi-VN" sz="2800" b="1" i="1" dirty="0">
                <a:solidFill>
                  <a:srgbClr val="000099"/>
                </a:solidFill>
                <a:latin typeface="Times New Roman" panose="02020603050405020304" pitchFamily="18" charset="0"/>
                <a:cs typeface="Times New Roman" panose="02020603050405020304" pitchFamily="18" charset="0"/>
              </a:rPr>
              <a:t> </a:t>
            </a:r>
            <a:r>
              <a:rPr lang="en-US" altLang="vi-VN" sz="2800" b="1" i="1" dirty="0" err="1">
                <a:solidFill>
                  <a:srgbClr val="000099"/>
                </a:solidFill>
                <a:latin typeface="Times New Roman" panose="02020603050405020304" pitchFamily="18" charset="0"/>
                <a:cs typeface="Times New Roman" panose="02020603050405020304" pitchFamily="18" charset="0"/>
              </a:rPr>
              <a:t>đình</a:t>
            </a:r>
            <a:r>
              <a:rPr lang="en-US" altLang="vi-VN" sz="2800" b="1" i="1" dirty="0">
                <a:solidFill>
                  <a:srgbClr val="000099"/>
                </a:solidFill>
                <a:latin typeface="Times New Roman" panose="02020603050405020304" pitchFamily="18" charset="0"/>
                <a:cs typeface="Times New Roman" panose="02020603050405020304" pitchFamily="18" charset="0"/>
              </a:rPr>
              <a:t> </a:t>
            </a:r>
            <a:r>
              <a:rPr lang="en-US" altLang="vi-VN" sz="2800" b="1" i="1" dirty="0" err="1">
                <a:solidFill>
                  <a:srgbClr val="000099"/>
                </a:solidFill>
                <a:latin typeface="Times New Roman" panose="02020603050405020304" pitchFamily="18" charset="0"/>
                <a:cs typeface="Times New Roman" panose="02020603050405020304" pitchFamily="18" charset="0"/>
              </a:rPr>
              <a:t>hạnh</a:t>
            </a:r>
            <a:r>
              <a:rPr lang="en-US" altLang="vi-VN" sz="2800" b="1" i="1" dirty="0">
                <a:solidFill>
                  <a:srgbClr val="000099"/>
                </a:solidFill>
                <a:latin typeface="Times New Roman" panose="02020603050405020304" pitchFamily="18" charset="0"/>
                <a:cs typeface="Times New Roman" panose="02020603050405020304" pitchFamily="18" charset="0"/>
              </a:rPr>
              <a:t> </a:t>
            </a:r>
            <a:r>
              <a:rPr lang="en-US" altLang="vi-VN" sz="2800" b="1" i="1" dirty="0" err="1">
                <a:solidFill>
                  <a:srgbClr val="000099"/>
                </a:solidFill>
                <a:latin typeface="Times New Roman" panose="02020603050405020304" pitchFamily="18" charset="0"/>
                <a:cs typeface="Times New Roman" panose="02020603050405020304" pitchFamily="18" charset="0"/>
              </a:rPr>
              <a:t>phúc</a:t>
            </a:r>
            <a:r>
              <a:rPr lang="en-US" altLang="vi-VN" sz="2800" b="1" i="1" dirty="0">
                <a:solidFill>
                  <a:srgbClr val="000099"/>
                </a:solidFill>
                <a:latin typeface="Times New Roman" panose="02020603050405020304" pitchFamily="18" charset="0"/>
                <a:cs typeface="Times New Roman" panose="02020603050405020304" pitchFamily="18" charset="0"/>
              </a:rPr>
              <a:t> </a:t>
            </a:r>
            <a:r>
              <a:rPr lang="en-US" altLang="vi-VN" sz="2800" b="1" i="1" dirty="0" err="1">
                <a:solidFill>
                  <a:srgbClr val="000099"/>
                </a:solidFill>
                <a:latin typeface="Times New Roman" panose="02020603050405020304" pitchFamily="18" charset="0"/>
                <a:cs typeface="Times New Roman" panose="02020603050405020304" pitchFamily="18" charset="0"/>
              </a:rPr>
              <a:t>là</a:t>
            </a:r>
            <a:r>
              <a:rPr lang="en-US" altLang="vi-VN" sz="2800" b="1" i="1" dirty="0" smtClean="0">
                <a:solidFill>
                  <a:srgbClr val="000099"/>
                </a:solidFill>
                <a:latin typeface="Times New Roman" panose="02020603050405020304" pitchFamily="18" charset="0"/>
                <a:cs typeface="Times New Roman" panose="02020603050405020304" pitchFamily="18" charset="0"/>
              </a:rPr>
              <a:t>:</a:t>
            </a:r>
            <a:endParaRPr lang="vi-VN" sz="2800" b="1" i="1" dirty="0">
              <a:solidFill>
                <a:srgbClr val="000099"/>
              </a:solidFill>
              <a:cs typeface="Times New Roman" panose="02020603050405020304" pitchFamily="18" charset="0"/>
            </a:endParaRPr>
          </a:p>
        </p:txBody>
      </p:sp>
    </p:spTree>
    <p:extLst>
      <p:ext uri="{BB962C8B-B14F-4D97-AF65-F5344CB8AC3E}">
        <p14:creationId xmlns:p14="http://schemas.microsoft.com/office/powerpoint/2010/main" val="1293415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100"/>
                                  </p:stCondLst>
                                  <p:childTnLst>
                                    <p:set>
                                      <p:cBhvr>
                                        <p:cTn id="6" dur="1" fill="hold">
                                          <p:stCondLst>
                                            <p:cond delay="0"/>
                                          </p:stCondLst>
                                        </p:cTn>
                                        <p:tgtEl>
                                          <p:spTgt spid="12"/>
                                        </p:tgtEl>
                                        <p:attrNameLst>
                                          <p:attrName>style.visibility</p:attrName>
                                        </p:attrNameLst>
                                      </p:cBhvr>
                                      <p:to>
                                        <p:strVal val="visible"/>
                                      </p:to>
                                    </p:set>
                                    <p:anim calcmode="lin" valueType="num">
                                      <p:cBhvr>
                                        <p:cTn id="7" dur="400" fill="hold"/>
                                        <p:tgtEl>
                                          <p:spTgt spid="12"/>
                                        </p:tgtEl>
                                        <p:attrNameLst>
                                          <p:attrName>ppt_x</p:attrName>
                                        </p:attrNameLst>
                                      </p:cBhvr>
                                      <p:tavLst>
                                        <p:tav tm="0">
                                          <p:val>
                                            <p:strVal val="#ppt_x-.2"/>
                                          </p:val>
                                        </p:tav>
                                        <p:tav tm="100000">
                                          <p:val>
                                            <p:strVal val="#ppt_x"/>
                                          </p:val>
                                        </p:tav>
                                      </p:tavLst>
                                    </p:anim>
                                    <p:anim calcmode="lin" valueType="num">
                                      <p:cBhvr>
                                        <p:cTn id="8" dur="4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mute="1">
                <p:cTn id="10" fill="hold" display="0">
                  <p:stCondLst>
                    <p:cond delay="indefinite"/>
                  </p:stCondLst>
                  <p:endCondLst>
                    <p:cond evt="onStopAudio" delay="0">
                      <p:tgtEl>
                        <p:sldTgt/>
                      </p:tgtEl>
                    </p:cond>
                  </p:endCondLst>
                </p:cTn>
                <p:tgtEl>
                  <p:spTgt spid="11"/>
                </p:tgtEl>
              </p:cMediaNode>
            </p:audio>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2" y="1298353"/>
            <a:ext cx="9131318" cy="6184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6454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vi-V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06486" cy="5927820"/>
          </a:xfrm>
          <a:prstGeom prst="rect">
            <a:avLst/>
          </a:prstGeom>
        </p:spPr>
      </p:pic>
    </p:spTree>
    <p:extLst>
      <p:ext uri="{BB962C8B-B14F-4D97-AF65-F5344CB8AC3E}">
        <p14:creationId xmlns:p14="http://schemas.microsoft.com/office/powerpoint/2010/main" val="2175703633"/>
      </p:ext>
    </p:extLst>
  </p:cSld>
  <p:clrMapOvr>
    <a:masterClrMapping/>
  </p:clrMapOvr>
  <p:transition>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5638800"/>
          </a:xfrm>
          <a:prstGeom prst="rect">
            <a:avLst/>
          </a:prstGeom>
        </p:spPr>
      </p:pic>
      <p:sp>
        <p:nvSpPr>
          <p:cNvPr id="3" name="Content Placeholder 3"/>
          <p:cNvSpPr txBox="1">
            <a:spLocks/>
          </p:cNvSpPr>
          <p:nvPr/>
        </p:nvSpPr>
        <p:spPr>
          <a:xfrm>
            <a:off x="609600" y="-83129"/>
            <a:ext cx="8229600" cy="523220"/>
          </a:xfrm>
          <a:prstGeom prst="rect">
            <a:avLst/>
          </a:prstGeom>
          <a:noFill/>
        </p:spPr>
        <p:txBody>
          <a:bodyPr vert="horz" wrap="square" lIns="91440" tIns="45720" rIns="91440" bIns="45720" rtlCol="0">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endParaRPr kumimoji="0" lang="en-US" sz="2800" b="1" i="0" u="none" strike="noStrike" kern="1200" cap="none" spc="0" normalizeH="0" baseline="0" noProof="0" dirty="0">
              <a:ln>
                <a:noFill/>
              </a:ln>
              <a:solidFill>
                <a:schemeClr val="tx1"/>
              </a:solidFill>
              <a:effectLst/>
              <a:uLnTx/>
              <a:uFillTx/>
              <a:ea typeface="+mn-ea"/>
              <a:cs typeface="+mn-cs"/>
            </a:endParaRPr>
          </a:p>
        </p:txBody>
      </p:sp>
    </p:spTree>
    <p:extLst>
      <p:ext uri="{BB962C8B-B14F-4D97-AF65-F5344CB8AC3E}">
        <p14:creationId xmlns:p14="http://schemas.microsoft.com/office/powerpoint/2010/main" val="1708053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4135591"/>
            <a:ext cx="8534400" cy="297263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000" b="1" dirty="0" smtClean="0">
                <a:latin typeface="Times New Roman" pitchFamily="18" charset="0"/>
                <a:cs typeface="Times New Roman" pitchFamily="18" charset="0"/>
                <a:hlinkClick r:id="rId2" tooltip="Vương quốc Bhutan"/>
              </a:rPr>
              <a:t>Vương </a:t>
            </a:r>
            <a:r>
              <a:rPr lang="vi-VN" sz="2000" b="1" dirty="0">
                <a:latin typeface="Times New Roman" pitchFamily="18" charset="0"/>
                <a:cs typeface="Times New Roman" pitchFamily="18" charset="0"/>
                <a:hlinkClick r:id="rId2" tooltip="Vương quốc Bhutan"/>
              </a:rPr>
              <a:t>quốc </a:t>
            </a:r>
            <a:r>
              <a:rPr lang="vi-VN" sz="2000" b="1" dirty="0" smtClean="0">
                <a:latin typeface="Times New Roman" pitchFamily="18" charset="0"/>
                <a:cs typeface="Times New Roman" pitchFamily="18" charset="0"/>
                <a:hlinkClick r:id="rId2" tooltip="Vương quốc Bhutan"/>
              </a:rPr>
              <a:t>B</a:t>
            </a:r>
            <a:r>
              <a:rPr lang="en-US" sz="2000" b="1" dirty="0">
                <a:latin typeface="Times New Roman" pitchFamily="18" charset="0"/>
                <a:cs typeface="Times New Roman" pitchFamily="18" charset="0"/>
                <a:hlinkClick r:id="rId2" tooltip="Vương quốc Bhutan"/>
              </a:rPr>
              <a:t>h</a:t>
            </a:r>
            <a:r>
              <a:rPr lang="vi-VN" sz="2000" b="1" dirty="0" smtClean="0">
                <a:latin typeface="Times New Roman" pitchFamily="18" charset="0"/>
                <a:cs typeface="Times New Roman" pitchFamily="18" charset="0"/>
                <a:hlinkClick r:id="rId2" tooltip="Vương quốc Bhutan"/>
              </a:rPr>
              <a:t>utan</a:t>
            </a:r>
            <a:r>
              <a:rPr lang="vi-VN" sz="2000" b="1" dirty="0">
                <a:latin typeface="Times New Roman" pitchFamily="18" charset="0"/>
                <a:cs typeface="Times New Roman" pitchFamily="18" charset="0"/>
              </a:rPr>
              <a:t> </a:t>
            </a:r>
            <a:r>
              <a:rPr lang="vi-VN" sz="2000" dirty="0">
                <a:solidFill>
                  <a:srgbClr val="FFC000"/>
                </a:solidFill>
                <a:latin typeface="Times New Roman" pitchFamily="18" charset="0"/>
                <a:ea typeface="+mn-ea"/>
                <a:cs typeface="Times New Roman" pitchFamily="18" charset="0"/>
              </a:rPr>
              <a:t> </a:t>
            </a:r>
            <a:r>
              <a:rPr lang="vi-VN" sz="2000" b="1" dirty="0">
                <a:latin typeface="Times New Roman" pitchFamily="18" charset="0"/>
                <a:ea typeface="+mn-ea"/>
                <a:cs typeface="Times New Roman" pitchFamily="18" charset="0"/>
              </a:rPr>
              <a:t>là đất nước bí ẩn nằm giữa Ấn Độ và Trung </a:t>
            </a:r>
            <a:r>
              <a:rPr lang="vi-VN" sz="2000" b="1" dirty="0" smtClean="0">
                <a:latin typeface="Times New Roman" pitchFamily="18" charset="0"/>
                <a:ea typeface="+mn-ea"/>
                <a:cs typeface="Times New Roman" pitchFamily="18" charset="0"/>
              </a:rPr>
              <a:t>Quốc</a:t>
            </a:r>
            <a:r>
              <a:rPr lang="en-US" sz="2000" i="1" dirty="0">
                <a:latin typeface="Times New Roman" pitchFamily="18" charset="0"/>
                <a:ea typeface="+mn-ea"/>
                <a:cs typeface="Times New Roman" pitchFamily="18" charset="0"/>
              </a:rPr>
              <a:t>,</a:t>
            </a:r>
            <a:r>
              <a:rPr lang="vi-VN" sz="2000" b="1" dirty="0" smtClean="0">
                <a:latin typeface="Times New Roman" pitchFamily="18" charset="0"/>
                <a:cs typeface="Times New Roman" pitchFamily="18" charset="0"/>
              </a:rPr>
              <a:t> </a:t>
            </a:r>
            <a:r>
              <a:rPr lang="vi-VN" sz="2000" b="1" dirty="0">
                <a:latin typeface="Times New Roman" pitchFamily="18" charset="0"/>
                <a:cs typeface="Times New Roman" pitchFamily="18" charset="0"/>
              </a:rPr>
              <a:t>được </a:t>
            </a:r>
            <a:r>
              <a:rPr lang="en-US" sz="2000" b="1" dirty="0" err="1" smtClean="0">
                <a:latin typeface="Times New Roman" pitchFamily="18" charset="0"/>
                <a:cs typeface="Times New Roman" pitchFamily="18" charset="0"/>
              </a:rPr>
              <a:t>mệnh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danh</a:t>
            </a:r>
            <a:r>
              <a:rPr lang="en-US" sz="2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là </a:t>
            </a:r>
            <a:r>
              <a:rPr lang="en-US" sz="2000" b="1" u="sng" dirty="0" err="1" smtClean="0">
                <a:solidFill>
                  <a:srgbClr val="0000CC"/>
                </a:solidFill>
                <a:latin typeface="Times New Roman" pitchFamily="18" charset="0"/>
                <a:cs typeface="Times New Roman" pitchFamily="18" charset="0"/>
              </a:rPr>
              <a:t>quốc</a:t>
            </a:r>
            <a:r>
              <a:rPr lang="en-US" sz="2000" b="1" u="sng" dirty="0" smtClean="0">
                <a:solidFill>
                  <a:srgbClr val="0000CC"/>
                </a:solidFill>
                <a:latin typeface="Times New Roman" pitchFamily="18" charset="0"/>
                <a:cs typeface="Times New Roman" pitchFamily="18" charset="0"/>
              </a:rPr>
              <a:t> </a:t>
            </a:r>
            <a:r>
              <a:rPr lang="en-US" sz="2000" b="1" u="sng" dirty="0" err="1" smtClean="0">
                <a:solidFill>
                  <a:srgbClr val="0000CC"/>
                </a:solidFill>
                <a:latin typeface="Times New Roman" pitchFamily="18" charset="0"/>
                <a:cs typeface="Times New Roman" pitchFamily="18" charset="0"/>
              </a:rPr>
              <a:t>gia</a:t>
            </a:r>
            <a:r>
              <a:rPr lang="en-US" sz="2000" b="1" u="sng" dirty="0" smtClean="0">
                <a:solidFill>
                  <a:srgbClr val="0000CC"/>
                </a:solidFill>
                <a:latin typeface="Times New Roman" pitchFamily="18" charset="0"/>
                <a:cs typeface="Times New Roman" pitchFamily="18" charset="0"/>
              </a:rPr>
              <a:t> </a:t>
            </a:r>
            <a:r>
              <a:rPr lang="en-US" sz="2000" b="1" u="sng" dirty="0" err="1" smtClean="0">
                <a:solidFill>
                  <a:srgbClr val="0000CC"/>
                </a:solidFill>
                <a:latin typeface="Times New Roman" pitchFamily="18" charset="0"/>
                <a:cs typeface="Times New Roman" pitchFamily="18" charset="0"/>
              </a:rPr>
              <a:t>hạnh</a:t>
            </a:r>
            <a:r>
              <a:rPr lang="en-US" sz="2000" b="1" u="sng" dirty="0" smtClean="0">
                <a:solidFill>
                  <a:srgbClr val="0000CC"/>
                </a:solidFill>
                <a:latin typeface="Times New Roman" pitchFamily="18" charset="0"/>
                <a:cs typeface="Times New Roman" pitchFamily="18" charset="0"/>
              </a:rPr>
              <a:t> </a:t>
            </a:r>
            <a:r>
              <a:rPr lang="en-US" sz="2000" b="1" u="sng" dirty="0" err="1" smtClean="0">
                <a:solidFill>
                  <a:srgbClr val="0000CC"/>
                </a:solidFill>
                <a:latin typeface="Times New Roman" pitchFamily="18" charset="0"/>
                <a:cs typeface="Times New Roman" pitchFamily="18" charset="0"/>
              </a:rPr>
              <a:t>phúc</a:t>
            </a:r>
            <a:r>
              <a:rPr lang="en-US" sz="2000" b="1" u="sng" dirty="0" smtClean="0">
                <a:solidFill>
                  <a:srgbClr val="0000CC"/>
                </a:solidFill>
                <a:latin typeface="Times New Roman" pitchFamily="18" charset="0"/>
                <a:cs typeface="Times New Roman" pitchFamily="18" charset="0"/>
              </a:rPr>
              <a:t> </a:t>
            </a:r>
            <a:r>
              <a:rPr lang="en-US" sz="2000" b="1" u="sng" dirty="0" err="1" smtClean="0">
                <a:solidFill>
                  <a:srgbClr val="0000CC"/>
                </a:solidFill>
                <a:latin typeface="Times New Roman" pitchFamily="18" charset="0"/>
                <a:cs typeface="Times New Roman" pitchFamily="18" charset="0"/>
              </a:rPr>
              <a:t>nhất</a:t>
            </a:r>
            <a:r>
              <a:rPr lang="en-US" sz="2000" b="1" u="sng" dirty="0" smtClean="0">
                <a:solidFill>
                  <a:srgbClr val="0000CC"/>
                </a:solidFill>
                <a:latin typeface="Times New Roman" pitchFamily="18" charset="0"/>
                <a:cs typeface="Times New Roman" pitchFamily="18" charset="0"/>
              </a:rPr>
              <a:t> </a:t>
            </a:r>
            <a:r>
              <a:rPr lang="en-US" sz="2000" b="1" u="sng" dirty="0" err="1" smtClean="0">
                <a:solidFill>
                  <a:srgbClr val="0000CC"/>
                </a:solidFill>
                <a:latin typeface="Times New Roman" pitchFamily="18" charset="0"/>
                <a:cs typeface="Times New Roman" pitchFamily="18" charset="0"/>
              </a:rPr>
              <a:t>thế</a:t>
            </a:r>
            <a:r>
              <a:rPr lang="en-US" sz="2000" b="1" u="sng" dirty="0" smtClean="0">
                <a:solidFill>
                  <a:srgbClr val="0000CC"/>
                </a:solidFill>
                <a:latin typeface="Times New Roman" pitchFamily="18" charset="0"/>
                <a:cs typeface="Times New Roman" pitchFamily="18" charset="0"/>
              </a:rPr>
              <a:t> </a:t>
            </a:r>
            <a:r>
              <a:rPr lang="en-US" sz="2000" b="1" u="sng" dirty="0" err="1" smtClean="0">
                <a:solidFill>
                  <a:srgbClr val="0000CC"/>
                </a:solidFill>
                <a:latin typeface="Times New Roman" pitchFamily="18" charset="0"/>
                <a:cs typeface="Times New Roman" pitchFamily="18" charset="0"/>
              </a:rPr>
              <a:t>giới</a:t>
            </a:r>
            <a:r>
              <a:rPr lang="en-US" sz="2000" b="1" u="sng" dirty="0" smtClean="0">
                <a:solidFill>
                  <a:srgbClr val="0000CC"/>
                </a:solidFill>
                <a:latin typeface="Times New Roman" pitchFamily="18" charset="0"/>
                <a:cs typeface="Times New Roman" pitchFamily="18" charset="0"/>
              </a:rPr>
              <a:t> </a:t>
            </a:r>
            <a:r>
              <a:rPr lang="vi-VN" sz="2000" b="1" dirty="0" smtClean="0">
                <a:latin typeface="Times New Roman" pitchFamily="18" charset="0"/>
                <a:cs typeface="Times New Roman" pitchFamily="18" charset="0"/>
              </a:rPr>
              <a:t>dựa </a:t>
            </a:r>
            <a:r>
              <a:rPr lang="vi-VN" sz="2000" b="1" dirty="0">
                <a:latin typeface="Times New Roman" pitchFamily="18" charset="0"/>
                <a:cs typeface="Times New Roman" pitchFamily="18" charset="0"/>
              </a:rPr>
              <a:t>trên các yếu tố như </a:t>
            </a:r>
            <a:r>
              <a:rPr lang="vi-VN" sz="2000" b="1" dirty="0">
                <a:latin typeface="Times New Roman" pitchFamily="18" charset="0"/>
                <a:cs typeface="Times New Roman" pitchFamily="18" charset="0"/>
                <a:hlinkClick r:id="rId3" tooltip="Sức khỏe"/>
              </a:rPr>
              <a:t>sức khỏe</a:t>
            </a:r>
            <a:r>
              <a:rPr lang="vi-VN" sz="2000" b="1" dirty="0">
                <a:latin typeface="Times New Roman" pitchFamily="18" charset="0"/>
                <a:cs typeface="Times New Roman" pitchFamily="18" charset="0"/>
              </a:rPr>
              <a:t>, </a:t>
            </a:r>
            <a:r>
              <a:rPr lang="vi-VN" sz="2000" b="1" dirty="0">
                <a:latin typeface="Times New Roman" pitchFamily="18" charset="0"/>
                <a:cs typeface="Times New Roman" pitchFamily="18" charset="0"/>
                <a:hlinkClick r:id="rId4" tooltip="Tinh thần"/>
              </a:rPr>
              <a:t>tinh thần</a:t>
            </a:r>
            <a:r>
              <a:rPr lang="vi-VN" sz="2000" b="1" dirty="0">
                <a:latin typeface="Times New Roman" pitchFamily="18" charset="0"/>
                <a:cs typeface="Times New Roman" pitchFamily="18" charset="0"/>
              </a:rPr>
              <a:t>, </a:t>
            </a:r>
            <a:r>
              <a:rPr lang="vi-VN" sz="2000" b="1" dirty="0">
                <a:latin typeface="Times New Roman" pitchFamily="18" charset="0"/>
                <a:cs typeface="Times New Roman" pitchFamily="18" charset="0"/>
                <a:hlinkClick r:id="rId5" tooltip="Giáo dục"/>
              </a:rPr>
              <a:t>giáo dục</a:t>
            </a:r>
            <a:r>
              <a:rPr lang="vi-VN" sz="2000" b="1" dirty="0">
                <a:latin typeface="Times New Roman" pitchFamily="18" charset="0"/>
                <a:cs typeface="Times New Roman" pitchFamily="18" charset="0"/>
              </a:rPr>
              <a:t>, </a:t>
            </a:r>
            <a:r>
              <a:rPr lang="vi-VN" sz="2000" b="1" dirty="0">
                <a:latin typeface="Times New Roman" pitchFamily="18" charset="0"/>
                <a:cs typeface="Times New Roman" pitchFamily="18" charset="0"/>
                <a:hlinkClick r:id="rId6" tooltip="Môi trường"/>
              </a:rPr>
              <a:t>môi trường</a:t>
            </a:r>
            <a:r>
              <a:rPr lang="vi-VN" sz="2000" b="1" dirty="0">
                <a:latin typeface="Times New Roman" pitchFamily="18" charset="0"/>
                <a:cs typeface="Times New Roman" pitchFamily="18" charset="0"/>
              </a:rPr>
              <a:t>, </a:t>
            </a:r>
            <a:r>
              <a:rPr lang="vi-VN" sz="2000" b="1" u="sng" dirty="0">
                <a:solidFill>
                  <a:srgbClr val="0000CC"/>
                </a:solidFill>
                <a:latin typeface="Times New Roman" pitchFamily="18" charset="0"/>
                <a:cs typeface="Times New Roman" pitchFamily="18" charset="0"/>
              </a:rPr>
              <a:t>chất lượng quản </a:t>
            </a:r>
            <a:r>
              <a:rPr lang="vi-VN" sz="2000" b="1" u="sng" dirty="0" smtClean="0">
                <a:solidFill>
                  <a:srgbClr val="0000CC"/>
                </a:solidFill>
                <a:latin typeface="Times New Roman" pitchFamily="18" charset="0"/>
                <a:cs typeface="Times New Roman" pitchFamily="18" charset="0"/>
              </a:rPr>
              <a:t>lý</a:t>
            </a:r>
            <a:r>
              <a:rPr lang="vi-VN" sz="2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hlinkClick r:id="rId7" tooltip="Mức sống"/>
              </a:rPr>
              <a:t>mức </a:t>
            </a:r>
            <a:r>
              <a:rPr lang="vi-VN" sz="2000" b="1" dirty="0">
                <a:latin typeface="Times New Roman" pitchFamily="18" charset="0"/>
                <a:cs typeface="Times New Roman" pitchFamily="18" charset="0"/>
                <a:hlinkClick r:id="rId7" tooltip="Mức sống"/>
              </a:rPr>
              <a:t>sống</a:t>
            </a:r>
            <a:r>
              <a:rPr lang="vi-VN" sz="2000" b="1" dirty="0">
                <a:latin typeface="Times New Roman" pitchFamily="18" charset="0"/>
                <a:cs typeface="Times New Roman" pitchFamily="18" charset="0"/>
              </a:rPr>
              <a:t> và </a:t>
            </a:r>
            <a:r>
              <a:rPr lang="vi-VN" sz="2000" b="1" dirty="0">
                <a:latin typeface="Times New Roman" pitchFamily="18" charset="0"/>
                <a:cs typeface="Times New Roman" pitchFamily="18" charset="0"/>
                <a:hlinkClick r:id="rId8" tooltip="Chất lượng cuộc sống"/>
              </a:rPr>
              <a:t>chất lượng sống</a:t>
            </a:r>
            <a:r>
              <a:rPr lang="vi-VN" sz="2000" b="1" dirty="0">
                <a:latin typeface="Times New Roman" pitchFamily="18" charset="0"/>
                <a:cs typeface="Times New Roman" pitchFamily="18" charset="0"/>
              </a:rPr>
              <a:t> của người dân.</a:t>
            </a:r>
            <a:endParaRPr lang="vi-VN" sz="2000" b="1" dirty="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95813" y="4"/>
            <a:ext cx="5123799" cy="4572005"/>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7663" y="4"/>
            <a:ext cx="4987642" cy="4572005"/>
          </a:xfrm>
          <a:prstGeom prst="rect">
            <a:avLst/>
          </a:prstGeom>
        </p:spPr>
      </p:pic>
      <p:pic>
        <p:nvPicPr>
          <p:cNvPr id="7" name="Picture 8" descr="23"/>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8546" y="20360"/>
            <a:ext cx="1107919" cy="123102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246474" y="-1434"/>
            <a:ext cx="7443309" cy="971260"/>
          </a:xfrm>
          <a:prstGeom prst="rect">
            <a:avLst/>
          </a:prstGeom>
          <a:noFill/>
        </p:spPr>
        <p:txBody>
          <a:bodyPr wrap="none" lIns="91440" tIns="45720" rIns="91440" bIns="45720">
            <a:prstTxWarp prst="textChevronInverted">
              <a:avLst>
                <a:gd name="adj" fmla="val 97078"/>
              </a:avLst>
            </a:prstTxWarp>
            <a:spAutoFit/>
          </a:bodyPr>
          <a:lstStyle/>
          <a:p>
            <a:pPr algn="ctr"/>
            <a:r>
              <a:rPr lang="vi-VN" sz="5400" b="1" dirty="0">
                <a:solidFill>
                  <a:srgbClr val="FFFF00"/>
                </a:solidFill>
                <a:latin typeface="+mj-lt"/>
              </a:rPr>
              <a:t>Có thể </a:t>
            </a:r>
            <a:r>
              <a:rPr lang="vi-VN" sz="5400" b="1" dirty="0" smtClean="0">
                <a:solidFill>
                  <a:srgbClr val="FFFF00"/>
                </a:solidFill>
                <a:latin typeface="+mj-lt"/>
              </a:rPr>
              <a:t>em </a:t>
            </a:r>
            <a:r>
              <a:rPr lang="vi-VN" sz="5400" b="1" dirty="0">
                <a:solidFill>
                  <a:srgbClr val="FFFF00"/>
                </a:solidFill>
                <a:latin typeface="+mj-lt"/>
              </a:rPr>
              <a:t>chưa biết !!!</a:t>
            </a:r>
            <a:endParaRPr lang="en-US" sz="5400" b="1" cap="none" spc="50" dirty="0">
              <a:ln w="9525" cmpd="sng">
                <a:solidFill>
                  <a:schemeClr val="accent1"/>
                </a:solidFill>
                <a:prstDash val="solid"/>
              </a:ln>
              <a:solidFill>
                <a:srgbClr val="FFFF00"/>
              </a:solidFill>
              <a:latin typeface="+mj-lt"/>
            </a:endParaRPr>
          </a:p>
        </p:txBody>
      </p:sp>
    </p:spTree>
    <p:extLst>
      <p:ext uri="{BB962C8B-B14F-4D97-AF65-F5344CB8AC3E}">
        <p14:creationId xmlns:p14="http://schemas.microsoft.com/office/powerpoint/2010/main" val="2815148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343894"/>
            <a:ext cx="8458200" cy="1448639"/>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dirty="0" smtClean="0"/>
              <a:t>Ngày </a:t>
            </a:r>
            <a:r>
              <a:rPr lang="vi-VN" dirty="0"/>
              <a:t>20 tháng </a:t>
            </a:r>
            <a:r>
              <a:rPr lang="en-US" dirty="0">
                <a:latin typeface="Times New Roman" pitchFamily="18" charset="0"/>
                <a:cs typeface="Times New Roman" pitchFamily="18" charset="0"/>
              </a:rPr>
              <a:t>3</a:t>
            </a:r>
            <a:r>
              <a:rPr lang="vi-VN" dirty="0" smtClean="0"/>
              <a:t> hằng năm được Liên Hiệp Quốc chọn là </a:t>
            </a:r>
            <a:r>
              <a:rPr lang="vi-VN" b="1" dirty="0" smtClean="0">
                <a:solidFill>
                  <a:srgbClr val="FF0000"/>
                </a:solidFill>
              </a:rPr>
              <a:t>Ngày Quốc tế Hạnh phúc</a:t>
            </a:r>
            <a:endParaRPr lang="vi-VN" b="1" dirty="0">
              <a:solidFill>
                <a:srgbClr val="FF0000"/>
              </a:solidFill>
              <a:effectLst>
                <a:outerShdw blurRad="38100" dist="38100" dir="2700000" algn="tl">
                  <a:srgbClr val="000000">
                    <a:alpha val="43137"/>
                  </a:srgbClr>
                </a:outerShdw>
              </a:effectLst>
            </a:endParaRPr>
          </a:p>
        </p:txBody>
      </p:sp>
      <p:pic>
        <p:nvPicPr>
          <p:cNvPr id="6" name="Picture 8" descr="23"/>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546" y="117344"/>
            <a:ext cx="1107919" cy="12310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46474" y="-29146"/>
            <a:ext cx="7443309" cy="1172148"/>
          </a:xfrm>
          <a:prstGeom prst="rect">
            <a:avLst/>
          </a:prstGeom>
          <a:noFill/>
        </p:spPr>
        <p:txBody>
          <a:bodyPr wrap="none" lIns="91440" tIns="45720" rIns="91440" bIns="45720">
            <a:prstTxWarp prst="textChevronInverted">
              <a:avLst>
                <a:gd name="adj" fmla="val 97078"/>
              </a:avLst>
            </a:prstTxWarp>
            <a:spAutoFit/>
          </a:bodyPr>
          <a:lstStyle/>
          <a:p>
            <a:pPr algn="ctr"/>
            <a:r>
              <a:rPr lang="vi-VN" sz="5400" dirty="0">
                <a:solidFill>
                  <a:srgbClr val="FFFF00"/>
                </a:solidFill>
                <a:effectLst>
                  <a:outerShdw blurRad="38100" dist="38100" dir="2700000" algn="tl">
                    <a:srgbClr val="000000">
                      <a:alpha val="43137"/>
                    </a:srgbClr>
                  </a:outerShdw>
                </a:effectLst>
                <a:latin typeface="+mj-lt"/>
              </a:rPr>
              <a:t>Có thể </a:t>
            </a:r>
            <a:r>
              <a:rPr lang="vi-VN" sz="5400" dirty="0" smtClean="0">
                <a:solidFill>
                  <a:srgbClr val="FFFF00"/>
                </a:solidFill>
                <a:effectLst>
                  <a:outerShdw blurRad="38100" dist="38100" dir="2700000" algn="tl">
                    <a:srgbClr val="000000">
                      <a:alpha val="43137"/>
                    </a:srgbClr>
                  </a:outerShdw>
                </a:effectLst>
                <a:latin typeface="+mj-lt"/>
              </a:rPr>
              <a:t>em </a:t>
            </a:r>
            <a:r>
              <a:rPr lang="vi-VN" sz="5400" dirty="0">
                <a:solidFill>
                  <a:srgbClr val="FFFF00"/>
                </a:solidFill>
                <a:effectLst>
                  <a:outerShdw blurRad="38100" dist="38100" dir="2700000" algn="tl">
                    <a:srgbClr val="000000">
                      <a:alpha val="43137"/>
                    </a:srgbClr>
                  </a:outerShdw>
                </a:effectLst>
                <a:latin typeface="+mj-lt"/>
              </a:rPr>
              <a:t>chưa biết !!!</a:t>
            </a:r>
            <a:endParaRPr lang="en-US" sz="5400" b="1" cap="none" spc="50" dirty="0">
              <a:ln w="9525" cmpd="sng">
                <a:solidFill>
                  <a:schemeClr val="accent1"/>
                </a:solidFill>
                <a:prstDash val="solid"/>
              </a:ln>
              <a:solidFill>
                <a:srgbClr val="FFFF00"/>
              </a:solidFill>
              <a:effectLst>
                <a:outerShdw blurRad="38100" dist="38100" dir="2700000" algn="tl">
                  <a:srgbClr val="000000">
                    <a:alpha val="43137"/>
                  </a:srgbClr>
                </a:outerShdw>
              </a:effectLst>
              <a:latin typeface="+mj-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7" y="2898885"/>
            <a:ext cx="7731065" cy="4492515"/>
          </a:xfrm>
          <a:prstGeom prst="rect">
            <a:avLst/>
          </a:prstGeom>
        </p:spPr>
      </p:pic>
    </p:spTree>
    <p:extLst>
      <p:ext uri="{BB962C8B-B14F-4D97-AF65-F5344CB8AC3E}">
        <p14:creationId xmlns:p14="http://schemas.microsoft.com/office/powerpoint/2010/main" val="2698989951"/>
      </p:ext>
    </p:extLst>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txBox="1">
            <a:spLocks noChangeArrowheads="1"/>
          </p:cNvSpPr>
          <p:nvPr/>
        </p:nvSpPr>
        <p:spPr>
          <a:xfrm>
            <a:off x="762000" y="1870080"/>
            <a:ext cx="8229600" cy="49879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vi-VN" sz="2800" smtClean="0">
              <a:effectLst>
                <a:outerShdw blurRad="38100" dist="38100" dir="2700000" algn="tl">
                  <a:srgbClr val="FFFFFF"/>
                </a:outerShdw>
              </a:effectLst>
            </a:endParaRPr>
          </a:p>
          <a:p>
            <a:endParaRPr lang="en-US" altLang="vi-VN" sz="2800">
              <a:effectLst>
                <a:outerShdw blurRad="38100" dist="38100" dir="2700000" algn="tl">
                  <a:srgbClr val="FFFFFF"/>
                </a:outerShdw>
              </a:effectLst>
            </a:endParaRPr>
          </a:p>
        </p:txBody>
      </p:sp>
      <p:sp>
        <p:nvSpPr>
          <p:cNvPr id="5" name="Title 1"/>
          <p:cNvSpPr txBox="1">
            <a:spLocks/>
          </p:cNvSpPr>
          <p:nvPr/>
        </p:nvSpPr>
        <p:spPr>
          <a:xfrm>
            <a:off x="238989" y="304800"/>
            <a:ext cx="8839200" cy="17027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altLang="vi-VN" sz="3000" b="1" i="1" dirty="0">
                <a:solidFill>
                  <a:srgbClr val="0000FF"/>
                </a:solidFill>
                <a:latin typeface="Times New Roman" panose="02020603050405020304" pitchFamily="18" charset="0"/>
                <a:cs typeface="Times New Roman" panose="02020603050405020304" pitchFamily="18" charset="0"/>
              </a:rPr>
              <a:t> </a:t>
            </a:r>
            <a:r>
              <a:rPr lang="en-US" altLang="vi-VN" sz="3000" b="1" i="1" dirty="0" smtClean="0">
                <a:solidFill>
                  <a:srgbClr val="0000FF"/>
                </a:solidFill>
                <a:latin typeface="Times New Roman" panose="02020603050405020304" pitchFamily="18" charset="0"/>
                <a:cs typeface="Times New Roman" panose="02020603050405020304" pitchFamily="18" charset="0"/>
              </a:rPr>
              <a:t>   </a:t>
            </a:r>
            <a:r>
              <a:rPr lang="en-US" altLang="vi-VN" sz="3000" b="1" i="1" dirty="0" err="1" smtClean="0">
                <a:solidFill>
                  <a:srgbClr val="000099"/>
                </a:solidFill>
                <a:latin typeface="Times New Roman" panose="02020603050405020304" pitchFamily="18" charset="0"/>
                <a:cs typeface="Times New Roman" panose="02020603050405020304" pitchFamily="18" charset="0"/>
              </a:rPr>
              <a:t>Một</a:t>
            </a:r>
            <a:r>
              <a:rPr lang="en-US" altLang="vi-VN" sz="3000" b="1" i="1" dirty="0" smtClean="0">
                <a:solidFill>
                  <a:srgbClr val="000099"/>
                </a:solidFill>
                <a:latin typeface="Times New Roman" panose="02020603050405020304" pitchFamily="18" charset="0"/>
                <a:cs typeface="Times New Roman" panose="02020603050405020304" pitchFamily="18" charset="0"/>
              </a:rPr>
              <a:t> </a:t>
            </a:r>
            <a:r>
              <a:rPr lang="en-US" altLang="vi-VN" sz="3000" b="1" i="1" dirty="0" err="1" smtClean="0">
                <a:solidFill>
                  <a:srgbClr val="000099"/>
                </a:solidFill>
                <a:latin typeface="Times New Roman" panose="02020603050405020304" pitchFamily="18" charset="0"/>
                <a:cs typeface="Times New Roman" panose="02020603050405020304" pitchFamily="18" charset="0"/>
              </a:rPr>
              <a:t>số</a:t>
            </a:r>
            <a:r>
              <a:rPr lang="en-US" altLang="vi-VN" sz="3000" b="1" i="1" dirty="0" smtClean="0">
                <a:solidFill>
                  <a:srgbClr val="000099"/>
                </a:solidFill>
                <a:latin typeface="Times New Roman" panose="02020603050405020304" pitchFamily="18" charset="0"/>
                <a:cs typeface="Times New Roman" panose="02020603050405020304" pitchFamily="18" charset="0"/>
              </a:rPr>
              <a:t> </a:t>
            </a:r>
            <a:r>
              <a:rPr lang="en-US" altLang="vi-VN" sz="3000" b="1" i="1" dirty="0" err="1" smtClean="0">
                <a:solidFill>
                  <a:srgbClr val="000099"/>
                </a:solidFill>
                <a:latin typeface="Times New Roman" panose="02020603050405020304" pitchFamily="18" charset="0"/>
                <a:cs typeface="Times New Roman" panose="02020603050405020304" pitchFamily="18" charset="0"/>
              </a:rPr>
              <a:t>nguyên</a:t>
            </a:r>
            <a:r>
              <a:rPr lang="en-US" altLang="vi-VN" sz="3000" b="1" i="1" dirty="0" smtClean="0">
                <a:solidFill>
                  <a:srgbClr val="000099"/>
                </a:solidFill>
                <a:latin typeface="Times New Roman" panose="02020603050405020304" pitchFamily="18" charset="0"/>
                <a:cs typeface="Times New Roman" panose="02020603050405020304" pitchFamily="18" charset="0"/>
              </a:rPr>
              <a:t> </a:t>
            </a:r>
            <a:r>
              <a:rPr lang="en-US" altLang="vi-VN" sz="3000" b="1" i="1" dirty="0" err="1" smtClean="0">
                <a:solidFill>
                  <a:srgbClr val="000099"/>
                </a:solidFill>
                <a:latin typeface="Times New Roman" panose="02020603050405020304" pitchFamily="18" charset="0"/>
                <a:cs typeface="Times New Roman" panose="02020603050405020304" pitchFamily="18" charset="0"/>
              </a:rPr>
              <a:t>tắc</a:t>
            </a:r>
            <a:r>
              <a:rPr lang="en-US" altLang="vi-VN" sz="3000" b="1" i="1" dirty="0" smtClean="0">
                <a:solidFill>
                  <a:srgbClr val="000099"/>
                </a:solidFill>
                <a:latin typeface="Times New Roman" panose="02020603050405020304" pitchFamily="18" charset="0"/>
                <a:cs typeface="Times New Roman" panose="02020603050405020304" pitchFamily="18" charset="0"/>
              </a:rPr>
              <a:t> </a:t>
            </a:r>
            <a:r>
              <a:rPr lang="en-US" altLang="vi-VN" sz="3000" b="1" i="1" dirty="0" err="1" smtClean="0">
                <a:solidFill>
                  <a:srgbClr val="000099"/>
                </a:solidFill>
                <a:latin typeface="Times New Roman" panose="02020603050405020304" pitchFamily="18" charset="0"/>
                <a:cs typeface="Times New Roman" panose="02020603050405020304" pitchFamily="18" charset="0"/>
              </a:rPr>
              <a:t>sống</a:t>
            </a:r>
            <a:r>
              <a:rPr lang="en-US" altLang="vi-VN" sz="3000" b="1" i="1" dirty="0" smtClean="0">
                <a:solidFill>
                  <a:srgbClr val="000099"/>
                </a:solidFill>
                <a:latin typeface="Times New Roman" panose="02020603050405020304" pitchFamily="18" charset="0"/>
                <a:cs typeface="Times New Roman" panose="02020603050405020304" pitchFamily="18" charset="0"/>
              </a:rPr>
              <a:t> </a:t>
            </a:r>
            <a:r>
              <a:rPr lang="en-US" altLang="vi-VN" sz="3000" b="1" i="1" dirty="0" err="1" smtClean="0">
                <a:solidFill>
                  <a:srgbClr val="000099"/>
                </a:solidFill>
                <a:latin typeface="Times New Roman" panose="02020603050405020304" pitchFamily="18" charset="0"/>
                <a:cs typeface="Times New Roman" panose="02020603050405020304" pitchFamily="18" charset="0"/>
              </a:rPr>
              <a:t>giúp</a:t>
            </a:r>
            <a:r>
              <a:rPr lang="en-US" altLang="vi-VN" sz="3000" b="1" i="1" dirty="0" smtClean="0">
                <a:solidFill>
                  <a:srgbClr val="000099"/>
                </a:solidFill>
                <a:latin typeface="Times New Roman" panose="02020603050405020304" pitchFamily="18" charset="0"/>
                <a:cs typeface="Times New Roman" panose="02020603050405020304" pitchFamily="18" charset="0"/>
              </a:rPr>
              <a:t> </a:t>
            </a:r>
            <a:r>
              <a:rPr lang="en-US" altLang="vi-VN" sz="3000" b="1" i="1" dirty="0" err="1" smtClean="0">
                <a:solidFill>
                  <a:srgbClr val="000099"/>
                </a:solidFill>
                <a:latin typeface="Times New Roman" panose="02020603050405020304" pitchFamily="18" charset="0"/>
                <a:cs typeface="Times New Roman" panose="02020603050405020304" pitchFamily="18" charset="0"/>
              </a:rPr>
              <a:t>chúng</a:t>
            </a:r>
            <a:r>
              <a:rPr lang="en-US" altLang="vi-VN" sz="3000" b="1" i="1" dirty="0" smtClean="0">
                <a:solidFill>
                  <a:srgbClr val="000099"/>
                </a:solidFill>
                <a:latin typeface="Times New Roman" panose="02020603050405020304" pitchFamily="18" charset="0"/>
                <a:cs typeface="Times New Roman" panose="02020603050405020304" pitchFamily="18" charset="0"/>
              </a:rPr>
              <a:t> ta </a:t>
            </a:r>
            <a:r>
              <a:rPr lang="en-US" altLang="vi-VN" sz="3000" b="1" i="1" dirty="0" err="1" smtClean="0">
                <a:solidFill>
                  <a:srgbClr val="000099"/>
                </a:solidFill>
                <a:latin typeface="Times New Roman" panose="02020603050405020304" pitchFamily="18" charset="0"/>
                <a:cs typeface="Times New Roman" panose="02020603050405020304" pitchFamily="18" charset="0"/>
              </a:rPr>
              <a:t>hạnh</a:t>
            </a:r>
            <a:r>
              <a:rPr lang="en-US" altLang="vi-VN" sz="3000" b="1" i="1" dirty="0" smtClean="0">
                <a:solidFill>
                  <a:srgbClr val="000099"/>
                </a:solidFill>
                <a:latin typeface="Times New Roman" panose="02020603050405020304" pitchFamily="18" charset="0"/>
                <a:cs typeface="Times New Roman" panose="02020603050405020304" pitchFamily="18" charset="0"/>
              </a:rPr>
              <a:t> </a:t>
            </a:r>
            <a:r>
              <a:rPr lang="en-US" altLang="vi-VN" sz="3000" b="1" i="1" dirty="0" err="1" smtClean="0">
                <a:solidFill>
                  <a:srgbClr val="000099"/>
                </a:solidFill>
                <a:latin typeface="Times New Roman" panose="02020603050405020304" pitchFamily="18" charset="0"/>
                <a:cs typeface="Times New Roman" panose="02020603050405020304" pitchFamily="18" charset="0"/>
              </a:rPr>
              <a:t>phúc</a:t>
            </a:r>
            <a:r>
              <a:rPr lang="en-US" altLang="vi-VN" sz="3000" b="1" i="1" dirty="0" smtClean="0">
                <a:solidFill>
                  <a:srgbClr val="000099"/>
                </a:solidFill>
                <a:latin typeface="Times New Roman" panose="02020603050405020304" pitchFamily="18" charset="0"/>
                <a:cs typeface="Times New Roman" panose="02020603050405020304" pitchFamily="18" charset="0"/>
              </a:rPr>
              <a:t> :</a:t>
            </a:r>
          </a:p>
          <a:p>
            <a:pPr algn="just"/>
            <a:endParaRPr lang="vi-VN" sz="3000" b="1" i="1" dirty="0">
              <a:solidFill>
                <a:srgbClr val="000099"/>
              </a:solidFill>
              <a:latin typeface="Times New Roman" panose="02020603050405020304" pitchFamily="18" charset="0"/>
              <a:cs typeface="Times New Roman" panose="02020603050405020304" pitchFamily="18" charset="0"/>
            </a:endParaRPr>
          </a:p>
        </p:txBody>
      </p:sp>
      <p:sp>
        <p:nvSpPr>
          <p:cNvPr id="6" name="Rectangle 5"/>
          <p:cNvSpPr/>
          <p:nvPr/>
        </p:nvSpPr>
        <p:spPr>
          <a:xfrm>
            <a:off x="622371" y="1219200"/>
            <a:ext cx="8072437" cy="3246530"/>
          </a:xfrm>
          <a:prstGeom prst="rect">
            <a:avLst/>
          </a:prstGeom>
        </p:spPr>
        <p:txBody>
          <a:bodyPr wrap="square">
            <a:spAutoFit/>
          </a:bodyPr>
          <a:lstStyle/>
          <a:p>
            <a:pPr fontAlgn="base">
              <a:lnSpc>
                <a:spcPct val="150000"/>
              </a:lnSpc>
              <a:buFont typeface="+mj-lt"/>
              <a:buAutoNum type="arabicPeriod"/>
            </a:pPr>
            <a:r>
              <a:rPr lang="vi-VN" sz="2800" b="1" dirty="0" smtClean="0">
                <a:solidFill>
                  <a:srgbClr val="444444"/>
                </a:solidFill>
                <a:latin typeface="+mj-lt"/>
              </a:rPr>
              <a:t>Tập tha thứ.</a:t>
            </a:r>
            <a:endParaRPr lang="vi-VN" sz="2800" b="1" dirty="0">
              <a:solidFill>
                <a:srgbClr val="444444"/>
              </a:solidFill>
              <a:latin typeface="+mj-lt"/>
            </a:endParaRPr>
          </a:p>
          <a:p>
            <a:pPr fontAlgn="base">
              <a:lnSpc>
                <a:spcPct val="150000"/>
              </a:lnSpc>
              <a:buFont typeface="+mj-lt"/>
              <a:buAutoNum type="arabicPeriod"/>
            </a:pPr>
            <a:r>
              <a:rPr lang="vi-VN" sz="2800" b="1" dirty="0" smtClean="0">
                <a:solidFill>
                  <a:srgbClr val="444444"/>
                </a:solidFill>
                <a:latin typeface="+mj-lt"/>
              </a:rPr>
              <a:t> Bớt </a:t>
            </a:r>
            <a:r>
              <a:rPr lang="vi-VN" sz="2800" b="1" dirty="0">
                <a:solidFill>
                  <a:srgbClr val="444444"/>
                </a:solidFill>
                <a:latin typeface="+mj-lt"/>
              </a:rPr>
              <a:t>lo </a:t>
            </a:r>
            <a:r>
              <a:rPr lang="vi-VN" sz="2800" b="1" dirty="0" smtClean="0">
                <a:solidFill>
                  <a:srgbClr val="444444"/>
                </a:solidFill>
                <a:latin typeface="+mj-lt"/>
              </a:rPr>
              <a:t>lắng.</a:t>
            </a:r>
            <a:endParaRPr lang="vi-VN" sz="2800" b="1" dirty="0">
              <a:solidFill>
                <a:srgbClr val="444444"/>
              </a:solidFill>
              <a:latin typeface="+mj-lt"/>
            </a:endParaRPr>
          </a:p>
          <a:p>
            <a:pPr fontAlgn="base">
              <a:lnSpc>
                <a:spcPct val="150000"/>
              </a:lnSpc>
              <a:buFont typeface="+mj-lt"/>
              <a:buAutoNum type="arabicPeriod"/>
            </a:pPr>
            <a:r>
              <a:rPr lang="vi-VN" sz="2800" b="1" dirty="0" smtClean="0">
                <a:solidFill>
                  <a:srgbClr val="444444"/>
                </a:solidFill>
                <a:latin typeface="+mj-lt"/>
              </a:rPr>
              <a:t> Sống giản dị</a:t>
            </a:r>
            <a:endParaRPr lang="en-US" sz="2800" b="1" dirty="0" smtClean="0">
              <a:solidFill>
                <a:srgbClr val="444444"/>
              </a:solidFill>
              <a:latin typeface="+mj-lt"/>
            </a:endParaRPr>
          </a:p>
          <a:p>
            <a:pPr fontAlgn="base">
              <a:lnSpc>
                <a:spcPct val="150000"/>
              </a:lnSpc>
              <a:buFont typeface="+mj-lt"/>
              <a:buAutoNum type="arabicPeriod"/>
            </a:pPr>
            <a:r>
              <a:rPr lang="en-US" sz="2800" b="1" dirty="0">
                <a:solidFill>
                  <a:srgbClr val="444444"/>
                </a:solidFill>
                <a:latin typeface="+mj-lt"/>
                <a:cs typeface="Times New Roman" pitchFamily="18" charset="0"/>
              </a:rPr>
              <a:t> </a:t>
            </a:r>
            <a:r>
              <a:rPr lang="en-US" sz="2800" b="1" dirty="0" smtClean="0">
                <a:solidFill>
                  <a:srgbClr val="444444"/>
                </a:solidFill>
                <a:latin typeface="Times New Roman" pitchFamily="18" charset="0"/>
                <a:cs typeface="Times New Roman" pitchFamily="18" charset="0"/>
              </a:rPr>
              <a:t>Cho </a:t>
            </a:r>
            <a:r>
              <a:rPr lang="en-US" sz="2800" b="1" dirty="0" err="1" smtClean="0">
                <a:solidFill>
                  <a:srgbClr val="444444"/>
                </a:solidFill>
                <a:latin typeface="Times New Roman" pitchFamily="18" charset="0"/>
                <a:cs typeface="Times New Roman" pitchFamily="18" charset="0"/>
              </a:rPr>
              <a:t>đi</a:t>
            </a:r>
            <a:r>
              <a:rPr lang="en-US" sz="2800" b="1" dirty="0" smtClean="0">
                <a:solidFill>
                  <a:srgbClr val="444444"/>
                </a:solidFill>
                <a:latin typeface="Times New Roman" pitchFamily="18" charset="0"/>
                <a:cs typeface="Times New Roman" pitchFamily="18" charset="0"/>
              </a:rPr>
              <a:t> </a:t>
            </a:r>
            <a:r>
              <a:rPr lang="en-US" sz="2800" b="1" dirty="0" err="1" smtClean="0">
                <a:solidFill>
                  <a:srgbClr val="444444"/>
                </a:solidFill>
                <a:latin typeface="Times New Roman" pitchFamily="18" charset="0"/>
                <a:cs typeface="Times New Roman" pitchFamily="18" charset="0"/>
              </a:rPr>
              <a:t>nhiều</a:t>
            </a:r>
            <a:r>
              <a:rPr lang="en-US" sz="2800" b="1" dirty="0" smtClean="0">
                <a:solidFill>
                  <a:srgbClr val="444444"/>
                </a:solidFill>
                <a:latin typeface="Times New Roman" pitchFamily="18" charset="0"/>
                <a:cs typeface="Times New Roman" pitchFamily="18" charset="0"/>
              </a:rPr>
              <a:t> </a:t>
            </a:r>
            <a:r>
              <a:rPr lang="en-US" sz="2800" b="1" dirty="0" err="1" smtClean="0">
                <a:solidFill>
                  <a:srgbClr val="444444"/>
                </a:solidFill>
                <a:latin typeface="Times New Roman" pitchFamily="18" charset="0"/>
                <a:cs typeface="Times New Roman" pitchFamily="18" charset="0"/>
              </a:rPr>
              <a:t>hơn</a:t>
            </a:r>
            <a:r>
              <a:rPr lang="vi-VN" sz="2800" b="1" dirty="0" smtClean="0">
                <a:solidFill>
                  <a:srgbClr val="444444"/>
                </a:solidFill>
                <a:latin typeface="Times New Roman" pitchFamily="18" charset="0"/>
                <a:cs typeface="Times New Roman" pitchFamily="18" charset="0"/>
              </a:rPr>
              <a:t>.</a:t>
            </a:r>
          </a:p>
          <a:p>
            <a:pPr fontAlgn="base">
              <a:lnSpc>
                <a:spcPct val="150000"/>
              </a:lnSpc>
              <a:buFont typeface="+mj-lt"/>
              <a:buAutoNum type="arabicPeriod"/>
            </a:pPr>
            <a:r>
              <a:rPr lang="vi-VN" sz="2800" b="1" dirty="0" smtClean="0">
                <a:solidFill>
                  <a:srgbClr val="444444"/>
                </a:solidFill>
                <a:latin typeface="Times New Roman" pitchFamily="18" charset="0"/>
                <a:cs typeface="Times New Roman" pitchFamily="18" charset="0"/>
              </a:rPr>
              <a:t> </a:t>
            </a:r>
            <a:r>
              <a:rPr lang="en-US" sz="2800" b="1" dirty="0" err="1" smtClean="0">
                <a:solidFill>
                  <a:srgbClr val="444444"/>
                </a:solidFill>
                <a:latin typeface="Times New Roman" pitchFamily="18" charset="0"/>
                <a:cs typeface="Times New Roman" pitchFamily="18" charset="0"/>
              </a:rPr>
              <a:t>Đừng</a:t>
            </a:r>
            <a:r>
              <a:rPr lang="en-US" sz="2800" b="1" dirty="0" smtClean="0">
                <a:solidFill>
                  <a:srgbClr val="444444"/>
                </a:solidFill>
                <a:latin typeface="Times New Roman" pitchFamily="18" charset="0"/>
                <a:cs typeface="Times New Roman" pitchFamily="18" charset="0"/>
              </a:rPr>
              <a:t> </a:t>
            </a:r>
            <a:r>
              <a:rPr lang="en-US" sz="2800" b="1" dirty="0" err="1" smtClean="0">
                <a:solidFill>
                  <a:srgbClr val="444444"/>
                </a:solidFill>
                <a:latin typeface="Times New Roman" pitchFamily="18" charset="0"/>
                <a:cs typeface="Times New Roman" pitchFamily="18" charset="0"/>
              </a:rPr>
              <a:t>trông</a:t>
            </a:r>
            <a:r>
              <a:rPr lang="en-US" sz="2800" b="1" dirty="0" smtClean="0">
                <a:solidFill>
                  <a:srgbClr val="444444"/>
                </a:solidFill>
                <a:latin typeface="Times New Roman" pitchFamily="18" charset="0"/>
                <a:cs typeface="Times New Roman" pitchFamily="18" charset="0"/>
              </a:rPr>
              <a:t> </a:t>
            </a:r>
            <a:r>
              <a:rPr lang="en-US" sz="2800" b="1" dirty="0" err="1" smtClean="0">
                <a:solidFill>
                  <a:srgbClr val="444444"/>
                </a:solidFill>
                <a:latin typeface="Times New Roman" pitchFamily="18" charset="0"/>
                <a:cs typeface="Times New Roman" pitchFamily="18" charset="0"/>
              </a:rPr>
              <a:t>đợi</a:t>
            </a:r>
            <a:r>
              <a:rPr lang="en-US" sz="2800" b="1" dirty="0" smtClean="0">
                <a:solidFill>
                  <a:srgbClr val="444444"/>
                </a:solidFill>
                <a:latin typeface="Times New Roman" pitchFamily="18" charset="0"/>
                <a:cs typeface="Times New Roman" pitchFamily="18" charset="0"/>
              </a:rPr>
              <a:t> </a:t>
            </a:r>
            <a:r>
              <a:rPr lang="en-US" sz="2800" b="1" dirty="0" err="1" smtClean="0">
                <a:solidFill>
                  <a:srgbClr val="444444"/>
                </a:solidFill>
                <a:latin typeface="Times New Roman" pitchFamily="18" charset="0"/>
                <a:cs typeface="Times New Roman" pitchFamily="18" charset="0"/>
              </a:rPr>
              <a:t>quá</a:t>
            </a:r>
            <a:r>
              <a:rPr lang="en-US" sz="2800" b="1" dirty="0" smtClean="0">
                <a:solidFill>
                  <a:srgbClr val="444444"/>
                </a:solidFill>
                <a:latin typeface="Times New Roman" pitchFamily="18" charset="0"/>
                <a:cs typeface="Times New Roman" pitchFamily="18" charset="0"/>
              </a:rPr>
              <a:t> </a:t>
            </a:r>
            <a:r>
              <a:rPr lang="en-US" sz="2800" b="1" dirty="0" err="1" smtClean="0">
                <a:solidFill>
                  <a:srgbClr val="444444"/>
                </a:solidFill>
                <a:latin typeface="Times New Roman" pitchFamily="18" charset="0"/>
                <a:cs typeface="Times New Roman" pitchFamily="18" charset="0"/>
              </a:rPr>
              <a:t>nhiều</a:t>
            </a:r>
            <a:endParaRPr lang="vi-VN" sz="2800" b="1" i="0" dirty="0">
              <a:solidFill>
                <a:srgbClr val="444444"/>
              </a:solidFill>
              <a:effectLst/>
              <a:latin typeface="Times New Roman" pitchFamily="18" charset="0"/>
              <a:cs typeface="Times New Roman" pitchFamily="18" charset="0"/>
            </a:endParaRPr>
          </a:p>
        </p:txBody>
      </p:sp>
      <p:sp>
        <p:nvSpPr>
          <p:cNvPr id="7" name="Title 1"/>
          <p:cNvSpPr txBox="1">
            <a:spLocks/>
          </p:cNvSpPr>
          <p:nvPr/>
        </p:nvSpPr>
        <p:spPr>
          <a:xfrm>
            <a:off x="762000" y="4572000"/>
            <a:ext cx="7696200" cy="170277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altLang="vi-VN" sz="3000" b="1" i="1" dirty="0">
                <a:solidFill>
                  <a:srgbClr val="0000FF"/>
                </a:solidFill>
                <a:latin typeface="Times New Roman" panose="02020603050405020304" pitchFamily="18" charset="0"/>
                <a:cs typeface="Times New Roman" panose="02020603050405020304" pitchFamily="18" charset="0"/>
              </a:rPr>
              <a:t> </a:t>
            </a:r>
            <a:r>
              <a:rPr lang="en-US" altLang="vi-VN" sz="3000" b="1" i="1" dirty="0" smtClean="0">
                <a:solidFill>
                  <a:srgbClr val="0000FF"/>
                </a:solidFill>
                <a:latin typeface="Times New Roman" panose="02020603050405020304" pitchFamily="18" charset="0"/>
                <a:cs typeface="Times New Roman" panose="02020603050405020304" pitchFamily="18" charset="0"/>
              </a:rPr>
              <a:t>     </a:t>
            </a:r>
            <a:r>
              <a:rPr lang="en-US" altLang="vi-VN" sz="2800" b="1" i="1" dirty="0" err="1" smtClean="0">
                <a:solidFill>
                  <a:srgbClr val="000099"/>
                </a:solidFill>
                <a:latin typeface="Times New Roman" panose="02020603050405020304" pitchFamily="18" charset="0"/>
                <a:cs typeface="Times New Roman" panose="02020603050405020304" pitchFamily="18" charset="0"/>
              </a:rPr>
              <a:t>Người</a:t>
            </a:r>
            <a:r>
              <a:rPr lang="en-US" altLang="vi-VN" sz="2800" b="1" i="1" dirty="0" smtClean="0">
                <a:solidFill>
                  <a:srgbClr val="000099"/>
                </a:solidFill>
                <a:latin typeface="Times New Roman" panose="02020603050405020304" pitchFamily="18" charset="0"/>
                <a:cs typeface="Times New Roman" panose="02020603050405020304" pitchFamily="18" charset="0"/>
              </a:rPr>
              <a:t> </a:t>
            </a:r>
            <a:r>
              <a:rPr lang="en-US" altLang="vi-VN" sz="2800" b="1" i="1" dirty="0" err="1" smtClean="0">
                <a:solidFill>
                  <a:srgbClr val="FF0000"/>
                </a:solidFill>
                <a:latin typeface="Times New Roman" panose="02020603050405020304" pitchFamily="18" charset="0"/>
                <a:cs typeface="Times New Roman" panose="02020603050405020304" pitchFamily="18" charset="0"/>
              </a:rPr>
              <a:t>hạnh</a:t>
            </a:r>
            <a:r>
              <a:rPr lang="en-US" altLang="vi-VN" sz="2800" b="1" i="1" dirty="0" smtClean="0">
                <a:solidFill>
                  <a:srgbClr val="FF0000"/>
                </a:solidFill>
                <a:latin typeface="Times New Roman" panose="02020603050405020304" pitchFamily="18" charset="0"/>
                <a:cs typeface="Times New Roman" panose="02020603050405020304" pitchFamily="18" charset="0"/>
              </a:rPr>
              <a:t> </a:t>
            </a:r>
            <a:r>
              <a:rPr lang="en-US" altLang="vi-VN" sz="2800" b="1" i="1" dirty="0" err="1" smtClean="0">
                <a:solidFill>
                  <a:srgbClr val="FF0000"/>
                </a:solidFill>
                <a:latin typeface="Times New Roman" panose="02020603050405020304" pitchFamily="18" charset="0"/>
                <a:cs typeface="Times New Roman" panose="02020603050405020304" pitchFamily="18" charset="0"/>
              </a:rPr>
              <a:t>phúc</a:t>
            </a:r>
            <a:r>
              <a:rPr lang="en-US" altLang="vi-VN" sz="2800" b="1" i="1" dirty="0" smtClean="0">
                <a:solidFill>
                  <a:srgbClr val="FF0000"/>
                </a:solidFill>
                <a:latin typeface="Times New Roman" panose="02020603050405020304" pitchFamily="18" charset="0"/>
                <a:cs typeface="Times New Roman" panose="02020603050405020304" pitchFamily="18" charset="0"/>
              </a:rPr>
              <a:t> </a:t>
            </a:r>
            <a:r>
              <a:rPr lang="en-US" altLang="vi-VN" sz="2800" b="1" i="1" dirty="0" err="1" smtClean="0">
                <a:solidFill>
                  <a:srgbClr val="FF0000"/>
                </a:solidFill>
                <a:latin typeface="Times New Roman" panose="02020603050405020304" pitchFamily="18" charset="0"/>
                <a:cs typeface="Times New Roman" panose="02020603050405020304" pitchFamily="18" charset="0"/>
              </a:rPr>
              <a:t>nhất</a:t>
            </a:r>
            <a:r>
              <a:rPr lang="en-US" altLang="vi-VN" sz="2800" b="1" i="1" dirty="0" smtClean="0">
                <a:solidFill>
                  <a:srgbClr val="000099"/>
                </a:solidFill>
                <a:latin typeface="Times New Roman" panose="02020603050405020304" pitchFamily="18" charset="0"/>
                <a:cs typeface="Times New Roman" panose="02020603050405020304" pitchFamily="18" charset="0"/>
              </a:rPr>
              <a:t> </a:t>
            </a:r>
            <a:r>
              <a:rPr lang="en-US" altLang="vi-VN" sz="2800" b="1" i="1" dirty="0" err="1" smtClean="0">
                <a:solidFill>
                  <a:srgbClr val="000099"/>
                </a:solidFill>
                <a:latin typeface="Times New Roman" panose="02020603050405020304" pitchFamily="18" charset="0"/>
                <a:cs typeface="Times New Roman" panose="02020603050405020304" pitchFamily="18" charset="0"/>
              </a:rPr>
              <a:t>là</a:t>
            </a:r>
            <a:r>
              <a:rPr lang="en-US" altLang="vi-VN" sz="2800" b="1" i="1" dirty="0" smtClean="0">
                <a:solidFill>
                  <a:srgbClr val="000099"/>
                </a:solidFill>
                <a:latin typeface="Times New Roman" panose="02020603050405020304" pitchFamily="18" charset="0"/>
                <a:cs typeface="Times New Roman" panose="02020603050405020304" pitchFamily="18" charset="0"/>
              </a:rPr>
              <a:t> </a:t>
            </a:r>
            <a:r>
              <a:rPr lang="en-US" altLang="vi-VN" sz="2800" b="1" i="1" dirty="0" err="1" smtClean="0">
                <a:solidFill>
                  <a:srgbClr val="000099"/>
                </a:solidFill>
                <a:latin typeface="Times New Roman" panose="02020603050405020304" pitchFamily="18" charset="0"/>
                <a:cs typeface="Times New Roman" panose="02020603050405020304" pitchFamily="18" charset="0"/>
              </a:rPr>
              <a:t>người</a:t>
            </a:r>
            <a:r>
              <a:rPr lang="en-US" altLang="vi-VN" sz="2800" b="1" i="1" dirty="0" smtClean="0">
                <a:solidFill>
                  <a:srgbClr val="000099"/>
                </a:solidFill>
                <a:latin typeface="Times New Roman" panose="02020603050405020304" pitchFamily="18" charset="0"/>
                <a:cs typeface="Times New Roman" panose="02020603050405020304" pitchFamily="18" charset="0"/>
              </a:rPr>
              <a:t> </a:t>
            </a:r>
            <a:r>
              <a:rPr lang="en-US" altLang="vi-VN" sz="2800" b="1" i="1" dirty="0" err="1" smtClean="0">
                <a:solidFill>
                  <a:srgbClr val="FF0000"/>
                </a:solidFill>
                <a:latin typeface="Times New Roman" panose="02020603050405020304" pitchFamily="18" charset="0"/>
                <a:cs typeface="Times New Roman" panose="02020603050405020304" pitchFamily="18" charset="0"/>
              </a:rPr>
              <a:t>mang</a:t>
            </a:r>
            <a:r>
              <a:rPr lang="en-US" altLang="vi-VN" sz="2800" b="1" i="1" dirty="0" smtClean="0">
                <a:solidFill>
                  <a:srgbClr val="FF0000"/>
                </a:solidFill>
                <a:latin typeface="Times New Roman" panose="02020603050405020304" pitchFamily="18" charset="0"/>
                <a:cs typeface="Times New Roman" panose="02020603050405020304" pitchFamily="18" charset="0"/>
              </a:rPr>
              <a:t> </a:t>
            </a:r>
            <a:r>
              <a:rPr lang="en-US" altLang="vi-VN" sz="2800" b="1" i="1" dirty="0" err="1" smtClean="0">
                <a:solidFill>
                  <a:srgbClr val="FF0000"/>
                </a:solidFill>
                <a:latin typeface="Times New Roman" panose="02020603050405020304" pitchFamily="18" charset="0"/>
                <a:cs typeface="Times New Roman" panose="02020603050405020304" pitchFamily="18" charset="0"/>
              </a:rPr>
              <a:t>đến</a:t>
            </a:r>
            <a:r>
              <a:rPr lang="en-US" altLang="vi-VN" sz="2800" b="1" i="1" dirty="0" smtClean="0">
                <a:solidFill>
                  <a:srgbClr val="FF0000"/>
                </a:solidFill>
                <a:latin typeface="Times New Roman" panose="02020603050405020304" pitchFamily="18" charset="0"/>
                <a:cs typeface="Times New Roman" panose="02020603050405020304" pitchFamily="18" charset="0"/>
              </a:rPr>
              <a:t> </a:t>
            </a:r>
            <a:r>
              <a:rPr lang="en-US" altLang="vi-VN" sz="2800" b="1" i="1" dirty="0" err="1" smtClean="0">
                <a:solidFill>
                  <a:srgbClr val="FF0000"/>
                </a:solidFill>
                <a:latin typeface="Times New Roman" panose="02020603050405020304" pitchFamily="18" charset="0"/>
                <a:cs typeface="Times New Roman" panose="02020603050405020304" pitchFamily="18" charset="0"/>
              </a:rPr>
              <a:t>hạnh</a:t>
            </a:r>
            <a:r>
              <a:rPr lang="en-US" altLang="vi-VN" sz="2800" b="1" i="1" dirty="0" smtClean="0">
                <a:solidFill>
                  <a:srgbClr val="FF0000"/>
                </a:solidFill>
                <a:latin typeface="Times New Roman" panose="02020603050405020304" pitchFamily="18" charset="0"/>
                <a:cs typeface="Times New Roman" panose="02020603050405020304" pitchFamily="18" charset="0"/>
              </a:rPr>
              <a:t> </a:t>
            </a:r>
            <a:r>
              <a:rPr lang="en-US" altLang="vi-VN" sz="2800" b="1" i="1" dirty="0" err="1" smtClean="0">
                <a:solidFill>
                  <a:srgbClr val="FF0000"/>
                </a:solidFill>
                <a:latin typeface="Times New Roman" panose="02020603050405020304" pitchFamily="18" charset="0"/>
                <a:cs typeface="Times New Roman" panose="02020603050405020304" pitchFamily="18" charset="0"/>
              </a:rPr>
              <a:t>phúc</a:t>
            </a:r>
            <a:r>
              <a:rPr lang="en-US" altLang="vi-VN" sz="2800" b="1" i="1" dirty="0" smtClean="0">
                <a:solidFill>
                  <a:srgbClr val="FF0000"/>
                </a:solidFill>
                <a:latin typeface="Times New Roman" panose="02020603050405020304" pitchFamily="18" charset="0"/>
                <a:cs typeface="Times New Roman" panose="02020603050405020304" pitchFamily="18" charset="0"/>
              </a:rPr>
              <a:t> </a:t>
            </a:r>
            <a:r>
              <a:rPr lang="en-US" altLang="vi-VN" sz="2800" b="1" i="1" dirty="0" err="1" smtClean="0">
                <a:solidFill>
                  <a:srgbClr val="FF0000"/>
                </a:solidFill>
                <a:latin typeface="Times New Roman" panose="02020603050405020304" pitchFamily="18" charset="0"/>
                <a:cs typeface="Times New Roman" panose="02020603050405020304" pitchFamily="18" charset="0"/>
              </a:rPr>
              <a:t>cho</a:t>
            </a:r>
            <a:r>
              <a:rPr lang="en-US" altLang="vi-VN" sz="2800" b="1" i="1" dirty="0" smtClean="0">
                <a:solidFill>
                  <a:srgbClr val="FF0000"/>
                </a:solidFill>
                <a:latin typeface="Times New Roman" panose="02020603050405020304" pitchFamily="18" charset="0"/>
                <a:cs typeface="Times New Roman" panose="02020603050405020304" pitchFamily="18" charset="0"/>
              </a:rPr>
              <a:t> </a:t>
            </a:r>
            <a:r>
              <a:rPr lang="en-US" altLang="vi-VN" sz="2800" b="1" i="1" dirty="0" err="1" smtClean="0">
                <a:solidFill>
                  <a:srgbClr val="FF0000"/>
                </a:solidFill>
                <a:latin typeface="Times New Roman" panose="02020603050405020304" pitchFamily="18" charset="0"/>
                <a:cs typeface="Times New Roman" panose="02020603050405020304" pitchFamily="18" charset="0"/>
              </a:rPr>
              <a:t>nhiều</a:t>
            </a:r>
            <a:r>
              <a:rPr lang="en-US" altLang="vi-VN" sz="2800" b="1" i="1" dirty="0" smtClean="0">
                <a:solidFill>
                  <a:srgbClr val="FF0000"/>
                </a:solidFill>
                <a:latin typeface="Times New Roman" panose="02020603050405020304" pitchFamily="18" charset="0"/>
                <a:cs typeface="Times New Roman" panose="02020603050405020304" pitchFamily="18" charset="0"/>
              </a:rPr>
              <a:t> </a:t>
            </a:r>
            <a:r>
              <a:rPr lang="en-US" altLang="vi-VN" sz="2800" b="1" i="1" dirty="0" err="1" smtClean="0">
                <a:solidFill>
                  <a:srgbClr val="FF0000"/>
                </a:solidFill>
                <a:latin typeface="Times New Roman" panose="02020603050405020304" pitchFamily="18" charset="0"/>
                <a:cs typeface="Times New Roman" panose="02020603050405020304" pitchFamily="18" charset="0"/>
              </a:rPr>
              <a:t>người</a:t>
            </a:r>
            <a:r>
              <a:rPr lang="en-US" altLang="vi-VN" sz="2800" b="1" i="1" dirty="0" smtClean="0">
                <a:solidFill>
                  <a:srgbClr val="FF0000"/>
                </a:solidFill>
                <a:latin typeface="Times New Roman" panose="02020603050405020304" pitchFamily="18" charset="0"/>
                <a:cs typeface="Times New Roman" panose="02020603050405020304" pitchFamily="18" charset="0"/>
              </a:rPr>
              <a:t> </a:t>
            </a:r>
            <a:r>
              <a:rPr lang="en-US" altLang="vi-VN" sz="2800" b="1" i="1" dirty="0" err="1" smtClean="0">
                <a:solidFill>
                  <a:srgbClr val="FF0000"/>
                </a:solidFill>
                <a:latin typeface="Times New Roman" panose="02020603050405020304" pitchFamily="18" charset="0"/>
                <a:cs typeface="Times New Roman" panose="02020603050405020304" pitchFamily="18" charset="0"/>
              </a:rPr>
              <a:t>nhất</a:t>
            </a:r>
            <a:r>
              <a:rPr lang="en-US" altLang="vi-VN" sz="2800" b="1" i="1" dirty="0" smtClean="0">
                <a:solidFill>
                  <a:srgbClr val="FF0000"/>
                </a:solidFill>
                <a:latin typeface="Times New Roman" panose="02020603050405020304" pitchFamily="18" charset="0"/>
                <a:cs typeface="Times New Roman" panose="02020603050405020304" pitchFamily="18" charset="0"/>
              </a:rPr>
              <a:t>.</a:t>
            </a:r>
          </a:p>
          <a:p>
            <a:pPr algn="just"/>
            <a:endParaRPr lang="vi-VN" sz="3000" b="1" i="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8795610"/>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PCPV\AppData\Local\Temp\Rar$DIa0.518\hanh-phu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4" y="260351"/>
            <a:ext cx="82804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1331928" y="6165851"/>
            <a:ext cx="6696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dirty="0" err="1">
                <a:solidFill>
                  <a:srgbClr val="0000FF"/>
                </a:solidFill>
                <a:latin typeface="Times New Roman" pitchFamily="18" charset="0"/>
              </a:rPr>
              <a:t>Em</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có</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nhận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xét</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gì</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về</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bức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hình</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trên</a:t>
            </a:r>
            <a:r>
              <a:rPr lang="en-US" sz="2800" b="1" dirty="0">
                <a:solidFill>
                  <a:srgbClr val="0000FF"/>
                </a:solidFill>
                <a:latin typeface="Times New Roman" pitchFamily="18" charset="0"/>
              </a:rPr>
              <a:t>?</a:t>
            </a:r>
          </a:p>
        </p:txBody>
      </p:sp>
    </p:spTree>
    <p:extLst>
      <p:ext uri="{BB962C8B-B14F-4D97-AF65-F5344CB8AC3E}">
        <p14:creationId xmlns:p14="http://schemas.microsoft.com/office/powerpoint/2010/main" val="1185201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1219200" y="2667000"/>
            <a:ext cx="7096835" cy="2057400"/>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LUYỆN TỪ VÀ CÂU </a:t>
            </a:r>
            <a:endPar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a:p>
            <a:pPr algn="ctr"/>
            <a:r>
              <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LỚP </a:t>
            </a:r>
            <a:r>
              <a:rPr lang="en-US" sz="36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5</a:t>
            </a:r>
          </a:p>
          <a:p>
            <a:pPr algn="ctr"/>
            <a:r>
              <a:rPr lang="en-US" sz="3600" b="1" kern="10" dirty="0" smtClean="0">
                <a:ln w="9525">
                  <a:solidFill>
                    <a:srgbClr val="008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TỔNG KẾT VỐN TỪ</a:t>
            </a:r>
            <a:endParaRPr lang="en-US" sz="3600" b="1" kern="10" dirty="0">
              <a:ln w="9525">
                <a:solidFill>
                  <a:srgbClr val="008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2052" name="WordArt 16"/>
          <p:cNvSpPr>
            <a:spLocks noChangeArrowheads="1" noChangeShapeType="1" noTextEdit="1"/>
          </p:cNvSpPr>
          <p:nvPr/>
        </p:nvSpPr>
        <p:spPr bwMode="auto">
          <a:xfrm>
            <a:off x="1937177" y="381000"/>
            <a:ext cx="6867847" cy="685800"/>
          </a:xfrm>
          <a:prstGeom prst="rect">
            <a:avLst/>
          </a:prstGeom>
        </p:spPr>
        <p:txBody>
          <a:bodyPr wrap="none" fromWordArt="1">
            <a:prstTxWarp prst="textPlain">
              <a:avLst>
                <a:gd name="adj" fmla="val 50000"/>
              </a:avLst>
            </a:prstTxWarp>
          </a:bodyPr>
          <a:lstStyle/>
          <a:p>
            <a:pPr algn="ctr"/>
            <a:r>
              <a:rPr lang="vi-VN" sz="3600" b="1" kern="1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TRƯỜNG TIỂU HỌC MỸ ĐỨC I</a:t>
            </a:r>
            <a:endParaRPr lang="en-US" sz="3600" b="1" kern="1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2053"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p:spPr>
        <p:txBody>
          <a:bodyPr wrap="none" anchor="ctr"/>
          <a:lstStyle/>
          <a:p>
            <a:endParaRPr lang="vi-VN" altLang="en-US">
              <a:latin typeface="Times New Roman" pitchFamily="18" charset="0"/>
            </a:endParaRPr>
          </a:p>
        </p:txBody>
      </p:sp>
      <p:pic>
        <p:nvPicPr>
          <p:cNvPr id="2054" name="Picture 1"/>
          <p:cNvPicPr>
            <a:picLocks noChangeAspect="1"/>
          </p:cNvPicPr>
          <p:nvPr/>
        </p:nvPicPr>
        <p:blipFill>
          <a:blip r:embed="rId3"/>
          <a:srcRect/>
          <a:stretch>
            <a:fillRect/>
          </a:stretch>
        </p:blipFill>
        <p:spPr bwMode="auto">
          <a:xfrm>
            <a:off x="81164" y="122238"/>
            <a:ext cx="1741430" cy="23161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84138" y="914400"/>
            <a:ext cx="9059862" cy="3970338"/>
          </a:xfrm>
          <a:prstGeom prst="rect">
            <a:avLst/>
          </a:prstGeom>
          <a:noFill/>
          <a:ln>
            <a:noFill/>
          </a:ln>
          <a:effectLs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eaLnBrk="1" hangingPunct="1">
              <a:spcBef>
                <a:spcPct val="50000"/>
              </a:spcBef>
              <a:buFont typeface="Wingdings" pitchFamily="2" charset="2"/>
              <a:buChar char="v"/>
              <a:defRPr/>
            </a:pP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1: </a:t>
            </a:r>
            <a:r>
              <a:rPr lang="en-US" sz="2800" b="1" dirty="0" err="1" smtClean="0">
                <a:solidFill>
                  <a:srgbClr val="0000FF"/>
                </a:solidFill>
                <a:latin typeface="Times New Roman" pitchFamily="18" charset="0"/>
                <a:cs typeface="Times New Roman" pitchFamily="18" charset="0"/>
              </a:rPr>
              <a:t>Liệt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kê</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từ</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ngữ</a:t>
            </a:r>
            <a:r>
              <a:rPr lang="en-US" sz="2800" b="1" dirty="0" smtClean="0">
                <a:solidFill>
                  <a:srgbClr val="0000FF"/>
                </a:solidFill>
                <a:latin typeface="Times New Roman" pitchFamily="18" charset="0"/>
                <a:cs typeface="Times New Roman" pitchFamily="18" charset="0"/>
              </a:rPr>
              <a:t>:</a:t>
            </a:r>
          </a:p>
          <a:p>
            <a:pPr marL="0" indent="0" eaLnBrk="1" hangingPunct="1">
              <a:spcBef>
                <a:spcPts val="0"/>
              </a:spcBef>
              <a:buFontTx/>
              <a:buAutoNum type="alphaLcPeriod"/>
              <a:defRPr/>
            </a:pP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Chỉ</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những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người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đình</a:t>
            </a:r>
            <a:r>
              <a:rPr lang="en-US" sz="2800" b="1" dirty="0" smtClean="0">
                <a:solidFill>
                  <a:srgbClr val="0000FF"/>
                </a:solidFill>
                <a:latin typeface="Times New Roman" pitchFamily="18" charset="0"/>
                <a:cs typeface="Times New Roman" pitchFamily="18" charset="0"/>
              </a:rPr>
              <a:t>. </a:t>
            </a:r>
          </a:p>
          <a:p>
            <a:pPr marL="0" indent="0" eaLnBrk="1" hangingPunct="1">
              <a:spcBef>
                <a:spcPts val="0"/>
              </a:spcBef>
              <a:defRPr/>
            </a:pPr>
            <a:r>
              <a:rPr lang="en-US" sz="2800" b="1" dirty="0" smtClean="0">
                <a:solidFill>
                  <a:srgbClr val="FF3300"/>
                </a:solidFill>
                <a:latin typeface="Times New Roman" pitchFamily="18" charset="0"/>
                <a:cs typeface="Times New Roman" pitchFamily="18" charset="0"/>
              </a:rPr>
              <a:t>M: Cha, </a:t>
            </a:r>
            <a:r>
              <a:rPr lang="en-US" sz="2800" b="1" dirty="0" err="1" smtClean="0">
                <a:solidFill>
                  <a:srgbClr val="FF3300"/>
                </a:solidFill>
                <a:latin typeface="Times New Roman" pitchFamily="18" charset="0"/>
                <a:cs typeface="Times New Roman" pitchFamily="18" charset="0"/>
              </a:rPr>
              <a:t>chú</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dì</a:t>
            </a:r>
            <a:r>
              <a:rPr lang="en-US" sz="2800" b="1" dirty="0" smtClean="0">
                <a:solidFill>
                  <a:srgbClr val="0000FF"/>
                </a:solidFill>
                <a:latin typeface="Times New Roman" pitchFamily="18" charset="0"/>
                <a:cs typeface="Times New Roman" pitchFamily="18" charset="0"/>
              </a:rPr>
              <a:t>…</a:t>
            </a:r>
          </a:p>
          <a:p>
            <a:pPr marL="0" indent="0" eaLnBrk="1" hangingPunct="1">
              <a:spcBef>
                <a:spcPts val="0"/>
              </a:spcBef>
              <a:defRPr/>
            </a:pPr>
            <a:r>
              <a:rPr lang="en-US" sz="2800" b="1" dirty="0" smtClean="0">
                <a:solidFill>
                  <a:srgbClr val="0000FF"/>
                </a:solidFill>
                <a:latin typeface="Times New Roman" pitchFamily="18" charset="0"/>
                <a:cs typeface="Times New Roman" pitchFamily="18" charset="0"/>
              </a:rPr>
              <a:t>b. </a:t>
            </a:r>
            <a:r>
              <a:rPr lang="en-US" sz="2800" b="1" dirty="0" err="1" smtClean="0">
                <a:solidFill>
                  <a:srgbClr val="0000FF"/>
                </a:solidFill>
                <a:latin typeface="Times New Roman" pitchFamily="18" charset="0"/>
                <a:cs typeface="Times New Roman" pitchFamily="18" charset="0"/>
              </a:rPr>
              <a:t>Chỉ</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những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người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gũi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em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trong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trường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r>
              <a:rPr lang="en-US" sz="2800" b="1" dirty="0" smtClean="0">
                <a:solidFill>
                  <a:srgbClr val="0000FF"/>
                </a:solidFill>
                <a:latin typeface="Times New Roman" pitchFamily="18" charset="0"/>
                <a:cs typeface="Times New Roman" pitchFamily="18" charset="0"/>
              </a:rPr>
              <a:t>:</a:t>
            </a:r>
          </a:p>
          <a:p>
            <a:pPr marL="0" indent="0" eaLnBrk="1" hangingPunct="1">
              <a:spcBef>
                <a:spcPts val="0"/>
              </a:spcBef>
              <a:defRPr/>
            </a:pPr>
            <a:r>
              <a:rPr lang="en-US" sz="2800" b="1" dirty="0" smtClean="0">
                <a:solidFill>
                  <a:srgbClr val="FF3300"/>
                </a:solidFill>
                <a:latin typeface="Times New Roman" pitchFamily="18" charset="0"/>
                <a:cs typeface="Times New Roman" pitchFamily="18" charset="0"/>
              </a:rPr>
              <a:t>M: </a:t>
            </a:r>
            <a:r>
              <a:rPr lang="en-US" sz="2800" b="1" dirty="0" err="1" smtClean="0">
                <a:solidFill>
                  <a:srgbClr val="FF3300"/>
                </a:solidFill>
                <a:latin typeface="Times New Roman" pitchFamily="18" charset="0"/>
                <a:cs typeface="Times New Roman" pitchFamily="18" charset="0"/>
              </a:rPr>
              <a:t>Thầy</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giáo</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bạn</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bè</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lớp</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trưởng</a:t>
            </a:r>
            <a:r>
              <a:rPr lang="en-US" sz="2800" b="1" dirty="0" smtClean="0">
                <a:solidFill>
                  <a:srgbClr val="FF3300"/>
                </a:solidFill>
                <a:latin typeface="Times New Roman" pitchFamily="18" charset="0"/>
                <a:cs typeface="Times New Roman" pitchFamily="18" charset="0"/>
              </a:rPr>
              <a:t>…</a:t>
            </a:r>
          </a:p>
          <a:p>
            <a:pPr marL="0" indent="0" eaLnBrk="1" hangingPunct="1">
              <a:spcBef>
                <a:spcPts val="0"/>
              </a:spcBef>
              <a:defRPr/>
            </a:pPr>
            <a:r>
              <a:rPr lang="en-US" sz="2800" b="1" dirty="0" smtClean="0">
                <a:solidFill>
                  <a:srgbClr val="0000FF"/>
                </a:solidFill>
                <a:latin typeface="Times New Roman" pitchFamily="18" charset="0"/>
                <a:cs typeface="Times New Roman" pitchFamily="18" charset="0"/>
              </a:rPr>
              <a:t>c. </a:t>
            </a:r>
            <a:r>
              <a:rPr lang="en-US" sz="2800" b="1" dirty="0" err="1" smtClean="0">
                <a:solidFill>
                  <a:srgbClr val="0000FF"/>
                </a:solidFill>
                <a:latin typeface="Times New Roman" pitchFamily="18" charset="0"/>
                <a:cs typeface="Times New Roman" pitchFamily="18" charset="0"/>
              </a:rPr>
              <a:t>Chỉ</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nhau</a:t>
            </a:r>
            <a:r>
              <a:rPr lang="en-US" sz="2800" b="1" dirty="0" smtClean="0">
                <a:solidFill>
                  <a:srgbClr val="0000FF"/>
                </a:solidFill>
                <a:latin typeface="Times New Roman" pitchFamily="18" charset="0"/>
                <a:cs typeface="Times New Roman" pitchFamily="18" charset="0"/>
              </a:rPr>
              <a:t>. </a:t>
            </a:r>
          </a:p>
          <a:p>
            <a:pPr marL="0" indent="0" eaLnBrk="1" hangingPunct="1">
              <a:spcBef>
                <a:spcPts val="0"/>
              </a:spcBef>
              <a:defRPr/>
            </a:pPr>
            <a:r>
              <a:rPr lang="en-US" sz="2800" b="1" dirty="0" smtClean="0">
                <a:solidFill>
                  <a:srgbClr val="FF3300"/>
                </a:solidFill>
                <a:latin typeface="Times New Roman" pitchFamily="18" charset="0"/>
                <a:cs typeface="Times New Roman" pitchFamily="18" charset="0"/>
              </a:rPr>
              <a:t>M: </a:t>
            </a:r>
            <a:r>
              <a:rPr lang="en-US" sz="2800" b="1" dirty="0" err="1" smtClean="0">
                <a:solidFill>
                  <a:srgbClr val="FF3300"/>
                </a:solidFill>
                <a:latin typeface="Times New Roman" pitchFamily="18" charset="0"/>
                <a:cs typeface="Times New Roman" pitchFamily="18" charset="0"/>
              </a:rPr>
              <a:t>Công</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nhân</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nông</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dân</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hoạ</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sĩ</a:t>
            </a:r>
            <a:r>
              <a:rPr lang="en-US" sz="2800" b="1" dirty="0" smtClean="0">
                <a:solidFill>
                  <a:srgbClr val="FF3300"/>
                </a:solidFill>
                <a:latin typeface="Times New Roman" pitchFamily="18" charset="0"/>
                <a:cs typeface="Times New Roman" pitchFamily="18" charset="0"/>
              </a:rPr>
              <a:t>…</a:t>
            </a:r>
          </a:p>
          <a:p>
            <a:pPr marL="0" indent="0" eaLnBrk="1" hangingPunct="1">
              <a:spcBef>
                <a:spcPts val="0"/>
              </a:spcBef>
              <a:defRPr/>
            </a:pPr>
            <a:r>
              <a:rPr lang="en-US" sz="2800" b="1" dirty="0" smtClean="0">
                <a:solidFill>
                  <a:srgbClr val="0000FF"/>
                </a:solidFill>
                <a:latin typeface="Times New Roman" pitchFamily="18" charset="0"/>
                <a:cs typeface="Times New Roman" pitchFamily="18" charset="0"/>
              </a:rPr>
              <a:t>d. </a:t>
            </a:r>
            <a:r>
              <a:rPr lang="en-US" sz="2800" b="1" dirty="0" err="1" smtClean="0">
                <a:solidFill>
                  <a:srgbClr val="0000FF"/>
                </a:solidFill>
                <a:latin typeface="Times New Roman" pitchFamily="18" charset="0"/>
                <a:cs typeface="Times New Roman" pitchFamily="18" charset="0"/>
              </a:rPr>
              <a:t>Chỉ</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tộc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anh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em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nước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ta</a:t>
            </a:r>
            <a:r>
              <a:rPr lang="en-US" sz="2800" b="1" dirty="0" smtClean="0">
                <a:solidFill>
                  <a:srgbClr val="0000FF"/>
                </a:solidFill>
                <a:latin typeface="Times New Roman" pitchFamily="18" charset="0"/>
                <a:cs typeface="Times New Roman" pitchFamily="18" charset="0"/>
              </a:rPr>
              <a:t>.</a:t>
            </a:r>
          </a:p>
          <a:p>
            <a:pPr marL="0" indent="0" eaLnBrk="1" hangingPunct="1">
              <a:spcBef>
                <a:spcPts val="0"/>
              </a:spcBef>
              <a:defRPr/>
            </a:pPr>
            <a:r>
              <a:rPr lang="en-US" sz="2800" b="1" dirty="0" smtClean="0">
                <a:solidFill>
                  <a:srgbClr val="FF3300"/>
                </a:solidFill>
                <a:latin typeface="Times New Roman" pitchFamily="18" charset="0"/>
                <a:cs typeface="Times New Roman" pitchFamily="18" charset="0"/>
              </a:rPr>
              <a:t>M: </a:t>
            </a:r>
            <a:r>
              <a:rPr lang="en-US" sz="2800" b="1" dirty="0" err="1" smtClean="0">
                <a:solidFill>
                  <a:srgbClr val="FF3300"/>
                </a:solidFill>
                <a:latin typeface="Times New Roman" pitchFamily="18" charset="0"/>
                <a:cs typeface="Times New Roman" pitchFamily="18" charset="0"/>
              </a:rPr>
              <a:t>Ba-na</a:t>
            </a:r>
            <a:r>
              <a:rPr lang="en-US" sz="2800" b="1" dirty="0" smtClean="0">
                <a:solidFill>
                  <a:srgbClr val="FF3300"/>
                </a:solidFill>
                <a:latin typeface="Times New Roman" pitchFamily="18" charset="0"/>
                <a:cs typeface="Times New Roman" pitchFamily="18" charset="0"/>
              </a:rPr>
              <a:t>, </a:t>
            </a:r>
            <a:r>
              <a:rPr lang="en-US" sz="2800" b="1" dirty="0" err="1" smtClean="0">
                <a:solidFill>
                  <a:srgbClr val="FF3300"/>
                </a:solidFill>
                <a:latin typeface="Times New Roman" pitchFamily="18" charset="0"/>
                <a:cs typeface="Times New Roman" pitchFamily="18" charset="0"/>
              </a:rPr>
              <a:t>Kinh</a:t>
            </a:r>
            <a:r>
              <a:rPr lang="en-US" sz="2800" b="1" dirty="0" smtClean="0">
                <a:solidFill>
                  <a:srgbClr val="FF3300"/>
                </a:solidFill>
                <a:latin typeface="Times New Roman" pitchFamily="18" charset="0"/>
                <a:cs typeface="Times New Roman" pitchFamily="18" charset="0"/>
              </a:rPr>
              <a:t>…</a:t>
            </a:r>
          </a:p>
        </p:txBody>
      </p:sp>
      <p:sp>
        <p:nvSpPr>
          <p:cNvPr id="2051" name="Rectangle 36"/>
          <p:cNvSpPr>
            <a:spLocks noChangeArrowheads="1"/>
          </p:cNvSpPr>
          <p:nvPr/>
        </p:nvSpPr>
        <p:spPr bwMode="auto">
          <a:xfrm>
            <a:off x="0" y="25400"/>
            <a:ext cx="9144000" cy="6832600"/>
          </a:xfrm>
          <a:prstGeom prst="rect">
            <a:avLst/>
          </a:prstGeom>
          <a:noFill/>
          <a:ln w="57150">
            <a:pattFill prst="sphere">
              <a:fgClr>
                <a:srgbClr val="0000FF"/>
              </a:fgClr>
              <a:bgClr>
                <a:srgbClr val="FF0000"/>
              </a:bgClr>
            </a:pattFill>
            <a:miter lim="800000"/>
            <a:headEnd/>
            <a:tailEnd/>
          </a:ln>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ox(in)">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18" name="Group 62"/>
          <p:cNvGraphicFramePr>
            <a:graphicFrameLocks noGrp="1"/>
          </p:cNvGraphicFramePr>
          <p:nvPr/>
        </p:nvGraphicFramePr>
        <p:xfrm>
          <a:off x="152400" y="622300"/>
          <a:ext cx="8839200" cy="6159500"/>
        </p:xfrm>
        <a:graphic>
          <a:graphicData uri="http://schemas.openxmlformats.org/drawingml/2006/table">
            <a:tbl>
              <a:tblPr/>
              <a:tblGrid>
                <a:gridCol w="3124200"/>
                <a:gridCol w="5715000"/>
              </a:tblGrid>
              <a:tr h="9779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0000FF"/>
                          </a:solidFill>
                          <a:effectLst/>
                          <a:latin typeface="Times New Roman" panose="02020603050405020304" pitchFamily="18" charset="0"/>
                        </a:rPr>
                        <a:t>a) </a:t>
                      </a:r>
                      <a:r>
                        <a:rPr kumimoji="0" lang="en-US" sz="2600" b="1" i="0" u="none" strike="noStrike" cap="none" normalizeH="0" baseline="0" dirty="0" err="1" smtClean="0">
                          <a:ln>
                            <a:noFill/>
                          </a:ln>
                          <a:solidFill>
                            <a:srgbClr val="0000FF"/>
                          </a:solidFill>
                          <a:effectLst/>
                          <a:latin typeface="Times New Roman" panose="02020603050405020304" pitchFamily="18" charset="0"/>
                        </a:rPr>
                        <a:t>Chỉ</a:t>
                      </a:r>
                      <a:r>
                        <a:rPr kumimoji="0" lang="en-US" sz="2600" b="1" i="0" u="none" strike="noStrike" cap="none" normalizeH="0" baseline="0" dirty="0" smtClean="0">
                          <a:ln>
                            <a:noFill/>
                          </a:ln>
                          <a:solidFill>
                            <a:srgbClr val="0000FF"/>
                          </a:solidFill>
                          <a:effectLst/>
                          <a:latin typeface="Times New Roman" panose="02020603050405020304" pitchFamily="18" charset="0"/>
                        </a:rPr>
                        <a:t> </a:t>
                      </a:r>
                      <a:r>
                        <a:rPr kumimoji="0" lang="en-US" sz="2600" b="1" i="0" u="none" strike="noStrike" cap="none" normalizeH="0" baseline="0" dirty="0" err="1" smtClean="0">
                          <a:ln>
                            <a:noFill/>
                          </a:ln>
                          <a:solidFill>
                            <a:srgbClr val="0000FF"/>
                          </a:solidFill>
                          <a:effectLst/>
                          <a:latin typeface="Times New Roman" panose="02020603050405020304" pitchFamily="18" charset="0"/>
                        </a:rPr>
                        <a:t>những</a:t>
                      </a:r>
                      <a:r>
                        <a:rPr kumimoji="0" lang="en-US" sz="2600" b="1" i="0" u="none" strike="noStrike" cap="none" normalizeH="0" baseline="0" dirty="0" smtClean="0">
                          <a:ln>
                            <a:noFill/>
                          </a:ln>
                          <a:solidFill>
                            <a:srgbClr val="0000FF"/>
                          </a:solidFill>
                          <a:effectLst/>
                          <a:latin typeface="Times New Roman" panose="02020603050405020304" pitchFamily="18" charset="0"/>
                        </a:rPr>
                        <a:t> </a:t>
                      </a:r>
                      <a:r>
                        <a:rPr kumimoji="0" lang="en-US" sz="2600" b="1" i="0" u="none" strike="noStrike" cap="none" normalizeH="0" baseline="0" dirty="0" err="1" smtClean="0">
                          <a:ln>
                            <a:noFill/>
                          </a:ln>
                          <a:solidFill>
                            <a:srgbClr val="0000FF"/>
                          </a:solidFill>
                          <a:effectLst/>
                          <a:latin typeface="Times New Roman" panose="02020603050405020304" pitchFamily="18" charset="0"/>
                        </a:rPr>
                        <a:t>người</a:t>
                      </a:r>
                      <a:r>
                        <a:rPr kumimoji="0" lang="en-US" sz="2600" b="1" i="0" u="none" strike="noStrike" cap="none" normalizeH="0" baseline="0" dirty="0" smtClean="0">
                          <a:ln>
                            <a:noFill/>
                          </a:ln>
                          <a:solidFill>
                            <a:srgbClr val="0000FF"/>
                          </a:solidFill>
                          <a:effectLst/>
                          <a:latin typeface="Times New Roman" panose="02020603050405020304" pitchFamily="18" charset="0"/>
                        </a:rPr>
                        <a:t> </a:t>
                      </a:r>
                      <a:r>
                        <a:rPr kumimoji="0" lang="en-US" sz="2600" b="1" i="0" u="none" strike="noStrike" cap="none" normalizeH="0" baseline="0" dirty="0" err="1" smtClean="0">
                          <a:ln>
                            <a:noFill/>
                          </a:ln>
                          <a:solidFill>
                            <a:srgbClr val="0000FF"/>
                          </a:solidFill>
                          <a:effectLst/>
                          <a:latin typeface="Times New Roman" panose="02020603050405020304" pitchFamily="18" charset="0"/>
                        </a:rPr>
                        <a:t>thân</a:t>
                      </a:r>
                      <a:r>
                        <a:rPr kumimoji="0" lang="en-US" sz="2600" b="1" i="0" u="none" strike="noStrike" cap="none" normalizeH="0" baseline="0" dirty="0" smtClean="0">
                          <a:ln>
                            <a:noFill/>
                          </a:ln>
                          <a:solidFill>
                            <a:srgbClr val="0000FF"/>
                          </a:solidFill>
                          <a:effectLst/>
                          <a:latin typeface="Times New Roman" panose="02020603050405020304" pitchFamily="18" charset="0"/>
                        </a:rPr>
                        <a:t> </a:t>
                      </a:r>
                      <a:r>
                        <a:rPr kumimoji="0" lang="en-US" sz="2600" b="1" i="0" u="none" strike="noStrike" cap="none" normalizeH="0" baseline="0" dirty="0" err="1" smtClean="0">
                          <a:ln>
                            <a:noFill/>
                          </a:ln>
                          <a:solidFill>
                            <a:srgbClr val="0000FF"/>
                          </a:solidFill>
                          <a:effectLst/>
                          <a:latin typeface="Times New Roman" panose="02020603050405020304" pitchFamily="18" charset="0"/>
                        </a:rPr>
                        <a:t>trong</a:t>
                      </a:r>
                      <a:r>
                        <a:rPr kumimoji="0" lang="en-US" sz="2600" b="1" i="0" u="none" strike="noStrike" cap="none" normalizeH="0" baseline="0" dirty="0" smtClean="0">
                          <a:ln>
                            <a:noFill/>
                          </a:ln>
                          <a:solidFill>
                            <a:srgbClr val="0000FF"/>
                          </a:solidFill>
                          <a:effectLst/>
                          <a:latin typeface="Times New Roman" panose="02020603050405020304" pitchFamily="18" charset="0"/>
                        </a:rPr>
                        <a:t> </a:t>
                      </a:r>
                      <a:r>
                        <a:rPr kumimoji="0" lang="en-US" sz="2600" b="1" i="0" u="none" strike="noStrike" cap="none" normalizeH="0" baseline="0" dirty="0" err="1" smtClean="0">
                          <a:ln>
                            <a:noFill/>
                          </a:ln>
                          <a:solidFill>
                            <a:srgbClr val="0000FF"/>
                          </a:solidFill>
                          <a:effectLst/>
                          <a:latin typeface="Times New Roman" panose="02020603050405020304" pitchFamily="18" charset="0"/>
                        </a:rPr>
                        <a:t>gia</a:t>
                      </a:r>
                      <a:r>
                        <a:rPr kumimoji="0" lang="en-US" sz="2600" b="1" i="0" u="none" strike="noStrike" cap="none" normalizeH="0" baseline="0" dirty="0" smtClean="0">
                          <a:ln>
                            <a:noFill/>
                          </a:ln>
                          <a:solidFill>
                            <a:srgbClr val="0000FF"/>
                          </a:solidFill>
                          <a:effectLst/>
                          <a:latin typeface="Times New Roman" panose="02020603050405020304" pitchFamily="18" charset="0"/>
                        </a:rPr>
                        <a:t> </a:t>
                      </a:r>
                      <a:r>
                        <a:rPr kumimoji="0" lang="en-US" sz="2600" b="1" i="0" u="none" strike="noStrike" cap="none" normalizeH="0" baseline="0" dirty="0" err="1" smtClean="0">
                          <a:ln>
                            <a:noFill/>
                          </a:ln>
                          <a:solidFill>
                            <a:srgbClr val="0000FF"/>
                          </a:solidFill>
                          <a:effectLst/>
                          <a:latin typeface="Times New Roman" panose="02020603050405020304" pitchFamily="18" charset="0"/>
                        </a:rPr>
                        <a:t>đình</a:t>
                      </a:r>
                      <a:endParaRPr kumimoji="0" lang="en-US" sz="2600" b="1" i="0" u="none" strike="noStrike" cap="none" normalizeH="0" baseline="0" dirty="0" smtClean="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00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FF0000"/>
                          </a:solidFill>
                          <a:effectLst/>
                          <a:latin typeface="Times New Roman" panose="02020603050405020304" pitchFamily="18" charset="0"/>
                        </a:rPr>
                        <a:t>b) </a:t>
                      </a:r>
                      <a:r>
                        <a:rPr kumimoji="0" lang="en-US" sz="2600" b="1" i="0" u="none" strike="noStrike" cap="none" normalizeH="0" baseline="0" dirty="0" err="1" smtClean="0">
                          <a:ln>
                            <a:noFill/>
                          </a:ln>
                          <a:solidFill>
                            <a:srgbClr val="FF0000"/>
                          </a:solidFill>
                          <a:effectLst/>
                          <a:latin typeface="Times New Roman" panose="02020603050405020304" pitchFamily="18" charset="0"/>
                        </a:rPr>
                        <a:t>Chỉ</a:t>
                      </a:r>
                      <a:r>
                        <a:rPr kumimoji="0" lang="en-US" sz="2600" b="1" i="0" u="none" strike="noStrike" cap="none" normalizeH="0" baseline="0" dirty="0" smtClean="0">
                          <a:ln>
                            <a:noFill/>
                          </a:ln>
                          <a:solidFill>
                            <a:srgbClr val="FF0000"/>
                          </a:solidFill>
                          <a:effectLst/>
                          <a:latin typeface="Times New Roman" panose="02020603050405020304" pitchFamily="18" charset="0"/>
                        </a:rPr>
                        <a:t> </a:t>
                      </a:r>
                      <a:r>
                        <a:rPr kumimoji="0" lang="en-US" sz="2600" b="1" i="0" u="none" strike="noStrike" cap="none" normalizeH="0" baseline="0" dirty="0" err="1" smtClean="0">
                          <a:ln>
                            <a:noFill/>
                          </a:ln>
                          <a:solidFill>
                            <a:srgbClr val="FF0000"/>
                          </a:solidFill>
                          <a:effectLst/>
                          <a:latin typeface="Times New Roman" panose="02020603050405020304" pitchFamily="18" charset="0"/>
                        </a:rPr>
                        <a:t>những</a:t>
                      </a:r>
                      <a:r>
                        <a:rPr kumimoji="0" lang="en-US" sz="2600" b="1" i="0" u="none" strike="noStrike" cap="none" normalizeH="0" baseline="0" dirty="0" smtClean="0">
                          <a:ln>
                            <a:noFill/>
                          </a:ln>
                          <a:solidFill>
                            <a:srgbClr val="FF0000"/>
                          </a:solidFill>
                          <a:effectLst/>
                          <a:latin typeface="Times New Roman" panose="02020603050405020304" pitchFamily="18" charset="0"/>
                        </a:rPr>
                        <a:t> </a:t>
                      </a:r>
                      <a:r>
                        <a:rPr kumimoji="0" lang="en-US" sz="2600" b="1" i="0" u="none" strike="noStrike" cap="none" normalizeH="0" baseline="0" dirty="0" err="1" smtClean="0">
                          <a:ln>
                            <a:noFill/>
                          </a:ln>
                          <a:solidFill>
                            <a:srgbClr val="FF0000"/>
                          </a:solidFill>
                          <a:effectLst/>
                          <a:latin typeface="Times New Roman" panose="02020603050405020304" pitchFamily="18" charset="0"/>
                        </a:rPr>
                        <a:t>người</a:t>
                      </a:r>
                      <a:r>
                        <a:rPr kumimoji="0" lang="en-US" sz="2600" b="1" i="0" u="none" strike="noStrike" cap="none" normalizeH="0" baseline="0" dirty="0" smtClean="0">
                          <a:ln>
                            <a:noFill/>
                          </a:ln>
                          <a:solidFill>
                            <a:srgbClr val="FF0000"/>
                          </a:solidFill>
                          <a:effectLst/>
                          <a:latin typeface="Times New Roman" panose="02020603050405020304" pitchFamily="18" charset="0"/>
                        </a:rPr>
                        <a:t> </a:t>
                      </a:r>
                      <a:r>
                        <a:rPr kumimoji="0" lang="en-US" sz="2600" b="1" i="0" u="none" strike="noStrike" cap="none" normalizeH="0" baseline="0" dirty="0" err="1" smtClean="0">
                          <a:ln>
                            <a:noFill/>
                          </a:ln>
                          <a:solidFill>
                            <a:srgbClr val="FF0000"/>
                          </a:solidFill>
                          <a:effectLst/>
                          <a:latin typeface="Times New Roman" panose="02020603050405020304" pitchFamily="18" charset="0"/>
                        </a:rPr>
                        <a:t>gần</a:t>
                      </a:r>
                      <a:r>
                        <a:rPr kumimoji="0" lang="en-US" sz="2600" b="1" i="0" u="none" strike="noStrike" cap="none" normalizeH="0" baseline="0" dirty="0" smtClean="0">
                          <a:ln>
                            <a:noFill/>
                          </a:ln>
                          <a:solidFill>
                            <a:srgbClr val="FF0000"/>
                          </a:solidFill>
                          <a:effectLst/>
                          <a:latin typeface="Times New Roman" panose="02020603050405020304" pitchFamily="18" charset="0"/>
                        </a:rPr>
                        <a:t> </a:t>
                      </a:r>
                      <a:r>
                        <a:rPr kumimoji="0" lang="en-US" sz="2600" b="1" i="0" u="none" strike="noStrike" cap="none" normalizeH="0" baseline="0" dirty="0" err="1" smtClean="0">
                          <a:ln>
                            <a:noFill/>
                          </a:ln>
                          <a:solidFill>
                            <a:srgbClr val="FF0000"/>
                          </a:solidFill>
                          <a:effectLst/>
                          <a:latin typeface="Times New Roman" panose="02020603050405020304" pitchFamily="18" charset="0"/>
                        </a:rPr>
                        <a:t>gũi</a:t>
                      </a:r>
                      <a:r>
                        <a:rPr kumimoji="0" lang="en-US" sz="2600" b="1" i="0" u="none" strike="noStrike" cap="none" normalizeH="0" baseline="0" dirty="0" smtClean="0">
                          <a:ln>
                            <a:noFill/>
                          </a:ln>
                          <a:solidFill>
                            <a:srgbClr val="FF0000"/>
                          </a:solidFill>
                          <a:effectLst/>
                          <a:latin typeface="Times New Roman" panose="02020603050405020304" pitchFamily="18" charset="0"/>
                        </a:rPr>
                        <a:t> </a:t>
                      </a:r>
                      <a:r>
                        <a:rPr kumimoji="0" lang="en-US" sz="2600" b="1" i="0" u="none" strike="noStrike" cap="none" normalizeH="0" baseline="0" dirty="0" err="1" smtClean="0">
                          <a:ln>
                            <a:noFill/>
                          </a:ln>
                          <a:solidFill>
                            <a:srgbClr val="FF0000"/>
                          </a:solidFill>
                          <a:effectLst/>
                          <a:latin typeface="Times New Roman" panose="02020603050405020304" pitchFamily="18" charset="0"/>
                        </a:rPr>
                        <a:t>em</a:t>
                      </a:r>
                      <a:r>
                        <a:rPr kumimoji="0" lang="en-US" sz="2600" b="1" i="0" u="none" strike="noStrike" cap="none" normalizeH="0" baseline="0" dirty="0" smtClean="0">
                          <a:ln>
                            <a:noFill/>
                          </a:ln>
                          <a:solidFill>
                            <a:srgbClr val="FF0000"/>
                          </a:solidFill>
                          <a:effectLst/>
                          <a:latin typeface="Times New Roman" panose="02020603050405020304" pitchFamily="18" charset="0"/>
                        </a:rPr>
                        <a:t> </a:t>
                      </a:r>
                      <a:r>
                        <a:rPr kumimoji="0" lang="en-US" sz="2600" b="1" i="0" u="none" strike="noStrike" cap="none" normalizeH="0" baseline="0" dirty="0" err="1" smtClean="0">
                          <a:ln>
                            <a:noFill/>
                          </a:ln>
                          <a:solidFill>
                            <a:srgbClr val="FF0000"/>
                          </a:solidFill>
                          <a:effectLst/>
                          <a:latin typeface="Times New Roman" panose="02020603050405020304" pitchFamily="18" charset="0"/>
                        </a:rPr>
                        <a:t>trong</a:t>
                      </a:r>
                      <a:r>
                        <a:rPr kumimoji="0" lang="en-US" sz="2600" b="1" i="0" u="none" strike="noStrike" cap="none" normalizeH="0" baseline="0" dirty="0" smtClean="0">
                          <a:ln>
                            <a:noFill/>
                          </a:ln>
                          <a:solidFill>
                            <a:srgbClr val="FF0000"/>
                          </a:solidFill>
                          <a:effectLst/>
                          <a:latin typeface="Times New Roman" panose="02020603050405020304" pitchFamily="18" charset="0"/>
                        </a:rPr>
                        <a:t> </a:t>
                      </a:r>
                      <a:r>
                        <a:rPr kumimoji="0" lang="en-US" sz="2600" b="1" i="0" u="none" strike="noStrike" cap="none" normalizeH="0" baseline="0" dirty="0" err="1" smtClean="0">
                          <a:ln>
                            <a:noFill/>
                          </a:ln>
                          <a:solidFill>
                            <a:srgbClr val="FF0000"/>
                          </a:solidFill>
                          <a:effectLst/>
                          <a:latin typeface="Times New Roman" panose="02020603050405020304" pitchFamily="18" charset="0"/>
                        </a:rPr>
                        <a:t>trường</a:t>
                      </a:r>
                      <a:r>
                        <a:rPr kumimoji="0" lang="en-US" sz="2600" b="1" i="0" u="none" strike="noStrike" cap="none" normalizeH="0" baseline="0" dirty="0" smtClean="0">
                          <a:ln>
                            <a:noFill/>
                          </a:ln>
                          <a:solidFill>
                            <a:srgbClr val="FF0000"/>
                          </a:solidFill>
                          <a:effectLst/>
                          <a:latin typeface="Times New Roman" panose="02020603050405020304" pitchFamily="18" charset="0"/>
                        </a:rPr>
                        <a:t> </a:t>
                      </a:r>
                      <a:r>
                        <a:rPr kumimoji="0" lang="en-US" sz="2600" b="1" i="0" u="none" strike="noStrike" cap="none" normalizeH="0" baseline="0" dirty="0" err="1" smtClean="0">
                          <a:ln>
                            <a:noFill/>
                          </a:ln>
                          <a:solidFill>
                            <a:srgbClr val="FF0000"/>
                          </a:solidFill>
                          <a:effectLst/>
                          <a:latin typeface="Times New Roman" panose="02020603050405020304" pitchFamily="18" charset="0"/>
                        </a:rPr>
                        <a:t>học</a:t>
                      </a:r>
                      <a:endParaRPr kumimoji="0" lang="en-US" sz="2600" b="1" i="0" u="none" strike="noStrike" cap="none" normalizeH="0" baseline="0" dirty="0" smtClean="0">
                        <a:ln>
                          <a:noFill/>
                        </a:ln>
                        <a:solidFill>
                          <a:srgbClr val="FF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57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accent2"/>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rgbClr val="0000FF"/>
                          </a:solidFill>
                          <a:effectLst/>
                          <a:latin typeface="Times New Roman" panose="02020603050405020304" pitchFamily="18" charset="0"/>
                        </a:rPr>
                        <a:t>c) </a:t>
                      </a:r>
                      <a:r>
                        <a:rPr kumimoji="0" lang="en-US" sz="2600" b="1" i="0" u="none" strike="noStrike" cap="none" normalizeH="0" baseline="0" dirty="0" err="1" smtClean="0">
                          <a:ln>
                            <a:noFill/>
                          </a:ln>
                          <a:solidFill>
                            <a:srgbClr val="0000FF"/>
                          </a:solidFill>
                          <a:effectLst/>
                          <a:latin typeface="Times New Roman" panose="02020603050405020304" pitchFamily="18" charset="0"/>
                        </a:rPr>
                        <a:t>Chỉ</a:t>
                      </a:r>
                      <a:r>
                        <a:rPr kumimoji="0" lang="en-US" sz="2600" b="1" i="0" u="none" strike="noStrike" cap="none" normalizeH="0" baseline="0" dirty="0" smtClean="0">
                          <a:ln>
                            <a:noFill/>
                          </a:ln>
                          <a:solidFill>
                            <a:srgbClr val="0000FF"/>
                          </a:solidFill>
                          <a:effectLst/>
                          <a:latin typeface="Times New Roman" panose="02020603050405020304" pitchFamily="18" charset="0"/>
                        </a:rPr>
                        <a:t> </a:t>
                      </a:r>
                      <a:r>
                        <a:rPr kumimoji="0" lang="en-US" sz="2600" b="1" i="0" u="none" strike="noStrike" cap="none" normalizeH="0" baseline="0" dirty="0" err="1" smtClean="0">
                          <a:ln>
                            <a:noFill/>
                          </a:ln>
                          <a:solidFill>
                            <a:srgbClr val="0000FF"/>
                          </a:solidFill>
                          <a:effectLst/>
                          <a:latin typeface="Times New Roman" panose="02020603050405020304" pitchFamily="18" charset="0"/>
                        </a:rPr>
                        <a:t>các</a:t>
                      </a:r>
                      <a:r>
                        <a:rPr kumimoji="0" lang="en-US" sz="2600" b="1" i="0" u="none" strike="noStrike" cap="none" normalizeH="0" baseline="0" dirty="0" smtClean="0">
                          <a:ln>
                            <a:noFill/>
                          </a:ln>
                          <a:solidFill>
                            <a:srgbClr val="0000FF"/>
                          </a:solidFill>
                          <a:effectLst/>
                          <a:latin typeface="Times New Roman" panose="02020603050405020304" pitchFamily="18" charset="0"/>
                        </a:rPr>
                        <a:t> </a:t>
                      </a:r>
                      <a:r>
                        <a:rPr kumimoji="0" lang="en-US" sz="2600" b="1" i="0" u="none" strike="noStrike" cap="none" normalizeH="0" baseline="0" dirty="0" err="1" smtClean="0">
                          <a:ln>
                            <a:noFill/>
                          </a:ln>
                          <a:solidFill>
                            <a:srgbClr val="0000FF"/>
                          </a:solidFill>
                          <a:effectLst/>
                          <a:latin typeface="Times New Roman" panose="02020603050405020304" pitchFamily="18" charset="0"/>
                        </a:rPr>
                        <a:t>nghề</a:t>
                      </a:r>
                      <a:r>
                        <a:rPr kumimoji="0" lang="en-US" sz="2600" b="1" i="0" u="none" strike="noStrike" cap="none" normalizeH="0" baseline="0" dirty="0" smtClean="0">
                          <a:ln>
                            <a:noFill/>
                          </a:ln>
                          <a:solidFill>
                            <a:srgbClr val="0000FF"/>
                          </a:solidFill>
                          <a:effectLst/>
                          <a:latin typeface="Times New Roman" panose="02020603050405020304" pitchFamily="18" charset="0"/>
                        </a:rPr>
                        <a:t> </a:t>
                      </a:r>
                      <a:r>
                        <a:rPr kumimoji="0" lang="en-US" sz="2600" b="1" i="0" u="none" strike="noStrike" cap="none" normalizeH="0" baseline="0" dirty="0" err="1" smtClean="0">
                          <a:ln>
                            <a:noFill/>
                          </a:ln>
                          <a:solidFill>
                            <a:srgbClr val="0000FF"/>
                          </a:solidFill>
                          <a:effectLst/>
                          <a:latin typeface="Times New Roman" panose="02020603050405020304" pitchFamily="18" charset="0"/>
                        </a:rPr>
                        <a:t>nghiệp</a:t>
                      </a:r>
                      <a:r>
                        <a:rPr kumimoji="0" lang="en-US" sz="2600" b="1" i="0" u="none" strike="noStrike" cap="none" normalizeH="0" baseline="0" dirty="0" smtClean="0">
                          <a:ln>
                            <a:noFill/>
                          </a:ln>
                          <a:solidFill>
                            <a:srgbClr val="0000FF"/>
                          </a:solidFill>
                          <a:effectLst/>
                          <a:latin typeface="Times New Roman" panose="02020603050405020304" pitchFamily="18" charset="0"/>
                        </a:rPr>
                        <a:t> </a:t>
                      </a:r>
                      <a:r>
                        <a:rPr kumimoji="0" lang="en-US" sz="2600" b="1" i="0" u="none" strike="noStrike" cap="none" normalizeH="0" baseline="0" dirty="0" err="1" smtClean="0">
                          <a:ln>
                            <a:noFill/>
                          </a:ln>
                          <a:solidFill>
                            <a:srgbClr val="0000FF"/>
                          </a:solidFill>
                          <a:effectLst/>
                          <a:latin typeface="Times New Roman" panose="02020603050405020304" pitchFamily="18" charset="0"/>
                        </a:rPr>
                        <a:t>khác</a:t>
                      </a:r>
                      <a:r>
                        <a:rPr kumimoji="0" lang="en-US" sz="2600" b="1" i="0" u="none" strike="noStrike" cap="none" normalizeH="0" baseline="0" dirty="0" smtClean="0">
                          <a:ln>
                            <a:noFill/>
                          </a:ln>
                          <a:solidFill>
                            <a:srgbClr val="0000FF"/>
                          </a:solidFill>
                          <a:effectLst/>
                          <a:latin typeface="Times New Roman" panose="02020603050405020304" pitchFamily="18" charset="0"/>
                        </a:rPr>
                        <a:t> </a:t>
                      </a:r>
                      <a:r>
                        <a:rPr kumimoji="0" lang="en-US" sz="2600" b="1" i="0" u="none" strike="noStrike" cap="none" normalizeH="0" baseline="0" dirty="0" err="1" smtClean="0">
                          <a:ln>
                            <a:noFill/>
                          </a:ln>
                          <a:solidFill>
                            <a:srgbClr val="0000FF"/>
                          </a:solidFill>
                          <a:effectLst/>
                          <a:latin typeface="Times New Roman" panose="02020603050405020304" pitchFamily="18" charset="0"/>
                        </a:rPr>
                        <a:t>nhau</a:t>
                      </a:r>
                      <a:endParaRPr kumimoji="0" lang="en-US" sz="2600" b="1" i="0" u="none" strike="noStrike" cap="none" normalizeH="0" baseline="0" dirty="0" smtClean="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accent2"/>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smtClean="0">
                          <a:ln>
                            <a:noFill/>
                          </a:ln>
                          <a:solidFill>
                            <a:srgbClr val="FF0000"/>
                          </a:solidFill>
                          <a:effectLst/>
                          <a:latin typeface="Times New Roman" panose="02020603050405020304" pitchFamily="18" charset="0"/>
                        </a:rPr>
                        <a:t>d</a:t>
                      </a:r>
                      <a:r>
                        <a:rPr kumimoji="0" lang="en-US" sz="2600" b="1" i="0" u="none" strike="noStrike" cap="none" normalizeH="0" baseline="0" dirty="0" smtClean="0">
                          <a:ln>
                            <a:noFill/>
                          </a:ln>
                          <a:solidFill>
                            <a:srgbClr val="FF0000"/>
                          </a:solidFill>
                          <a:effectLst/>
                          <a:latin typeface="Times New Roman" panose="02020603050405020304" pitchFamily="18" charset="0"/>
                        </a:rPr>
                        <a:t>) </a:t>
                      </a:r>
                      <a:r>
                        <a:rPr kumimoji="0" lang="en-US" sz="2600" b="1" i="0" u="none" strike="noStrike" cap="none" normalizeH="0" baseline="0" dirty="0" err="1" smtClean="0">
                          <a:ln>
                            <a:noFill/>
                          </a:ln>
                          <a:solidFill>
                            <a:srgbClr val="FF0000"/>
                          </a:solidFill>
                          <a:effectLst/>
                          <a:latin typeface="Times New Roman" panose="02020603050405020304" pitchFamily="18" charset="0"/>
                        </a:rPr>
                        <a:t>Chỉ</a:t>
                      </a:r>
                      <a:r>
                        <a:rPr kumimoji="0" lang="en-US" sz="2600" b="1" i="0" u="none" strike="noStrike" cap="none" normalizeH="0" baseline="0" dirty="0" smtClean="0">
                          <a:ln>
                            <a:noFill/>
                          </a:ln>
                          <a:solidFill>
                            <a:srgbClr val="FF0000"/>
                          </a:solidFill>
                          <a:effectLst/>
                          <a:latin typeface="Times New Roman" panose="02020603050405020304" pitchFamily="18" charset="0"/>
                        </a:rPr>
                        <a:t> </a:t>
                      </a:r>
                      <a:r>
                        <a:rPr kumimoji="0" lang="en-US" sz="2600" b="1" i="0" u="none" strike="noStrike" cap="none" normalizeH="0" baseline="0" dirty="0" err="1" smtClean="0">
                          <a:ln>
                            <a:noFill/>
                          </a:ln>
                          <a:solidFill>
                            <a:srgbClr val="FF0000"/>
                          </a:solidFill>
                          <a:effectLst/>
                          <a:latin typeface="Times New Roman" panose="02020603050405020304" pitchFamily="18" charset="0"/>
                        </a:rPr>
                        <a:t>các</a:t>
                      </a:r>
                      <a:r>
                        <a:rPr kumimoji="0" lang="en-US" sz="2600" b="1" i="0" u="none" strike="noStrike" cap="none" normalizeH="0" baseline="0" dirty="0" smtClean="0">
                          <a:ln>
                            <a:noFill/>
                          </a:ln>
                          <a:solidFill>
                            <a:srgbClr val="FF0000"/>
                          </a:solidFill>
                          <a:effectLst/>
                          <a:latin typeface="Times New Roman" panose="02020603050405020304" pitchFamily="18" charset="0"/>
                        </a:rPr>
                        <a:t> </a:t>
                      </a:r>
                      <a:r>
                        <a:rPr kumimoji="0" lang="en-US" sz="2600" b="1" i="0" u="none" strike="noStrike" cap="none" normalizeH="0" baseline="0" dirty="0" err="1" smtClean="0">
                          <a:ln>
                            <a:noFill/>
                          </a:ln>
                          <a:solidFill>
                            <a:srgbClr val="FF0000"/>
                          </a:solidFill>
                          <a:effectLst/>
                          <a:latin typeface="Times New Roman" panose="02020603050405020304" pitchFamily="18" charset="0"/>
                        </a:rPr>
                        <a:t>dân</a:t>
                      </a:r>
                      <a:r>
                        <a:rPr kumimoji="0" lang="en-US" sz="2600" b="1" i="0" u="none" strike="noStrike" cap="none" normalizeH="0" baseline="0" dirty="0" smtClean="0">
                          <a:ln>
                            <a:noFill/>
                          </a:ln>
                          <a:solidFill>
                            <a:srgbClr val="FF0000"/>
                          </a:solidFill>
                          <a:effectLst/>
                          <a:latin typeface="Times New Roman" panose="02020603050405020304" pitchFamily="18" charset="0"/>
                        </a:rPr>
                        <a:t> </a:t>
                      </a:r>
                      <a:r>
                        <a:rPr kumimoji="0" lang="en-US" sz="2600" b="1" i="0" u="none" strike="noStrike" cap="none" normalizeH="0" baseline="0" dirty="0" err="1" smtClean="0">
                          <a:ln>
                            <a:noFill/>
                          </a:ln>
                          <a:solidFill>
                            <a:srgbClr val="FF0000"/>
                          </a:solidFill>
                          <a:effectLst/>
                          <a:latin typeface="Times New Roman" panose="02020603050405020304" pitchFamily="18" charset="0"/>
                        </a:rPr>
                        <a:t>tộc</a:t>
                      </a:r>
                      <a:r>
                        <a:rPr kumimoji="0" lang="en-US" sz="2600" b="1" i="0" u="none" strike="noStrike" cap="none" normalizeH="0" baseline="0" dirty="0" smtClean="0">
                          <a:ln>
                            <a:noFill/>
                          </a:ln>
                          <a:solidFill>
                            <a:srgbClr val="FF0000"/>
                          </a:solidFill>
                          <a:effectLst/>
                          <a:latin typeface="Times New Roman" panose="02020603050405020304" pitchFamily="18" charset="0"/>
                        </a:rPr>
                        <a:t> </a:t>
                      </a:r>
                      <a:r>
                        <a:rPr kumimoji="0" lang="en-US" sz="2600" b="1" i="0" u="none" strike="noStrike" cap="none" normalizeH="0" baseline="0" dirty="0" err="1" smtClean="0">
                          <a:ln>
                            <a:noFill/>
                          </a:ln>
                          <a:solidFill>
                            <a:srgbClr val="FF0000"/>
                          </a:solidFill>
                          <a:effectLst/>
                          <a:latin typeface="Times New Roman" panose="02020603050405020304" pitchFamily="18" charset="0"/>
                        </a:rPr>
                        <a:t>anh</a:t>
                      </a:r>
                      <a:r>
                        <a:rPr kumimoji="0" lang="en-US" sz="2600" b="1" i="0" u="none" strike="noStrike" cap="none" normalizeH="0" baseline="0" dirty="0" smtClean="0">
                          <a:ln>
                            <a:noFill/>
                          </a:ln>
                          <a:solidFill>
                            <a:srgbClr val="FF0000"/>
                          </a:solidFill>
                          <a:effectLst/>
                          <a:latin typeface="Times New Roman" panose="02020603050405020304" pitchFamily="18" charset="0"/>
                        </a:rPr>
                        <a:t> </a:t>
                      </a:r>
                      <a:r>
                        <a:rPr kumimoji="0" lang="en-US" sz="2600" b="1" i="0" u="none" strike="noStrike" cap="none" normalizeH="0" baseline="0" dirty="0" err="1" smtClean="0">
                          <a:ln>
                            <a:noFill/>
                          </a:ln>
                          <a:solidFill>
                            <a:srgbClr val="FF0000"/>
                          </a:solidFill>
                          <a:effectLst/>
                          <a:latin typeface="Times New Roman" panose="02020603050405020304" pitchFamily="18" charset="0"/>
                        </a:rPr>
                        <a:t>em</a:t>
                      </a:r>
                      <a:r>
                        <a:rPr kumimoji="0" lang="en-US" sz="2600" b="1" i="0" u="none" strike="noStrike" cap="none" normalizeH="0" baseline="0" dirty="0" smtClean="0">
                          <a:ln>
                            <a:noFill/>
                          </a:ln>
                          <a:solidFill>
                            <a:srgbClr val="FF0000"/>
                          </a:solidFill>
                          <a:effectLst/>
                          <a:latin typeface="Times New Roman" panose="02020603050405020304" pitchFamily="18" charset="0"/>
                        </a:rPr>
                        <a:t> </a:t>
                      </a:r>
                      <a:r>
                        <a:rPr kumimoji="0" lang="en-US" sz="2600" b="1" i="0" u="none" strike="noStrike" cap="none" normalizeH="0" baseline="0" dirty="0" err="1" smtClean="0">
                          <a:ln>
                            <a:noFill/>
                          </a:ln>
                          <a:solidFill>
                            <a:srgbClr val="FF0000"/>
                          </a:solidFill>
                          <a:effectLst/>
                          <a:latin typeface="Times New Roman" panose="02020603050405020304" pitchFamily="18" charset="0"/>
                        </a:rPr>
                        <a:t>trên</a:t>
                      </a:r>
                      <a:r>
                        <a:rPr kumimoji="0" lang="en-US" sz="2600" b="1" i="0" u="none" strike="noStrike" cap="none" normalizeH="0" baseline="0" dirty="0" smtClean="0">
                          <a:ln>
                            <a:noFill/>
                          </a:ln>
                          <a:solidFill>
                            <a:srgbClr val="FF0000"/>
                          </a:solidFill>
                          <a:effectLst/>
                          <a:latin typeface="Times New Roman" panose="02020603050405020304" pitchFamily="18" charset="0"/>
                        </a:rPr>
                        <a:t> </a:t>
                      </a:r>
                      <a:r>
                        <a:rPr kumimoji="0" lang="en-US" sz="2600" b="1" i="0" u="none" strike="noStrike" cap="none" normalizeH="0" baseline="0" dirty="0" err="1" smtClean="0">
                          <a:ln>
                            <a:noFill/>
                          </a:ln>
                          <a:solidFill>
                            <a:srgbClr val="FF0000"/>
                          </a:solidFill>
                          <a:effectLst/>
                          <a:latin typeface="Times New Roman" panose="02020603050405020304" pitchFamily="18" charset="0"/>
                        </a:rPr>
                        <a:t>đất</a:t>
                      </a:r>
                      <a:r>
                        <a:rPr kumimoji="0" lang="en-US" sz="2600" b="1" i="0" u="none" strike="noStrike" cap="none" normalizeH="0" baseline="0" dirty="0" smtClean="0">
                          <a:ln>
                            <a:noFill/>
                          </a:ln>
                          <a:solidFill>
                            <a:srgbClr val="FF0000"/>
                          </a:solidFill>
                          <a:effectLst/>
                          <a:latin typeface="Times New Roman" panose="02020603050405020304" pitchFamily="18" charset="0"/>
                        </a:rPr>
                        <a:t> </a:t>
                      </a:r>
                      <a:r>
                        <a:rPr kumimoji="0" lang="en-US" sz="2600" b="1" i="0" u="none" strike="noStrike" cap="none" normalizeH="0" baseline="0" dirty="0" err="1" smtClean="0">
                          <a:ln>
                            <a:noFill/>
                          </a:ln>
                          <a:solidFill>
                            <a:srgbClr val="FF0000"/>
                          </a:solidFill>
                          <a:effectLst/>
                          <a:latin typeface="Times New Roman" panose="02020603050405020304" pitchFamily="18" charset="0"/>
                        </a:rPr>
                        <a:t>nước</a:t>
                      </a:r>
                      <a:r>
                        <a:rPr kumimoji="0" lang="en-US" sz="2600" b="1" i="0" u="none" strike="noStrike" cap="none" normalizeH="0" baseline="0" dirty="0" smtClean="0">
                          <a:ln>
                            <a:noFill/>
                          </a:ln>
                          <a:solidFill>
                            <a:srgbClr val="FF0000"/>
                          </a:solidFill>
                          <a:effectLst/>
                          <a:latin typeface="Times New Roman" panose="02020603050405020304" pitchFamily="18" charset="0"/>
                        </a:rPr>
                        <a:t> 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00808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91" name="Text Box 19"/>
          <p:cNvSpPr txBox="1">
            <a:spLocks noChangeArrowheads="1"/>
          </p:cNvSpPr>
          <p:nvPr/>
        </p:nvSpPr>
        <p:spPr bwMode="auto">
          <a:xfrm>
            <a:off x="76200" y="90488"/>
            <a:ext cx="2895600" cy="584200"/>
          </a:xfrm>
          <a:prstGeom prst="rect">
            <a:avLst/>
          </a:prstGeom>
          <a:noFill/>
          <a:ln w="9525">
            <a:noFill/>
            <a:miter lim="800000"/>
            <a:headEnd/>
            <a:tailEnd/>
          </a:ln>
        </p:spPr>
        <p:txBody>
          <a:bodyPr>
            <a:spAutoFit/>
          </a:bodyPr>
          <a:lstStyle/>
          <a:p>
            <a:pPr marL="457200" indent="-457200" eaLnBrk="1" hangingPunct="1">
              <a:spcBef>
                <a:spcPct val="50000"/>
              </a:spcBef>
              <a:buFont typeface="Wingdings" pitchFamily="2" charset="2"/>
              <a:buChar char="v"/>
            </a:pPr>
            <a:r>
              <a:rPr lang="en-US" sz="3200" b="1">
                <a:solidFill>
                  <a:srgbClr val="FF0000"/>
                </a:solidFill>
                <a:latin typeface="Times New Roman" pitchFamily="18" charset="0"/>
              </a:rPr>
              <a:t>Bài 1:</a:t>
            </a:r>
          </a:p>
        </p:txBody>
      </p:sp>
      <p:sp>
        <p:nvSpPr>
          <p:cNvPr id="3092" name="Text Box 20"/>
          <p:cNvSpPr txBox="1">
            <a:spLocks noChangeArrowheads="1"/>
          </p:cNvSpPr>
          <p:nvPr/>
        </p:nvSpPr>
        <p:spPr bwMode="auto">
          <a:xfrm>
            <a:off x="3962400" y="304800"/>
            <a:ext cx="4724400" cy="366713"/>
          </a:xfrm>
          <a:prstGeom prst="rect">
            <a:avLst/>
          </a:prstGeom>
          <a:noFill/>
          <a:ln w="9525">
            <a:noFill/>
            <a:miter lim="800000"/>
            <a:headEnd/>
            <a:tailEnd/>
          </a:ln>
        </p:spPr>
        <p:txBody>
          <a:bodyPr>
            <a:spAutoFit/>
          </a:bodyPr>
          <a:lstStyle/>
          <a:p>
            <a:pPr eaLnBrk="1" hangingPunct="1">
              <a:spcBef>
                <a:spcPct val="50000"/>
              </a:spcBef>
            </a:pPr>
            <a:endParaRPr lang="vi-VN">
              <a:latin typeface="Times New Roman" pitchFamily="18" charset="0"/>
            </a:endParaRPr>
          </a:p>
        </p:txBody>
      </p:sp>
      <p:sp>
        <p:nvSpPr>
          <p:cNvPr id="19477" name="Text Box 21"/>
          <p:cNvSpPr txBox="1">
            <a:spLocks noChangeArrowheads="1"/>
          </p:cNvSpPr>
          <p:nvPr/>
        </p:nvSpPr>
        <p:spPr bwMode="auto">
          <a:xfrm>
            <a:off x="3467100" y="700088"/>
            <a:ext cx="5715000" cy="892175"/>
          </a:xfrm>
          <a:prstGeom prst="rect">
            <a:avLst/>
          </a:prstGeom>
          <a:noFill/>
          <a:ln w="9525">
            <a:noFill/>
            <a:miter lim="800000"/>
            <a:headEnd/>
            <a:tailEnd/>
          </a:ln>
        </p:spPr>
        <p:txBody>
          <a:bodyPr>
            <a:spAutoFit/>
          </a:bodyPr>
          <a:lstStyle/>
          <a:p>
            <a:pPr eaLnBrk="1" hangingPunct="1">
              <a:spcBef>
                <a:spcPct val="20000"/>
              </a:spcBef>
            </a:pPr>
            <a:r>
              <a:rPr lang="en-US" sz="2600" b="1" dirty="0">
                <a:solidFill>
                  <a:srgbClr val="FF0000"/>
                </a:solidFill>
                <a:latin typeface="Times New Roman" pitchFamily="18" charset="0"/>
              </a:rPr>
              <a:t>Cha, </a:t>
            </a:r>
            <a:r>
              <a:rPr lang="en-US" sz="2600" b="1" dirty="0" err="1">
                <a:solidFill>
                  <a:srgbClr val="FF0000"/>
                </a:solidFill>
                <a:latin typeface="Times New Roman" pitchFamily="18" charset="0"/>
              </a:rPr>
              <a:t>mẹ</a:t>
            </a:r>
            <a:r>
              <a:rPr lang="en-US" sz="2600" b="1" dirty="0">
                <a:solidFill>
                  <a:srgbClr val="FF0000"/>
                </a:solidFill>
                <a:latin typeface="Times New Roman" pitchFamily="18" charset="0"/>
              </a:rPr>
              <a:t>, </a:t>
            </a:r>
            <a:r>
              <a:rPr lang="en-US" sz="2600" b="1" dirty="0" err="1">
                <a:solidFill>
                  <a:srgbClr val="FF0000"/>
                </a:solidFill>
                <a:latin typeface="Times New Roman" pitchFamily="18" charset="0"/>
              </a:rPr>
              <a:t>chú</a:t>
            </a:r>
            <a:r>
              <a:rPr lang="en-US" sz="2600" b="1" dirty="0">
                <a:solidFill>
                  <a:srgbClr val="FF0000"/>
                </a:solidFill>
                <a:latin typeface="Times New Roman" pitchFamily="18" charset="0"/>
              </a:rPr>
              <a:t>, </a:t>
            </a:r>
            <a:r>
              <a:rPr lang="en-US" sz="2600" b="1" dirty="0" err="1">
                <a:solidFill>
                  <a:srgbClr val="FF0000"/>
                </a:solidFill>
                <a:latin typeface="Times New Roman" pitchFamily="18" charset="0"/>
              </a:rPr>
              <a:t>dì</a:t>
            </a:r>
            <a:r>
              <a:rPr lang="en-US" sz="2600" b="1" dirty="0">
                <a:solidFill>
                  <a:srgbClr val="FF0000"/>
                </a:solidFill>
                <a:latin typeface="Times New Roman" pitchFamily="18" charset="0"/>
              </a:rPr>
              <a:t>, </a:t>
            </a:r>
            <a:r>
              <a:rPr lang="en-US" sz="2600" b="1" dirty="0" err="1">
                <a:solidFill>
                  <a:srgbClr val="FF0000"/>
                </a:solidFill>
                <a:latin typeface="Times New Roman" pitchFamily="18" charset="0"/>
              </a:rPr>
              <a:t>ông</a:t>
            </a:r>
            <a:r>
              <a:rPr lang="en-US" sz="2600" b="1" dirty="0">
                <a:solidFill>
                  <a:srgbClr val="FF0000"/>
                </a:solidFill>
                <a:latin typeface="Times New Roman" pitchFamily="18" charset="0"/>
              </a:rPr>
              <a:t>, </a:t>
            </a:r>
            <a:r>
              <a:rPr lang="en-US" sz="2600" b="1" dirty="0" err="1">
                <a:solidFill>
                  <a:srgbClr val="FF0000"/>
                </a:solidFill>
                <a:latin typeface="Times New Roman" pitchFamily="18" charset="0"/>
              </a:rPr>
              <a:t>bà</a:t>
            </a:r>
            <a:r>
              <a:rPr lang="en-US" sz="2600" b="1" dirty="0">
                <a:solidFill>
                  <a:srgbClr val="FF0000"/>
                </a:solidFill>
                <a:latin typeface="Times New Roman" pitchFamily="18" charset="0"/>
              </a:rPr>
              <a:t>, </a:t>
            </a:r>
            <a:r>
              <a:rPr lang="en-US" sz="2600" b="1" dirty="0" err="1">
                <a:solidFill>
                  <a:srgbClr val="FF0000"/>
                </a:solidFill>
                <a:latin typeface="Times New Roman" pitchFamily="18" charset="0"/>
              </a:rPr>
              <a:t>cố</a:t>
            </a:r>
            <a:r>
              <a:rPr lang="en-US" sz="2600" b="1" dirty="0">
                <a:solidFill>
                  <a:srgbClr val="FF0000"/>
                </a:solidFill>
                <a:latin typeface="Times New Roman" pitchFamily="18" charset="0"/>
              </a:rPr>
              <a:t>, </a:t>
            </a:r>
            <a:r>
              <a:rPr lang="en-US" sz="2600" b="1" dirty="0" err="1">
                <a:solidFill>
                  <a:srgbClr val="FF0000"/>
                </a:solidFill>
                <a:latin typeface="Times New Roman" pitchFamily="18" charset="0"/>
              </a:rPr>
              <a:t>cậu</a:t>
            </a:r>
            <a:r>
              <a:rPr lang="en-US" sz="2600" b="1" dirty="0">
                <a:solidFill>
                  <a:srgbClr val="FF0000"/>
                </a:solidFill>
                <a:latin typeface="Times New Roman" pitchFamily="18" charset="0"/>
              </a:rPr>
              <a:t>, </a:t>
            </a:r>
            <a:r>
              <a:rPr lang="en-US" sz="2600" b="1" dirty="0" err="1">
                <a:solidFill>
                  <a:srgbClr val="FF0000"/>
                </a:solidFill>
                <a:latin typeface="Times New Roman" pitchFamily="18" charset="0"/>
              </a:rPr>
              <a:t>em</a:t>
            </a:r>
            <a:r>
              <a:rPr lang="en-US" sz="2600" b="1" dirty="0">
                <a:solidFill>
                  <a:srgbClr val="FF0000"/>
                </a:solidFill>
                <a:latin typeface="Times New Roman" pitchFamily="18" charset="0"/>
              </a:rPr>
              <a:t>, </a:t>
            </a:r>
            <a:r>
              <a:rPr lang="en-US" sz="2600" b="1" dirty="0" err="1">
                <a:solidFill>
                  <a:srgbClr val="FF0000"/>
                </a:solidFill>
                <a:latin typeface="Times New Roman" pitchFamily="18" charset="0"/>
              </a:rPr>
              <a:t>cháu</a:t>
            </a:r>
            <a:r>
              <a:rPr lang="en-US" sz="2600" b="1" dirty="0">
                <a:solidFill>
                  <a:srgbClr val="FF0000"/>
                </a:solidFill>
                <a:latin typeface="Times New Roman" pitchFamily="18" charset="0"/>
              </a:rPr>
              <a:t>, </a:t>
            </a:r>
            <a:r>
              <a:rPr lang="en-US" sz="2600" b="1" dirty="0" err="1">
                <a:solidFill>
                  <a:srgbClr val="FF0000"/>
                </a:solidFill>
                <a:latin typeface="Times New Roman" pitchFamily="18" charset="0"/>
              </a:rPr>
              <a:t>chắt</a:t>
            </a:r>
            <a:r>
              <a:rPr lang="en-US" sz="2600" b="1" dirty="0">
                <a:solidFill>
                  <a:srgbClr val="FF0000"/>
                </a:solidFill>
                <a:latin typeface="Times New Roman" pitchFamily="18" charset="0"/>
              </a:rPr>
              <a:t>, </a:t>
            </a:r>
            <a:r>
              <a:rPr lang="en-US" sz="2600" b="1" dirty="0" smtClean="0">
                <a:solidFill>
                  <a:srgbClr val="FF0000"/>
                </a:solidFill>
                <a:latin typeface="Times New Roman" pitchFamily="18" charset="0"/>
              </a:rPr>
              <a:t> </a:t>
            </a:r>
            <a:r>
              <a:rPr lang="en-US" sz="2600" b="1" dirty="0" err="1">
                <a:solidFill>
                  <a:srgbClr val="FF0000"/>
                </a:solidFill>
                <a:latin typeface="Times New Roman" pitchFamily="18" charset="0"/>
              </a:rPr>
              <a:t>anh</a:t>
            </a:r>
            <a:r>
              <a:rPr lang="en-US" sz="2600" b="1" dirty="0">
                <a:solidFill>
                  <a:srgbClr val="FF0000"/>
                </a:solidFill>
                <a:latin typeface="Times New Roman" pitchFamily="18" charset="0"/>
              </a:rPr>
              <a:t> </a:t>
            </a:r>
            <a:r>
              <a:rPr lang="en-US" sz="2600" b="1" dirty="0" err="1">
                <a:solidFill>
                  <a:srgbClr val="FF0000"/>
                </a:solidFill>
                <a:latin typeface="Times New Roman" pitchFamily="18" charset="0"/>
              </a:rPr>
              <a:t>rể</a:t>
            </a:r>
            <a:r>
              <a:rPr lang="en-US" sz="2600" b="1" dirty="0">
                <a:solidFill>
                  <a:srgbClr val="FF0000"/>
                </a:solidFill>
                <a:latin typeface="Times New Roman" pitchFamily="18" charset="0"/>
              </a:rPr>
              <a:t>, </a:t>
            </a:r>
            <a:r>
              <a:rPr lang="en-US" sz="2600" b="1" dirty="0" err="1">
                <a:solidFill>
                  <a:srgbClr val="FF0000"/>
                </a:solidFill>
                <a:latin typeface="Times New Roman" pitchFamily="18" charset="0"/>
              </a:rPr>
              <a:t>chị</a:t>
            </a:r>
            <a:r>
              <a:rPr lang="en-US" sz="2600" b="1" dirty="0">
                <a:solidFill>
                  <a:srgbClr val="FF0000"/>
                </a:solidFill>
                <a:latin typeface="Times New Roman" pitchFamily="18" charset="0"/>
              </a:rPr>
              <a:t> </a:t>
            </a:r>
            <a:r>
              <a:rPr lang="en-US" sz="2600" b="1" dirty="0" err="1">
                <a:solidFill>
                  <a:srgbClr val="FF0000"/>
                </a:solidFill>
                <a:latin typeface="Times New Roman" pitchFamily="18" charset="0"/>
              </a:rPr>
              <a:t>dâu</a:t>
            </a:r>
            <a:r>
              <a:rPr lang="en-US" sz="2600" b="1" dirty="0">
                <a:solidFill>
                  <a:srgbClr val="FF0000"/>
                </a:solidFill>
                <a:latin typeface="Times New Roman" pitchFamily="18" charset="0"/>
              </a:rPr>
              <a:t>…</a:t>
            </a:r>
          </a:p>
        </p:txBody>
      </p:sp>
      <p:sp>
        <p:nvSpPr>
          <p:cNvPr id="19478" name="Text Box 22"/>
          <p:cNvSpPr txBox="1">
            <a:spLocks noChangeArrowheads="1"/>
          </p:cNvSpPr>
          <p:nvPr/>
        </p:nvSpPr>
        <p:spPr bwMode="auto">
          <a:xfrm>
            <a:off x="3352800" y="1558925"/>
            <a:ext cx="5638800" cy="1692275"/>
          </a:xfrm>
          <a:prstGeom prst="rect">
            <a:avLst/>
          </a:prstGeom>
          <a:noFill/>
          <a:ln w="9525">
            <a:noFill/>
            <a:miter lim="800000"/>
            <a:headEnd/>
            <a:tailEnd/>
          </a:ln>
        </p:spPr>
        <p:txBody>
          <a:bodyPr>
            <a:spAutoFit/>
          </a:bodyPr>
          <a:lstStyle/>
          <a:p>
            <a:pPr eaLnBrk="1" hangingPunct="1"/>
            <a:r>
              <a:rPr lang="en-US" sz="2600" b="1" dirty="0" err="1" smtClean="0">
                <a:solidFill>
                  <a:srgbClr val="0000FF"/>
                </a:solidFill>
                <a:latin typeface="Times New Roman" pitchFamily="18" charset="0"/>
              </a:rPr>
              <a:t>Thầy</a:t>
            </a:r>
            <a:r>
              <a:rPr lang="en-US" sz="2600" b="1" dirty="0" smtClean="0">
                <a:solidFill>
                  <a:srgbClr val="0000FF"/>
                </a:solidFill>
                <a:latin typeface="Times New Roman" pitchFamily="18" charset="0"/>
              </a:rPr>
              <a:t> </a:t>
            </a:r>
            <a:r>
              <a:rPr lang="en-US" sz="2600" b="1" dirty="0" err="1">
                <a:solidFill>
                  <a:srgbClr val="0000FF"/>
                </a:solidFill>
                <a:latin typeface="Times New Roman" pitchFamily="18" charset="0"/>
              </a:rPr>
              <a:t>hiệu</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trưởng</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thầy</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hiệu</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phó</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cô</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giáo</a:t>
            </a:r>
            <a:r>
              <a:rPr lang="en-US" sz="2600" b="1" dirty="0">
                <a:solidFill>
                  <a:srgbClr val="0000FF"/>
                </a:solidFill>
                <a:latin typeface="Times New Roman" pitchFamily="18" charset="0"/>
              </a:rPr>
              <a:t> </a:t>
            </a:r>
            <a:r>
              <a:rPr lang="en-US" sz="2600" b="1" dirty="0" smtClean="0">
                <a:solidFill>
                  <a:srgbClr val="0000FF"/>
                </a:solidFill>
                <a:latin typeface="Times New Roman" pitchFamily="18" charset="0"/>
              </a:rPr>
              <a:t> </a:t>
            </a:r>
            <a:r>
              <a:rPr lang="en-US" sz="2600" b="1" dirty="0" err="1">
                <a:solidFill>
                  <a:srgbClr val="0000FF"/>
                </a:solidFill>
                <a:latin typeface="Times New Roman" pitchFamily="18" charset="0"/>
              </a:rPr>
              <a:t>chủ</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nhiệm</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cô</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giáo</a:t>
            </a:r>
            <a:r>
              <a:rPr lang="en-US" sz="2600" b="1" dirty="0">
                <a:solidFill>
                  <a:srgbClr val="0000FF"/>
                </a:solidFill>
                <a:latin typeface="Times New Roman" pitchFamily="18" charset="0"/>
              </a:rPr>
              <a:t> - </a:t>
            </a:r>
            <a:r>
              <a:rPr lang="en-US" sz="2600" b="1" dirty="0" err="1">
                <a:solidFill>
                  <a:srgbClr val="0000FF"/>
                </a:solidFill>
                <a:latin typeface="Times New Roman" pitchFamily="18" charset="0"/>
              </a:rPr>
              <a:t>thầy</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giáo</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bộ</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môn</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cô</a:t>
            </a:r>
            <a:r>
              <a:rPr lang="en-US" sz="2600" b="1" dirty="0">
                <a:solidFill>
                  <a:srgbClr val="0000FF"/>
                </a:solidFill>
                <a:latin typeface="Times New Roman" pitchFamily="18" charset="0"/>
              </a:rPr>
              <a:t> y </a:t>
            </a:r>
            <a:r>
              <a:rPr lang="en-US" sz="2600" b="1" dirty="0" err="1">
                <a:solidFill>
                  <a:srgbClr val="0000FF"/>
                </a:solidFill>
                <a:latin typeface="Times New Roman" pitchFamily="18" charset="0"/>
              </a:rPr>
              <a:t>tá</a:t>
            </a:r>
            <a:r>
              <a:rPr lang="en-US" sz="2600" b="1" dirty="0">
                <a:solidFill>
                  <a:srgbClr val="0000FF"/>
                </a:solidFill>
                <a:latin typeface="Times New Roman" pitchFamily="18" charset="0"/>
              </a:rPr>
              <a:t> ; </a:t>
            </a:r>
            <a:r>
              <a:rPr lang="en-US" sz="2600" b="1" dirty="0" err="1">
                <a:solidFill>
                  <a:srgbClr val="0000FF"/>
                </a:solidFill>
                <a:latin typeface="Times New Roman" pitchFamily="18" charset="0"/>
              </a:rPr>
              <a:t>các</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bạn</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bè</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các</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em</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học</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sinh</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lớp</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dưới</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bác</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bảo</a:t>
            </a:r>
            <a:r>
              <a:rPr lang="en-US" sz="2600" b="1" dirty="0">
                <a:solidFill>
                  <a:srgbClr val="0000FF"/>
                </a:solidFill>
                <a:latin typeface="Times New Roman" pitchFamily="18" charset="0"/>
              </a:rPr>
              <a:t> </a:t>
            </a:r>
            <a:r>
              <a:rPr lang="en-US" sz="2600" b="1" dirty="0" err="1">
                <a:solidFill>
                  <a:srgbClr val="0000FF"/>
                </a:solidFill>
                <a:latin typeface="Times New Roman" pitchFamily="18" charset="0"/>
              </a:rPr>
              <a:t>vệ</a:t>
            </a:r>
            <a:r>
              <a:rPr lang="en-US" sz="2600" b="1" dirty="0">
                <a:solidFill>
                  <a:srgbClr val="0000FF"/>
                </a:solidFill>
                <a:latin typeface="Times New Roman" pitchFamily="18" charset="0"/>
              </a:rPr>
              <a:t>...</a:t>
            </a:r>
          </a:p>
        </p:txBody>
      </p:sp>
      <p:sp>
        <p:nvSpPr>
          <p:cNvPr id="3095" name="Text Box 23"/>
          <p:cNvSpPr txBox="1">
            <a:spLocks noChangeArrowheads="1"/>
          </p:cNvSpPr>
          <p:nvPr/>
        </p:nvSpPr>
        <p:spPr bwMode="auto">
          <a:xfrm>
            <a:off x="3886200" y="0"/>
            <a:ext cx="5257800" cy="366713"/>
          </a:xfrm>
          <a:prstGeom prst="rect">
            <a:avLst/>
          </a:prstGeom>
          <a:noFill/>
          <a:ln w="9525">
            <a:noFill/>
            <a:miter lim="800000"/>
            <a:headEnd/>
            <a:tailEnd/>
          </a:ln>
        </p:spPr>
        <p:txBody>
          <a:bodyPr>
            <a:spAutoFit/>
          </a:bodyPr>
          <a:lstStyle/>
          <a:p>
            <a:pPr eaLnBrk="1" hangingPunct="1">
              <a:spcBef>
                <a:spcPct val="50000"/>
              </a:spcBef>
            </a:pPr>
            <a:endParaRPr lang="vi-VN">
              <a:latin typeface="Times New Roman" pitchFamily="18" charset="0"/>
            </a:endParaRPr>
          </a:p>
        </p:txBody>
      </p:sp>
      <p:sp>
        <p:nvSpPr>
          <p:cNvPr id="19480" name="Text Box 24"/>
          <p:cNvSpPr txBox="1">
            <a:spLocks noChangeArrowheads="1"/>
          </p:cNvSpPr>
          <p:nvPr/>
        </p:nvSpPr>
        <p:spPr bwMode="auto">
          <a:xfrm>
            <a:off x="3276600" y="3200400"/>
            <a:ext cx="5791200" cy="2092325"/>
          </a:xfrm>
          <a:prstGeom prst="rect">
            <a:avLst/>
          </a:prstGeom>
          <a:noFill/>
          <a:ln w="9525">
            <a:noFill/>
            <a:miter lim="800000"/>
            <a:headEnd/>
            <a:tailEnd/>
          </a:ln>
        </p:spPr>
        <p:txBody>
          <a:bodyPr>
            <a:spAutoFit/>
          </a:bodyPr>
          <a:lstStyle/>
          <a:p>
            <a:pPr eaLnBrk="1" hangingPunct="1"/>
            <a:r>
              <a:rPr lang="en-US" sz="2600" b="1">
                <a:solidFill>
                  <a:srgbClr val="FF0000"/>
                </a:solidFill>
                <a:latin typeface="Times New Roman" pitchFamily="18" charset="0"/>
              </a:rPr>
              <a:t>Công nhân, nông dân, hoạ sĩ, bác sĩ, kĩ sư, giáo viên, thuỷ thủ, hải quân, phi công, tiếp viên hàng không, thợ lặn, thợ dệt, thợ điện, bộ đội, công an, học sinh, sinh viên...</a:t>
            </a:r>
          </a:p>
        </p:txBody>
      </p:sp>
      <p:sp>
        <p:nvSpPr>
          <p:cNvPr id="3097" name="Text Box 25"/>
          <p:cNvSpPr txBox="1">
            <a:spLocks noChangeArrowheads="1"/>
          </p:cNvSpPr>
          <p:nvPr/>
        </p:nvSpPr>
        <p:spPr bwMode="auto">
          <a:xfrm>
            <a:off x="3200400" y="5562600"/>
            <a:ext cx="5638800" cy="366713"/>
          </a:xfrm>
          <a:prstGeom prst="rect">
            <a:avLst/>
          </a:prstGeom>
          <a:noFill/>
          <a:ln w="9525">
            <a:noFill/>
            <a:miter lim="800000"/>
            <a:headEnd/>
            <a:tailEnd/>
          </a:ln>
        </p:spPr>
        <p:txBody>
          <a:bodyPr>
            <a:spAutoFit/>
          </a:bodyPr>
          <a:lstStyle/>
          <a:p>
            <a:pPr eaLnBrk="1" hangingPunct="1">
              <a:spcBef>
                <a:spcPct val="50000"/>
              </a:spcBef>
            </a:pPr>
            <a:endParaRPr lang="vi-VN">
              <a:latin typeface="Times New Roman" pitchFamily="18" charset="0"/>
            </a:endParaRPr>
          </a:p>
        </p:txBody>
      </p:sp>
      <p:sp>
        <p:nvSpPr>
          <p:cNvPr id="19482" name="Text Box 26"/>
          <p:cNvSpPr txBox="1">
            <a:spLocks noChangeArrowheads="1"/>
          </p:cNvSpPr>
          <p:nvPr/>
        </p:nvSpPr>
        <p:spPr bwMode="auto">
          <a:xfrm>
            <a:off x="3311525" y="5175250"/>
            <a:ext cx="5638800" cy="1693863"/>
          </a:xfrm>
          <a:prstGeom prst="rect">
            <a:avLst/>
          </a:prstGeom>
          <a:noFill/>
          <a:ln w="9525">
            <a:noFill/>
            <a:miter lim="800000"/>
            <a:headEnd/>
            <a:tailEnd/>
          </a:ln>
        </p:spPr>
        <p:txBody>
          <a:bodyPr>
            <a:spAutoFit/>
          </a:bodyPr>
          <a:lstStyle/>
          <a:p>
            <a:pPr eaLnBrk="1" hangingPunct="1"/>
            <a:r>
              <a:rPr lang="en-US" sz="2600" b="1">
                <a:solidFill>
                  <a:srgbClr val="0000FF"/>
                </a:solidFill>
                <a:latin typeface="Times New Roman" pitchFamily="18" charset="0"/>
              </a:rPr>
              <a:t>Kinh, Tày, Nùng, Thái, Mường, Dao, Hmông, Khơ-mú, Giáy, Ba-na, Ê-đê, Gia-rai, Xơ-đăng, Tà-ôi, Khơ- me, Hoa, Chăm,…</a:t>
            </a:r>
          </a:p>
        </p:txBody>
      </p:sp>
      <p:sp>
        <p:nvSpPr>
          <p:cNvPr id="3099" name="Rectangle 36"/>
          <p:cNvSpPr>
            <a:spLocks noChangeArrowheads="1"/>
          </p:cNvSpPr>
          <p:nvPr/>
        </p:nvSpPr>
        <p:spPr bwMode="auto">
          <a:xfrm>
            <a:off x="0" y="25400"/>
            <a:ext cx="9144000" cy="6832600"/>
          </a:xfrm>
          <a:prstGeom prst="rect">
            <a:avLst/>
          </a:prstGeom>
          <a:noFill/>
          <a:ln w="57150">
            <a:pattFill prst="sphere">
              <a:fgClr>
                <a:srgbClr val="0000FF"/>
              </a:fgClr>
              <a:bgClr>
                <a:srgbClr val="FF0000"/>
              </a:bgClr>
            </a:pattFill>
            <a:miter lim="800000"/>
            <a:headEnd/>
            <a:tailEnd/>
          </a:ln>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95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9477"/>
                                        </p:tgtEl>
                                        <p:attrNameLst>
                                          <p:attrName>style.visibility</p:attrName>
                                        </p:attrNameLst>
                                      </p:cBhvr>
                                      <p:to>
                                        <p:strVal val="visible"/>
                                      </p:to>
                                    </p:set>
                                    <p:anim calcmode="lin" valueType="num">
                                      <p:cBhvr additive="base">
                                        <p:cTn id="11" dur="500" fill="hold"/>
                                        <p:tgtEl>
                                          <p:spTgt spid="19477"/>
                                        </p:tgtEl>
                                        <p:attrNameLst>
                                          <p:attrName>ppt_x</p:attrName>
                                        </p:attrNameLst>
                                      </p:cBhvr>
                                      <p:tavLst>
                                        <p:tav tm="0">
                                          <p:val>
                                            <p:strVal val="#ppt_x"/>
                                          </p:val>
                                        </p:tav>
                                        <p:tav tm="100000">
                                          <p:val>
                                            <p:strVal val="#ppt_x"/>
                                          </p:val>
                                        </p:tav>
                                      </p:tavLst>
                                    </p:anim>
                                    <p:anim calcmode="lin" valueType="num">
                                      <p:cBhvr additive="base">
                                        <p:cTn id="12" dur="500" fill="hold"/>
                                        <p:tgtEl>
                                          <p:spTgt spid="1947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947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480"/>
                                        </p:tgtEl>
                                        <p:attrNameLst>
                                          <p:attrName>style.visibility</p:attrName>
                                        </p:attrNameLst>
                                      </p:cBhvr>
                                      <p:to>
                                        <p:strVal val="visible"/>
                                      </p:to>
                                    </p:set>
                                    <p:anim calcmode="lin" valueType="num">
                                      <p:cBhvr additive="base">
                                        <p:cTn id="21" dur="500" fill="hold"/>
                                        <p:tgtEl>
                                          <p:spTgt spid="19480"/>
                                        </p:tgtEl>
                                        <p:attrNameLst>
                                          <p:attrName>ppt_x</p:attrName>
                                        </p:attrNameLst>
                                      </p:cBhvr>
                                      <p:tavLst>
                                        <p:tav tm="0">
                                          <p:val>
                                            <p:strVal val="#ppt_x"/>
                                          </p:val>
                                        </p:tav>
                                        <p:tav tm="100000">
                                          <p:val>
                                            <p:strVal val="#ppt_x"/>
                                          </p:val>
                                        </p:tav>
                                      </p:tavLst>
                                    </p:anim>
                                    <p:anim calcmode="lin" valueType="num">
                                      <p:cBhvr additive="base">
                                        <p:cTn id="22" dur="500" fill="hold"/>
                                        <p:tgtEl>
                                          <p:spTgt spid="19480"/>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7" grpId="0" autoUpdateAnimBg="0"/>
      <p:bldP spid="19478" grpId="0" autoUpdateAnimBg="0"/>
      <p:bldP spid="19480" grpId="0" autoUpdateAnimBg="0"/>
      <p:bldP spid="1948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304800" y="838200"/>
            <a:ext cx="8534400" cy="1600200"/>
          </a:xfrm>
          <a:prstGeom prst="rect">
            <a:avLst/>
          </a:prstGeom>
          <a:noFill/>
          <a:ln>
            <a:noFill/>
          </a:ln>
          <a:effectLs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eaLnBrk="1" hangingPunct="1">
              <a:spcBef>
                <a:spcPct val="50000"/>
              </a:spcBef>
              <a:buFont typeface="Wingdings" pitchFamily="2" charset="2"/>
              <a:buChar char="v"/>
              <a:defRPr/>
            </a:pP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2: </a:t>
            </a:r>
            <a:r>
              <a:rPr lang="en-US" sz="2800" b="1" dirty="0" err="1" smtClean="0">
                <a:solidFill>
                  <a:srgbClr val="0000FF"/>
                </a:solidFill>
                <a:latin typeface="Times New Roman" pitchFamily="18" charset="0"/>
                <a:cs typeface="Times New Roman" pitchFamily="18" charset="0"/>
              </a:rPr>
              <a:t>Tìm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câu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tục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ngữ</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thành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ngữ</a:t>
            </a:r>
            <a:r>
              <a:rPr lang="en-US" sz="2800" b="1" dirty="0" smtClean="0">
                <a:solidFill>
                  <a:srgbClr val="0000FF"/>
                </a:solidFill>
                <a:latin typeface="Times New Roman" pitchFamily="18" charset="0"/>
                <a:cs typeface="Times New Roman" pitchFamily="18" charset="0"/>
              </a:rPr>
              <a:t>, ca </a:t>
            </a:r>
            <a:r>
              <a:rPr lang="en-US" sz="2800" b="1" dirty="0" err="1" smtClean="0">
                <a:solidFill>
                  <a:srgbClr val="0000FF"/>
                </a:solidFill>
                <a:latin typeface="Times New Roman" pitchFamily="18" charset="0"/>
                <a:cs typeface="Times New Roman" pitchFamily="18" charset="0"/>
              </a:rPr>
              <a:t>dao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gia</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đình</a:t>
            </a:r>
            <a:r>
              <a:rPr lang="en-US" sz="2800" b="1" dirty="0" smtClean="0">
                <a:solidFill>
                  <a:srgbClr val="FF0000"/>
                </a:solidFill>
                <a:latin typeface="Times New Roman" pitchFamily="18" charset="0"/>
                <a:cs typeface="Times New Roman" pitchFamily="18" charset="0"/>
              </a:rPr>
              <a:t>, </a:t>
            </a:r>
            <a:r>
              <a:rPr lang="en-US" sz="2800" b="1" u="sng" dirty="0" err="1" smtClean="0">
                <a:solidFill>
                  <a:srgbClr val="0000FF"/>
                </a:solidFill>
                <a:latin typeface="Times New Roman" pitchFamily="18" charset="0"/>
                <a:cs typeface="Times New Roman" pitchFamily="18" charset="0"/>
              </a:rPr>
              <a:t>thầy</a:t>
            </a:r>
            <a:r>
              <a:rPr lang="en-US" sz="2800" b="1" u="sng" dirty="0" smtClean="0">
                <a:solidFill>
                  <a:srgbClr val="0000FF"/>
                </a:solidFill>
                <a:latin typeface="Times New Roman" pitchFamily="18" charset="0"/>
                <a:cs typeface="Times New Roman" pitchFamily="18" charset="0"/>
              </a:rPr>
              <a:t> </a:t>
            </a:r>
            <a:r>
              <a:rPr lang="en-US" sz="2800" b="1" u="sng" dirty="0" err="1" smtClean="0">
                <a:solidFill>
                  <a:srgbClr val="0000FF"/>
                </a:solidFill>
                <a:latin typeface="Times New Roman" pitchFamily="18" charset="0"/>
                <a:cs typeface="Times New Roman" pitchFamily="18" charset="0"/>
              </a:rPr>
              <a:t>trò</a:t>
            </a:r>
            <a:r>
              <a:rPr lang="en-US" sz="2800" b="1" dirty="0" smtClean="0">
                <a:solidFill>
                  <a:srgbClr val="0000FF"/>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bè</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bạn</a:t>
            </a:r>
            <a:r>
              <a:rPr lang="en-US" sz="2400" b="1" dirty="0" smtClean="0">
                <a:solidFill>
                  <a:srgbClr val="0000FF"/>
                </a:solidFill>
                <a:latin typeface="Times New Roman" pitchFamily="18" charset="0"/>
                <a:cs typeface="Times New Roman" pitchFamily="18" charset="0"/>
              </a:rPr>
              <a:t>.</a:t>
            </a:r>
          </a:p>
          <a:p>
            <a:pPr eaLnBrk="1" hangingPunct="1">
              <a:spcBef>
                <a:spcPct val="50000"/>
              </a:spcBef>
              <a:defRPr/>
            </a:pPr>
            <a:r>
              <a:rPr lang="en-US" sz="2400" b="1" dirty="0" smtClean="0">
                <a:solidFill>
                  <a:srgbClr val="FF0000"/>
                </a:solidFill>
                <a:latin typeface="Times New Roman" pitchFamily="18" charset="0"/>
                <a:cs typeface="Times New Roman" pitchFamily="18" charset="0"/>
              </a:rPr>
              <a:t>M: </a:t>
            </a:r>
            <a:r>
              <a:rPr lang="en-US" sz="2800" b="1" dirty="0" err="1" smtClean="0">
                <a:solidFill>
                  <a:srgbClr val="0000FF"/>
                </a:solidFill>
                <a:latin typeface="Times New Roman" pitchFamily="18" charset="0"/>
                <a:cs typeface="Times New Roman" pitchFamily="18" charset="0"/>
              </a:rPr>
              <a:t>Chị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ngã</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em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nâng</a:t>
            </a:r>
            <a:r>
              <a:rPr lang="en-US" sz="2800" b="1" dirty="0" smtClean="0">
                <a:solidFill>
                  <a:srgbClr val="0000FF"/>
                </a:solidFill>
                <a:latin typeface="Times New Roman" pitchFamily="18" charset="0"/>
                <a:cs typeface="Times New Roman" pitchFamily="18" charset="0"/>
              </a:rPr>
              <a:t>.</a:t>
            </a:r>
          </a:p>
        </p:txBody>
      </p:sp>
      <p:sp>
        <p:nvSpPr>
          <p:cNvPr id="4099" name="Rectangle 36"/>
          <p:cNvSpPr>
            <a:spLocks noChangeArrowheads="1"/>
          </p:cNvSpPr>
          <p:nvPr/>
        </p:nvSpPr>
        <p:spPr bwMode="auto">
          <a:xfrm>
            <a:off x="0" y="0"/>
            <a:ext cx="9144000" cy="6832600"/>
          </a:xfrm>
          <a:prstGeom prst="rect">
            <a:avLst/>
          </a:prstGeom>
          <a:noFill/>
          <a:ln w="57150">
            <a:pattFill prst="sphere">
              <a:fgClr>
                <a:srgbClr val="0000FF"/>
              </a:fgClr>
              <a:bgClr>
                <a:srgbClr val="FF0000"/>
              </a:bgClr>
            </a:pattFill>
            <a:miter lim="800000"/>
            <a:headEnd/>
            <a:tailEnd/>
          </a:ln>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ppt_x"/>
                                          </p:val>
                                        </p:tav>
                                        <p:tav tm="100000">
                                          <p:val>
                                            <p:strVal val="#ppt_x"/>
                                          </p:val>
                                        </p:tav>
                                      </p:tavLst>
                                    </p:anim>
                                    <p:anim calcmode="lin" valueType="num">
                                      <p:cBhvr additive="base">
                                        <p:cTn id="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 Box 5"/>
          <p:cNvSpPr txBox="1">
            <a:spLocks noChangeArrowheads="1"/>
          </p:cNvSpPr>
          <p:nvPr/>
        </p:nvSpPr>
        <p:spPr bwMode="auto">
          <a:xfrm>
            <a:off x="0" y="2344738"/>
            <a:ext cx="9107488" cy="2678112"/>
          </a:xfrm>
          <a:prstGeom prst="rect">
            <a:avLst/>
          </a:prstGeom>
          <a:solidFill>
            <a:schemeClr val="bg1"/>
          </a:solidFill>
          <a:ln w="9525">
            <a:solidFill>
              <a:schemeClr val="bg1"/>
            </a:solidFill>
            <a:miter lim="800000"/>
            <a:headEnd/>
            <a:tailEnd/>
          </a:ln>
        </p:spPr>
        <p:txBody>
          <a:bodyPr>
            <a:spAutoFit/>
          </a:bodyPr>
          <a:lstStyle/>
          <a:p>
            <a:pPr eaLnBrk="1" hangingPunct="1"/>
            <a:r>
              <a:rPr lang="en-US" sz="2400">
                <a:solidFill>
                  <a:srgbClr val="0000FF"/>
                </a:solidFill>
                <a:latin typeface="Times New Roman" pitchFamily="18" charset="0"/>
                <a:cs typeface="Times New Roman" pitchFamily="18" charset="0"/>
              </a:rPr>
              <a:t>- </a:t>
            </a:r>
            <a:r>
              <a:rPr lang="en-US" sz="2800" b="1">
                <a:solidFill>
                  <a:srgbClr val="0000FF"/>
                </a:solidFill>
                <a:latin typeface="Times New Roman" pitchFamily="18" charset="0"/>
                <a:cs typeface="Times New Roman" pitchFamily="18" charset="0"/>
              </a:rPr>
              <a:t>Chị ngã, em nâng                - Máu chảy ruột mềm ;</a:t>
            </a:r>
          </a:p>
          <a:p>
            <a:pPr eaLnBrk="1" hangingPunct="1">
              <a:buFontTx/>
              <a:buChar char="-"/>
            </a:pPr>
            <a:r>
              <a:rPr lang="en-US" sz="2800" b="1">
                <a:solidFill>
                  <a:srgbClr val="0000FF"/>
                </a:solidFill>
                <a:latin typeface="Times New Roman" pitchFamily="18" charset="0"/>
                <a:cs typeface="Times New Roman" pitchFamily="18" charset="0"/>
              </a:rPr>
              <a:t> Môi hở răng lạnh ;              - Con có cha như nhà có nóc.</a:t>
            </a:r>
          </a:p>
          <a:p>
            <a:pPr eaLnBrk="1" hangingPunct="1">
              <a:buFontTx/>
              <a:buChar char="-"/>
            </a:pPr>
            <a:r>
              <a:rPr lang="en-US" sz="2800" b="1">
                <a:solidFill>
                  <a:srgbClr val="0000FF"/>
                </a:solidFill>
                <a:latin typeface="Times New Roman" pitchFamily="18" charset="0"/>
                <a:cs typeface="Times New Roman" pitchFamily="18" charset="0"/>
              </a:rPr>
              <a:t> Con hơn cha là nhà có phúc. </a:t>
            </a:r>
          </a:p>
          <a:p>
            <a:pPr eaLnBrk="1" hangingPunct="1">
              <a:buFontTx/>
              <a:buChar char="-"/>
            </a:pPr>
            <a:r>
              <a:rPr lang="en-US" sz="2800" b="1">
                <a:solidFill>
                  <a:srgbClr val="0000FF"/>
                </a:solidFill>
                <a:latin typeface="Times New Roman" pitchFamily="18" charset="0"/>
                <a:cs typeface="Times New Roman" pitchFamily="18" charset="0"/>
              </a:rPr>
              <a:t> Chim có tổ người có tông.</a:t>
            </a:r>
          </a:p>
          <a:p>
            <a:pPr eaLnBrk="1" hangingPunct="1">
              <a:buFontTx/>
              <a:buChar char="-"/>
            </a:pPr>
            <a:r>
              <a:rPr lang="en-US" sz="2800" b="1">
                <a:solidFill>
                  <a:srgbClr val="0000FF"/>
                </a:solidFill>
                <a:latin typeface="Times New Roman" pitchFamily="18" charset="0"/>
                <a:cs typeface="Times New Roman" pitchFamily="18" charset="0"/>
              </a:rPr>
              <a:t> Trẻ cậy cha già cậy con ; </a:t>
            </a:r>
          </a:p>
          <a:p>
            <a:pPr eaLnBrk="1" hangingPunct="1">
              <a:buFontTx/>
              <a:buChar char="-"/>
            </a:pPr>
            <a:r>
              <a:rPr lang="en-US" sz="2800" b="1">
                <a:solidFill>
                  <a:srgbClr val="0000FF"/>
                </a:solidFill>
                <a:latin typeface="Times New Roman" pitchFamily="18" charset="0"/>
                <a:cs typeface="Times New Roman" pitchFamily="18" charset="0"/>
              </a:rPr>
              <a:t> Một con ngựa đau cả tàu bỏ cỏ...</a:t>
            </a:r>
          </a:p>
        </p:txBody>
      </p:sp>
      <p:sp>
        <p:nvSpPr>
          <p:cNvPr id="5123" name="Text Box 7"/>
          <p:cNvSpPr txBox="1">
            <a:spLocks noChangeArrowheads="1"/>
          </p:cNvSpPr>
          <p:nvPr/>
        </p:nvSpPr>
        <p:spPr bwMode="auto">
          <a:xfrm>
            <a:off x="0" y="1878013"/>
            <a:ext cx="8610600" cy="523875"/>
          </a:xfrm>
          <a:prstGeom prst="rect">
            <a:avLst/>
          </a:prstGeom>
          <a:noFill/>
          <a:ln w="9525">
            <a:noFill/>
            <a:miter lim="800000"/>
            <a:headEnd/>
            <a:tailEnd/>
          </a:ln>
        </p:spPr>
        <p:txBody>
          <a:bodyPr>
            <a:spAutoFit/>
          </a:bodyPr>
          <a:lstStyle/>
          <a:p>
            <a:pPr marL="342900" indent="-342900" eaLnBrk="1" hangingPunct="1">
              <a:spcBef>
                <a:spcPct val="20000"/>
              </a:spcBef>
              <a:buFontTx/>
              <a:buAutoNum type="alphaLcPeriod"/>
            </a:pPr>
            <a:r>
              <a:rPr lang="en-US" sz="2800" b="1">
                <a:solidFill>
                  <a:srgbClr val="FF0000"/>
                </a:solidFill>
                <a:latin typeface="Times New Roman" pitchFamily="18" charset="0"/>
                <a:cs typeface="Times New Roman" pitchFamily="18" charset="0"/>
              </a:rPr>
              <a:t>Tục ngữ, thành ngữ, ca dao về quan hệ gia đình</a:t>
            </a:r>
          </a:p>
        </p:txBody>
      </p:sp>
      <p:sp>
        <p:nvSpPr>
          <p:cNvPr id="8200" name="Text Box 8"/>
          <p:cNvSpPr txBox="1">
            <a:spLocks noChangeArrowheads="1"/>
          </p:cNvSpPr>
          <p:nvPr/>
        </p:nvSpPr>
        <p:spPr bwMode="auto">
          <a:xfrm>
            <a:off x="2514600" y="4938713"/>
            <a:ext cx="6656388" cy="1816100"/>
          </a:xfrm>
          <a:prstGeom prst="rect">
            <a:avLst/>
          </a:prstGeom>
          <a:noFill/>
          <a:ln w="9525">
            <a:noFill/>
            <a:miter lim="800000"/>
            <a:headEnd/>
            <a:tailEnd/>
          </a:ln>
        </p:spPr>
        <p:txBody>
          <a:bodyPr>
            <a:spAutoFit/>
          </a:bodyPr>
          <a:lstStyle/>
          <a:p>
            <a:pPr algn="ctr" eaLnBrk="1" hangingPunct="1"/>
            <a:r>
              <a:rPr lang="en-US" sz="2800" b="1">
                <a:solidFill>
                  <a:srgbClr val="FF0000"/>
                </a:solidFill>
                <a:latin typeface="Times New Roman" pitchFamily="18" charset="0"/>
                <a:cs typeface="Times New Roman" pitchFamily="18" charset="0"/>
              </a:rPr>
              <a:t>* Công cha như núi Thái Sơn</a:t>
            </a:r>
          </a:p>
          <a:p>
            <a:pPr algn="ctr" eaLnBrk="1" hangingPunct="1"/>
            <a:r>
              <a:rPr lang="en-US" sz="2800" b="1">
                <a:solidFill>
                  <a:srgbClr val="FF0000"/>
                </a:solidFill>
                <a:latin typeface="Times New Roman" pitchFamily="18" charset="0"/>
                <a:cs typeface="Times New Roman" pitchFamily="18" charset="0"/>
              </a:rPr>
              <a:t>Nghĩa mẹ như nước trong nguồn chảy ra.</a:t>
            </a:r>
          </a:p>
          <a:p>
            <a:pPr algn="ctr" eaLnBrk="1" hangingPunct="1"/>
            <a:r>
              <a:rPr lang="en-US" sz="2800" b="1">
                <a:solidFill>
                  <a:srgbClr val="FF0000"/>
                </a:solidFill>
                <a:latin typeface="Times New Roman" pitchFamily="18" charset="0"/>
                <a:cs typeface="Times New Roman" pitchFamily="18" charset="0"/>
              </a:rPr>
              <a:t>Một lòng thờ mẹ kính cha</a:t>
            </a:r>
          </a:p>
          <a:p>
            <a:pPr algn="ctr" eaLnBrk="1" hangingPunct="1"/>
            <a:r>
              <a:rPr lang="en-US" sz="2800" b="1">
                <a:solidFill>
                  <a:srgbClr val="FF0000"/>
                </a:solidFill>
                <a:latin typeface="Times New Roman" pitchFamily="18" charset="0"/>
                <a:cs typeface="Times New Roman" pitchFamily="18" charset="0"/>
              </a:rPr>
              <a:t>Cho tròn chữ hiếu mới là đạo con.</a:t>
            </a:r>
          </a:p>
        </p:txBody>
      </p:sp>
      <p:sp>
        <p:nvSpPr>
          <p:cNvPr id="5125" name="Text Box 10"/>
          <p:cNvSpPr txBox="1">
            <a:spLocks noChangeArrowheads="1"/>
          </p:cNvSpPr>
          <p:nvPr/>
        </p:nvSpPr>
        <p:spPr bwMode="auto">
          <a:xfrm>
            <a:off x="0" y="1371600"/>
            <a:ext cx="2819400" cy="584200"/>
          </a:xfrm>
          <a:prstGeom prst="rect">
            <a:avLst/>
          </a:prstGeom>
          <a:noFill/>
          <a:ln w="9525">
            <a:noFill/>
            <a:miter lim="800000"/>
            <a:headEnd/>
            <a:tailEnd/>
          </a:ln>
        </p:spPr>
        <p:txBody>
          <a:bodyPr>
            <a:spAutoFit/>
          </a:bodyPr>
          <a:lstStyle/>
          <a:p>
            <a:pPr marL="457200" indent="-457200" eaLnBrk="1" hangingPunct="1">
              <a:spcBef>
                <a:spcPct val="50000"/>
              </a:spcBef>
              <a:buFont typeface="Wingdings" pitchFamily="2" charset="2"/>
              <a:buChar char="v"/>
            </a:pPr>
            <a:r>
              <a:rPr lang="en-US" sz="3200" b="1">
                <a:solidFill>
                  <a:srgbClr val="FF0000"/>
                </a:solidFill>
                <a:latin typeface="Times New Roman" pitchFamily="18" charset="0"/>
                <a:cs typeface="Times New Roman" pitchFamily="18" charset="0"/>
              </a:rPr>
              <a:t>Bài 2:</a:t>
            </a:r>
          </a:p>
        </p:txBody>
      </p:sp>
      <p:sp>
        <p:nvSpPr>
          <p:cNvPr id="5126" name="Rectangle 36"/>
          <p:cNvSpPr>
            <a:spLocks noChangeArrowheads="1"/>
          </p:cNvSpPr>
          <p:nvPr/>
        </p:nvSpPr>
        <p:spPr bwMode="auto">
          <a:xfrm>
            <a:off x="0" y="25400"/>
            <a:ext cx="9144000" cy="6832600"/>
          </a:xfrm>
          <a:prstGeom prst="rect">
            <a:avLst/>
          </a:prstGeom>
          <a:noFill/>
          <a:ln w="57150">
            <a:pattFill prst="sphere">
              <a:fgClr>
                <a:srgbClr val="0000FF"/>
              </a:fgClr>
              <a:bgClr>
                <a:srgbClr val="FF0000"/>
              </a:bgClr>
            </a:pattFill>
            <a:miter lim="800000"/>
            <a:headEnd/>
            <a:tailEnd/>
          </a:ln>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fade">
                                      <p:cBhvr>
                                        <p:cTn id="7" dur="2000"/>
                                        <p:tgtEl>
                                          <p:spTgt spid="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00"/>
                                        </p:tgtEl>
                                        <p:attrNameLst>
                                          <p:attrName>style.visibility</p:attrName>
                                        </p:attrNameLst>
                                      </p:cBhvr>
                                      <p:to>
                                        <p:strVal val="visible"/>
                                      </p:to>
                                    </p:set>
                                    <p:animEffect transition="in" filter="fade">
                                      <p:cBhvr>
                                        <p:cTn id="12" dur="20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20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0" y="2092325"/>
            <a:ext cx="8763000" cy="523875"/>
          </a:xfrm>
          <a:prstGeom prst="rect">
            <a:avLst/>
          </a:prstGeom>
          <a:noFill/>
          <a:ln w="9525">
            <a:noFill/>
            <a:miter lim="800000"/>
            <a:headEnd/>
            <a:tailEnd/>
          </a:ln>
        </p:spPr>
        <p:txBody>
          <a:bodyPr>
            <a:spAutoFit/>
          </a:bodyPr>
          <a:lstStyle/>
          <a:p>
            <a:pPr eaLnBrk="1" hangingPunct="1">
              <a:spcBef>
                <a:spcPct val="20000"/>
              </a:spcBef>
            </a:pPr>
            <a:r>
              <a:rPr lang="en-US" sz="2800" b="1">
                <a:solidFill>
                  <a:srgbClr val="FF0000"/>
                </a:solidFill>
                <a:latin typeface="Times New Roman" pitchFamily="18" charset="0"/>
                <a:cs typeface="Times New Roman" pitchFamily="18" charset="0"/>
              </a:rPr>
              <a:t>b. Tục ngữ, thành ngữ, ca dao về quan hệ thầy trò</a:t>
            </a:r>
          </a:p>
        </p:txBody>
      </p:sp>
      <p:sp>
        <p:nvSpPr>
          <p:cNvPr id="9222" name="Text Box 6"/>
          <p:cNvSpPr txBox="1">
            <a:spLocks noChangeArrowheads="1"/>
          </p:cNvSpPr>
          <p:nvPr/>
        </p:nvSpPr>
        <p:spPr bwMode="auto">
          <a:xfrm>
            <a:off x="228600" y="2576513"/>
            <a:ext cx="8458200" cy="3754437"/>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00FF"/>
                </a:solidFill>
                <a:latin typeface="Times New Roman" pitchFamily="18" charset="0"/>
                <a:cs typeface="Times New Roman" pitchFamily="18" charset="0"/>
              </a:rPr>
              <a:t>- Không thầy đố mày làm nên.</a:t>
            </a:r>
          </a:p>
          <a:p>
            <a:pPr eaLnBrk="1" hangingPunct="1">
              <a:spcBef>
                <a:spcPct val="50000"/>
              </a:spcBef>
            </a:pPr>
            <a:r>
              <a:rPr lang="en-US" sz="2800" b="1">
                <a:solidFill>
                  <a:srgbClr val="0000FF"/>
                </a:solidFill>
                <a:latin typeface="Times New Roman" pitchFamily="18" charset="0"/>
                <a:cs typeface="Times New Roman" pitchFamily="18" charset="0"/>
              </a:rPr>
              <a:t>- Kính thầy yêu bạn.</a:t>
            </a:r>
          </a:p>
          <a:p>
            <a:pPr eaLnBrk="1" hangingPunct="1">
              <a:spcBef>
                <a:spcPct val="50000"/>
              </a:spcBef>
            </a:pPr>
            <a:r>
              <a:rPr lang="en-US" sz="2800" b="1">
                <a:solidFill>
                  <a:srgbClr val="0000FF"/>
                </a:solidFill>
                <a:latin typeface="Times New Roman" pitchFamily="18" charset="0"/>
                <a:cs typeface="Times New Roman" pitchFamily="18" charset="0"/>
              </a:rPr>
              <a:t>- Tôn sư trọng đạo.</a:t>
            </a:r>
          </a:p>
          <a:p>
            <a:pPr eaLnBrk="1" hangingPunct="1">
              <a:spcBef>
                <a:spcPct val="50000"/>
              </a:spcBef>
              <a:buFontTx/>
              <a:buChar char="-"/>
            </a:pPr>
            <a:r>
              <a:rPr lang="en-US" sz="2800" b="1">
                <a:solidFill>
                  <a:srgbClr val="0000FF"/>
                </a:solidFill>
                <a:latin typeface="Times New Roman" pitchFamily="18" charset="0"/>
                <a:cs typeface="Times New Roman" pitchFamily="18" charset="0"/>
              </a:rPr>
              <a:t>Trọng thầy mới được làm thầy,</a:t>
            </a:r>
          </a:p>
          <a:p>
            <a:pPr eaLnBrk="1" hangingPunct="1">
              <a:spcBef>
                <a:spcPct val="50000"/>
              </a:spcBef>
              <a:buFontTx/>
              <a:buChar char="-"/>
            </a:pPr>
            <a:r>
              <a:rPr lang="en-US" sz="2800" b="1">
                <a:solidFill>
                  <a:srgbClr val="0000FF"/>
                </a:solidFill>
                <a:latin typeface="Times New Roman" pitchFamily="18" charset="0"/>
                <a:cs typeface="Times New Roman" pitchFamily="18" charset="0"/>
              </a:rPr>
              <a:t> Một chữ cũng là thầy, nửa chữ cũng là thầy.</a:t>
            </a:r>
          </a:p>
          <a:p>
            <a:pPr eaLnBrk="1" hangingPunct="1">
              <a:spcBef>
                <a:spcPct val="50000"/>
              </a:spcBef>
            </a:pPr>
            <a:r>
              <a:rPr lang="en-US" sz="2800" b="1">
                <a:solidFill>
                  <a:srgbClr val="0000FF"/>
                </a:solidFill>
                <a:latin typeface="Times New Roman" pitchFamily="18" charset="0"/>
                <a:cs typeface="Times New Roman" pitchFamily="18" charset="0"/>
              </a:rPr>
              <a:t>             ( Nhất tự vi sư, bán tự vi sư.)</a:t>
            </a:r>
          </a:p>
        </p:txBody>
      </p:sp>
      <p:sp>
        <p:nvSpPr>
          <p:cNvPr id="6148" name="Text Box 9"/>
          <p:cNvSpPr txBox="1">
            <a:spLocks noChangeArrowheads="1"/>
          </p:cNvSpPr>
          <p:nvPr/>
        </p:nvSpPr>
        <p:spPr bwMode="auto">
          <a:xfrm>
            <a:off x="76200" y="1600200"/>
            <a:ext cx="2819400" cy="584200"/>
          </a:xfrm>
          <a:prstGeom prst="rect">
            <a:avLst/>
          </a:prstGeom>
          <a:noFill/>
          <a:ln w="9525">
            <a:noFill/>
            <a:miter lim="800000"/>
            <a:headEnd/>
            <a:tailEnd/>
          </a:ln>
        </p:spPr>
        <p:txBody>
          <a:bodyPr>
            <a:spAutoFit/>
          </a:bodyPr>
          <a:lstStyle/>
          <a:p>
            <a:pPr marL="457200" indent="-457200" eaLnBrk="1" hangingPunct="1">
              <a:spcBef>
                <a:spcPct val="50000"/>
              </a:spcBef>
              <a:buFont typeface="Wingdings" pitchFamily="2" charset="2"/>
              <a:buChar char="v"/>
            </a:pPr>
            <a:r>
              <a:rPr lang="en-US" sz="3200" b="1">
                <a:solidFill>
                  <a:srgbClr val="FF0000"/>
                </a:solidFill>
                <a:latin typeface="Times New Roman" pitchFamily="18" charset="0"/>
                <a:cs typeface="Times New Roman" pitchFamily="18" charset="0"/>
              </a:rPr>
              <a:t>Bài 2:</a:t>
            </a:r>
          </a:p>
        </p:txBody>
      </p:sp>
      <p:sp>
        <p:nvSpPr>
          <p:cNvPr id="6149" name="Rectangle 36"/>
          <p:cNvSpPr>
            <a:spLocks noChangeArrowheads="1"/>
          </p:cNvSpPr>
          <p:nvPr/>
        </p:nvSpPr>
        <p:spPr bwMode="auto">
          <a:xfrm>
            <a:off x="0" y="25400"/>
            <a:ext cx="9144000" cy="6832600"/>
          </a:xfrm>
          <a:prstGeom prst="rect">
            <a:avLst/>
          </a:prstGeom>
          <a:noFill/>
          <a:ln w="57150">
            <a:pattFill prst="sphere">
              <a:fgClr>
                <a:srgbClr val="0000FF"/>
              </a:fgClr>
              <a:bgClr>
                <a:srgbClr val="FF0000"/>
              </a:bgClr>
            </a:pattFill>
            <a:miter lim="800000"/>
            <a:headEnd/>
            <a:tailEnd/>
          </a:ln>
        </p:spPr>
        <p:txBody>
          <a:bodyPr wrap="none" anchor="ctr"/>
          <a:lstStyle/>
          <a:p>
            <a:endParaRPr lang="vi-VN"/>
          </a:p>
        </p:txBody>
      </p:sp>
      <p:pic>
        <p:nvPicPr>
          <p:cNvPr id="6150" name="Picture 7" descr="sun14[1]"/>
          <p:cNvPicPr>
            <a:picLocks noChangeAspect="1" noChangeArrowheads="1" noCrop="1"/>
          </p:cNvPicPr>
          <p:nvPr/>
        </p:nvPicPr>
        <p:blipFill>
          <a:blip r:embed="rId2"/>
          <a:srcRect/>
          <a:stretch>
            <a:fillRect/>
          </a:stretch>
        </p:blipFill>
        <p:spPr bwMode="auto">
          <a:xfrm>
            <a:off x="7799388" y="82550"/>
            <a:ext cx="1295400" cy="129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2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0" y="1981200"/>
            <a:ext cx="7772400" cy="523875"/>
          </a:xfrm>
          <a:prstGeom prst="rect">
            <a:avLst/>
          </a:prstGeom>
          <a:noFill/>
          <a:ln w="9525">
            <a:noFill/>
            <a:miter lim="800000"/>
            <a:headEnd/>
            <a:tailEnd/>
          </a:ln>
        </p:spPr>
        <p:txBody>
          <a:bodyPr>
            <a:spAutoFit/>
          </a:bodyPr>
          <a:lstStyle/>
          <a:p>
            <a:pPr eaLnBrk="1" hangingPunct="1">
              <a:spcBef>
                <a:spcPct val="20000"/>
              </a:spcBef>
            </a:pPr>
            <a:r>
              <a:rPr lang="en-US" sz="2800" b="1">
                <a:solidFill>
                  <a:srgbClr val="FF0000"/>
                </a:solidFill>
                <a:latin typeface="Times New Roman" pitchFamily="18" charset="0"/>
                <a:cs typeface="Times New Roman" pitchFamily="18" charset="0"/>
              </a:rPr>
              <a:t>c. Tục ngữ, thành ngữ, ca dao về quan hệ bè bạn</a:t>
            </a:r>
          </a:p>
        </p:txBody>
      </p:sp>
      <p:sp>
        <p:nvSpPr>
          <p:cNvPr id="10246" name="Text Box 6"/>
          <p:cNvSpPr txBox="1">
            <a:spLocks noChangeArrowheads="1"/>
          </p:cNvSpPr>
          <p:nvPr/>
        </p:nvSpPr>
        <p:spPr bwMode="auto">
          <a:xfrm>
            <a:off x="-6350" y="2555875"/>
            <a:ext cx="9150350" cy="3540125"/>
          </a:xfrm>
          <a:prstGeom prst="rect">
            <a:avLst/>
          </a:prstGeom>
          <a:noFill/>
          <a:ln>
            <a:noFill/>
          </a:ln>
          <a:effectLs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ts val="0"/>
              </a:spcBef>
              <a:buFontTx/>
              <a:buChar char="-"/>
              <a:defRPr/>
            </a:pPr>
            <a:r>
              <a:rPr lang="en-US" sz="2800" b="1" dirty="0" err="1" smtClean="0">
                <a:solidFill>
                  <a:srgbClr val="0000FF"/>
                </a:solidFill>
                <a:latin typeface="Times New Roman"/>
                <a:cs typeface="Times New Roman" panose="02020603050405020304" pitchFamily="18" charset="0"/>
              </a:rPr>
              <a:t>Học</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thầy</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không</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tày</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học</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bạn</a:t>
            </a:r>
            <a:r>
              <a:rPr lang="en-US" sz="2800" b="1" dirty="0" smtClean="0">
                <a:solidFill>
                  <a:srgbClr val="0000FF"/>
                </a:solidFill>
                <a:latin typeface="Times New Roman"/>
                <a:cs typeface="Times New Roman" panose="02020603050405020304" pitchFamily="18" charset="0"/>
              </a:rPr>
              <a:t>.</a:t>
            </a:r>
          </a:p>
          <a:p>
            <a:pPr marL="342900" indent="-342900" eaLnBrk="1" hangingPunct="1">
              <a:spcBef>
                <a:spcPts val="0"/>
              </a:spcBef>
              <a:buFontTx/>
              <a:buChar char="-"/>
              <a:defRPr/>
            </a:pPr>
            <a:r>
              <a:rPr lang="en-US" sz="2800" b="1" dirty="0" err="1" smtClean="0">
                <a:solidFill>
                  <a:srgbClr val="0000FF"/>
                </a:solidFill>
                <a:latin typeface="Times New Roman"/>
                <a:cs typeface="Times New Roman" panose="02020603050405020304" pitchFamily="18" charset="0"/>
              </a:rPr>
              <a:t>Bán</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anh</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em</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xa</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mua</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láng</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giềng</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gần</a:t>
            </a:r>
            <a:r>
              <a:rPr lang="en-US" sz="2800" b="1" dirty="0" smtClean="0">
                <a:solidFill>
                  <a:srgbClr val="0000FF"/>
                </a:solidFill>
                <a:latin typeface="Times New Roman"/>
                <a:cs typeface="Times New Roman" panose="02020603050405020304" pitchFamily="18" charset="0"/>
              </a:rPr>
              <a:t>.</a:t>
            </a:r>
          </a:p>
          <a:p>
            <a:pPr marL="342900" indent="-342900" eaLnBrk="1" hangingPunct="1">
              <a:spcBef>
                <a:spcPts val="0"/>
              </a:spcBef>
              <a:buFontTx/>
              <a:buChar char="-"/>
              <a:defRPr/>
            </a:pPr>
            <a:r>
              <a:rPr lang="en-US" sz="2800" b="1" dirty="0" err="1" smtClean="0">
                <a:solidFill>
                  <a:srgbClr val="0000FF"/>
                </a:solidFill>
                <a:latin typeface="Times New Roman"/>
                <a:cs typeface="Times New Roman" panose="02020603050405020304" pitchFamily="18" charset="0"/>
              </a:rPr>
              <a:t>Bạn</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bè</a:t>
            </a:r>
            <a:r>
              <a:rPr lang="en-US" sz="2800" b="1" dirty="0" smtClean="0">
                <a:solidFill>
                  <a:srgbClr val="0000FF"/>
                </a:solidFill>
                <a:latin typeface="Times New Roman"/>
                <a:cs typeface="Times New Roman" panose="02020603050405020304" pitchFamily="18" charset="0"/>
              </a:rPr>
              <a:t> con </a:t>
            </a:r>
            <a:r>
              <a:rPr lang="en-US" sz="2800" b="1" dirty="0" err="1" smtClean="0">
                <a:solidFill>
                  <a:srgbClr val="0000FF"/>
                </a:solidFill>
                <a:latin typeface="Times New Roman"/>
                <a:cs typeface="Times New Roman" panose="02020603050405020304" pitchFamily="18" charset="0"/>
              </a:rPr>
              <a:t>chấy</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cắn</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đôi</a:t>
            </a:r>
            <a:r>
              <a:rPr lang="en-US" sz="2800" b="1" dirty="0" smtClean="0">
                <a:solidFill>
                  <a:srgbClr val="0000FF"/>
                </a:solidFill>
                <a:latin typeface="Times New Roman"/>
                <a:cs typeface="Times New Roman" panose="02020603050405020304" pitchFamily="18" charset="0"/>
              </a:rPr>
              <a:t>.    </a:t>
            </a:r>
          </a:p>
          <a:p>
            <a:pPr eaLnBrk="1" hangingPunct="1">
              <a:spcBef>
                <a:spcPts val="0"/>
              </a:spcBef>
              <a:buFontTx/>
              <a:buNone/>
              <a:defRPr/>
            </a:pP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Bạn</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nối</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khố</a:t>
            </a:r>
            <a:r>
              <a:rPr lang="en-US" sz="2800" b="1" dirty="0" smtClean="0">
                <a:solidFill>
                  <a:srgbClr val="0000FF"/>
                </a:solidFill>
                <a:latin typeface="Times New Roman"/>
                <a:cs typeface="Times New Roman" panose="02020603050405020304" pitchFamily="18" charset="0"/>
              </a:rPr>
              <a:t>.</a:t>
            </a:r>
          </a:p>
          <a:p>
            <a:pPr eaLnBrk="1" hangingPunct="1">
              <a:spcBef>
                <a:spcPts val="0"/>
              </a:spcBef>
              <a:buFontTx/>
              <a:buNone/>
              <a:defRPr/>
            </a:pP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Buôn</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có</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bạn</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bán</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có</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phường</a:t>
            </a:r>
            <a:r>
              <a:rPr lang="en-US" sz="2800" b="1" dirty="0" smtClean="0">
                <a:solidFill>
                  <a:srgbClr val="0000FF"/>
                </a:solidFill>
                <a:latin typeface="Times New Roman"/>
                <a:cs typeface="Times New Roman" panose="02020603050405020304" pitchFamily="18" charset="0"/>
              </a:rPr>
              <a:t>.</a:t>
            </a:r>
          </a:p>
          <a:p>
            <a:pPr eaLnBrk="1" hangingPunct="1">
              <a:spcBef>
                <a:spcPts val="0"/>
              </a:spcBef>
              <a:buFontTx/>
              <a:buChar char="-"/>
              <a:defRPr/>
            </a:pP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Bốn</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biển</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một</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nhà</a:t>
            </a:r>
            <a:r>
              <a:rPr lang="en-US" sz="2800" b="1" dirty="0" smtClean="0">
                <a:solidFill>
                  <a:srgbClr val="0000FF"/>
                </a:solidFill>
                <a:latin typeface="Times New Roman"/>
                <a:cs typeface="Times New Roman" panose="02020603050405020304" pitchFamily="18" charset="0"/>
              </a:rPr>
              <a:t>.</a:t>
            </a:r>
          </a:p>
          <a:p>
            <a:pPr eaLnBrk="1" hangingPunct="1">
              <a:spcBef>
                <a:spcPts val="0"/>
              </a:spcBef>
              <a:buFontTx/>
              <a:buNone/>
              <a:defRPr/>
            </a:pPr>
            <a:r>
              <a:rPr lang="en-US" sz="2800" b="1" smtClean="0">
                <a:solidFill>
                  <a:srgbClr val="0000FF"/>
                </a:solidFill>
                <a:latin typeface="Times New Roman"/>
                <a:cs typeface="Times New Roman" panose="02020603050405020304" pitchFamily="18" charset="0"/>
              </a:rPr>
              <a:t>-  Giàu </a:t>
            </a:r>
            <a:r>
              <a:rPr lang="en-US" sz="2800" b="1" dirty="0" err="1" smtClean="0">
                <a:solidFill>
                  <a:srgbClr val="0000FF"/>
                </a:solidFill>
                <a:latin typeface="Times New Roman"/>
                <a:cs typeface="Times New Roman" panose="02020603050405020304" pitchFamily="18" charset="0"/>
              </a:rPr>
              <a:t>vì</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bạn</a:t>
            </a:r>
            <a:r>
              <a:rPr lang="en-US" sz="2800" b="1" dirty="0" smtClean="0">
                <a:solidFill>
                  <a:srgbClr val="0000FF"/>
                </a:solidFill>
                <a:latin typeface="Times New Roman"/>
                <a:cs typeface="Times New Roman" panose="02020603050405020304" pitchFamily="18" charset="0"/>
              </a:rPr>
              <a:t>, sang </a:t>
            </a:r>
            <a:r>
              <a:rPr lang="en-US" sz="2800" b="1" dirty="0" err="1" smtClean="0">
                <a:solidFill>
                  <a:srgbClr val="0000FF"/>
                </a:solidFill>
                <a:latin typeface="Times New Roman"/>
                <a:cs typeface="Times New Roman" panose="02020603050405020304" pitchFamily="18" charset="0"/>
              </a:rPr>
              <a:t>vì</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vợ</a:t>
            </a:r>
            <a:r>
              <a:rPr lang="en-US" sz="2800" b="1" dirty="0" smtClean="0">
                <a:solidFill>
                  <a:srgbClr val="0000FF"/>
                </a:solidFill>
                <a:latin typeface="Times New Roman"/>
                <a:cs typeface="Times New Roman" panose="02020603050405020304" pitchFamily="18" charset="0"/>
              </a:rPr>
              <a:t>.</a:t>
            </a:r>
          </a:p>
          <a:p>
            <a:pPr eaLnBrk="1" hangingPunct="1">
              <a:spcBef>
                <a:spcPts val="0"/>
              </a:spcBef>
              <a:buFontTx/>
              <a:buChar char="-"/>
              <a:defRPr/>
            </a:pPr>
            <a:r>
              <a:rPr lang="en-US" sz="2800" b="1" smtClean="0">
                <a:solidFill>
                  <a:srgbClr val="0000FF"/>
                </a:solidFill>
                <a:latin typeface="Times New Roman"/>
                <a:cs typeface="Times New Roman" panose="02020603050405020304" pitchFamily="18" charset="0"/>
              </a:rPr>
              <a:t>  Gần </a:t>
            </a:r>
            <a:r>
              <a:rPr lang="en-US" sz="2800" b="1" dirty="0" err="1" smtClean="0">
                <a:solidFill>
                  <a:srgbClr val="0000FF"/>
                </a:solidFill>
                <a:latin typeface="Times New Roman"/>
                <a:cs typeface="Times New Roman" panose="02020603050405020304" pitchFamily="18" charset="0"/>
              </a:rPr>
              <a:t>mực</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thì</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đen</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gần</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đèn</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thì</a:t>
            </a:r>
            <a:r>
              <a:rPr lang="en-US" sz="2800" b="1" dirty="0" smtClean="0">
                <a:solidFill>
                  <a:srgbClr val="0000FF"/>
                </a:solidFill>
                <a:latin typeface="Times New Roman"/>
                <a:cs typeface="Times New Roman" panose="02020603050405020304" pitchFamily="18" charset="0"/>
              </a:rPr>
              <a:t> </a:t>
            </a:r>
            <a:r>
              <a:rPr lang="en-US" sz="2800" b="1" dirty="0" err="1" smtClean="0">
                <a:solidFill>
                  <a:srgbClr val="0000FF"/>
                </a:solidFill>
                <a:latin typeface="Times New Roman"/>
                <a:cs typeface="Times New Roman" panose="02020603050405020304" pitchFamily="18" charset="0"/>
              </a:rPr>
              <a:t>rạng</a:t>
            </a:r>
            <a:r>
              <a:rPr lang="en-US" sz="2800" b="1" dirty="0" smtClean="0">
                <a:solidFill>
                  <a:srgbClr val="0000FF"/>
                </a:solidFill>
                <a:latin typeface="Times New Roman"/>
                <a:cs typeface="Times New Roman" panose="02020603050405020304" pitchFamily="18" charset="0"/>
              </a:rPr>
              <a:t>.</a:t>
            </a:r>
          </a:p>
        </p:txBody>
      </p:sp>
      <p:sp>
        <p:nvSpPr>
          <p:cNvPr id="7172" name="Text Box 8"/>
          <p:cNvSpPr txBox="1">
            <a:spLocks noChangeArrowheads="1"/>
          </p:cNvSpPr>
          <p:nvPr/>
        </p:nvSpPr>
        <p:spPr bwMode="auto">
          <a:xfrm>
            <a:off x="76200" y="1473200"/>
            <a:ext cx="2819400" cy="584200"/>
          </a:xfrm>
          <a:prstGeom prst="rect">
            <a:avLst/>
          </a:prstGeom>
          <a:noFill/>
          <a:ln w="9525">
            <a:noFill/>
            <a:miter lim="800000"/>
            <a:headEnd/>
            <a:tailEnd/>
          </a:ln>
        </p:spPr>
        <p:txBody>
          <a:bodyPr>
            <a:spAutoFit/>
          </a:bodyPr>
          <a:lstStyle/>
          <a:p>
            <a:pPr marL="457200" indent="-457200" eaLnBrk="1" hangingPunct="1">
              <a:spcBef>
                <a:spcPct val="50000"/>
              </a:spcBef>
              <a:buFont typeface="Wingdings" pitchFamily="2" charset="2"/>
              <a:buChar char="v"/>
            </a:pPr>
            <a:r>
              <a:rPr lang="en-US" sz="3200" b="1">
                <a:solidFill>
                  <a:srgbClr val="FF0000"/>
                </a:solidFill>
                <a:latin typeface="Times New Roman" pitchFamily="18" charset="0"/>
                <a:cs typeface="Times New Roman" pitchFamily="18" charset="0"/>
              </a:rPr>
              <a:t>Bài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fade">
                                      <p:cBhvr>
                                        <p:cTn id="7" dur="2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152400" y="3200400"/>
            <a:ext cx="3962400" cy="2246312"/>
          </a:xfrm>
          <a:prstGeom prst="rect">
            <a:avLst/>
          </a:prstGeom>
          <a:noFill/>
          <a:ln w="9525">
            <a:noFill/>
            <a:miter lim="800000"/>
            <a:headEnd/>
            <a:tailEnd/>
          </a:ln>
        </p:spPr>
        <p:txBody>
          <a:bodyPr>
            <a:spAutoFit/>
          </a:bodyPr>
          <a:lstStyle/>
          <a:p>
            <a:pPr eaLnBrk="1" hangingPunct="1"/>
            <a:r>
              <a:rPr lang="en-US" sz="2800" b="1" dirty="0">
                <a:solidFill>
                  <a:srgbClr val="0000FF"/>
                </a:solidFill>
                <a:latin typeface="Times New Roman" pitchFamily="18" charset="0"/>
                <a:cs typeface="Times New Roman" pitchFamily="18" charset="0"/>
              </a:rPr>
              <a:t>a) </a:t>
            </a:r>
            <a:r>
              <a:rPr lang="en-US" sz="2800" b="1" dirty="0" err="1">
                <a:solidFill>
                  <a:srgbClr val="FF0000"/>
                </a:solidFill>
                <a:latin typeface="Times New Roman" pitchFamily="18" charset="0"/>
                <a:cs typeface="Times New Roman" pitchFamily="18" charset="0"/>
              </a:rPr>
              <a:t>Miêu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tóc</a:t>
            </a:r>
            <a:r>
              <a:rPr lang="en-US" sz="2800" b="1" dirty="0">
                <a:solidFill>
                  <a:srgbClr val="FF0000"/>
                </a:solidFill>
                <a:latin typeface="Times New Roman" pitchFamily="18" charset="0"/>
                <a:cs typeface="Times New Roman" pitchFamily="18" charset="0"/>
              </a:rPr>
              <a:t>.  </a:t>
            </a:r>
          </a:p>
          <a:p>
            <a:pPr eaLnBrk="1" hangingPunct="1"/>
            <a:r>
              <a:rPr lang="en-US" sz="2800" b="1" dirty="0">
                <a:solidFill>
                  <a:srgbClr val="0000FF"/>
                </a:solidFill>
                <a:latin typeface="Times New Roman" pitchFamily="18" charset="0"/>
                <a:cs typeface="Times New Roman" pitchFamily="18" charset="0"/>
              </a:rPr>
              <a:t>b)</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đôi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mắt</a:t>
            </a:r>
            <a:r>
              <a:rPr lang="en-US" sz="2800" b="1" dirty="0">
                <a:solidFill>
                  <a:srgbClr val="FF0000"/>
                </a:solidFill>
                <a:latin typeface="Times New Roman" pitchFamily="18" charset="0"/>
                <a:cs typeface="Times New Roman" pitchFamily="18" charset="0"/>
              </a:rPr>
              <a:t>. </a:t>
            </a:r>
          </a:p>
          <a:p>
            <a:pPr eaLnBrk="1" hangingPunct="1"/>
            <a:r>
              <a:rPr lang="en-US" sz="2800" b="1" dirty="0">
                <a:solidFill>
                  <a:srgbClr val="0000FF"/>
                </a:solidFill>
                <a:latin typeface="Times New Roman" pitchFamily="18" charset="0"/>
                <a:cs typeface="Times New Roman" pitchFamily="18" charset="0"/>
              </a:rPr>
              <a:t>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khuôn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mặt</a:t>
            </a:r>
            <a:r>
              <a:rPr lang="en-US" sz="2800" b="1" dirty="0">
                <a:solidFill>
                  <a:srgbClr val="FF0000"/>
                </a:solidFill>
                <a:latin typeface="Times New Roman" pitchFamily="18" charset="0"/>
                <a:cs typeface="Times New Roman" pitchFamily="18" charset="0"/>
              </a:rPr>
              <a:t>. </a:t>
            </a:r>
          </a:p>
          <a:p>
            <a:pPr eaLnBrk="1" hangingPunct="1"/>
            <a:r>
              <a:rPr lang="en-US" sz="2800" b="1" dirty="0">
                <a:solidFill>
                  <a:srgbClr val="0000FF"/>
                </a:solidFill>
                <a:latin typeface="Times New Roman" pitchFamily="18" charset="0"/>
                <a:cs typeface="Times New Roman" pitchFamily="18" charset="0"/>
              </a:rPr>
              <a:t>d)</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da</a:t>
            </a:r>
            <a:r>
              <a:rPr lang="en-US" sz="2800" b="1" dirty="0">
                <a:solidFill>
                  <a:srgbClr val="FF0000"/>
                </a:solidFill>
                <a:latin typeface="Times New Roman" pitchFamily="18" charset="0"/>
                <a:cs typeface="Times New Roman" pitchFamily="18" charset="0"/>
              </a:rPr>
              <a:t>. 	</a:t>
            </a:r>
          </a:p>
          <a:p>
            <a:pPr eaLnBrk="1" hangingPunct="1"/>
            <a:r>
              <a:rPr lang="en-US" sz="2800" b="1" dirty="0">
                <a:solidFill>
                  <a:srgbClr val="0000FF"/>
                </a:solidFill>
                <a:latin typeface="Times New Roman" pitchFamily="18" charset="0"/>
                <a:cs typeface="Times New Roman" pitchFamily="18" charset="0"/>
              </a:rPr>
              <a:t>e)</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vóc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người</a:t>
            </a:r>
            <a:r>
              <a:rPr lang="en-US" sz="2800" b="1" dirty="0">
                <a:solidFill>
                  <a:srgbClr val="FF0000"/>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	</a:t>
            </a:r>
          </a:p>
        </p:txBody>
      </p:sp>
      <p:sp>
        <p:nvSpPr>
          <p:cNvPr id="4104" name="Text Box 8"/>
          <p:cNvSpPr txBox="1">
            <a:spLocks noChangeArrowheads="1"/>
          </p:cNvSpPr>
          <p:nvPr/>
        </p:nvSpPr>
        <p:spPr bwMode="auto">
          <a:xfrm>
            <a:off x="4114800" y="3352800"/>
            <a:ext cx="4724400" cy="2246312"/>
          </a:xfrm>
          <a:prstGeom prst="rect">
            <a:avLst/>
          </a:prstGeom>
          <a:noFill/>
          <a:ln w="9525">
            <a:noFill/>
            <a:miter lim="800000"/>
            <a:headEnd/>
            <a:tailEnd/>
          </a:ln>
        </p:spPr>
        <p:txBody>
          <a:bodyPr>
            <a:spAutoFit/>
          </a:bodyPr>
          <a:lstStyle/>
          <a:p>
            <a:pPr eaLnBrk="1" hangingPunct="1"/>
            <a:r>
              <a:rPr lang="en-US" sz="2800" b="1" dirty="0">
                <a:solidFill>
                  <a:srgbClr val="FF3300"/>
                </a:solidFill>
                <a:latin typeface="Times New Roman" pitchFamily="18" charset="0"/>
                <a:cs typeface="Times New Roman" pitchFamily="18" charset="0"/>
              </a:rPr>
              <a:t>M: </a:t>
            </a:r>
            <a:r>
              <a:rPr lang="en-US" sz="2800" b="1" dirty="0" err="1">
                <a:solidFill>
                  <a:srgbClr val="0000FF"/>
                </a:solidFill>
                <a:latin typeface="Times New Roman" pitchFamily="18" charset="0"/>
                <a:cs typeface="Times New Roman" pitchFamily="18" charset="0"/>
              </a:rPr>
              <a:t>đen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óng</a:t>
            </a:r>
            <a:r>
              <a:rPr lang="en-US" sz="2800" b="1" dirty="0">
                <a:solidFill>
                  <a:srgbClr val="0000FF"/>
                </a:solidFill>
                <a:latin typeface="Times New Roman" pitchFamily="18" charset="0"/>
                <a:cs typeface="Times New Roman" pitchFamily="18" charset="0"/>
              </a:rPr>
              <a:t> ả…</a:t>
            </a:r>
          </a:p>
          <a:p>
            <a:pPr eaLnBrk="1" hangingPunct="1"/>
            <a:r>
              <a:rPr lang="en-US" sz="2800" b="1" dirty="0">
                <a:solidFill>
                  <a:srgbClr val="FF3300"/>
                </a:solidFill>
                <a:latin typeface="Times New Roman" pitchFamily="18" charset="0"/>
                <a:cs typeface="Times New Roman" pitchFamily="18" charset="0"/>
              </a:rPr>
              <a:t>M:</a:t>
            </a:r>
            <a:r>
              <a:rPr lang="en-US" sz="2800" b="1" dirty="0">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đen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láy</a:t>
            </a:r>
            <a:r>
              <a:rPr lang="en-US" sz="2800" b="1" dirty="0">
                <a:solidFill>
                  <a:srgbClr val="0000FF"/>
                </a:solidFill>
                <a:latin typeface="Times New Roman" pitchFamily="18" charset="0"/>
                <a:cs typeface="Times New Roman" pitchFamily="18" charset="0"/>
              </a:rPr>
              <a:t>…</a:t>
            </a:r>
          </a:p>
          <a:p>
            <a:pPr eaLnBrk="1" hangingPunct="1"/>
            <a:r>
              <a:rPr lang="en-US" sz="2800" b="1" dirty="0">
                <a:solidFill>
                  <a:srgbClr val="FF3300"/>
                </a:solidFill>
                <a:latin typeface="Times New Roman" pitchFamily="18" charset="0"/>
                <a:cs typeface="Times New Roman" pitchFamily="18" charset="0"/>
              </a:rPr>
              <a:t>M:</a:t>
            </a:r>
            <a:r>
              <a:rPr lang="en-US" sz="2800" b="1" dirty="0">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xoan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vuông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vức</a:t>
            </a:r>
            <a:r>
              <a:rPr lang="en-US" sz="2800" b="1" dirty="0">
                <a:solidFill>
                  <a:srgbClr val="0000FF"/>
                </a:solidFill>
                <a:latin typeface="Times New Roman" pitchFamily="18" charset="0"/>
                <a:cs typeface="Times New Roman" pitchFamily="18" charset="0"/>
              </a:rPr>
              <a:t>…</a:t>
            </a:r>
          </a:p>
          <a:p>
            <a:pPr eaLnBrk="1" hangingPunct="1"/>
            <a:r>
              <a:rPr lang="en-US" sz="2800" b="1" dirty="0">
                <a:solidFill>
                  <a:srgbClr val="FF3300"/>
                </a:solidFill>
                <a:latin typeface="Times New Roman" pitchFamily="18" charset="0"/>
                <a:cs typeface="Times New Roman" pitchFamily="18" charset="0"/>
              </a:rPr>
              <a:t>M:</a:t>
            </a:r>
            <a:r>
              <a:rPr lang="en-US" sz="2800" b="1" dirty="0">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trắng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trẻo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nheo</a:t>
            </a:r>
            <a:r>
              <a:rPr lang="en-US" sz="2800" b="1" dirty="0">
                <a:solidFill>
                  <a:srgbClr val="0000FF"/>
                </a:solidFill>
                <a:latin typeface="Times New Roman" pitchFamily="18" charset="0"/>
                <a:cs typeface="Times New Roman" pitchFamily="18" charset="0"/>
              </a:rPr>
              <a:t>…</a:t>
            </a:r>
          </a:p>
          <a:p>
            <a:pPr eaLnBrk="1" hangingPunct="1"/>
            <a:r>
              <a:rPr lang="en-US" sz="2800" b="1" dirty="0">
                <a:solidFill>
                  <a:srgbClr val="FF3300"/>
                </a:solidFill>
                <a:latin typeface="Times New Roman" pitchFamily="18" charset="0"/>
                <a:cs typeface="Times New Roman" pitchFamily="18" charset="0"/>
              </a:rPr>
              <a:t>M:</a:t>
            </a:r>
            <a:r>
              <a:rPr lang="en-US" sz="2800" b="1" dirty="0">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vạm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vỡ</a:t>
            </a:r>
            <a:r>
              <a:rPr lang="en-US" sz="2800" b="1" dirty="0">
                <a:solidFill>
                  <a:srgbClr val="0000FF"/>
                </a:solidFill>
                <a:latin typeface="Times New Roman" pitchFamily="18" charset="0"/>
                <a:cs typeface="Times New Roman" pitchFamily="18" charset="0"/>
              </a:rPr>
              <a:t>, dong </a:t>
            </a:r>
            <a:r>
              <a:rPr lang="en-US" sz="2800" b="1" dirty="0" err="1">
                <a:solidFill>
                  <a:srgbClr val="0000FF"/>
                </a:solidFill>
                <a:latin typeface="Times New Roman" pitchFamily="18" charset="0"/>
                <a:cs typeface="Times New Roman" pitchFamily="18" charset="0"/>
              </a:rPr>
              <a:t>dỏng</a:t>
            </a:r>
            <a:r>
              <a:rPr lang="en-US" sz="2800" b="1" dirty="0">
                <a:solidFill>
                  <a:srgbClr val="0000FF"/>
                </a:solidFill>
                <a:latin typeface="Times New Roman" pitchFamily="18" charset="0"/>
                <a:cs typeface="Times New Roman" pitchFamily="18" charset="0"/>
              </a:rPr>
              <a:t>…</a:t>
            </a:r>
            <a:endParaRPr lang="en-US" sz="2000" b="1" dirty="0">
              <a:solidFill>
                <a:srgbClr val="0000FF"/>
              </a:solidFill>
              <a:latin typeface="Times New Roman" pitchFamily="18" charset="0"/>
              <a:cs typeface="Times New Roman" pitchFamily="18" charset="0"/>
            </a:endParaRPr>
          </a:p>
        </p:txBody>
      </p:sp>
      <p:sp>
        <p:nvSpPr>
          <p:cNvPr id="4113" name="Text Box 17"/>
          <p:cNvSpPr txBox="1">
            <a:spLocks noChangeArrowheads="1"/>
          </p:cNvSpPr>
          <p:nvPr/>
        </p:nvSpPr>
        <p:spPr bwMode="auto">
          <a:xfrm>
            <a:off x="76200" y="1620838"/>
            <a:ext cx="8686800" cy="522287"/>
          </a:xfrm>
          <a:prstGeom prst="rect">
            <a:avLst/>
          </a:prstGeom>
          <a:noFill/>
          <a:ln w="9525">
            <a:noFill/>
            <a:miter lim="800000"/>
            <a:headEnd/>
            <a:tailEnd/>
          </a:ln>
        </p:spPr>
        <p:txBody>
          <a:bodyPr>
            <a:spAutoFit/>
          </a:bodyPr>
          <a:lstStyle/>
          <a:p>
            <a:pPr marL="457200" indent="-457200" algn="just" eaLnBrk="1" hangingPunct="1">
              <a:spcBef>
                <a:spcPct val="50000"/>
              </a:spcBef>
              <a:buFont typeface="Wingdings" pitchFamily="2" charset="2"/>
              <a:buChar char="v"/>
            </a:pPr>
            <a:r>
              <a:rPr lang="en-US" sz="2800" b="1">
                <a:solidFill>
                  <a:srgbClr val="FF0000"/>
                </a:solidFill>
                <a:latin typeface="Times New Roman" pitchFamily="18" charset="0"/>
                <a:cs typeface="Times New Roman" pitchFamily="18" charset="0"/>
              </a:rPr>
              <a:t>Bài 3: </a:t>
            </a:r>
            <a:r>
              <a:rPr lang="en-US" sz="2800" b="1">
                <a:solidFill>
                  <a:srgbClr val="0000FF"/>
                </a:solidFill>
                <a:latin typeface="Times New Roman" pitchFamily="18" charset="0"/>
                <a:cs typeface="Times New Roman" pitchFamily="18" charset="0"/>
              </a:rPr>
              <a:t>Tìm các từ ngữ miêu tả hình dáng của người</a:t>
            </a:r>
            <a:endParaRPr lang="en-US" sz="3200" b="1">
              <a:solidFill>
                <a:srgbClr val="0000FF"/>
              </a:solidFill>
              <a:latin typeface="Times New Roman" pitchFamily="18" charset="0"/>
              <a:cs typeface="Times New Roman" pitchFamily="18" charset="0"/>
            </a:endParaRPr>
          </a:p>
        </p:txBody>
      </p:sp>
      <p:sp>
        <p:nvSpPr>
          <p:cNvPr id="8197" name="Rectangle 36"/>
          <p:cNvSpPr>
            <a:spLocks noChangeArrowheads="1"/>
          </p:cNvSpPr>
          <p:nvPr/>
        </p:nvSpPr>
        <p:spPr bwMode="auto">
          <a:xfrm>
            <a:off x="0" y="25400"/>
            <a:ext cx="9144000" cy="6832600"/>
          </a:xfrm>
          <a:prstGeom prst="rect">
            <a:avLst/>
          </a:prstGeom>
          <a:noFill/>
          <a:ln w="57150">
            <a:pattFill prst="sphere">
              <a:fgClr>
                <a:srgbClr val="0000FF"/>
              </a:fgClr>
              <a:bgClr>
                <a:srgbClr val="FF0000"/>
              </a:bgClr>
            </a:pattFill>
            <a:miter lim="800000"/>
            <a:headEnd/>
            <a:tailEnd/>
          </a:ln>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13"/>
                                        </p:tgtEl>
                                        <p:attrNameLst>
                                          <p:attrName>style.visibility</p:attrName>
                                        </p:attrNameLst>
                                      </p:cBhvr>
                                      <p:to>
                                        <p:strVal val="visible"/>
                                      </p:to>
                                    </p:set>
                                    <p:anim calcmode="lin" valueType="num">
                                      <p:cBhvr additive="base">
                                        <p:cTn id="7" dur="500" fill="hold"/>
                                        <p:tgtEl>
                                          <p:spTgt spid="4113"/>
                                        </p:tgtEl>
                                        <p:attrNameLst>
                                          <p:attrName>ppt_x</p:attrName>
                                        </p:attrNameLst>
                                      </p:cBhvr>
                                      <p:tavLst>
                                        <p:tav tm="0">
                                          <p:val>
                                            <p:strVal val="#ppt_x"/>
                                          </p:val>
                                        </p:tav>
                                        <p:tav tm="100000">
                                          <p:val>
                                            <p:strVal val="#ppt_x"/>
                                          </p:val>
                                        </p:tav>
                                      </p:tavLst>
                                    </p:anim>
                                    <p:anim calcmode="lin" valueType="num">
                                      <p:cBhvr additive="base">
                                        <p:cTn id="8" dur="500" fill="hold"/>
                                        <p:tgtEl>
                                          <p:spTgt spid="41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01"/>
                                        </p:tgtEl>
                                        <p:attrNameLst>
                                          <p:attrName>style.visibility</p:attrName>
                                        </p:attrNameLst>
                                      </p:cBhvr>
                                      <p:to>
                                        <p:strVal val="visible"/>
                                      </p:to>
                                    </p:set>
                                    <p:anim calcmode="lin" valueType="num">
                                      <p:cBhvr additive="base">
                                        <p:cTn id="13" dur="500" fill="hold"/>
                                        <p:tgtEl>
                                          <p:spTgt spid="4101"/>
                                        </p:tgtEl>
                                        <p:attrNameLst>
                                          <p:attrName>ppt_x</p:attrName>
                                        </p:attrNameLst>
                                      </p:cBhvr>
                                      <p:tavLst>
                                        <p:tav tm="0">
                                          <p:val>
                                            <p:strVal val="#ppt_x"/>
                                          </p:val>
                                        </p:tav>
                                        <p:tav tm="100000">
                                          <p:val>
                                            <p:strVal val="#ppt_x"/>
                                          </p:val>
                                        </p:tav>
                                      </p:tavLst>
                                    </p:anim>
                                    <p:anim calcmode="lin" valueType="num">
                                      <p:cBhvr additive="base">
                                        <p:cTn id="14"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4104"/>
                                        </p:tgtEl>
                                        <p:attrNameLst>
                                          <p:attrName>style.visibility</p:attrName>
                                        </p:attrNameLst>
                                      </p:cBhvr>
                                      <p:to>
                                        <p:strVal val="visible"/>
                                      </p:to>
                                    </p:set>
                                    <p:animEffect transition="in" filter="diamond(in)">
                                      <p:cBhvr>
                                        <p:cTn id="19" dur="20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4" grpId="0"/>
      <p:bldP spid="41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75" name="Group 111"/>
          <p:cNvGraphicFramePr>
            <a:graphicFrameLocks noGrp="1"/>
          </p:cNvGraphicFramePr>
          <p:nvPr/>
        </p:nvGraphicFramePr>
        <p:xfrm>
          <a:off x="152400" y="685800"/>
          <a:ext cx="8839200" cy="6068934"/>
        </p:xfrm>
        <a:graphic>
          <a:graphicData uri="http://schemas.openxmlformats.org/drawingml/2006/table">
            <a:tbl>
              <a:tblPr/>
              <a:tblGrid>
                <a:gridCol w="1524000"/>
                <a:gridCol w="7315200"/>
              </a:tblGrid>
              <a:tr h="114226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mái</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tóc</a:t>
                      </a:r>
                      <a:endPar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0093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đôi</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mắt</a:t>
                      </a:r>
                      <a:endPar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khuôn</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mặt</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1219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làn</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da.</a:t>
                      </a:r>
                    </a:p>
                  </a:txBody>
                  <a:tcPr anchor="ctr"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91781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vóc</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người</a:t>
                      </a:r>
                      <a:endPar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40" name="Text Box 68"/>
          <p:cNvSpPr txBox="1">
            <a:spLocks noChangeArrowheads="1"/>
          </p:cNvSpPr>
          <p:nvPr/>
        </p:nvSpPr>
        <p:spPr bwMode="auto">
          <a:xfrm>
            <a:off x="381000" y="838200"/>
            <a:ext cx="2819400" cy="366713"/>
          </a:xfrm>
          <a:prstGeom prst="rect">
            <a:avLst/>
          </a:prstGeom>
          <a:noFill/>
          <a:ln w="9525">
            <a:noFill/>
            <a:miter lim="800000"/>
            <a:headEnd/>
            <a:tailEnd/>
          </a:ln>
        </p:spPr>
        <p:txBody>
          <a:bodyPr>
            <a:spAutoFit/>
          </a:bodyPr>
          <a:lstStyle/>
          <a:p>
            <a:pPr eaLnBrk="1" hangingPunct="1">
              <a:spcBef>
                <a:spcPct val="50000"/>
              </a:spcBef>
            </a:pPr>
            <a:endParaRPr lang="vi-VN">
              <a:latin typeface="Times New Roman" pitchFamily="18" charset="0"/>
              <a:cs typeface="Times New Roman" pitchFamily="18" charset="0"/>
            </a:endParaRPr>
          </a:p>
        </p:txBody>
      </p:sp>
      <p:sp>
        <p:nvSpPr>
          <p:cNvPr id="11335" name="Text Box 71"/>
          <p:cNvSpPr txBox="1">
            <a:spLocks noChangeArrowheads="1"/>
          </p:cNvSpPr>
          <p:nvPr/>
        </p:nvSpPr>
        <p:spPr bwMode="auto">
          <a:xfrm>
            <a:off x="1752600" y="747713"/>
            <a:ext cx="7086600" cy="1108075"/>
          </a:xfrm>
          <a:prstGeom prst="rect">
            <a:avLst/>
          </a:prstGeom>
          <a:noFill/>
          <a:ln w="9525">
            <a:solidFill>
              <a:srgbClr val="008080"/>
            </a:solidFill>
            <a:miter lim="800000"/>
            <a:headEnd/>
            <a:tailEnd/>
          </a:ln>
        </p:spPr>
        <p:txBody>
          <a:bodyPr>
            <a:spAutoFit/>
          </a:bodyPr>
          <a:lstStyle/>
          <a:p>
            <a:pPr eaLnBrk="1" hangingPunct="1">
              <a:spcBef>
                <a:spcPct val="20000"/>
              </a:spcBef>
            </a:pPr>
            <a:r>
              <a:rPr lang="en-US" sz="2200" b="1">
                <a:solidFill>
                  <a:srgbClr val="0000FF"/>
                </a:solidFill>
                <a:latin typeface="Times New Roman" pitchFamily="18" charset="0"/>
                <a:cs typeface="Times New Roman" pitchFamily="18" charset="0"/>
              </a:rPr>
              <a:t>Đen nhánh, mượt mà, mềm mại, xanh mượt, xanh đen, óng ả, thướt tha, đen bóng, hoa râm, muối tiêu, bạc phơ, cắt ngắn, lơ thơ, xơ xác, cứng như rễ tre…</a:t>
            </a:r>
          </a:p>
        </p:txBody>
      </p:sp>
      <p:sp>
        <p:nvSpPr>
          <p:cNvPr id="11337" name="Text Box 73"/>
          <p:cNvSpPr txBox="1">
            <a:spLocks noChangeArrowheads="1"/>
          </p:cNvSpPr>
          <p:nvPr/>
        </p:nvSpPr>
        <p:spPr bwMode="auto">
          <a:xfrm>
            <a:off x="1752600" y="1905000"/>
            <a:ext cx="7086600" cy="1446213"/>
          </a:xfrm>
          <a:prstGeom prst="rect">
            <a:avLst/>
          </a:prstGeom>
          <a:noFill/>
          <a:ln w="9525">
            <a:solidFill>
              <a:srgbClr val="008080"/>
            </a:solidFill>
            <a:miter lim="800000"/>
            <a:headEnd/>
            <a:tailEnd/>
          </a:ln>
        </p:spPr>
        <p:txBody>
          <a:bodyPr>
            <a:spAutoFit/>
          </a:bodyPr>
          <a:lstStyle/>
          <a:p>
            <a:pPr eaLnBrk="1" hangingPunct="1">
              <a:spcBef>
                <a:spcPct val="20000"/>
              </a:spcBef>
            </a:pPr>
            <a:r>
              <a:rPr lang="en-US" sz="2200" b="1">
                <a:solidFill>
                  <a:srgbClr val="FF0000"/>
                </a:solidFill>
                <a:latin typeface="Times New Roman" pitchFamily="18" charset="0"/>
                <a:cs typeface="Times New Roman" pitchFamily="18" charset="0"/>
              </a:rPr>
              <a:t>Một mí, hai mí, bồ câu, đen láy, đen nhánh, nâu đen, xanh lơ, linh lợi, tinh anh, ti hí, mắt híp, mắt đỏ ngầu, mắt trắng dã, sáng long lanh, mờ đục, lim dim, trầm buồn, mơ màng…</a:t>
            </a:r>
          </a:p>
        </p:txBody>
      </p:sp>
      <p:sp>
        <p:nvSpPr>
          <p:cNvPr id="9243" name="Text Box 74"/>
          <p:cNvSpPr txBox="1">
            <a:spLocks noChangeArrowheads="1"/>
          </p:cNvSpPr>
          <p:nvPr/>
        </p:nvSpPr>
        <p:spPr bwMode="auto">
          <a:xfrm>
            <a:off x="762000" y="0"/>
            <a:ext cx="7010400" cy="366713"/>
          </a:xfrm>
          <a:prstGeom prst="rect">
            <a:avLst/>
          </a:prstGeom>
          <a:noFill/>
          <a:ln w="9525">
            <a:noFill/>
            <a:miter lim="800000"/>
            <a:headEnd/>
            <a:tailEnd/>
          </a:ln>
        </p:spPr>
        <p:txBody>
          <a:bodyPr>
            <a:spAutoFit/>
          </a:bodyPr>
          <a:lstStyle/>
          <a:p>
            <a:pPr eaLnBrk="1" hangingPunct="1">
              <a:spcBef>
                <a:spcPct val="20000"/>
              </a:spcBef>
            </a:pPr>
            <a:endParaRPr lang="vi-VN">
              <a:latin typeface="Times New Roman" pitchFamily="18" charset="0"/>
              <a:cs typeface="Times New Roman" pitchFamily="18" charset="0"/>
            </a:endParaRPr>
          </a:p>
        </p:txBody>
      </p:sp>
      <p:sp>
        <p:nvSpPr>
          <p:cNvPr id="11341" name="Text Box 77"/>
          <p:cNvSpPr txBox="1">
            <a:spLocks noChangeArrowheads="1"/>
          </p:cNvSpPr>
          <p:nvPr/>
        </p:nvSpPr>
        <p:spPr bwMode="auto">
          <a:xfrm>
            <a:off x="1793875" y="3475038"/>
            <a:ext cx="7086600" cy="1014412"/>
          </a:xfrm>
          <a:prstGeom prst="rect">
            <a:avLst/>
          </a:prstGeom>
          <a:noFill/>
          <a:ln w="9525">
            <a:solidFill>
              <a:srgbClr val="008080"/>
            </a:solidFill>
            <a:miter lim="800000"/>
            <a:headEnd/>
            <a:tailEnd/>
          </a:ln>
        </p:spPr>
        <p:txBody>
          <a:bodyPr>
            <a:spAutoFit/>
          </a:bodyPr>
          <a:lstStyle/>
          <a:p>
            <a:pPr eaLnBrk="1" hangingPunct="1">
              <a:spcBef>
                <a:spcPct val="20000"/>
              </a:spcBef>
            </a:pPr>
            <a:r>
              <a:rPr lang="en-US" sz="2000" b="1">
                <a:solidFill>
                  <a:srgbClr val="0000FF"/>
                </a:solidFill>
                <a:latin typeface="Times New Roman" pitchFamily="18" charset="0"/>
                <a:cs typeface="Times New Roman" pitchFamily="18" charset="0"/>
              </a:rPr>
              <a:t>Chữ điền,vuông vức, trái xoan, thanh tú, bầu bĩnh, đầy đặn, bánh đúc, mặt lưỡi cày, mặt choắt, tàn nhang, phúc hậu, cau có, hầm hầm, niềm nở…</a:t>
            </a:r>
          </a:p>
        </p:txBody>
      </p:sp>
      <p:sp>
        <p:nvSpPr>
          <p:cNvPr id="11343" name="Text Box 79"/>
          <p:cNvSpPr txBox="1">
            <a:spLocks noChangeArrowheads="1"/>
          </p:cNvSpPr>
          <p:nvPr/>
        </p:nvSpPr>
        <p:spPr bwMode="auto">
          <a:xfrm>
            <a:off x="1779588" y="4606925"/>
            <a:ext cx="7086600" cy="1108075"/>
          </a:xfrm>
          <a:prstGeom prst="rect">
            <a:avLst/>
          </a:prstGeom>
          <a:noFill/>
          <a:ln w="9525">
            <a:solidFill>
              <a:srgbClr val="008080"/>
            </a:solidFill>
            <a:miter lim="800000"/>
            <a:headEnd/>
            <a:tailEnd/>
          </a:ln>
        </p:spPr>
        <p:txBody>
          <a:bodyPr>
            <a:spAutoFit/>
          </a:bodyPr>
          <a:lstStyle/>
          <a:p>
            <a:pPr eaLnBrk="1" hangingPunct="1"/>
            <a:r>
              <a:rPr lang="en-US" sz="2200" b="1">
                <a:solidFill>
                  <a:srgbClr val="FF0000"/>
                </a:solidFill>
                <a:latin typeface="Times New Roman" pitchFamily="18" charset="0"/>
                <a:cs typeface="Times New Roman" pitchFamily="18" charset="0"/>
              </a:rPr>
              <a:t>trắng mịn, trắng hồng, trắng như trứng gà bóc, hồng hào, nõn nà, bánh mật, nhăn nheo, đen sì, đen đủi, thô ráp, ngăm ngăm, ngăm đen, rám nắng, sần sùi, xanh xao…</a:t>
            </a:r>
          </a:p>
        </p:txBody>
      </p:sp>
      <p:sp>
        <p:nvSpPr>
          <p:cNvPr id="11379" name="Text Box 115"/>
          <p:cNvSpPr txBox="1">
            <a:spLocks noChangeArrowheads="1"/>
          </p:cNvSpPr>
          <p:nvPr/>
        </p:nvSpPr>
        <p:spPr bwMode="auto">
          <a:xfrm>
            <a:off x="1766888" y="5867400"/>
            <a:ext cx="7086600" cy="769938"/>
          </a:xfrm>
          <a:prstGeom prst="rect">
            <a:avLst/>
          </a:prstGeom>
          <a:noFill/>
          <a:ln w="9525">
            <a:solidFill>
              <a:srgbClr val="008080"/>
            </a:solidFill>
            <a:miter lim="800000"/>
            <a:headEnd/>
            <a:tailEnd/>
          </a:ln>
        </p:spPr>
        <p:txBody>
          <a:bodyPr>
            <a:spAutoFit/>
          </a:bodyPr>
          <a:lstStyle/>
          <a:p>
            <a:pPr eaLnBrk="1" hangingPunct="1"/>
            <a:r>
              <a:rPr lang="en-US" sz="2200" b="1">
                <a:solidFill>
                  <a:srgbClr val="0000FF"/>
                </a:solidFill>
                <a:latin typeface="Times New Roman" pitchFamily="18" charset="0"/>
                <a:cs typeface="Times New Roman" pitchFamily="18" charset="0"/>
              </a:rPr>
              <a:t>Cao lớn, mập mạp, thanh mảnh, còm nhom, ốm nhách, thon thả, vừa vặn, lực lưỡng, nhỏ nhắn, mảnh mai, …</a:t>
            </a:r>
          </a:p>
        </p:txBody>
      </p:sp>
      <p:sp>
        <p:nvSpPr>
          <p:cNvPr id="9247" name="Text Box 119"/>
          <p:cNvSpPr txBox="1">
            <a:spLocks noChangeArrowheads="1"/>
          </p:cNvSpPr>
          <p:nvPr/>
        </p:nvSpPr>
        <p:spPr bwMode="auto">
          <a:xfrm>
            <a:off x="38100" y="76200"/>
            <a:ext cx="8801100" cy="523875"/>
          </a:xfrm>
          <a:prstGeom prst="rect">
            <a:avLst/>
          </a:prstGeom>
          <a:noFill/>
          <a:ln w="9525">
            <a:noFill/>
            <a:miter lim="800000"/>
            <a:headEnd/>
            <a:tailEnd/>
          </a:ln>
        </p:spPr>
        <p:txBody>
          <a:bodyPr>
            <a:spAutoFit/>
          </a:bodyPr>
          <a:lstStyle/>
          <a:p>
            <a:pPr marL="457200" indent="-457200" algn="just" eaLnBrk="1" hangingPunct="1">
              <a:spcBef>
                <a:spcPct val="50000"/>
              </a:spcBef>
              <a:buFont typeface="Wingdings" pitchFamily="2" charset="2"/>
              <a:buChar char="v"/>
            </a:pPr>
            <a:r>
              <a:rPr lang="en-US" sz="2800" b="1">
                <a:solidFill>
                  <a:srgbClr val="FF0000"/>
                </a:solidFill>
                <a:latin typeface="Times New Roman" pitchFamily="18" charset="0"/>
                <a:cs typeface="Times New Roman" pitchFamily="18" charset="0"/>
              </a:rPr>
              <a:t>Bài 3: </a:t>
            </a:r>
            <a:r>
              <a:rPr lang="en-US" sz="2800" b="1">
                <a:solidFill>
                  <a:srgbClr val="0000FF"/>
                </a:solidFill>
                <a:latin typeface="Times New Roman" pitchFamily="18" charset="0"/>
                <a:cs typeface="Times New Roman" pitchFamily="18" charset="0"/>
              </a:rPr>
              <a:t>Tìm các từ ngữ miêu tả hình dáng của người</a:t>
            </a:r>
            <a:endParaRPr lang="en-US" sz="3200" b="1">
              <a:solidFill>
                <a:srgbClr val="0000FF"/>
              </a:solidFill>
              <a:latin typeface="Times New Roman" pitchFamily="18" charset="0"/>
              <a:cs typeface="Times New Roman" pitchFamily="18" charset="0"/>
            </a:endParaRPr>
          </a:p>
        </p:txBody>
      </p:sp>
      <p:sp>
        <p:nvSpPr>
          <p:cNvPr id="9248" name="Rectangle 36"/>
          <p:cNvSpPr>
            <a:spLocks noChangeArrowheads="1"/>
          </p:cNvSpPr>
          <p:nvPr/>
        </p:nvSpPr>
        <p:spPr bwMode="auto">
          <a:xfrm>
            <a:off x="0" y="25400"/>
            <a:ext cx="9144000" cy="6832600"/>
          </a:xfrm>
          <a:prstGeom prst="rect">
            <a:avLst/>
          </a:prstGeom>
          <a:noFill/>
          <a:ln w="57150">
            <a:pattFill prst="sphere">
              <a:fgClr>
                <a:srgbClr val="0000FF"/>
              </a:fgClr>
              <a:bgClr>
                <a:srgbClr val="FF0000"/>
              </a:bgClr>
            </a:pattFill>
            <a:miter lim="800000"/>
            <a:headEnd/>
            <a:tailEnd/>
          </a:ln>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375"/>
                                        </p:tgtEl>
                                        <p:attrNameLst>
                                          <p:attrName>style.visibility</p:attrName>
                                        </p:attrNameLst>
                                      </p:cBhvr>
                                      <p:to>
                                        <p:strVal val="visible"/>
                                      </p:to>
                                    </p:set>
                                    <p:anim calcmode="lin" valueType="num">
                                      <p:cBhvr additive="base">
                                        <p:cTn id="7" dur="500" fill="hold"/>
                                        <p:tgtEl>
                                          <p:spTgt spid="11375"/>
                                        </p:tgtEl>
                                        <p:attrNameLst>
                                          <p:attrName>ppt_x</p:attrName>
                                        </p:attrNameLst>
                                      </p:cBhvr>
                                      <p:tavLst>
                                        <p:tav tm="0">
                                          <p:val>
                                            <p:strVal val="#ppt_x"/>
                                          </p:val>
                                        </p:tav>
                                        <p:tav tm="100000">
                                          <p:val>
                                            <p:strVal val="#ppt_x"/>
                                          </p:val>
                                        </p:tav>
                                      </p:tavLst>
                                    </p:anim>
                                    <p:anim calcmode="lin" valueType="num">
                                      <p:cBhvr additive="base">
                                        <p:cTn id="8" dur="500" fill="hold"/>
                                        <p:tgtEl>
                                          <p:spTgt spid="1137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335"/>
                                        </p:tgtEl>
                                        <p:attrNameLst>
                                          <p:attrName>style.visibility</p:attrName>
                                        </p:attrNameLst>
                                      </p:cBhvr>
                                      <p:to>
                                        <p:strVal val="visible"/>
                                      </p:to>
                                    </p:set>
                                    <p:animEffect transition="in" filter="diamond(in)">
                                      <p:cBhvr>
                                        <p:cTn id="13" dur="2000"/>
                                        <p:tgtEl>
                                          <p:spTgt spid="1133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1337"/>
                                        </p:tgtEl>
                                        <p:attrNameLst>
                                          <p:attrName>style.visibility</p:attrName>
                                        </p:attrNameLst>
                                      </p:cBhvr>
                                      <p:to>
                                        <p:strVal val="visible"/>
                                      </p:to>
                                    </p:set>
                                    <p:animEffect transition="in" filter="diamond(in)">
                                      <p:cBhvr>
                                        <p:cTn id="18" dur="2000"/>
                                        <p:tgtEl>
                                          <p:spTgt spid="1133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1341"/>
                                        </p:tgtEl>
                                        <p:attrNameLst>
                                          <p:attrName>style.visibility</p:attrName>
                                        </p:attrNameLst>
                                      </p:cBhvr>
                                      <p:to>
                                        <p:strVal val="visible"/>
                                      </p:to>
                                    </p:set>
                                    <p:animEffect transition="in" filter="diamond(in)">
                                      <p:cBhvr>
                                        <p:cTn id="23" dur="2000"/>
                                        <p:tgtEl>
                                          <p:spTgt spid="1134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1343"/>
                                        </p:tgtEl>
                                        <p:attrNameLst>
                                          <p:attrName>style.visibility</p:attrName>
                                        </p:attrNameLst>
                                      </p:cBhvr>
                                      <p:to>
                                        <p:strVal val="visible"/>
                                      </p:to>
                                    </p:set>
                                    <p:anim calcmode="lin" valueType="num">
                                      <p:cBhvr>
                                        <p:cTn id="28" dur="1000" fill="hold"/>
                                        <p:tgtEl>
                                          <p:spTgt spid="11343"/>
                                        </p:tgtEl>
                                        <p:attrNameLst>
                                          <p:attrName>ppt_x</p:attrName>
                                        </p:attrNameLst>
                                      </p:cBhvr>
                                      <p:tavLst>
                                        <p:tav tm="0">
                                          <p:val>
                                            <p:strVal val="#ppt_x-.2"/>
                                          </p:val>
                                        </p:tav>
                                        <p:tav tm="100000">
                                          <p:val>
                                            <p:strVal val="#ppt_x"/>
                                          </p:val>
                                        </p:tav>
                                      </p:tavLst>
                                    </p:anim>
                                    <p:anim calcmode="lin" valueType="num">
                                      <p:cBhvr>
                                        <p:cTn id="29" dur="1000" fill="hold"/>
                                        <p:tgtEl>
                                          <p:spTgt spid="11343"/>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34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1379"/>
                                        </p:tgtEl>
                                        <p:attrNameLst>
                                          <p:attrName>style.visibility</p:attrName>
                                        </p:attrNameLst>
                                      </p:cBhvr>
                                      <p:to>
                                        <p:strVal val="visible"/>
                                      </p:to>
                                    </p:set>
                                    <p:anim calcmode="lin" valueType="num">
                                      <p:cBhvr>
                                        <p:cTn id="35" dur="1000" fill="hold"/>
                                        <p:tgtEl>
                                          <p:spTgt spid="11379"/>
                                        </p:tgtEl>
                                        <p:attrNameLst>
                                          <p:attrName>ppt_x</p:attrName>
                                        </p:attrNameLst>
                                      </p:cBhvr>
                                      <p:tavLst>
                                        <p:tav tm="0">
                                          <p:val>
                                            <p:strVal val="#ppt_x-.2"/>
                                          </p:val>
                                        </p:tav>
                                        <p:tav tm="100000">
                                          <p:val>
                                            <p:strVal val="#ppt_x"/>
                                          </p:val>
                                        </p:tav>
                                      </p:tavLst>
                                    </p:anim>
                                    <p:anim calcmode="lin" valueType="num">
                                      <p:cBhvr>
                                        <p:cTn id="36" dur="1000" fill="hold"/>
                                        <p:tgtEl>
                                          <p:spTgt spid="1137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1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5" grpId="0" animBg="1"/>
      <p:bldP spid="11337" grpId="0" animBg="1"/>
      <p:bldP spid="11341" grpId="0" animBg="1"/>
      <p:bldP spid="11343" grpId="0" animBg="1"/>
      <p:bldP spid="1137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5"/>
          <p:cNvSpPr txBox="1">
            <a:spLocks noChangeArrowheads="1"/>
          </p:cNvSpPr>
          <p:nvPr/>
        </p:nvSpPr>
        <p:spPr bwMode="auto">
          <a:xfrm>
            <a:off x="0" y="1600200"/>
            <a:ext cx="9144000" cy="1384300"/>
          </a:xfrm>
          <a:prstGeom prst="rect">
            <a:avLst/>
          </a:prstGeom>
          <a:noFill/>
          <a:ln w="9525">
            <a:noFill/>
            <a:miter lim="800000"/>
            <a:headEnd/>
            <a:tailEnd/>
          </a:ln>
        </p:spPr>
        <p:txBody>
          <a:bodyPr>
            <a:spAutoFit/>
          </a:bodyPr>
          <a:lstStyle/>
          <a:p>
            <a:pPr algn="just" eaLnBrk="1" hangingPunct="1">
              <a:spcBef>
                <a:spcPct val="50000"/>
              </a:spcBef>
            </a:pPr>
            <a:r>
              <a:rPr lang="en-US" sz="2800" b="1">
                <a:solidFill>
                  <a:srgbClr val="0000FF"/>
                </a:solidFill>
                <a:latin typeface="Times New Roman" pitchFamily="18" charset="0"/>
                <a:cs typeface="Times New Roman" pitchFamily="18" charset="0"/>
              </a:rPr>
              <a:t>Dùng một số từ ngữ vừa tìm được (ở bài tập 3), viết một đoạn văn khoảng 5 câu miêu tả hình dáng của một người thân hoặc một người em quen biết.</a:t>
            </a:r>
          </a:p>
        </p:txBody>
      </p:sp>
      <p:sp>
        <p:nvSpPr>
          <p:cNvPr id="5127" name="Text Box 7"/>
          <p:cNvSpPr txBox="1">
            <a:spLocks noChangeArrowheads="1"/>
          </p:cNvSpPr>
          <p:nvPr/>
        </p:nvSpPr>
        <p:spPr bwMode="auto">
          <a:xfrm>
            <a:off x="26988" y="4535488"/>
            <a:ext cx="7162800" cy="2246312"/>
          </a:xfrm>
          <a:prstGeom prst="rect">
            <a:avLst/>
          </a:prstGeom>
          <a:noFill/>
          <a:ln w="9525">
            <a:noFill/>
            <a:miter lim="800000"/>
            <a:headEnd/>
            <a:tailEnd/>
          </a:ln>
        </p:spPr>
        <p:txBody>
          <a:bodyPr>
            <a:spAutoFit/>
          </a:bodyPr>
          <a:lstStyle/>
          <a:p>
            <a:pPr eaLnBrk="1" hangingPunct="1"/>
            <a:r>
              <a:rPr lang="en-US" sz="2800" b="1">
                <a:latin typeface="Times New Roman" pitchFamily="18" charset="0"/>
                <a:cs typeface="Times New Roman" pitchFamily="18" charset="0"/>
              </a:rPr>
              <a:t>- </a:t>
            </a:r>
            <a:r>
              <a:rPr lang="en-US" sz="2800" b="1">
                <a:solidFill>
                  <a:srgbClr val="0000FF"/>
                </a:solidFill>
                <a:latin typeface="Times New Roman" pitchFamily="18" charset="0"/>
                <a:cs typeface="Times New Roman" pitchFamily="18" charset="0"/>
              </a:rPr>
              <a:t>Hình dáng của một người gồm có:  dáng người, khuôn mặt, mái tóc, đôi mắt, làn da…. </a:t>
            </a:r>
          </a:p>
          <a:p>
            <a:pPr eaLnBrk="1" hangingPunct="1">
              <a:buFontTx/>
              <a:buChar char="-"/>
            </a:pPr>
            <a:r>
              <a:rPr lang="en-US" sz="2800" b="1">
                <a:solidFill>
                  <a:srgbClr val="0000FF"/>
                </a:solidFill>
                <a:latin typeface="Times New Roman" pitchFamily="18" charset="0"/>
                <a:cs typeface="Times New Roman" pitchFamily="18" charset="0"/>
              </a:rPr>
              <a:t> Tả từ bao quát đến chi tiết. </a:t>
            </a:r>
          </a:p>
          <a:p>
            <a:pPr eaLnBrk="1" hangingPunct="1">
              <a:buFontTx/>
              <a:buChar char="-"/>
            </a:pPr>
            <a:r>
              <a:rPr lang="en-US" sz="2800" b="1">
                <a:solidFill>
                  <a:srgbClr val="0000FF"/>
                </a:solidFill>
                <a:latin typeface="Times New Roman" pitchFamily="18" charset="0"/>
                <a:cs typeface="Times New Roman" pitchFamily="18" charset="0"/>
              </a:rPr>
              <a:t> Lựa chọn từ ngữ phù hợp với đối tượng miêu tả…</a:t>
            </a:r>
          </a:p>
        </p:txBody>
      </p:sp>
      <p:sp>
        <p:nvSpPr>
          <p:cNvPr id="5129" name="Line 9"/>
          <p:cNvSpPr>
            <a:spLocks noChangeShapeType="1"/>
          </p:cNvSpPr>
          <p:nvPr/>
        </p:nvSpPr>
        <p:spPr bwMode="auto">
          <a:xfrm>
            <a:off x="1066800" y="2057400"/>
            <a:ext cx="4164013" cy="0"/>
          </a:xfrm>
          <a:prstGeom prst="line">
            <a:avLst/>
          </a:prstGeom>
          <a:noFill/>
          <a:ln w="28575">
            <a:solidFill>
              <a:schemeClr val="tx1"/>
            </a:solidFill>
            <a:round/>
            <a:headEnd/>
            <a:tailEnd/>
          </a:ln>
        </p:spPr>
        <p:txBody>
          <a:bodyPr/>
          <a:lstStyle/>
          <a:p>
            <a:endParaRPr lang="en-US"/>
          </a:p>
        </p:txBody>
      </p:sp>
      <p:sp>
        <p:nvSpPr>
          <p:cNvPr id="5131" name="Line 11"/>
          <p:cNvSpPr>
            <a:spLocks noChangeShapeType="1"/>
          </p:cNvSpPr>
          <p:nvPr/>
        </p:nvSpPr>
        <p:spPr bwMode="auto">
          <a:xfrm>
            <a:off x="0" y="2971800"/>
            <a:ext cx="644525" cy="0"/>
          </a:xfrm>
          <a:prstGeom prst="line">
            <a:avLst/>
          </a:prstGeom>
          <a:noFill/>
          <a:ln w="28575">
            <a:solidFill>
              <a:schemeClr val="tx1"/>
            </a:solidFill>
            <a:round/>
            <a:headEnd/>
            <a:tailEnd/>
          </a:ln>
        </p:spPr>
        <p:txBody>
          <a:bodyPr/>
          <a:lstStyle/>
          <a:p>
            <a:endParaRPr lang="en-US"/>
          </a:p>
        </p:txBody>
      </p:sp>
      <p:sp>
        <p:nvSpPr>
          <p:cNvPr id="5142" name="Line 22"/>
          <p:cNvSpPr>
            <a:spLocks noChangeShapeType="1"/>
          </p:cNvSpPr>
          <p:nvPr/>
        </p:nvSpPr>
        <p:spPr bwMode="auto">
          <a:xfrm>
            <a:off x="7875588" y="2057400"/>
            <a:ext cx="1268412" cy="0"/>
          </a:xfrm>
          <a:prstGeom prst="line">
            <a:avLst/>
          </a:prstGeom>
          <a:noFill/>
          <a:ln w="28575">
            <a:solidFill>
              <a:schemeClr val="tx1"/>
            </a:solidFill>
            <a:round/>
            <a:headEnd/>
            <a:tailEnd/>
          </a:ln>
        </p:spPr>
        <p:txBody>
          <a:bodyPr/>
          <a:lstStyle/>
          <a:p>
            <a:endParaRPr lang="en-US"/>
          </a:p>
        </p:txBody>
      </p:sp>
      <p:sp>
        <p:nvSpPr>
          <p:cNvPr id="5143" name="Line 23"/>
          <p:cNvSpPr>
            <a:spLocks noChangeShapeType="1"/>
          </p:cNvSpPr>
          <p:nvPr/>
        </p:nvSpPr>
        <p:spPr bwMode="auto">
          <a:xfrm>
            <a:off x="304800" y="2514600"/>
            <a:ext cx="1262063" cy="0"/>
          </a:xfrm>
          <a:prstGeom prst="line">
            <a:avLst/>
          </a:prstGeom>
          <a:noFill/>
          <a:ln w="28575">
            <a:solidFill>
              <a:schemeClr val="tx1"/>
            </a:solidFill>
            <a:round/>
            <a:headEnd/>
            <a:tailEnd/>
          </a:ln>
        </p:spPr>
        <p:txBody>
          <a:bodyPr/>
          <a:lstStyle/>
          <a:p>
            <a:endParaRPr lang="en-US"/>
          </a:p>
        </p:txBody>
      </p:sp>
      <p:sp>
        <p:nvSpPr>
          <p:cNvPr id="5145" name="Line 25"/>
          <p:cNvSpPr>
            <a:spLocks noChangeShapeType="1"/>
          </p:cNvSpPr>
          <p:nvPr/>
        </p:nvSpPr>
        <p:spPr bwMode="auto">
          <a:xfrm>
            <a:off x="2438400" y="2438400"/>
            <a:ext cx="3962400" cy="0"/>
          </a:xfrm>
          <a:prstGeom prst="line">
            <a:avLst/>
          </a:prstGeom>
          <a:noFill/>
          <a:ln w="28575">
            <a:solidFill>
              <a:schemeClr val="tx1"/>
            </a:solidFill>
            <a:round/>
            <a:headEnd/>
            <a:tailEnd/>
          </a:ln>
        </p:spPr>
        <p:txBody>
          <a:bodyPr/>
          <a:lstStyle/>
          <a:p>
            <a:endParaRPr lang="en-US"/>
          </a:p>
        </p:txBody>
      </p:sp>
      <p:sp>
        <p:nvSpPr>
          <p:cNvPr id="5147" name="Line 27"/>
          <p:cNvSpPr>
            <a:spLocks noChangeShapeType="1"/>
          </p:cNvSpPr>
          <p:nvPr/>
        </p:nvSpPr>
        <p:spPr bwMode="auto">
          <a:xfrm>
            <a:off x="7010400" y="2514600"/>
            <a:ext cx="2133600" cy="0"/>
          </a:xfrm>
          <a:prstGeom prst="line">
            <a:avLst/>
          </a:prstGeom>
          <a:noFill/>
          <a:ln w="28575">
            <a:solidFill>
              <a:schemeClr val="tx1"/>
            </a:solidFill>
            <a:round/>
            <a:headEnd/>
            <a:tailEnd/>
          </a:ln>
        </p:spPr>
        <p:txBody>
          <a:bodyPr/>
          <a:lstStyle/>
          <a:p>
            <a:endParaRPr lang="en-US"/>
          </a:p>
        </p:txBody>
      </p:sp>
      <p:sp>
        <p:nvSpPr>
          <p:cNvPr id="5148" name="Line 28"/>
          <p:cNvSpPr>
            <a:spLocks noChangeShapeType="1"/>
          </p:cNvSpPr>
          <p:nvPr/>
        </p:nvSpPr>
        <p:spPr bwMode="auto">
          <a:xfrm>
            <a:off x="1828800" y="2895600"/>
            <a:ext cx="3124200" cy="0"/>
          </a:xfrm>
          <a:prstGeom prst="line">
            <a:avLst/>
          </a:prstGeom>
          <a:noFill/>
          <a:ln w="28575">
            <a:solidFill>
              <a:schemeClr val="tx1"/>
            </a:solidFill>
            <a:round/>
            <a:headEnd/>
            <a:tailEnd/>
          </a:ln>
        </p:spPr>
        <p:txBody>
          <a:bodyPr/>
          <a:lstStyle/>
          <a:p>
            <a:endParaRPr lang="en-US"/>
          </a:p>
        </p:txBody>
      </p:sp>
      <p:sp>
        <p:nvSpPr>
          <p:cNvPr id="5150" name="Line 30"/>
          <p:cNvSpPr>
            <a:spLocks noChangeShapeType="1"/>
          </p:cNvSpPr>
          <p:nvPr/>
        </p:nvSpPr>
        <p:spPr bwMode="auto">
          <a:xfrm>
            <a:off x="5715000" y="2057400"/>
            <a:ext cx="1600200" cy="0"/>
          </a:xfrm>
          <a:prstGeom prst="line">
            <a:avLst/>
          </a:prstGeom>
          <a:noFill/>
          <a:ln w="28575">
            <a:solidFill>
              <a:schemeClr val="tx1"/>
            </a:solidFill>
            <a:round/>
            <a:headEnd/>
            <a:tailEnd/>
          </a:ln>
        </p:spPr>
        <p:txBody>
          <a:bodyPr/>
          <a:lstStyle/>
          <a:p>
            <a:endParaRPr lang="en-US"/>
          </a:p>
        </p:txBody>
      </p:sp>
      <p:sp>
        <p:nvSpPr>
          <p:cNvPr id="10252" name="Rectangle 36"/>
          <p:cNvSpPr>
            <a:spLocks noChangeArrowheads="1"/>
          </p:cNvSpPr>
          <p:nvPr/>
        </p:nvSpPr>
        <p:spPr bwMode="auto">
          <a:xfrm>
            <a:off x="0" y="25400"/>
            <a:ext cx="9144000" cy="6832600"/>
          </a:xfrm>
          <a:prstGeom prst="rect">
            <a:avLst/>
          </a:prstGeom>
          <a:noFill/>
          <a:ln w="57150">
            <a:pattFill prst="sphere">
              <a:fgClr>
                <a:srgbClr val="0000FF"/>
              </a:fgClr>
              <a:bgClr>
                <a:srgbClr val="FF0000"/>
              </a:bgClr>
            </a:pattFill>
            <a:miter lim="800000"/>
            <a:headEnd/>
            <a:tailEnd/>
          </a:ln>
        </p:spPr>
        <p:txBody>
          <a:bodyPr wrap="none" anchor="ctr"/>
          <a:lstStyle/>
          <a:p>
            <a:endParaRPr lang="vi-VN"/>
          </a:p>
        </p:txBody>
      </p:sp>
      <p:sp>
        <p:nvSpPr>
          <p:cNvPr id="10253" name="Rectangle 1"/>
          <p:cNvSpPr>
            <a:spLocks noChangeArrowheads="1"/>
          </p:cNvSpPr>
          <p:nvPr/>
        </p:nvSpPr>
        <p:spPr bwMode="auto">
          <a:xfrm>
            <a:off x="228600" y="762000"/>
            <a:ext cx="1682750" cy="584200"/>
          </a:xfrm>
          <a:prstGeom prst="rect">
            <a:avLst/>
          </a:prstGeom>
          <a:noFill/>
          <a:ln w="9525">
            <a:noFill/>
            <a:miter lim="800000"/>
            <a:headEnd/>
            <a:tailEnd/>
          </a:ln>
        </p:spPr>
        <p:txBody>
          <a:bodyPr wrap="none">
            <a:spAutoFit/>
          </a:bodyPr>
          <a:lstStyle/>
          <a:p>
            <a:pPr marL="457200" indent="-457200" algn="just" eaLnBrk="1" hangingPunct="1">
              <a:spcBef>
                <a:spcPct val="50000"/>
              </a:spcBef>
              <a:buFont typeface="Wingdings" pitchFamily="2" charset="2"/>
              <a:buChar char="v"/>
            </a:pPr>
            <a:r>
              <a:rPr lang="en-US" sz="3200" b="1">
                <a:solidFill>
                  <a:srgbClr val="FF0000"/>
                </a:solidFill>
                <a:latin typeface="Times New Roman" pitchFamily="18" charset="0"/>
                <a:cs typeface="Times New Roman" pitchFamily="18" charset="0"/>
              </a:rPr>
              <a:t>Bài 4:</a:t>
            </a:r>
          </a:p>
        </p:txBody>
      </p:sp>
      <p:sp>
        <p:nvSpPr>
          <p:cNvPr id="10254" name="Rectangle 2"/>
          <p:cNvSpPr>
            <a:spLocks noChangeArrowheads="1"/>
          </p:cNvSpPr>
          <p:nvPr/>
        </p:nvSpPr>
        <p:spPr bwMode="auto">
          <a:xfrm>
            <a:off x="152400" y="4038600"/>
            <a:ext cx="1289050" cy="584200"/>
          </a:xfrm>
          <a:prstGeom prst="rect">
            <a:avLst/>
          </a:prstGeom>
          <a:noFill/>
          <a:ln w="9525">
            <a:noFill/>
            <a:miter lim="800000"/>
            <a:headEnd/>
            <a:tailEnd/>
          </a:ln>
        </p:spPr>
        <p:txBody>
          <a:bodyPr wrap="none">
            <a:spAutoFit/>
          </a:bodyPr>
          <a:lstStyle/>
          <a:p>
            <a:pPr eaLnBrk="1" hangingPunct="1">
              <a:spcBef>
                <a:spcPct val="50000"/>
              </a:spcBef>
            </a:pPr>
            <a:r>
              <a:rPr lang="en-US" sz="3200" b="1" dirty="0" err="1">
                <a:solidFill>
                  <a:srgbClr val="FF0000"/>
                </a:solidFill>
                <a:latin typeface="Times New Roman" pitchFamily="18" charset="0"/>
                <a:cs typeface="Times New Roman" pitchFamily="18" charset="0"/>
              </a:rPr>
              <a:t>Gợi</a:t>
            </a:r>
            <a:r>
              <a:rPr lang="en-US" sz="3200" b="1" dirty="0">
                <a:solidFill>
                  <a:srgbClr val="FF0000"/>
                </a:solidFill>
                <a:latin typeface="Times New Roman" pitchFamily="18" charset="0"/>
                <a:cs typeface="Times New Roman" pitchFamily="18" charset="0"/>
              </a:rPr>
              <a:t> 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ppt_x"/>
                                          </p:val>
                                        </p:tav>
                                        <p:tav tm="100000">
                                          <p:val>
                                            <p:strVal val="#ppt_x"/>
                                          </p:val>
                                        </p:tav>
                                      </p:tavLst>
                                    </p:anim>
                                    <p:anim calcmode="lin" valueType="num">
                                      <p:cBhvr additive="base">
                                        <p:cTn id="8"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5129"/>
                                        </p:tgtEl>
                                        <p:attrNameLst>
                                          <p:attrName>style.visibility</p:attrName>
                                        </p:attrNameLst>
                                      </p:cBhvr>
                                      <p:to>
                                        <p:strVal val="visible"/>
                                      </p:to>
                                    </p:set>
                                    <p:anim calcmode="lin" valueType="num">
                                      <p:cBhvr>
                                        <p:cTn id="13" dur="1000" fill="hold"/>
                                        <p:tgtEl>
                                          <p:spTgt spid="5129"/>
                                        </p:tgtEl>
                                        <p:attrNameLst>
                                          <p:attrName>ppt_x</p:attrName>
                                        </p:attrNameLst>
                                      </p:cBhvr>
                                      <p:tavLst>
                                        <p:tav tm="0">
                                          <p:val>
                                            <p:strVal val="#ppt_x-.2"/>
                                          </p:val>
                                        </p:tav>
                                        <p:tav tm="100000">
                                          <p:val>
                                            <p:strVal val="#ppt_x"/>
                                          </p:val>
                                        </p:tav>
                                      </p:tavLst>
                                    </p:anim>
                                    <p:anim calcmode="lin" valueType="num">
                                      <p:cBhvr>
                                        <p:cTn id="14" dur="1000" fill="hold"/>
                                        <p:tgtEl>
                                          <p:spTgt spid="5129"/>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129"/>
                                        </p:tgtEl>
                                      </p:cBhvr>
                                    </p:animEffect>
                                  </p:childTnLst>
                                </p:cTn>
                              </p:par>
                              <p:par>
                                <p:cTn id="16" presetID="29" presetClass="entr" presetSubtype="0" fill="hold" grpId="0" nodeType="withEffect">
                                  <p:stCondLst>
                                    <p:cond delay="0"/>
                                  </p:stCondLst>
                                  <p:childTnLst>
                                    <p:set>
                                      <p:cBhvr>
                                        <p:cTn id="17" dur="1" fill="hold">
                                          <p:stCondLst>
                                            <p:cond delay="0"/>
                                          </p:stCondLst>
                                        </p:cTn>
                                        <p:tgtEl>
                                          <p:spTgt spid="5131"/>
                                        </p:tgtEl>
                                        <p:attrNameLst>
                                          <p:attrName>style.visibility</p:attrName>
                                        </p:attrNameLst>
                                      </p:cBhvr>
                                      <p:to>
                                        <p:strVal val="visible"/>
                                      </p:to>
                                    </p:set>
                                    <p:anim calcmode="lin" valueType="num">
                                      <p:cBhvr>
                                        <p:cTn id="18" dur="1000" fill="hold"/>
                                        <p:tgtEl>
                                          <p:spTgt spid="5131"/>
                                        </p:tgtEl>
                                        <p:attrNameLst>
                                          <p:attrName>ppt_x</p:attrName>
                                        </p:attrNameLst>
                                      </p:cBhvr>
                                      <p:tavLst>
                                        <p:tav tm="0">
                                          <p:val>
                                            <p:strVal val="#ppt_x-.2"/>
                                          </p:val>
                                        </p:tav>
                                        <p:tav tm="100000">
                                          <p:val>
                                            <p:strVal val="#ppt_x"/>
                                          </p:val>
                                        </p:tav>
                                      </p:tavLst>
                                    </p:anim>
                                    <p:anim calcmode="lin" valueType="num">
                                      <p:cBhvr>
                                        <p:cTn id="19" dur="1000" fill="hold"/>
                                        <p:tgtEl>
                                          <p:spTgt spid="5131"/>
                                        </p:tgtEl>
                                        <p:attrNameLst>
                                          <p:attrName>ppt_y</p:attrName>
                                        </p:attrNameLst>
                                      </p:cBhvr>
                                      <p:tavLst>
                                        <p:tav tm="0">
                                          <p:val>
                                            <p:strVal val="#ppt_y"/>
                                          </p:val>
                                        </p:tav>
                                        <p:tav tm="100000">
                                          <p:val>
                                            <p:strVal val="#ppt_y"/>
                                          </p:val>
                                        </p:tav>
                                      </p:tavLst>
                                    </p:anim>
                                    <p:animEffect transition="in" filter="wipe(right)" prLst="gradientSize: 0.1">
                                      <p:cBhvr>
                                        <p:cTn id="20" dur="1000"/>
                                        <p:tgtEl>
                                          <p:spTgt spid="5131"/>
                                        </p:tgtEl>
                                      </p:cBhvr>
                                    </p:animEffect>
                                  </p:childTnLst>
                                </p:cTn>
                              </p:par>
                              <p:par>
                                <p:cTn id="21" presetID="29" presetClass="entr" presetSubtype="0" fill="hold" grpId="0" nodeType="withEffect">
                                  <p:stCondLst>
                                    <p:cond delay="0"/>
                                  </p:stCondLst>
                                  <p:childTnLst>
                                    <p:set>
                                      <p:cBhvr>
                                        <p:cTn id="22" dur="1" fill="hold">
                                          <p:stCondLst>
                                            <p:cond delay="0"/>
                                          </p:stCondLst>
                                        </p:cTn>
                                        <p:tgtEl>
                                          <p:spTgt spid="5142"/>
                                        </p:tgtEl>
                                        <p:attrNameLst>
                                          <p:attrName>style.visibility</p:attrName>
                                        </p:attrNameLst>
                                      </p:cBhvr>
                                      <p:to>
                                        <p:strVal val="visible"/>
                                      </p:to>
                                    </p:set>
                                    <p:anim calcmode="lin" valueType="num">
                                      <p:cBhvr>
                                        <p:cTn id="23" dur="1000" fill="hold"/>
                                        <p:tgtEl>
                                          <p:spTgt spid="5142"/>
                                        </p:tgtEl>
                                        <p:attrNameLst>
                                          <p:attrName>ppt_x</p:attrName>
                                        </p:attrNameLst>
                                      </p:cBhvr>
                                      <p:tavLst>
                                        <p:tav tm="0">
                                          <p:val>
                                            <p:strVal val="#ppt_x-.2"/>
                                          </p:val>
                                        </p:tav>
                                        <p:tav tm="100000">
                                          <p:val>
                                            <p:strVal val="#ppt_x"/>
                                          </p:val>
                                        </p:tav>
                                      </p:tavLst>
                                    </p:anim>
                                    <p:anim calcmode="lin" valueType="num">
                                      <p:cBhvr>
                                        <p:cTn id="24" dur="1000" fill="hold"/>
                                        <p:tgtEl>
                                          <p:spTgt spid="5142"/>
                                        </p:tgtEl>
                                        <p:attrNameLst>
                                          <p:attrName>ppt_y</p:attrName>
                                        </p:attrNameLst>
                                      </p:cBhvr>
                                      <p:tavLst>
                                        <p:tav tm="0">
                                          <p:val>
                                            <p:strVal val="#ppt_y"/>
                                          </p:val>
                                        </p:tav>
                                        <p:tav tm="100000">
                                          <p:val>
                                            <p:strVal val="#ppt_y"/>
                                          </p:val>
                                        </p:tav>
                                      </p:tavLst>
                                    </p:anim>
                                    <p:animEffect transition="in" filter="wipe(right)" prLst="gradientSize: 0.1">
                                      <p:cBhvr>
                                        <p:cTn id="25" dur="1000"/>
                                        <p:tgtEl>
                                          <p:spTgt spid="5142"/>
                                        </p:tgtEl>
                                      </p:cBhvr>
                                    </p:animEffect>
                                  </p:childTnLst>
                                </p:cTn>
                              </p:par>
                              <p:par>
                                <p:cTn id="26" presetID="29" presetClass="entr" presetSubtype="0" fill="hold" grpId="0" nodeType="withEffect">
                                  <p:stCondLst>
                                    <p:cond delay="0"/>
                                  </p:stCondLst>
                                  <p:childTnLst>
                                    <p:set>
                                      <p:cBhvr>
                                        <p:cTn id="27" dur="1" fill="hold">
                                          <p:stCondLst>
                                            <p:cond delay="0"/>
                                          </p:stCondLst>
                                        </p:cTn>
                                        <p:tgtEl>
                                          <p:spTgt spid="5143"/>
                                        </p:tgtEl>
                                        <p:attrNameLst>
                                          <p:attrName>style.visibility</p:attrName>
                                        </p:attrNameLst>
                                      </p:cBhvr>
                                      <p:to>
                                        <p:strVal val="visible"/>
                                      </p:to>
                                    </p:set>
                                    <p:anim calcmode="lin" valueType="num">
                                      <p:cBhvr>
                                        <p:cTn id="28" dur="1000" fill="hold"/>
                                        <p:tgtEl>
                                          <p:spTgt spid="5143"/>
                                        </p:tgtEl>
                                        <p:attrNameLst>
                                          <p:attrName>ppt_x</p:attrName>
                                        </p:attrNameLst>
                                      </p:cBhvr>
                                      <p:tavLst>
                                        <p:tav tm="0">
                                          <p:val>
                                            <p:strVal val="#ppt_x-.2"/>
                                          </p:val>
                                        </p:tav>
                                        <p:tav tm="100000">
                                          <p:val>
                                            <p:strVal val="#ppt_x"/>
                                          </p:val>
                                        </p:tav>
                                      </p:tavLst>
                                    </p:anim>
                                    <p:anim calcmode="lin" valueType="num">
                                      <p:cBhvr>
                                        <p:cTn id="29" dur="1000" fill="hold"/>
                                        <p:tgtEl>
                                          <p:spTgt spid="5143"/>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143"/>
                                        </p:tgtEl>
                                      </p:cBhvr>
                                    </p:animEffect>
                                  </p:childTnLst>
                                </p:cTn>
                              </p:par>
                              <p:par>
                                <p:cTn id="31" presetID="29" presetClass="entr" presetSubtype="0" fill="hold" grpId="0" nodeType="withEffect">
                                  <p:stCondLst>
                                    <p:cond delay="0"/>
                                  </p:stCondLst>
                                  <p:childTnLst>
                                    <p:set>
                                      <p:cBhvr>
                                        <p:cTn id="32" dur="1" fill="hold">
                                          <p:stCondLst>
                                            <p:cond delay="0"/>
                                          </p:stCondLst>
                                        </p:cTn>
                                        <p:tgtEl>
                                          <p:spTgt spid="5145"/>
                                        </p:tgtEl>
                                        <p:attrNameLst>
                                          <p:attrName>style.visibility</p:attrName>
                                        </p:attrNameLst>
                                      </p:cBhvr>
                                      <p:to>
                                        <p:strVal val="visible"/>
                                      </p:to>
                                    </p:set>
                                    <p:anim calcmode="lin" valueType="num">
                                      <p:cBhvr>
                                        <p:cTn id="33" dur="1000" fill="hold"/>
                                        <p:tgtEl>
                                          <p:spTgt spid="5145"/>
                                        </p:tgtEl>
                                        <p:attrNameLst>
                                          <p:attrName>ppt_x</p:attrName>
                                        </p:attrNameLst>
                                      </p:cBhvr>
                                      <p:tavLst>
                                        <p:tav tm="0">
                                          <p:val>
                                            <p:strVal val="#ppt_x-.2"/>
                                          </p:val>
                                        </p:tav>
                                        <p:tav tm="100000">
                                          <p:val>
                                            <p:strVal val="#ppt_x"/>
                                          </p:val>
                                        </p:tav>
                                      </p:tavLst>
                                    </p:anim>
                                    <p:anim calcmode="lin" valueType="num">
                                      <p:cBhvr>
                                        <p:cTn id="34" dur="1000" fill="hold"/>
                                        <p:tgtEl>
                                          <p:spTgt spid="5145"/>
                                        </p:tgtEl>
                                        <p:attrNameLst>
                                          <p:attrName>ppt_y</p:attrName>
                                        </p:attrNameLst>
                                      </p:cBhvr>
                                      <p:tavLst>
                                        <p:tav tm="0">
                                          <p:val>
                                            <p:strVal val="#ppt_y"/>
                                          </p:val>
                                        </p:tav>
                                        <p:tav tm="100000">
                                          <p:val>
                                            <p:strVal val="#ppt_y"/>
                                          </p:val>
                                        </p:tav>
                                      </p:tavLst>
                                    </p:anim>
                                    <p:animEffect transition="in" filter="wipe(right)" prLst="gradientSize: 0.1">
                                      <p:cBhvr>
                                        <p:cTn id="35" dur="1000"/>
                                        <p:tgtEl>
                                          <p:spTgt spid="5145"/>
                                        </p:tgtEl>
                                      </p:cBhvr>
                                    </p:animEffect>
                                  </p:childTnLst>
                                </p:cTn>
                              </p:par>
                              <p:par>
                                <p:cTn id="36" presetID="29" presetClass="entr" presetSubtype="0" fill="hold" grpId="0" nodeType="withEffect">
                                  <p:stCondLst>
                                    <p:cond delay="0"/>
                                  </p:stCondLst>
                                  <p:childTnLst>
                                    <p:set>
                                      <p:cBhvr>
                                        <p:cTn id="37" dur="1" fill="hold">
                                          <p:stCondLst>
                                            <p:cond delay="0"/>
                                          </p:stCondLst>
                                        </p:cTn>
                                        <p:tgtEl>
                                          <p:spTgt spid="5147"/>
                                        </p:tgtEl>
                                        <p:attrNameLst>
                                          <p:attrName>style.visibility</p:attrName>
                                        </p:attrNameLst>
                                      </p:cBhvr>
                                      <p:to>
                                        <p:strVal val="visible"/>
                                      </p:to>
                                    </p:set>
                                    <p:anim calcmode="lin" valueType="num">
                                      <p:cBhvr>
                                        <p:cTn id="38" dur="1000" fill="hold"/>
                                        <p:tgtEl>
                                          <p:spTgt spid="5147"/>
                                        </p:tgtEl>
                                        <p:attrNameLst>
                                          <p:attrName>ppt_x</p:attrName>
                                        </p:attrNameLst>
                                      </p:cBhvr>
                                      <p:tavLst>
                                        <p:tav tm="0">
                                          <p:val>
                                            <p:strVal val="#ppt_x-.2"/>
                                          </p:val>
                                        </p:tav>
                                        <p:tav tm="100000">
                                          <p:val>
                                            <p:strVal val="#ppt_x"/>
                                          </p:val>
                                        </p:tav>
                                      </p:tavLst>
                                    </p:anim>
                                    <p:anim calcmode="lin" valueType="num">
                                      <p:cBhvr>
                                        <p:cTn id="39" dur="1000" fill="hold"/>
                                        <p:tgtEl>
                                          <p:spTgt spid="5147"/>
                                        </p:tgtEl>
                                        <p:attrNameLst>
                                          <p:attrName>ppt_y</p:attrName>
                                        </p:attrNameLst>
                                      </p:cBhvr>
                                      <p:tavLst>
                                        <p:tav tm="0">
                                          <p:val>
                                            <p:strVal val="#ppt_y"/>
                                          </p:val>
                                        </p:tav>
                                        <p:tav tm="100000">
                                          <p:val>
                                            <p:strVal val="#ppt_y"/>
                                          </p:val>
                                        </p:tav>
                                      </p:tavLst>
                                    </p:anim>
                                    <p:animEffect transition="in" filter="wipe(right)" prLst="gradientSize: 0.1">
                                      <p:cBhvr>
                                        <p:cTn id="40" dur="1000"/>
                                        <p:tgtEl>
                                          <p:spTgt spid="5147"/>
                                        </p:tgtEl>
                                      </p:cBhvr>
                                    </p:animEffect>
                                  </p:childTnLst>
                                </p:cTn>
                              </p:par>
                              <p:par>
                                <p:cTn id="41" presetID="29" presetClass="entr" presetSubtype="0" fill="hold" grpId="0" nodeType="withEffect">
                                  <p:stCondLst>
                                    <p:cond delay="0"/>
                                  </p:stCondLst>
                                  <p:childTnLst>
                                    <p:set>
                                      <p:cBhvr>
                                        <p:cTn id="42" dur="1" fill="hold">
                                          <p:stCondLst>
                                            <p:cond delay="0"/>
                                          </p:stCondLst>
                                        </p:cTn>
                                        <p:tgtEl>
                                          <p:spTgt spid="5148"/>
                                        </p:tgtEl>
                                        <p:attrNameLst>
                                          <p:attrName>style.visibility</p:attrName>
                                        </p:attrNameLst>
                                      </p:cBhvr>
                                      <p:to>
                                        <p:strVal val="visible"/>
                                      </p:to>
                                    </p:set>
                                    <p:anim calcmode="lin" valueType="num">
                                      <p:cBhvr>
                                        <p:cTn id="43" dur="1000" fill="hold"/>
                                        <p:tgtEl>
                                          <p:spTgt spid="5148"/>
                                        </p:tgtEl>
                                        <p:attrNameLst>
                                          <p:attrName>ppt_x</p:attrName>
                                        </p:attrNameLst>
                                      </p:cBhvr>
                                      <p:tavLst>
                                        <p:tav tm="0">
                                          <p:val>
                                            <p:strVal val="#ppt_x-.2"/>
                                          </p:val>
                                        </p:tav>
                                        <p:tav tm="100000">
                                          <p:val>
                                            <p:strVal val="#ppt_x"/>
                                          </p:val>
                                        </p:tav>
                                      </p:tavLst>
                                    </p:anim>
                                    <p:anim calcmode="lin" valueType="num">
                                      <p:cBhvr>
                                        <p:cTn id="44" dur="1000" fill="hold"/>
                                        <p:tgtEl>
                                          <p:spTgt spid="5148"/>
                                        </p:tgtEl>
                                        <p:attrNameLst>
                                          <p:attrName>ppt_y</p:attrName>
                                        </p:attrNameLst>
                                      </p:cBhvr>
                                      <p:tavLst>
                                        <p:tav tm="0">
                                          <p:val>
                                            <p:strVal val="#ppt_y"/>
                                          </p:val>
                                        </p:tav>
                                        <p:tav tm="100000">
                                          <p:val>
                                            <p:strVal val="#ppt_y"/>
                                          </p:val>
                                        </p:tav>
                                      </p:tavLst>
                                    </p:anim>
                                    <p:animEffect transition="in" filter="wipe(right)" prLst="gradientSize: 0.1">
                                      <p:cBhvr>
                                        <p:cTn id="45" dur="1000"/>
                                        <p:tgtEl>
                                          <p:spTgt spid="5148"/>
                                        </p:tgtEl>
                                      </p:cBhvr>
                                    </p:animEffect>
                                  </p:childTnLst>
                                </p:cTn>
                              </p:par>
                              <p:par>
                                <p:cTn id="46" presetID="29" presetClass="entr" presetSubtype="0" fill="hold" grpId="0" nodeType="withEffect">
                                  <p:stCondLst>
                                    <p:cond delay="0"/>
                                  </p:stCondLst>
                                  <p:childTnLst>
                                    <p:set>
                                      <p:cBhvr>
                                        <p:cTn id="47" dur="1" fill="hold">
                                          <p:stCondLst>
                                            <p:cond delay="0"/>
                                          </p:stCondLst>
                                        </p:cTn>
                                        <p:tgtEl>
                                          <p:spTgt spid="5150"/>
                                        </p:tgtEl>
                                        <p:attrNameLst>
                                          <p:attrName>style.visibility</p:attrName>
                                        </p:attrNameLst>
                                      </p:cBhvr>
                                      <p:to>
                                        <p:strVal val="visible"/>
                                      </p:to>
                                    </p:set>
                                    <p:anim calcmode="lin" valueType="num">
                                      <p:cBhvr>
                                        <p:cTn id="48" dur="1000" fill="hold"/>
                                        <p:tgtEl>
                                          <p:spTgt spid="5150"/>
                                        </p:tgtEl>
                                        <p:attrNameLst>
                                          <p:attrName>ppt_x</p:attrName>
                                        </p:attrNameLst>
                                      </p:cBhvr>
                                      <p:tavLst>
                                        <p:tav tm="0">
                                          <p:val>
                                            <p:strVal val="#ppt_x-.2"/>
                                          </p:val>
                                        </p:tav>
                                        <p:tav tm="100000">
                                          <p:val>
                                            <p:strVal val="#ppt_x"/>
                                          </p:val>
                                        </p:tav>
                                      </p:tavLst>
                                    </p:anim>
                                    <p:anim calcmode="lin" valueType="num">
                                      <p:cBhvr>
                                        <p:cTn id="49" dur="1000" fill="hold"/>
                                        <p:tgtEl>
                                          <p:spTgt spid="5150"/>
                                        </p:tgtEl>
                                        <p:attrNameLst>
                                          <p:attrName>ppt_y</p:attrName>
                                        </p:attrNameLst>
                                      </p:cBhvr>
                                      <p:tavLst>
                                        <p:tav tm="0">
                                          <p:val>
                                            <p:strVal val="#ppt_y"/>
                                          </p:val>
                                        </p:tav>
                                        <p:tav tm="100000">
                                          <p:val>
                                            <p:strVal val="#ppt_y"/>
                                          </p:val>
                                        </p:tav>
                                      </p:tavLst>
                                    </p:anim>
                                    <p:animEffect transition="in" filter="wipe(right)" prLst="gradientSize: 0.1">
                                      <p:cBhvr>
                                        <p:cTn id="50" dur="1000"/>
                                        <p:tgtEl>
                                          <p:spTgt spid="515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0254"/>
                                        </p:tgtEl>
                                        <p:attrNameLst>
                                          <p:attrName>style.visibility</p:attrName>
                                        </p:attrNameLst>
                                      </p:cBhvr>
                                      <p:to>
                                        <p:strVal val="visible"/>
                                      </p:to>
                                    </p:set>
                                    <p:animEffect transition="in" filter="blinds(horizontal)">
                                      <p:cBhvr>
                                        <p:cTn id="55" dur="500"/>
                                        <p:tgtEl>
                                          <p:spTgt spid="10254"/>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5127"/>
                                        </p:tgtEl>
                                        <p:attrNameLst>
                                          <p:attrName>style.visibility</p:attrName>
                                        </p:attrNameLst>
                                      </p:cBhvr>
                                      <p:to>
                                        <p:strVal val="visible"/>
                                      </p:to>
                                    </p:set>
                                    <p:anim calcmode="lin" valueType="num">
                                      <p:cBhvr additive="base">
                                        <p:cTn id="60" dur="500" fill="hold"/>
                                        <p:tgtEl>
                                          <p:spTgt spid="5127"/>
                                        </p:tgtEl>
                                        <p:attrNameLst>
                                          <p:attrName>ppt_x</p:attrName>
                                        </p:attrNameLst>
                                      </p:cBhvr>
                                      <p:tavLst>
                                        <p:tav tm="0">
                                          <p:val>
                                            <p:strVal val="#ppt_x"/>
                                          </p:val>
                                        </p:tav>
                                        <p:tav tm="100000">
                                          <p:val>
                                            <p:strVal val="#ppt_x"/>
                                          </p:val>
                                        </p:tav>
                                      </p:tavLst>
                                    </p:anim>
                                    <p:anim calcmode="lin" valueType="num">
                                      <p:cBhvr additive="base">
                                        <p:cTn id="61"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7" grpId="0"/>
      <p:bldP spid="5129" grpId="0" animBg="1"/>
      <p:bldP spid="5131" grpId="0" animBg="1"/>
      <p:bldP spid="5142" grpId="0" animBg="1"/>
      <p:bldP spid="5143" grpId="0" animBg="1"/>
      <p:bldP spid="5145" grpId="0" animBg="1"/>
      <p:bldP spid="5147" grpId="0" animBg="1"/>
      <p:bldP spid="5148" grpId="0" animBg="1"/>
      <p:bldP spid="5150" grpId="0" animBg="1"/>
      <p:bldP spid="102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5"/>
          <p:cNvGrpSpPr>
            <a:grpSpLocks/>
          </p:cNvGrpSpPr>
          <p:nvPr/>
        </p:nvGrpSpPr>
        <p:grpSpPr bwMode="auto">
          <a:xfrm>
            <a:off x="7620015" y="-122507"/>
            <a:ext cx="1745895" cy="1111510"/>
            <a:chOff x="2688" y="2833"/>
            <a:chExt cx="2145" cy="862"/>
          </a:xfrm>
        </p:grpSpPr>
        <p:pic>
          <p:nvPicPr>
            <p:cNvPr id="19" name="Picture 10" descr="book_page_flip_ha"/>
            <p:cNvPicPr>
              <a:picLocks noChangeAspect="1" noChangeArrowheads="1" noCrop="1"/>
            </p:cNvPicPr>
            <p:nvPr/>
          </p:nvPicPr>
          <p:blipFill>
            <a:blip r:embed="rId2"/>
            <a:srcRect/>
            <a:stretch>
              <a:fillRect/>
            </a:stretch>
          </p:blipFill>
          <p:spPr bwMode="auto">
            <a:xfrm>
              <a:off x="2688" y="2928"/>
              <a:ext cx="1872" cy="767"/>
            </a:xfrm>
            <a:prstGeom prst="rect">
              <a:avLst/>
            </a:prstGeom>
            <a:noFill/>
            <a:ln w="9525">
              <a:noFill/>
              <a:miter lim="800000"/>
              <a:headEnd/>
              <a:tailEnd/>
            </a:ln>
          </p:spPr>
        </p:pic>
        <p:sp>
          <p:nvSpPr>
            <p:cNvPr id="20" name="Text Box 17"/>
            <p:cNvSpPr txBox="1">
              <a:spLocks noChangeArrowheads="1"/>
            </p:cNvSpPr>
            <p:nvPr/>
          </p:nvSpPr>
          <p:spPr bwMode="auto">
            <a:xfrm>
              <a:off x="3114" y="2833"/>
              <a:ext cx="1719" cy="740"/>
            </a:xfrm>
            <a:prstGeom prst="rect">
              <a:avLst/>
            </a:prstGeom>
            <a:noFill/>
            <a:ln w="9525">
              <a:noFill/>
              <a:miter lim="800000"/>
              <a:headEnd/>
              <a:tailEnd/>
            </a:ln>
          </p:spPr>
          <p:txBody>
            <a:bodyPr wrap="square">
              <a:spAutoFit/>
            </a:bodyPr>
            <a:lstStyle/>
            <a:p>
              <a:pPr>
                <a:spcBef>
                  <a:spcPct val="50000"/>
                </a:spcBef>
              </a:pPr>
              <a:r>
                <a:rPr lang="en-US" sz="2800" b="1" dirty="0" smtClean="0">
                  <a:solidFill>
                    <a:srgbClr val="000099"/>
                  </a:solidFill>
                  <a:latin typeface="Times New Roman" pitchFamily="18" charset="0"/>
                </a:rPr>
                <a:t>        146</a:t>
              </a:r>
              <a:endParaRPr lang="en-US" sz="2800" b="1" dirty="0">
                <a:solidFill>
                  <a:srgbClr val="000099"/>
                </a:solidFill>
                <a:latin typeface="Times New Roman" pitchFamily="18" charset="0"/>
              </a:endParaRPr>
            </a:p>
          </p:txBody>
        </p:sp>
      </p:grpSp>
      <p:sp>
        <p:nvSpPr>
          <p:cNvPr id="21" name="Rectangle 3"/>
          <p:cNvSpPr txBox="1">
            <a:spLocks noChangeArrowheads="1"/>
          </p:cNvSpPr>
          <p:nvPr/>
        </p:nvSpPr>
        <p:spPr>
          <a:xfrm>
            <a:off x="422560" y="1905011"/>
            <a:ext cx="8610600" cy="11826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96875">
              <a:buFontTx/>
              <a:buNone/>
            </a:pPr>
            <a:r>
              <a:rPr lang="en-US" altLang="vi-VN" sz="2800" b="1" u="sng" dirty="0" err="1" smtClean="0">
                <a:latin typeface="Times New Roman" panose="02020603050405020304" pitchFamily="18" charset="0"/>
                <a:cs typeface="Times New Roman" panose="02020603050405020304" pitchFamily="18" charset="0"/>
              </a:rPr>
              <a:t>Bài</a:t>
            </a:r>
            <a:r>
              <a:rPr lang="en-US" altLang="vi-VN" sz="2800" b="1" u="sng" dirty="0" smtClean="0">
                <a:latin typeface="Times New Roman" panose="02020603050405020304" pitchFamily="18" charset="0"/>
                <a:cs typeface="Times New Roman" panose="02020603050405020304" pitchFamily="18" charset="0"/>
              </a:rPr>
              <a:t> </a:t>
            </a:r>
            <a:r>
              <a:rPr lang="en-US" altLang="vi-VN" sz="2800" b="1" u="sng" dirty="0" err="1" smtClean="0">
                <a:latin typeface="Times New Roman" panose="02020603050405020304" pitchFamily="18" charset="0"/>
                <a:cs typeface="Times New Roman" panose="02020603050405020304" pitchFamily="18" charset="0"/>
              </a:rPr>
              <a:t>tập</a:t>
            </a:r>
            <a:r>
              <a:rPr lang="en-US" altLang="vi-VN" sz="2800" b="1" u="sng" dirty="0" smtClean="0">
                <a:latin typeface="Times New Roman" panose="02020603050405020304" pitchFamily="18" charset="0"/>
                <a:cs typeface="Times New Roman" panose="02020603050405020304" pitchFamily="18" charset="0"/>
              </a:rPr>
              <a:t> 1:</a:t>
            </a:r>
            <a:endParaRPr lang="en-US" altLang="vi-VN" sz="2800" b="1" dirty="0" smtClean="0">
              <a:latin typeface="Times New Roman" panose="02020603050405020304" pitchFamily="18" charset="0"/>
              <a:cs typeface="Times New Roman" panose="02020603050405020304" pitchFamily="18" charset="0"/>
            </a:endParaRPr>
          </a:p>
          <a:p>
            <a:pPr marL="0" indent="396875">
              <a:buFontTx/>
              <a:buNone/>
            </a:pPr>
            <a:r>
              <a:rPr lang="en-US" altLang="vi-VN" sz="2800" b="1" i="1" dirty="0" err="1" smtClean="0">
                <a:latin typeface="Times New Roman" panose="02020603050405020304" pitchFamily="18" charset="0"/>
                <a:cs typeface="Times New Roman" panose="02020603050405020304" pitchFamily="18" charset="0"/>
              </a:rPr>
              <a:t>Chọn</a:t>
            </a:r>
            <a:r>
              <a:rPr lang="en-US" altLang="vi-VN" sz="2800" b="1" i="1" dirty="0" smtClean="0">
                <a:latin typeface="Times New Roman" panose="02020603050405020304" pitchFamily="18" charset="0"/>
                <a:cs typeface="Times New Roman" panose="02020603050405020304" pitchFamily="18" charset="0"/>
              </a:rPr>
              <a:t> ý </a:t>
            </a:r>
            <a:r>
              <a:rPr lang="en-US" altLang="vi-VN" sz="2800" b="1" i="1" dirty="0" err="1" smtClean="0">
                <a:latin typeface="Times New Roman" panose="02020603050405020304" pitchFamily="18" charset="0"/>
                <a:cs typeface="Times New Roman" panose="02020603050405020304" pitchFamily="18" charset="0"/>
              </a:rPr>
              <a:t>thích</a:t>
            </a:r>
            <a:r>
              <a:rPr lang="en-US" altLang="vi-VN" sz="2800" b="1" i="1" dirty="0" smtClean="0">
                <a:latin typeface="Times New Roman" panose="02020603050405020304" pitchFamily="18" charset="0"/>
                <a:cs typeface="Times New Roman" panose="02020603050405020304" pitchFamily="18" charset="0"/>
              </a:rPr>
              <a:t> </a:t>
            </a:r>
            <a:r>
              <a:rPr lang="en-US" altLang="vi-VN" sz="2800" b="1" i="1" dirty="0" err="1" smtClean="0">
                <a:latin typeface="Times New Roman" panose="02020603050405020304" pitchFamily="18" charset="0"/>
                <a:cs typeface="Times New Roman" panose="02020603050405020304" pitchFamily="18" charset="0"/>
              </a:rPr>
              <a:t>hợp</a:t>
            </a:r>
            <a:r>
              <a:rPr lang="en-US" altLang="vi-VN" sz="2800" b="1" i="1" dirty="0" smtClean="0">
                <a:latin typeface="Times New Roman" panose="02020603050405020304" pitchFamily="18" charset="0"/>
                <a:cs typeface="Times New Roman" panose="02020603050405020304" pitchFamily="18" charset="0"/>
              </a:rPr>
              <a:t> </a:t>
            </a:r>
            <a:r>
              <a:rPr lang="en-US" altLang="vi-VN" sz="2800" b="1" i="1" dirty="0" err="1" smtClean="0">
                <a:latin typeface="Times New Roman" panose="02020603050405020304" pitchFamily="18" charset="0"/>
                <a:cs typeface="Times New Roman" panose="02020603050405020304" pitchFamily="18" charset="0"/>
              </a:rPr>
              <a:t>nhất</a:t>
            </a:r>
            <a:r>
              <a:rPr lang="en-US" altLang="vi-VN" sz="2800" b="1" i="1" dirty="0" smtClean="0">
                <a:latin typeface="Times New Roman" panose="02020603050405020304" pitchFamily="18" charset="0"/>
                <a:cs typeface="Times New Roman" panose="02020603050405020304" pitchFamily="18" charset="0"/>
              </a:rPr>
              <a:t> </a:t>
            </a:r>
            <a:r>
              <a:rPr lang="en-US" altLang="vi-VN" sz="2800" b="1" i="1" dirty="0" err="1" smtClean="0">
                <a:latin typeface="Times New Roman" panose="02020603050405020304" pitchFamily="18" charset="0"/>
                <a:cs typeface="Times New Roman" panose="02020603050405020304" pitchFamily="18" charset="0"/>
              </a:rPr>
              <a:t>để</a:t>
            </a:r>
            <a:r>
              <a:rPr lang="en-US" altLang="vi-VN" sz="2800" b="1" i="1" dirty="0" smtClean="0">
                <a:latin typeface="Times New Roman" panose="02020603050405020304" pitchFamily="18" charset="0"/>
                <a:cs typeface="Times New Roman" panose="02020603050405020304" pitchFamily="18" charset="0"/>
              </a:rPr>
              <a:t> </a:t>
            </a:r>
            <a:r>
              <a:rPr lang="en-US" altLang="vi-VN" sz="2800" b="1" i="1" dirty="0" err="1" smtClean="0">
                <a:latin typeface="Times New Roman" panose="02020603050405020304" pitchFamily="18" charset="0"/>
                <a:cs typeface="Times New Roman" panose="02020603050405020304" pitchFamily="18" charset="0"/>
              </a:rPr>
              <a:t>giải</a:t>
            </a:r>
            <a:r>
              <a:rPr lang="en-US" altLang="vi-VN" sz="2800" b="1" i="1" dirty="0" smtClean="0">
                <a:latin typeface="Times New Roman" panose="02020603050405020304" pitchFamily="18" charset="0"/>
                <a:cs typeface="Times New Roman" panose="02020603050405020304" pitchFamily="18" charset="0"/>
              </a:rPr>
              <a:t> </a:t>
            </a:r>
            <a:r>
              <a:rPr lang="en-US" altLang="vi-VN" sz="2800" b="1" i="1" dirty="0" err="1" smtClean="0">
                <a:latin typeface="Times New Roman" panose="02020603050405020304" pitchFamily="18" charset="0"/>
                <a:cs typeface="Times New Roman" panose="02020603050405020304" pitchFamily="18" charset="0"/>
              </a:rPr>
              <a:t>nghĩa</a:t>
            </a:r>
            <a:r>
              <a:rPr lang="en-US" altLang="vi-VN" sz="2800" b="1" i="1" dirty="0" smtClean="0">
                <a:latin typeface="Times New Roman" panose="02020603050405020304" pitchFamily="18" charset="0"/>
                <a:cs typeface="Times New Roman" panose="02020603050405020304" pitchFamily="18" charset="0"/>
              </a:rPr>
              <a:t> </a:t>
            </a:r>
            <a:r>
              <a:rPr lang="en-US" altLang="vi-VN" sz="2800" b="1" i="1" dirty="0" err="1" smtClean="0">
                <a:latin typeface="Times New Roman" panose="02020603050405020304" pitchFamily="18" charset="0"/>
                <a:cs typeface="Times New Roman" panose="02020603050405020304" pitchFamily="18" charset="0"/>
              </a:rPr>
              <a:t>từ</a:t>
            </a:r>
            <a:r>
              <a:rPr lang="en-US" altLang="vi-VN" sz="2800" b="1" i="1" dirty="0" smtClean="0">
                <a:latin typeface="Times New Roman" panose="02020603050405020304" pitchFamily="18" charset="0"/>
                <a:cs typeface="Times New Roman" panose="02020603050405020304" pitchFamily="18" charset="0"/>
              </a:rPr>
              <a:t> </a:t>
            </a:r>
            <a:r>
              <a:rPr lang="en-US" altLang="vi-VN" sz="2800" b="1" i="1" dirty="0" err="1" smtClean="0">
                <a:latin typeface="Times New Roman" panose="02020603050405020304" pitchFamily="18" charset="0"/>
                <a:cs typeface="Times New Roman" panose="02020603050405020304" pitchFamily="18" charset="0"/>
              </a:rPr>
              <a:t>hạnh</a:t>
            </a:r>
            <a:r>
              <a:rPr lang="en-US" altLang="vi-VN" sz="2800" b="1" i="1" dirty="0" smtClean="0">
                <a:latin typeface="Times New Roman" panose="02020603050405020304" pitchFamily="18" charset="0"/>
                <a:cs typeface="Times New Roman" panose="02020603050405020304" pitchFamily="18" charset="0"/>
              </a:rPr>
              <a:t> </a:t>
            </a:r>
            <a:r>
              <a:rPr lang="en-US" altLang="vi-VN" sz="2800" b="1" i="1" dirty="0" err="1" smtClean="0">
                <a:latin typeface="Times New Roman" panose="02020603050405020304" pitchFamily="18" charset="0"/>
                <a:cs typeface="Times New Roman" panose="02020603050405020304" pitchFamily="18" charset="0"/>
              </a:rPr>
              <a:t>phúc</a:t>
            </a:r>
            <a:r>
              <a:rPr lang="en-US" altLang="vi-VN" sz="2800" b="1" i="1" dirty="0" smtClean="0">
                <a:latin typeface="Times New Roman" panose="02020603050405020304" pitchFamily="18" charset="0"/>
                <a:cs typeface="Times New Roman" panose="02020603050405020304" pitchFamily="18" charset="0"/>
              </a:rPr>
              <a:t>:</a:t>
            </a:r>
            <a:endParaRPr lang="en-US" altLang="vi-VN" sz="2800" b="1" i="1" dirty="0">
              <a:latin typeface="Times New Roman" panose="02020603050405020304" pitchFamily="18" charset="0"/>
              <a:cs typeface="Times New Roman" panose="02020603050405020304" pitchFamily="18" charset="0"/>
            </a:endParaRPr>
          </a:p>
        </p:txBody>
      </p:sp>
      <p:sp>
        <p:nvSpPr>
          <p:cNvPr id="25" name="Text Box 11"/>
          <p:cNvSpPr txBox="1">
            <a:spLocks noChangeArrowheads="1"/>
          </p:cNvSpPr>
          <p:nvPr/>
        </p:nvSpPr>
        <p:spPr bwMode="auto">
          <a:xfrm>
            <a:off x="651160" y="3124202"/>
            <a:ext cx="71974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20000"/>
              </a:spcBef>
              <a:buClr>
                <a:schemeClr val="folHlink"/>
              </a:buClr>
              <a:buSzPct val="60000"/>
              <a:buFont typeface="Wingdings" panose="05000000000000000000" pitchFamily="2" charset="2"/>
              <a:buNone/>
            </a:pPr>
            <a:r>
              <a:rPr lang="en-US" altLang="vi-VN" sz="2800" b="1" dirty="0">
                <a:latin typeface="Times New Roman" panose="02020603050405020304" pitchFamily="18" charset="0"/>
                <a:cs typeface="Times New Roman" panose="02020603050405020304" pitchFamily="18" charset="0"/>
              </a:rPr>
              <a:t>a</a:t>
            </a:r>
            <a:r>
              <a:rPr lang="en-US" altLang="vi-VN" sz="2800"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Cảm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giác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dễ</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chịu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vì</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được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ăn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ngon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ngủ</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yên</a:t>
            </a:r>
            <a:r>
              <a:rPr lang="en-US" altLang="vi-VN" sz="2800" b="1" dirty="0">
                <a:latin typeface="Times New Roman" panose="02020603050405020304" pitchFamily="18" charset="0"/>
                <a:cs typeface="Times New Roman" panose="02020603050405020304" pitchFamily="18" charset="0"/>
              </a:rPr>
              <a:t>.</a:t>
            </a:r>
          </a:p>
        </p:txBody>
      </p:sp>
      <p:sp>
        <p:nvSpPr>
          <p:cNvPr id="26" name="Text Box 13"/>
          <p:cNvSpPr txBox="1">
            <a:spLocks noChangeArrowheads="1"/>
          </p:cNvSpPr>
          <p:nvPr/>
        </p:nvSpPr>
        <p:spPr bwMode="auto">
          <a:xfrm>
            <a:off x="651160" y="4977409"/>
            <a:ext cx="7315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20000"/>
              </a:spcBef>
              <a:buClr>
                <a:schemeClr val="folHlink"/>
              </a:buClr>
              <a:buSzPct val="60000"/>
              <a:buFont typeface="Wingdings" panose="05000000000000000000" pitchFamily="2" charset="2"/>
              <a:buNone/>
            </a:pPr>
            <a:r>
              <a:rPr lang="en-US" altLang="vi-VN" sz="2800" b="1" dirty="0">
                <a:latin typeface="Times New Roman" panose="02020603050405020304" pitchFamily="18" charset="0"/>
                <a:cs typeface="Times New Roman" panose="02020603050405020304" pitchFamily="18" charset="0"/>
              </a:rPr>
              <a:t>c. </a:t>
            </a:r>
            <a:r>
              <a:rPr lang="en-US" altLang="vi-VN" sz="2800" b="1" dirty="0" err="1">
                <a:latin typeface="Times New Roman" panose="02020603050405020304" pitchFamily="18" charset="0"/>
                <a:cs typeface="Times New Roman" panose="02020603050405020304" pitchFamily="18" charset="0"/>
              </a:rPr>
              <a:t>Hồ</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hởi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háo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hức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sẵn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sàng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làm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mọi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việc</a:t>
            </a:r>
            <a:r>
              <a:rPr lang="en-US" altLang="vi-VN" sz="2800" b="1" dirty="0">
                <a:latin typeface="Times New Roman" panose="02020603050405020304" pitchFamily="18" charset="0"/>
                <a:cs typeface="Times New Roman" panose="02020603050405020304" pitchFamily="18" charset="0"/>
              </a:rPr>
              <a:t>.</a:t>
            </a:r>
          </a:p>
        </p:txBody>
      </p:sp>
      <p:sp>
        <p:nvSpPr>
          <p:cNvPr id="27" name="Text Box 14"/>
          <p:cNvSpPr txBox="1">
            <a:spLocks noChangeArrowheads="1"/>
          </p:cNvSpPr>
          <p:nvPr/>
        </p:nvSpPr>
        <p:spPr bwMode="auto">
          <a:xfrm>
            <a:off x="651160" y="3776834"/>
            <a:ext cx="7315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20000"/>
              </a:spcBef>
              <a:buClr>
                <a:schemeClr val="folHlink"/>
              </a:buClr>
              <a:buSzPct val="60000"/>
              <a:buFont typeface="Wingdings" panose="05000000000000000000" pitchFamily="2" charset="2"/>
              <a:buNone/>
            </a:pPr>
            <a:r>
              <a:rPr lang="en-US" altLang="vi-VN" sz="2800" b="1" dirty="0">
                <a:latin typeface="Times New Roman" panose="02020603050405020304" pitchFamily="18" charset="0"/>
                <a:cs typeface="Times New Roman" panose="02020603050405020304" pitchFamily="18" charset="0"/>
              </a:rPr>
              <a:t>b</a:t>
            </a:r>
            <a:r>
              <a:rPr lang="en-US" altLang="vi-VN" sz="2800"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Trạng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thái</a:t>
            </a:r>
            <a:r>
              <a:rPr lang="en-US" altLang="vi-VN" sz="2800" b="1" dirty="0">
                <a:latin typeface="Times New Roman" panose="02020603050405020304" pitchFamily="18" charset="0"/>
                <a:cs typeface="Times New Roman" panose="02020603050405020304" pitchFamily="18" charset="0"/>
              </a:rPr>
              <a:t> sung </a:t>
            </a:r>
            <a:r>
              <a:rPr lang="en-US" altLang="vi-VN" sz="2800" b="1" dirty="0" err="1">
                <a:latin typeface="Times New Roman" panose="02020603050405020304" pitchFamily="18" charset="0"/>
                <a:cs typeface="Times New Roman" panose="02020603050405020304" pitchFamily="18" charset="0"/>
              </a:rPr>
              <a:t>sướng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và</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cảm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thấy</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hoàn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toàn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đạt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được</a:t>
            </a:r>
            <a:r>
              <a:rPr lang="en-US" altLang="vi-VN" sz="2800" b="1" dirty="0">
                <a:latin typeface="Times New Roman" panose="02020603050405020304" pitchFamily="18" charset="0"/>
                <a:cs typeface="Times New Roman" panose="02020603050405020304" pitchFamily="18" charset="0"/>
              </a:rPr>
              <a:t> ý </a:t>
            </a:r>
            <a:r>
              <a:rPr lang="en-US" altLang="vi-VN" sz="2800" b="1" dirty="0" err="1">
                <a:latin typeface="Times New Roman" panose="02020603050405020304" pitchFamily="18" charset="0"/>
                <a:cs typeface="Times New Roman" panose="02020603050405020304" pitchFamily="18" charset="0"/>
              </a:rPr>
              <a:t>nguyện</a:t>
            </a:r>
            <a:r>
              <a:rPr lang="en-US" altLang="vi-VN" sz="2800" b="1" dirty="0">
                <a:latin typeface="Times New Roman" panose="02020603050405020304" pitchFamily="18" charset="0"/>
                <a:cs typeface="Times New Roman" panose="02020603050405020304" pitchFamily="18" charset="0"/>
              </a:rPr>
              <a:t>.</a:t>
            </a:r>
            <a:endParaRPr lang="en-US" altLang="vi-VN" b="1" dirty="0">
              <a:latin typeface="Times New Roman" panose="02020603050405020304" pitchFamily="18" charset="0"/>
              <a:cs typeface="Times New Roman" panose="02020603050405020304" pitchFamily="18" charset="0"/>
            </a:endParaRPr>
          </a:p>
        </p:txBody>
      </p:sp>
      <p:sp>
        <p:nvSpPr>
          <p:cNvPr id="13" name="Line 12"/>
          <p:cNvSpPr>
            <a:spLocks noChangeShapeType="1"/>
          </p:cNvSpPr>
          <p:nvPr/>
        </p:nvSpPr>
        <p:spPr bwMode="auto">
          <a:xfrm flipV="1">
            <a:off x="1752600" y="2869768"/>
            <a:ext cx="2362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14" name="Line 12"/>
          <p:cNvSpPr>
            <a:spLocks noChangeShapeType="1"/>
          </p:cNvSpPr>
          <p:nvPr/>
        </p:nvSpPr>
        <p:spPr bwMode="auto">
          <a:xfrm flipV="1">
            <a:off x="4759041" y="2869768"/>
            <a:ext cx="354676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22" presetClass="entr" presetSubtype="8"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PCPV\AppData\Local\Temp\Rar$DIa0.221\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25" y="188922"/>
            <a:ext cx="7343775" cy="554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971565" y="5876937"/>
            <a:ext cx="788511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2800" b="1" dirty="0">
                <a:solidFill>
                  <a:srgbClr val="0000FF"/>
                </a:solidFill>
                <a:latin typeface="Times New Roman" pitchFamily="18" charset="0"/>
              </a:rPr>
              <a:t>a. </a:t>
            </a:r>
            <a:r>
              <a:rPr lang="en-US" sz="2800" b="1" dirty="0" err="1">
                <a:solidFill>
                  <a:srgbClr val="0000FF"/>
                </a:solidFill>
                <a:latin typeface="Times New Roman" pitchFamily="18" charset="0"/>
              </a:rPr>
              <a:t>Cảm</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giác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dễ</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chịu</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vì</a:t>
            </a:r>
            <a:r>
              <a:rPr lang="en-US" sz="2800" b="1" dirty="0">
                <a:solidFill>
                  <a:srgbClr val="0000FF"/>
                </a:solidFill>
                <a:latin typeface="Times New Roman" pitchFamily="18" charset="0"/>
              </a:rPr>
              <a:t> </a:t>
            </a:r>
            <a:r>
              <a:rPr lang="vi-VN" sz="2800" b="1" dirty="0">
                <a:solidFill>
                  <a:srgbClr val="0000FF"/>
                </a:solidFill>
                <a:latin typeface="Times New Roman" pitchFamily="18" charset="0"/>
              </a:rPr>
              <a:t>đư</a:t>
            </a:r>
            <a:r>
              <a:rPr lang="en-US" sz="2800" b="1" dirty="0" err="1">
                <a:solidFill>
                  <a:srgbClr val="0000FF"/>
                </a:solidFill>
                <a:latin typeface="Times New Roman" pitchFamily="18" charset="0"/>
              </a:rPr>
              <a:t>ợc</a:t>
            </a:r>
            <a:r>
              <a:rPr lang="en-US" sz="2800" b="1" dirty="0">
                <a:solidFill>
                  <a:srgbClr val="0000FF"/>
                </a:solidFill>
                <a:latin typeface="Times New Roman" pitchFamily="18" charset="0"/>
              </a:rPr>
              <a:t> </a:t>
            </a:r>
            <a:r>
              <a:rPr lang="vi-VN" sz="2800" b="1" dirty="0">
                <a:solidFill>
                  <a:srgbClr val="0000FF"/>
                </a:solidFill>
                <a:latin typeface="Times New Roman" pitchFamily="18" charset="0"/>
              </a:rPr>
              <a:t>ă</a:t>
            </a:r>
            <a:r>
              <a:rPr lang="en-US" sz="2800" b="1" dirty="0">
                <a:solidFill>
                  <a:srgbClr val="0000FF"/>
                </a:solidFill>
                <a:latin typeface="Times New Roman" pitchFamily="18" charset="0"/>
              </a:rPr>
              <a:t>n </a:t>
            </a:r>
            <a:r>
              <a:rPr lang="en-US" sz="2800" b="1" dirty="0" err="1">
                <a:solidFill>
                  <a:srgbClr val="0000FF"/>
                </a:solidFill>
                <a:latin typeface="Times New Roman" pitchFamily="18" charset="0"/>
              </a:rPr>
              <a:t>ngon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ngủ</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yên</a:t>
            </a:r>
            <a:r>
              <a:rPr lang="en-US" sz="2800" b="1" dirty="0">
                <a:solidFill>
                  <a:srgbClr val="0000FF"/>
                </a:solidFill>
                <a:latin typeface="Times New Roman" pitchFamily="18" charset="0"/>
              </a:rPr>
              <a:t>.</a:t>
            </a:r>
          </a:p>
          <a:p>
            <a:pPr>
              <a:spcBef>
                <a:spcPct val="20000"/>
              </a:spcBef>
            </a:pPr>
            <a:r>
              <a:rPr lang="en-US" sz="2800" b="1" dirty="0">
                <a:solidFill>
                  <a:srgbClr val="0000FF"/>
                </a:solidFill>
                <a:latin typeface="Times New Roman" pitchFamily="18" charset="0"/>
              </a:rPr>
              <a:t>  </a:t>
            </a:r>
          </a:p>
        </p:txBody>
      </p:sp>
    </p:spTree>
    <p:extLst>
      <p:ext uri="{BB962C8B-B14F-4D97-AF65-F5344CB8AC3E}">
        <p14:creationId xmlns:p14="http://schemas.microsoft.com/office/powerpoint/2010/main" val="163408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PCPV\Desktop\giadin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1" y="260352"/>
            <a:ext cx="80645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468313" y="5661025"/>
            <a:ext cx="8388350" cy="1081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en-US" sz="2800" b="1" i="0" u="none" strike="noStrike" kern="0" cap="none" spc="0" normalizeH="0" baseline="0" noProof="0" dirty="0" smtClean="0">
                <a:ln>
                  <a:noFill/>
                </a:ln>
                <a:solidFill>
                  <a:srgbClr val="0000FF"/>
                </a:solidFill>
                <a:effectLst/>
                <a:uLnTx/>
                <a:uFillTx/>
                <a:latin typeface="Times New Roman" pitchFamily="18" charset="0"/>
              </a:rPr>
              <a:t>b. </a:t>
            </a:r>
            <a:r>
              <a:rPr kumimoji="0" lang="en-US" sz="2800" b="1" i="0" u="none" strike="noStrike" kern="0" cap="none" spc="0" normalizeH="0" baseline="0" noProof="0" dirty="0" err="1" smtClean="0">
                <a:ln>
                  <a:noFill/>
                </a:ln>
                <a:solidFill>
                  <a:srgbClr val="0000FF"/>
                </a:solidFill>
                <a:effectLst/>
                <a:uLnTx/>
                <a:uFillTx/>
                <a:latin typeface="Times New Roman" pitchFamily="18" charset="0"/>
              </a:rPr>
              <a:t>Trạng</a:t>
            </a:r>
            <a:r>
              <a:rPr kumimoji="0" lang="en-US" sz="2800" b="1" i="0" u="none" strike="noStrike" kern="0" cap="none" spc="0" normalizeH="0" baseline="0" noProof="0" dirty="0" smtClean="0">
                <a:ln>
                  <a:noFill/>
                </a:ln>
                <a:solidFill>
                  <a:srgbClr val="0000FF"/>
                </a:solidFill>
                <a:effectLst/>
                <a:uLnTx/>
                <a:uFillTx/>
                <a:latin typeface="Times New Roman" pitchFamily="18" charset="0"/>
              </a:rPr>
              <a:t> </a:t>
            </a:r>
            <a:r>
              <a:rPr kumimoji="0" lang="en-US" sz="2800" b="1" i="0" u="none" strike="noStrike" kern="0" cap="none" spc="0" normalizeH="0" baseline="0" noProof="0" dirty="0" err="1" smtClean="0">
                <a:ln>
                  <a:noFill/>
                </a:ln>
                <a:solidFill>
                  <a:srgbClr val="0000FF"/>
                </a:solidFill>
                <a:effectLst/>
                <a:uLnTx/>
                <a:uFillTx/>
                <a:latin typeface="Times New Roman" pitchFamily="18" charset="0"/>
              </a:rPr>
              <a:t>thái</a:t>
            </a:r>
            <a:r>
              <a:rPr kumimoji="0" lang="en-US" sz="2800" b="1" i="0" u="none" strike="noStrike" kern="0" cap="none" spc="0" normalizeH="0" baseline="0" noProof="0" dirty="0" smtClean="0">
                <a:ln>
                  <a:noFill/>
                </a:ln>
                <a:solidFill>
                  <a:srgbClr val="0000FF"/>
                </a:solidFill>
                <a:effectLst/>
                <a:uLnTx/>
                <a:uFillTx/>
                <a:latin typeface="Times New Roman" pitchFamily="18" charset="0"/>
              </a:rPr>
              <a:t> sung s</a:t>
            </a:r>
            <a:r>
              <a:rPr kumimoji="0" lang="vi-VN" sz="2800" b="1" i="0" u="none" strike="noStrike" kern="0" cap="none" spc="0" normalizeH="0" baseline="0" noProof="0" dirty="0" smtClean="0">
                <a:ln>
                  <a:noFill/>
                </a:ln>
                <a:solidFill>
                  <a:srgbClr val="0000FF"/>
                </a:solidFill>
                <a:effectLst/>
                <a:uLnTx/>
                <a:uFillTx/>
                <a:latin typeface="Times New Roman" pitchFamily="18" charset="0"/>
              </a:rPr>
              <a:t>ư</a:t>
            </a:r>
            <a:r>
              <a:rPr kumimoji="0" lang="en-US" sz="2800" b="1" i="0" u="none" strike="noStrike" kern="0" cap="none" spc="0" normalizeH="0" baseline="0" noProof="0" dirty="0" err="1" smtClean="0">
                <a:ln>
                  <a:noFill/>
                </a:ln>
                <a:solidFill>
                  <a:srgbClr val="0000FF"/>
                </a:solidFill>
                <a:effectLst/>
                <a:uLnTx/>
                <a:uFillTx/>
                <a:latin typeface="Times New Roman" pitchFamily="18" charset="0"/>
              </a:rPr>
              <a:t>ớng</a:t>
            </a:r>
            <a:r>
              <a:rPr kumimoji="0" lang="en-US" sz="2800" b="1" i="0" u="none" strike="noStrike" kern="0" cap="none" spc="0" normalizeH="0" baseline="0" noProof="0" dirty="0" smtClean="0">
                <a:ln>
                  <a:noFill/>
                </a:ln>
                <a:solidFill>
                  <a:srgbClr val="0000FF"/>
                </a:solidFill>
                <a:effectLst/>
                <a:uLnTx/>
                <a:uFillTx/>
                <a:latin typeface="Times New Roman" pitchFamily="18" charset="0"/>
              </a:rPr>
              <a:t> </a:t>
            </a:r>
            <a:r>
              <a:rPr kumimoji="0" lang="en-US" sz="2800" b="1" i="0" u="none" strike="noStrike" kern="0" cap="none" spc="0" normalizeH="0" baseline="0" noProof="0" dirty="0" err="1" smtClean="0">
                <a:ln>
                  <a:noFill/>
                </a:ln>
                <a:solidFill>
                  <a:srgbClr val="0000FF"/>
                </a:solidFill>
                <a:effectLst/>
                <a:uLnTx/>
                <a:uFillTx/>
                <a:latin typeface="Times New Roman" pitchFamily="18" charset="0"/>
              </a:rPr>
              <a:t>vì</a:t>
            </a:r>
            <a:r>
              <a:rPr kumimoji="0" lang="en-US" sz="2800" b="1" i="0" u="none" strike="noStrike" kern="0" cap="none" spc="0" normalizeH="0" baseline="0" noProof="0" dirty="0" smtClean="0">
                <a:ln>
                  <a:noFill/>
                </a:ln>
                <a:solidFill>
                  <a:srgbClr val="0000FF"/>
                </a:solidFill>
                <a:effectLst/>
                <a:uLnTx/>
                <a:uFillTx/>
                <a:latin typeface="Times New Roman" pitchFamily="18" charset="0"/>
              </a:rPr>
              <a:t> </a:t>
            </a:r>
            <a:r>
              <a:rPr kumimoji="0" lang="en-US" sz="2800" b="1" i="0" u="none" strike="noStrike" kern="0" cap="none" spc="0" normalizeH="0" baseline="0" noProof="0" dirty="0" err="1" smtClean="0">
                <a:ln>
                  <a:noFill/>
                </a:ln>
                <a:solidFill>
                  <a:srgbClr val="0000FF"/>
                </a:solidFill>
                <a:effectLst/>
                <a:uLnTx/>
                <a:uFillTx/>
                <a:latin typeface="Times New Roman" pitchFamily="18" charset="0"/>
              </a:rPr>
              <a:t>cảm</a:t>
            </a:r>
            <a:r>
              <a:rPr kumimoji="0" lang="en-US" sz="2800" b="1" i="0" u="none" strike="noStrike" kern="0" cap="none" spc="0" normalizeH="0" baseline="0" noProof="0" dirty="0" smtClean="0">
                <a:ln>
                  <a:noFill/>
                </a:ln>
                <a:solidFill>
                  <a:srgbClr val="0000FF"/>
                </a:solidFill>
                <a:effectLst/>
                <a:uLnTx/>
                <a:uFillTx/>
                <a:latin typeface="Times New Roman" pitchFamily="18" charset="0"/>
              </a:rPr>
              <a:t> </a:t>
            </a:r>
            <a:r>
              <a:rPr kumimoji="0" lang="en-US" sz="2800" b="1" i="0" u="none" strike="noStrike" kern="0" cap="none" spc="0" normalizeH="0" baseline="0" noProof="0" dirty="0" err="1" smtClean="0">
                <a:ln>
                  <a:noFill/>
                </a:ln>
                <a:solidFill>
                  <a:srgbClr val="0000FF"/>
                </a:solidFill>
                <a:effectLst/>
                <a:uLnTx/>
                <a:uFillTx/>
                <a:latin typeface="Times New Roman" pitchFamily="18" charset="0"/>
              </a:rPr>
              <a:t>thấy</a:t>
            </a:r>
            <a:r>
              <a:rPr kumimoji="0" lang="en-US" sz="2800" b="1" i="0" u="none" strike="noStrike" kern="0" cap="none" spc="0" normalizeH="0" baseline="0" noProof="0" dirty="0" smtClean="0">
                <a:ln>
                  <a:noFill/>
                </a:ln>
                <a:solidFill>
                  <a:srgbClr val="0000FF"/>
                </a:solidFill>
                <a:effectLst/>
                <a:uLnTx/>
                <a:uFillTx/>
                <a:latin typeface="Times New Roman" pitchFamily="18" charset="0"/>
              </a:rPr>
              <a:t> </a:t>
            </a:r>
            <a:r>
              <a:rPr kumimoji="0" lang="en-US" sz="2800" b="1" i="0" u="none" strike="noStrike" kern="0" cap="none" spc="0" normalizeH="0" baseline="0" noProof="0" dirty="0" err="1" smtClean="0">
                <a:ln>
                  <a:noFill/>
                </a:ln>
                <a:solidFill>
                  <a:srgbClr val="0000FF"/>
                </a:solidFill>
                <a:effectLst/>
                <a:uLnTx/>
                <a:uFillTx/>
                <a:latin typeface="Times New Roman" pitchFamily="18" charset="0"/>
              </a:rPr>
              <a:t>hoàn</a:t>
            </a:r>
            <a:r>
              <a:rPr kumimoji="0" lang="en-US" sz="2800" b="1" i="0" u="none" strike="noStrike" kern="0" cap="none" spc="0" normalizeH="0" baseline="0" noProof="0" dirty="0" smtClean="0">
                <a:ln>
                  <a:noFill/>
                </a:ln>
                <a:solidFill>
                  <a:srgbClr val="0000FF"/>
                </a:solidFill>
                <a:effectLst/>
                <a:uLnTx/>
                <a:uFillTx/>
                <a:latin typeface="Times New Roman" pitchFamily="18" charset="0"/>
              </a:rPr>
              <a:t> </a:t>
            </a:r>
            <a:r>
              <a:rPr kumimoji="0" lang="en-US" sz="2800" b="1" i="0" u="none" strike="noStrike" kern="0" cap="none" spc="0" normalizeH="0" baseline="0" noProof="0" dirty="0" err="1" smtClean="0">
                <a:ln>
                  <a:noFill/>
                </a:ln>
                <a:solidFill>
                  <a:srgbClr val="0000FF"/>
                </a:solidFill>
                <a:effectLst/>
                <a:uLnTx/>
                <a:uFillTx/>
                <a:latin typeface="Times New Roman" pitchFamily="18" charset="0"/>
              </a:rPr>
              <a:t>toàn</a:t>
            </a:r>
            <a:r>
              <a:rPr kumimoji="0" lang="en-US" sz="2800" b="1" i="0" u="none" strike="noStrike" kern="0" cap="none" spc="0" normalizeH="0" baseline="0" noProof="0" dirty="0" smtClean="0">
                <a:ln>
                  <a:noFill/>
                </a:ln>
                <a:solidFill>
                  <a:srgbClr val="0000FF"/>
                </a:solidFill>
                <a:effectLst/>
                <a:uLnTx/>
                <a:uFillTx/>
                <a:latin typeface="Times New Roman" pitchFamily="18" charset="0"/>
              </a:rPr>
              <a:t> </a:t>
            </a:r>
            <a:r>
              <a:rPr kumimoji="0" lang="vi-VN" sz="2800" b="1" i="0" u="none" strike="noStrike" kern="0" cap="none" spc="0" normalizeH="0" baseline="0" noProof="0" dirty="0" smtClean="0">
                <a:ln>
                  <a:noFill/>
                </a:ln>
                <a:solidFill>
                  <a:srgbClr val="0000FF"/>
                </a:solidFill>
                <a:effectLst/>
                <a:uLnTx/>
                <a:uFillTx/>
                <a:latin typeface="Times New Roman" pitchFamily="18" charset="0"/>
              </a:rPr>
              <a:t>đ</a:t>
            </a:r>
            <a:r>
              <a:rPr kumimoji="0" lang="en-US" sz="2800" b="1" i="0" u="none" strike="noStrike" kern="0" cap="none" spc="0" normalizeH="0" baseline="0" noProof="0" dirty="0" err="1" smtClean="0">
                <a:ln>
                  <a:noFill/>
                </a:ln>
                <a:solidFill>
                  <a:srgbClr val="0000FF"/>
                </a:solidFill>
                <a:effectLst/>
                <a:uLnTx/>
                <a:uFillTx/>
                <a:latin typeface="Times New Roman" pitchFamily="18" charset="0"/>
              </a:rPr>
              <a:t>ạt</a:t>
            </a:r>
            <a:r>
              <a:rPr kumimoji="0" lang="en-US" sz="2800" b="1" i="0" u="none" strike="noStrike" kern="0" cap="none" spc="0" normalizeH="0" baseline="0" noProof="0" dirty="0" smtClean="0">
                <a:ln>
                  <a:noFill/>
                </a:ln>
                <a:solidFill>
                  <a:srgbClr val="0000FF"/>
                </a:solidFill>
                <a:effectLst/>
                <a:uLnTx/>
                <a:uFillTx/>
                <a:latin typeface="Times New Roman" pitchFamily="18" charset="0"/>
              </a:rPr>
              <a:t>  </a:t>
            </a:r>
            <a:r>
              <a:rPr kumimoji="0" lang="vi-VN" sz="2800" b="1" i="0" u="none" strike="noStrike" kern="0" cap="none" spc="0" normalizeH="0" baseline="0" noProof="0" dirty="0" smtClean="0">
                <a:ln>
                  <a:noFill/>
                </a:ln>
                <a:solidFill>
                  <a:srgbClr val="0000FF"/>
                </a:solidFill>
                <a:effectLst/>
                <a:uLnTx/>
                <a:uFillTx/>
                <a:latin typeface="Times New Roman" pitchFamily="18" charset="0"/>
              </a:rPr>
              <a:t>đư</a:t>
            </a:r>
            <a:r>
              <a:rPr kumimoji="0" lang="en-US" sz="2800" b="1" i="0" u="none" strike="noStrike" kern="0" cap="none" spc="0" normalizeH="0" baseline="0" noProof="0" dirty="0" err="1" smtClean="0">
                <a:ln>
                  <a:noFill/>
                </a:ln>
                <a:solidFill>
                  <a:srgbClr val="0000FF"/>
                </a:solidFill>
                <a:effectLst/>
                <a:uLnTx/>
                <a:uFillTx/>
                <a:latin typeface="Times New Roman" pitchFamily="18" charset="0"/>
              </a:rPr>
              <a:t>ợc</a:t>
            </a:r>
            <a:r>
              <a:rPr kumimoji="0" lang="en-US" sz="2800" b="1" i="0" u="none" strike="noStrike" kern="0" cap="none" spc="0" normalizeH="0" baseline="0" noProof="0" dirty="0" smtClean="0">
                <a:ln>
                  <a:noFill/>
                </a:ln>
                <a:solidFill>
                  <a:srgbClr val="0000FF"/>
                </a:solidFill>
                <a:effectLst/>
                <a:uLnTx/>
                <a:uFillTx/>
                <a:latin typeface="Times New Roman" pitchFamily="18" charset="0"/>
              </a:rPr>
              <a:t> ý </a:t>
            </a:r>
            <a:r>
              <a:rPr kumimoji="0" lang="en-US" sz="2800" b="1" i="0" u="none" strike="noStrike" kern="0" cap="none" spc="0" normalizeH="0" baseline="0" noProof="0" dirty="0" err="1" smtClean="0">
                <a:ln>
                  <a:noFill/>
                </a:ln>
                <a:solidFill>
                  <a:srgbClr val="0000FF"/>
                </a:solidFill>
                <a:effectLst/>
                <a:uLnTx/>
                <a:uFillTx/>
                <a:latin typeface="Times New Roman" pitchFamily="18" charset="0"/>
              </a:rPr>
              <a:t>nguyện</a:t>
            </a:r>
            <a:r>
              <a:rPr kumimoji="0" lang="en-US" sz="2800" b="1" i="0" u="none" strike="noStrike" kern="0" cap="none" spc="0" normalizeH="0" baseline="0" noProof="0" dirty="0" smtClean="0">
                <a:ln>
                  <a:noFill/>
                </a:ln>
                <a:solidFill>
                  <a:srgbClr val="0000FF"/>
                </a:solidFill>
                <a:effectLst/>
                <a:uLnTx/>
                <a:uFillTx/>
                <a:latin typeface="Times New Roman" pitchFamily="18" charset="0"/>
              </a:rPr>
              <a:t>.</a:t>
            </a:r>
          </a:p>
          <a:p>
            <a:pPr marL="0" marR="0" lvl="0" indent="0" defTabSz="914400" eaLnBrk="1" fontAlgn="auto" latinLnBrk="0" hangingPunct="1">
              <a:lnSpc>
                <a:spcPct val="100000"/>
              </a:lnSpc>
              <a:spcBef>
                <a:spcPct val="20000"/>
              </a:spcBef>
              <a:spcAft>
                <a:spcPts val="0"/>
              </a:spcAft>
              <a:buClrTx/>
              <a:buSzTx/>
              <a:buFontTx/>
              <a:buNone/>
              <a:tabLst/>
              <a:defRPr/>
            </a:pPr>
            <a:r>
              <a:rPr kumimoji="0" lang="en-US" sz="2800" b="1" i="0" u="none" strike="noStrike" kern="0" cap="none" spc="0" normalizeH="0" baseline="0" noProof="0" dirty="0" smtClean="0">
                <a:ln>
                  <a:noFill/>
                </a:ln>
                <a:solidFill>
                  <a:srgbClr val="0000FF"/>
                </a:solidFill>
                <a:effectLst/>
                <a:uLnTx/>
                <a:uFillTx/>
                <a:latin typeface="Times New Roman" pitchFamily="18" charset="0"/>
              </a:rPr>
              <a:t>  </a:t>
            </a:r>
          </a:p>
        </p:txBody>
      </p:sp>
    </p:spTree>
    <p:extLst>
      <p:ext uri="{BB962C8B-B14F-4D97-AF65-F5344CB8AC3E}">
        <p14:creationId xmlns:p14="http://schemas.microsoft.com/office/powerpoint/2010/main" val="26004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116025" y="5876925"/>
            <a:ext cx="69119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20000"/>
              </a:spcBef>
              <a:spcAft>
                <a:spcPct val="0"/>
              </a:spcAft>
            </a:pPr>
            <a:r>
              <a:rPr lang="en-US" sz="2800" b="1" smtClean="0">
                <a:solidFill>
                  <a:srgbClr val="0000FF"/>
                </a:solidFill>
                <a:latin typeface="Times New Roman" pitchFamily="18" charset="0"/>
              </a:rPr>
              <a:t>c. Hồ hởi, háo hức sẵn sàng làm mọi việc.</a:t>
            </a:r>
          </a:p>
        </p:txBody>
      </p:sp>
      <p:pic>
        <p:nvPicPr>
          <p:cNvPr id="10243" name="Picture 4" descr="C:\Users\PCPV\AppData\Local\Temp\Rar$DIa0.907\61257c0477484ca83de975e37dcca40a7558a6a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45" y="3679837"/>
            <a:ext cx="4516437"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5" descr="C:\Users\PCPV\AppData\Local\Temp\Rar$DIa0.418\1926788_480276768765551_1014467880_n_zpsa17391b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38" y="2633674"/>
            <a:ext cx="4176713"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C:\Users\PCPV\AppData\Local\Temp\Rar$DIa0.939\b05bb4cc-e037-418a-a9c5-c87c3c9074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45" y="260353"/>
            <a:ext cx="4516437"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C:\Users\PCPV\AppData\Local\Temp\Rar$DIa0.996\wwwT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38" y="260361"/>
            <a:ext cx="4176713"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710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5"/>
          <p:cNvGrpSpPr>
            <a:grpSpLocks/>
          </p:cNvGrpSpPr>
          <p:nvPr/>
        </p:nvGrpSpPr>
        <p:grpSpPr bwMode="auto">
          <a:xfrm>
            <a:off x="7620015" y="-122507"/>
            <a:ext cx="1745895" cy="1111510"/>
            <a:chOff x="2688" y="2833"/>
            <a:chExt cx="2145" cy="862"/>
          </a:xfrm>
        </p:grpSpPr>
        <p:pic>
          <p:nvPicPr>
            <p:cNvPr id="19" name="Picture 10" descr="book_page_flip_ha"/>
            <p:cNvPicPr>
              <a:picLocks noChangeAspect="1" noChangeArrowheads="1" noCrop="1"/>
            </p:cNvPicPr>
            <p:nvPr/>
          </p:nvPicPr>
          <p:blipFill>
            <a:blip r:embed="rId2"/>
            <a:srcRect/>
            <a:stretch>
              <a:fillRect/>
            </a:stretch>
          </p:blipFill>
          <p:spPr bwMode="auto">
            <a:xfrm>
              <a:off x="2688" y="2928"/>
              <a:ext cx="1872" cy="767"/>
            </a:xfrm>
            <a:prstGeom prst="rect">
              <a:avLst/>
            </a:prstGeom>
            <a:noFill/>
            <a:ln w="9525">
              <a:noFill/>
              <a:miter lim="800000"/>
              <a:headEnd/>
              <a:tailEnd/>
            </a:ln>
          </p:spPr>
        </p:pic>
        <p:sp>
          <p:nvSpPr>
            <p:cNvPr id="20" name="Text Box 17"/>
            <p:cNvSpPr txBox="1">
              <a:spLocks noChangeArrowheads="1"/>
            </p:cNvSpPr>
            <p:nvPr/>
          </p:nvSpPr>
          <p:spPr bwMode="auto">
            <a:xfrm>
              <a:off x="3114" y="2833"/>
              <a:ext cx="1719" cy="740"/>
            </a:xfrm>
            <a:prstGeom prst="rect">
              <a:avLst/>
            </a:prstGeom>
            <a:noFill/>
            <a:ln w="9525">
              <a:noFill/>
              <a:miter lim="800000"/>
              <a:headEnd/>
              <a:tailEnd/>
            </a:ln>
          </p:spPr>
          <p:txBody>
            <a:bodyPr wrap="square">
              <a:spAutoFit/>
            </a:bodyPr>
            <a:lstStyle/>
            <a:p>
              <a:pPr>
                <a:spcBef>
                  <a:spcPct val="50000"/>
                </a:spcBef>
              </a:pPr>
              <a:r>
                <a:rPr lang="en-US" sz="2800" b="1" dirty="0" smtClean="0">
                  <a:solidFill>
                    <a:srgbClr val="000099"/>
                  </a:solidFill>
                  <a:latin typeface="Times New Roman" pitchFamily="18" charset="0"/>
                </a:rPr>
                <a:t>        146</a:t>
              </a:r>
              <a:endParaRPr lang="en-US" sz="2800" b="1" dirty="0">
                <a:solidFill>
                  <a:srgbClr val="000099"/>
                </a:solidFill>
                <a:latin typeface="Times New Roman" pitchFamily="18" charset="0"/>
              </a:endParaRPr>
            </a:p>
          </p:txBody>
        </p:sp>
      </p:grpSp>
      <p:sp>
        <p:nvSpPr>
          <p:cNvPr id="21" name="Rectangle 3"/>
          <p:cNvSpPr txBox="1">
            <a:spLocks noChangeArrowheads="1"/>
          </p:cNvSpPr>
          <p:nvPr/>
        </p:nvSpPr>
        <p:spPr>
          <a:xfrm>
            <a:off x="422560" y="1905011"/>
            <a:ext cx="8610600" cy="11826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96875">
              <a:buFontTx/>
              <a:buNone/>
            </a:pPr>
            <a:r>
              <a:rPr lang="en-US" altLang="vi-VN" sz="2800" b="1" u="sng" dirty="0" err="1" smtClean="0">
                <a:solidFill>
                  <a:prstClr val="black"/>
                </a:solidFill>
                <a:latin typeface="Times New Roman" panose="02020603050405020304" pitchFamily="18" charset="0"/>
                <a:cs typeface="Times New Roman" panose="02020603050405020304" pitchFamily="18" charset="0"/>
              </a:rPr>
              <a:t>Bài</a:t>
            </a:r>
            <a:r>
              <a:rPr lang="en-US" altLang="vi-VN" sz="2800" b="1" u="sng" dirty="0" smtClean="0">
                <a:solidFill>
                  <a:prstClr val="black"/>
                </a:solidFill>
                <a:latin typeface="Times New Roman" panose="02020603050405020304" pitchFamily="18" charset="0"/>
                <a:cs typeface="Times New Roman" panose="02020603050405020304" pitchFamily="18" charset="0"/>
              </a:rPr>
              <a:t> </a:t>
            </a:r>
            <a:r>
              <a:rPr lang="en-US" altLang="vi-VN" sz="2800" b="1" u="sng" dirty="0" err="1" smtClean="0">
                <a:solidFill>
                  <a:prstClr val="black"/>
                </a:solidFill>
                <a:latin typeface="Times New Roman" panose="02020603050405020304" pitchFamily="18" charset="0"/>
                <a:cs typeface="Times New Roman" panose="02020603050405020304" pitchFamily="18" charset="0"/>
              </a:rPr>
              <a:t>tập</a:t>
            </a:r>
            <a:r>
              <a:rPr lang="en-US" altLang="vi-VN" sz="2800" b="1" u="sng" dirty="0" smtClean="0">
                <a:solidFill>
                  <a:prstClr val="black"/>
                </a:solidFill>
                <a:latin typeface="Times New Roman" panose="02020603050405020304" pitchFamily="18" charset="0"/>
                <a:cs typeface="Times New Roman" panose="02020603050405020304" pitchFamily="18" charset="0"/>
              </a:rPr>
              <a:t> 1:</a:t>
            </a:r>
            <a:endParaRPr lang="en-US" altLang="vi-VN" sz="2800" b="1" dirty="0" smtClean="0">
              <a:solidFill>
                <a:prstClr val="black"/>
              </a:solidFill>
              <a:latin typeface="Times New Roman" panose="02020603050405020304" pitchFamily="18" charset="0"/>
              <a:cs typeface="Times New Roman" panose="02020603050405020304" pitchFamily="18" charset="0"/>
            </a:endParaRPr>
          </a:p>
          <a:p>
            <a:pPr marL="0" indent="396875">
              <a:buFontTx/>
              <a:buNone/>
            </a:pPr>
            <a:r>
              <a:rPr lang="en-US" altLang="vi-VN" sz="2800" b="1" i="1" dirty="0" err="1" smtClean="0">
                <a:solidFill>
                  <a:prstClr val="black"/>
                </a:solidFill>
                <a:latin typeface="Times New Roman" panose="02020603050405020304" pitchFamily="18" charset="0"/>
                <a:cs typeface="Times New Roman" panose="02020603050405020304" pitchFamily="18" charset="0"/>
              </a:rPr>
              <a:t>Chọn</a:t>
            </a:r>
            <a:r>
              <a:rPr lang="en-US" altLang="vi-VN" sz="2800" b="1" i="1" dirty="0" smtClean="0">
                <a:solidFill>
                  <a:prstClr val="black"/>
                </a:solidFill>
                <a:latin typeface="Times New Roman" panose="02020603050405020304" pitchFamily="18" charset="0"/>
                <a:cs typeface="Times New Roman" panose="02020603050405020304" pitchFamily="18" charset="0"/>
              </a:rPr>
              <a:t> ý </a:t>
            </a:r>
            <a:r>
              <a:rPr lang="en-US" altLang="vi-VN" sz="2800" b="1" i="1" dirty="0" err="1" smtClean="0">
                <a:solidFill>
                  <a:prstClr val="black"/>
                </a:solidFill>
                <a:latin typeface="Times New Roman" panose="02020603050405020304" pitchFamily="18" charset="0"/>
                <a:cs typeface="Times New Roman" panose="02020603050405020304" pitchFamily="18" charset="0"/>
              </a:rPr>
              <a:t>thích</a:t>
            </a:r>
            <a:r>
              <a:rPr lang="en-US" altLang="vi-VN" sz="2800" b="1" i="1" dirty="0" smtClean="0">
                <a:solidFill>
                  <a:prstClr val="black"/>
                </a:solidFill>
                <a:latin typeface="Times New Roman" panose="02020603050405020304" pitchFamily="18" charset="0"/>
                <a:cs typeface="Times New Roman" panose="02020603050405020304" pitchFamily="18" charset="0"/>
              </a:rPr>
              <a:t> </a:t>
            </a:r>
            <a:r>
              <a:rPr lang="en-US" altLang="vi-VN" sz="2800" b="1" i="1" dirty="0" err="1" smtClean="0">
                <a:solidFill>
                  <a:prstClr val="black"/>
                </a:solidFill>
                <a:latin typeface="Times New Roman" panose="02020603050405020304" pitchFamily="18" charset="0"/>
                <a:cs typeface="Times New Roman" panose="02020603050405020304" pitchFamily="18" charset="0"/>
              </a:rPr>
              <a:t>hợp</a:t>
            </a:r>
            <a:r>
              <a:rPr lang="en-US" altLang="vi-VN" sz="2800" b="1" i="1" dirty="0" smtClean="0">
                <a:solidFill>
                  <a:prstClr val="black"/>
                </a:solidFill>
                <a:latin typeface="Times New Roman" panose="02020603050405020304" pitchFamily="18" charset="0"/>
                <a:cs typeface="Times New Roman" panose="02020603050405020304" pitchFamily="18" charset="0"/>
              </a:rPr>
              <a:t> </a:t>
            </a:r>
            <a:r>
              <a:rPr lang="en-US" altLang="vi-VN" sz="2800" b="1" i="1" dirty="0" err="1" smtClean="0">
                <a:solidFill>
                  <a:prstClr val="black"/>
                </a:solidFill>
                <a:latin typeface="Times New Roman" panose="02020603050405020304" pitchFamily="18" charset="0"/>
                <a:cs typeface="Times New Roman" panose="02020603050405020304" pitchFamily="18" charset="0"/>
              </a:rPr>
              <a:t>nhất</a:t>
            </a:r>
            <a:r>
              <a:rPr lang="en-US" altLang="vi-VN" sz="2800" b="1" i="1" dirty="0" smtClean="0">
                <a:solidFill>
                  <a:prstClr val="black"/>
                </a:solidFill>
                <a:latin typeface="Times New Roman" panose="02020603050405020304" pitchFamily="18" charset="0"/>
                <a:cs typeface="Times New Roman" panose="02020603050405020304" pitchFamily="18" charset="0"/>
              </a:rPr>
              <a:t> </a:t>
            </a:r>
            <a:r>
              <a:rPr lang="en-US" altLang="vi-VN" sz="2800" b="1" i="1" dirty="0" err="1" smtClean="0">
                <a:solidFill>
                  <a:prstClr val="black"/>
                </a:solidFill>
                <a:latin typeface="Times New Roman" panose="02020603050405020304" pitchFamily="18" charset="0"/>
                <a:cs typeface="Times New Roman" panose="02020603050405020304" pitchFamily="18" charset="0"/>
              </a:rPr>
              <a:t>để</a:t>
            </a:r>
            <a:r>
              <a:rPr lang="en-US" altLang="vi-VN" sz="2800" b="1" i="1" dirty="0" smtClean="0">
                <a:solidFill>
                  <a:prstClr val="black"/>
                </a:solidFill>
                <a:latin typeface="Times New Roman" panose="02020603050405020304" pitchFamily="18" charset="0"/>
                <a:cs typeface="Times New Roman" panose="02020603050405020304" pitchFamily="18" charset="0"/>
              </a:rPr>
              <a:t> </a:t>
            </a:r>
            <a:r>
              <a:rPr lang="en-US" altLang="vi-VN" sz="2800" b="1" i="1" dirty="0" err="1" smtClean="0">
                <a:solidFill>
                  <a:prstClr val="black"/>
                </a:solidFill>
                <a:latin typeface="Times New Roman" panose="02020603050405020304" pitchFamily="18" charset="0"/>
                <a:cs typeface="Times New Roman" panose="02020603050405020304" pitchFamily="18" charset="0"/>
              </a:rPr>
              <a:t>giải</a:t>
            </a:r>
            <a:r>
              <a:rPr lang="en-US" altLang="vi-VN" sz="2800" b="1" i="1" dirty="0" smtClean="0">
                <a:solidFill>
                  <a:prstClr val="black"/>
                </a:solidFill>
                <a:latin typeface="Times New Roman" panose="02020603050405020304" pitchFamily="18" charset="0"/>
                <a:cs typeface="Times New Roman" panose="02020603050405020304" pitchFamily="18" charset="0"/>
              </a:rPr>
              <a:t> </a:t>
            </a:r>
            <a:r>
              <a:rPr lang="en-US" altLang="vi-VN" sz="2800" b="1" i="1" dirty="0" err="1" smtClean="0">
                <a:solidFill>
                  <a:prstClr val="black"/>
                </a:solidFill>
                <a:latin typeface="Times New Roman" panose="02020603050405020304" pitchFamily="18" charset="0"/>
                <a:cs typeface="Times New Roman" panose="02020603050405020304" pitchFamily="18" charset="0"/>
              </a:rPr>
              <a:t>nghĩa</a:t>
            </a:r>
            <a:r>
              <a:rPr lang="en-US" altLang="vi-VN" sz="2800" b="1" i="1" dirty="0" smtClean="0">
                <a:solidFill>
                  <a:prstClr val="black"/>
                </a:solidFill>
                <a:latin typeface="Times New Roman" panose="02020603050405020304" pitchFamily="18" charset="0"/>
                <a:cs typeface="Times New Roman" panose="02020603050405020304" pitchFamily="18" charset="0"/>
              </a:rPr>
              <a:t> </a:t>
            </a:r>
            <a:r>
              <a:rPr lang="en-US" altLang="vi-VN" sz="2800" b="1" i="1" dirty="0" err="1" smtClean="0">
                <a:solidFill>
                  <a:prstClr val="black"/>
                </a:solidFill>
                <a:latin typeface="Times New Roman" panose="02020603050405020304" pitchFamily="18" charset="0"/>
                <a:cs typeface="Times New Roman" panose="02020603050405020304" pitchFamily="18" charset="0"/>
              </a:rPr>
              <a:t>từ</a:t>
            </a:r>
            <a:r>
              <a:rPr lang="en-US" altLang="vi-VN" sz="2800" b="1" i="1" dirty="0" smtClean="0">
                <a:solidFill>
                  <a:prstClr val="black"/>
                </a:solidFill>
                <a:latin typeface="Times New Roman" panose="02020603050405020304" pitchFamily="18" charset="0"/>
                <a:cs typeface="Times New Roman" panose="02020603050405020304" pitchFamily="18" charset="0"/>
              </a:rPr>
              <a:t> </a:t>
            </a:r>
            <a:r>
              <a:rPr lang="en-US" altLang="vi-VN" sz="2800" b="1" i="1" dirty="0" err="1" smtClean="0">
                <a:solidFill>
                  <a:prstClr val="black"/>
                </a:solidFill>
                <a:latin typeface="Times New Roman" panose="02020603050405020304" pitchFamily="18" charset="0"/>
                <a:cs typeface="Times New Roman" panose="02020603050405020304" pitchFamily="18" charset="0"/>
              </a:rPr>
              <a:t>hạnh</a:t>
            </a:r>
            <a:r>
              <a:rPr lang="en-US" altLang="vi-VN" sz="2800" b="1" i="1" dirty="0" smtClean="0">
                <a:solidFill>
                  <a:prstClr val="black"/>
                </a:solidFill>
                <a:latin typeface="Times New Roman" panose="02020603050405020304" pitchFamily="18" charset="0"/>
                <a:cs typeface="Times New Roman" panose="02020603050405020304" pitchFamily="18" charset="0"/>
              </a:rPr>
              <a:t> </a:t>
            </a:r>
            <a:r>
              <a:rPr lang="en-US" altLang="vi-VN" sz="2800" b="1" i="1" dirty="0" err="1" smtClean="0">
                <a:solidFill>
                  <a:prstClr val="black"/>
                </a:solidFill>
                <a:latin typeface="Times New Roman" panose="02020603050405020304" pitchFamily="18" charset="0"/>
                <a:cs typeface="Times New Roman" panose="02020603050405020304" pitchFamily="18" charset="0"/>
              </a:rPr>
              <a:t>phúc</a:t>
            </a:r>
            <a:r>
              <a:rPr lang="en-US" altLang="vi-VN" sz="2800" b="1" i="1" dirty="0" smtClean="0">
                <a:solidFill>
                  <a:prstClr val="black"/>
                </a:solidFill>
                <a:latin typeface="Times New Roman" panose="02020603050405020304" pitchFamily="18" charset="0"/>
                <a:cs typeface="Times New Roman" panose="02020603050405020304" pitchFamily="18" charset="0"/>
              </a:rPr>
              <a:t>:</a:t>
            </a:r>
            <a:endParaRPr lang="en-US" altLang="vi-VN" sz="2800" b="1" i="1" dirty="0">
              <a:solidFill>
                <a:prstClr val="black"/>
              </a:solidFill>
              <a:latin typeface="Times New Roman" panose="02020603050405020304" pitchFamily="18" charset="0"/>
              <a:cs typeface="Times New Roman" panose="02020603050405020304" pitchFamily="18" charset="0"/>
            </a:endParaRPr>
          </a:p>
        </p:txBody>
      </p:sp>
      <p:sp>
        <p:nvSpPr>
          <p:cNvPr id="25" name="Text Box 11"/>
          <p:cNvSpPr txBox="1">
            <a:spLocks noChangeArrowheads="1"/>
          </p:cNvSpPr>
          <p:nvPr/>
        </p:nvSpPr>
        <p:spPr bwMode="auto">
          <a:xfrm>
            <a:off x="651160" y="3124202"/>
            <a:ext cx="719744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20000"/>
              </a:spcBef>
              <a:buClr>
                <a:srgbClr val="800080"/>
              </a:buClr>
              <a:buSzPct val="60000"/>
              <a:buFont typeface="Wingdings" panose="05000000000000000000" pitchFamily="2" charset="2"/>
              <a:buNone/>
            </a:pPr>
            <a:r>
              <a:rPr lang="en-US" altLang="vi-VN" sz="2800" b="1" dirty="0">
                <a:solidFill>
                  <a:prstClr val="black"/>
                </a:solidFill>
                <a:latin typeface="Times New Roman" panose="02020603050405020304" pitchFamily="18" charset="0"/>
                <a:cs typeface="Times New Roman" panose="02020603050405020304" pitchFamily="18" charset="0"/>
              </a:rPr>
              <a:t>a</a:t>
            </a:r>
            <a:r>
              <a:rPr lang="en-US" altLang="vi-VN" sz="2800"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Cảm</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giác</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dễ</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chịu</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vì</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được</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ăn</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ngon</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ngủ</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yên</a:t>
            </a:r>
            <a:r>
              <a:rPr lang="en-US" altLang="vi-VN" sz="2800" b="1" dirty="0">
                <a:solidFill>
                  <a:prstClr val="black"/>
                </a:solidFill>
                <a:latin typeface="Times New Roman" panose="02020603050405020304" pitchFamily="18" charset="0"/>
                <a:cs typeface="Times New Roman" panose="02020603050405020304" pitchFamily="18" charset="0"/>
              </a:rPr>
              <a:t>.</a:t>
            </a:r>
          </a:p>
        </p:txBody>
      </p:sp>
      <p:sp>
        <p:nvSpPr>
          <p:cNvPr id="26" name="Text Box 13"/>
          <p:cNvSpPr txBox="1">
            <a:spLocks noChangeArrowheads="1"/>
          </p:cNvSpPr>
          <p:nvPr/>
        </p:nvSpPr>
        <p:spPr bwMode="auto">
          <a:xfrm>
            <a:off x="651160" y="4977409"/>
            <a:ext cx="7315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20000"/>
              </a:spcBef>
              <a:buClr>
                <a:srgbClr val="800080"/>
              </a:buClr>
              <a:buSzPct val="60000"/>
              <a:buFont typeface="Wingdings" panose="05000000000000000000" pitchFamily="2" charset="2"/>
              <a:buNone/>
            </a:pPr>
            <a:r>
              <a:rPr lang="en-US" altLang="vi-VN" sz="2800" b="1" dirty="0">
                <a:solidFill>
                  <a:prstClr val="black"/>
                </a:solidFill>
                <a:latin typeface="Times New Roman" panose="02020603050405020304" pitchFamily="18" charset="0"/>
                <a:cs typeface="Times New Roman" panose="02020603050405020304" pitchFamily="18" charset="0"/>
              </a:rPr>
              <a:t>c. </a:t>
            </a:r>
            <a:r>
              <a:rPr lang="en-US" altLang="vi-VN" sz="2800" b="1" dirty="0" err="1">
                <a:solidFill>
                  <a:prstClr val="black"/>
                </a:solidFill>
                <a:latin typeface="Times New Roman" panose="02020603050405020304" pitchFamily="18" charset="0"/>
                <a:cs typeface="Times New Roman" panose="02020603050405020304" pitchFamily="18" charset="0"/>
              </a:rPr>
              <a:t>Hồ</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hởi</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háo</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hức</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sẵn</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sàng</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làm</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mọi</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việc</a:t>
            </a:r>
            <a:r>
              <a:rPr lang="en-US" altLang="vi-VN" sz="2800" b="1" dirty="0">
                <a:solidFill>
                  <a:prstClr val="black"/>
                </a:solidFill>
                <a:latin typeface="Times New Roman" panose="02020603050405020304" pitchFamily="18" charset="0"/>
                <a:cs typeface="Times New Roman" panose="02020603050405020304" pitchFamily="18" charset="0"/>
              </a:rPr>
              <a:t>.</a:t>
            </a:r>
          </a:p>
        </p:txBody>
      </p:sp>
      <p:sp>
        <p:nvSpPr>
          <p:cNvPr id="27" name="Text Box 14"/>
          <p:cNvSpPr txBox="1">
            <a:spLocks noChangeArrowheads="1"/>
          </p:cNvSpPr>
          <p:nvPr/>
        </p:nvSpPr>
        <p:spPr bwMode="auto">
          <a:xfrm>
            <a:off x="651160" y="3776834"/>
            <a:ext cx="7315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20000"/>
              </a:spcBef>
              <a:buClr>
                <a:srgbClr val="800080"/>
              </a:buClr>
              <a:buSzPct val="60000"/>
              <a:buFont typeface="Wingdings" panose="05000000000000000000" pitchFamily="2" charset="2"/>
              <a:buNone/>
            </a:pPr>
            <a:r>
              <a:rPr lang="en-US" altLang="vi-VN" sz="2800" b="1" dirty="0">
                <a:solidFill>
                  <a:prstClr val="black"/>
                </a:solidFill>
                <a:latin typeface="Times New Roman" panose="02020603050405020304" pitchFamily="18" charset="0"/>
                <a:cs typeface="Times New Roman" panose="02020603050405020304" pitchFamily="18" charset="0"/>
              </a:rPr>
              <a:t>b</a:t>
            </a:r>
            <a:r>
              <a:rPr lang="en-US" altLang="vi-VN" sz="2800"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Trạng</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thái</a:t>
            </a:r>
            <a:r>
              <a:rPr lang="en-US" altLang="vi-VN" sz="2800" b="1" dirty="0">
                <a:solidFill>
                  <a:prstClr val="black"/>
                </a:solidFill>
                <a:latin typeface="Times New Roman" panose="02020603050405020304" pitchFamily="18" charset="0"/>
                <a:cs typeface="Times New Roman" panose="02020603050405020304" pitchFamily="18" charset="0"/>
              </a:rPr>
              <a:t> sung </a:t>
            </a:r>
            <a:r>
              <a:rPr lang="en-US" altLang="vi-VN" sz="2800" b="1" dirty="0" err="1">
                <a:solidFill>
                  <a:prstClr val="black"/>
                </a:solidFill>
                <a:latin typeface="Times New Roman" panose="02020603050405020304" pitchFamily="18" charset="0"/>
                <a:cs typeface="Times New Roman" panose="02020603050405020304" pitchFamily="18" charset="0"/>
              </a:rPr>
              <a:t>sướng</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và</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cảm</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thấy</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hoàn</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toàn</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đạt</a:t>
            </a:r>
            <a:r>
              <a:rPr lang="en-US" altLang="vi-VN" sz="2800" b="1" dirty="0">
                <a:solidFill>
                  <a:prstClr val="black"/>
                </a:solidFill>
                <a:latin typeface="Times New Roman" panose="02020603050405020304" pitchFamily="18" charset="0"/>
                <a:cs typeface="Times New Roman" panose="02020603050405020304" pitchFamily="18" charset="0"/>
              </a:rPr>
              <a:t> </a:t>
            </a:r>
            <a:r>
              <a:rPr lang="en-US" altLang="vi-VN" sz="2800" b="1" dirty="0" err="1">
                <a:solidFill>
                  <a:prstClr val="black"/>
                </a:solidFill>
                <a:latin typeface="Times New Roman" panose="02020603050405020304" pitchFamily="18" charset="0"/>
                <a:cs typeface="Times New Roman" panose="02020603050405020304" pitchFamily="18" charset="0"/>
              </a:rPr>
              <a:t>được</a:t>
            </a:r>
            <a:r>
              <a:rPr lang="en-US" altLang="vi-VN" sz="2800" b="1" dirty="0">
                <a:solidFill>
                  <a:prstClr val="black"/>
                </a:solidFill>
                <a:latin typeface="Times New Roman" panose="02020603050405020304" pitchFamily="18" charset="0"/>
                <a:cs typeface="Times New Roman" panose="02020603050405020304" pitchFamily="18" charset="0"/>
              </a:rPr>
              <a:t> ý </a:t>
            </a:r>
            <a:r>
              <a:rPr lang="en-US" altLang="vi-VN" sz="2800" b="1" dirty="0" err="1">
                <a:solidFill>
                  <a:prstClr val="black"/>
                </a:solidFill>
                <a:latin typeface="Times New Roman" panose="02020603050405020304" pitchFamily="18" charset="0"/>
                <a:cs typeface="Times New Roman" panose="02020603050405020304" pitchFamily="18" charset="0"/>
              </a:rPr>
              <a:t>nguyện</a:t>
            </a:r>
            <a:r>
              <a:rPr lang="en-US" altLang="vi-VN" sz="2800" b="1" dirty="0">
                <a:solidFill>
                  <a:prstClr val="black"/>
                </a:solidFill>
                <a:latin typeface="Times New Roman" panose="02020603050405020304" pitchFamily="18" charset="0"/>
                <a:cs typeface="Times New Roman" panose="02020603050405020304" pitchFamily="18" charset="0"/>
              </a:rPr>
              <a:t>.</a:t>
            </a:r>
            <a:endParaRPr lang="en-US" altLang="vi-VN" b="1" dirty="0">
              <a:solidFill>
                <a:prstClr val="black"/>
              </a:solidFill>
              <a:latin typeface="Times New Roman" panose="02020603050405020304" pitchFamily="18" charset="0"/>
              <a:cs typeface="Times New Roman" panose="02020603050405020304" pitchFamily="18" charset="0"/>
            </a:endParaRPr>
          </a:p>
        </p:txBody>
      </p:sp>
      <p:sp>
        <p:nvSpPr>
          <p:cNvPr id="12" name="Oval 6"/>
          <p:cNvSpPr>
            <a:spLocks noChangeArrowheads="1"/>
          </p:cNvSpPr>
          <p:nvPr/>
        </p:nvSpPr>
        <p:spPr bwMode="auto">
          <a:xfrm>
            <a:off x="397785" y="3700927"/>
            <a:ext cx="762000" cy="609600"/>
          </a:xfrm>
          <a:prstGeom prst="ellipse">
            <a:avLst/>
          </a:prstGeom>
          <a:solidFill>
            <a:schemeClr val="accent1"/>
          </a:solidFill>
          <a:ln w="5715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vi-VN" sz="3300" b="1" dirty="0">
                <a:solidFill>
                  <a:srgbClr val="FFFF00"/>
                </a:solidFill>
                <a:latin typeface="Times New Roman" panose="02020603050405020304" pitchFamily="18" charset="0"/>
              </a:rPr>
              <a:t>b</a:t>
            </a:r>
          </a:p>
        </p:txBody>
      </p:sp>
      <p:sp>
        <p:nvSpPr>
          <p:cNvPr id="13" name="Line 12"/>
          <p:cNvSpPr>
            <a:spLocks noChangeShapeType="1"/>
          </p:cNvSpPr>
          <p:nvPr/>
        </p:nvSpPr>
        <p:spPr bwMode="auto">
          <a:xfrm flipV="1">
            <a:off x="1752600" y="2869768"/>
            <a:ext cx="2362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solidFill>
                <a:prstClr val="black"/>
              </a:solidFill>
            </a:endParaRPr>
          </a:p>
        </p:txBody>
      </p:sp>
      <p:sp>
        <p:nvSpPr>
          <p:cNvPr id="14" name="Line 12"/>
          <p:cNvSpPr>
            <a:spLocks noChangeShapeType="1"/>
          </p:cNvSpPr>
          <p:nvPr/>
        </p:nvSpPr>
        <p:spPr bwMode="auto">
          <a:xfrm flipV="1">
            <a:off x="4759041" y="2869768"/>
            <a:ext cx="354676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a:solidFill>
                <a:prstClr val="black"/>
              </a:solidFill>
            </a:endParaRPr>
          </a:p>
        </p:txBody>
      </p:sp>
    </p:spTree>
    <p:extLst>
      <p:ext uri="{BB962C8B-B14F-4D97-AF65-F5344CB8AC3E}">
        <p14:creationId xmlns:p14="http://schemas.microsoft.com/office/powerpoint/2010/main" val="3871374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100"/>
                                  </p:stCondLst>
                                  <p:childTnLst>
                                    <p:set>
                                      <p:cBhvr>
                                        <p:cTn id="20" dur="1" fill="hold">
                                          <p:stCondLst>
                                            <p:cond delay="0"/>
                                          </p:stCondLst>
                                        </p:cTn>
                                        <p:tgtEl>
                                          <p:spTgt spid="12"/>
                                        </p:tgtEl>
                                        <p:attrNameLst>
                                          <p:attrName>style.visibility</p:attrName>
                                        </p:attrNameLst>
                                      </p:cBhvr>
                                      <p:to>
                                        <p:strVal val="visible"/>
                                      </p:to>
                                    </p:set>
                                    <p:anim calcmode="lin" valueType="num">
                                      <p:cBhvr>
                                        <p:cTn id="21" dur="400" fill="hold"/>
                                        <p:tgtEl>
                                          <p:spTgt spid="12"/>
                                        </p:tgtEl>
                                        <p:attrNameLst>
                                          <p:attrName>ppt_x</p:attrName>
                                        </p:attrNameLst>
                                      </p:cBhvr>
                                      <p:tavLst>
                                        <p:tav tm="0">
                                          <p:val>
                                            <p:strVal val="#ppt_x-.2"/>
                                          </p:val>
                                        </p:tav>
                                        <p:tav tm="100000">
                                          <p:val>
                                            <p:strVal val="#ppt_x"/>
                                          </p:val>
                                        </p:tav>
                                      </p:tavLst>
                                    </p:anim>
                                    <p:anim calcmode="lin" valueType="num">
                                      <p:cBhvr>
                                        <p:cTn id="22" dur="4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3"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4"/>
          <p:cNvSpPr txBox="1">
            <a:spLocks noChangeArrowheads="1"/>
          </p:cNvSpPr>
          <p:nvPr/>
        </p:nvSpPr>
        <p:spPr bwMode="auto">
          <a:xfrm>
            <a:off x="762000" y="3082409"/>
            <a:ext cx="7848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20000"/>
              </a:spcBef>
              <a:buClr>
                <a:schemeClr val="folHlink"/>
              </a:buClr>
              <a:buSzPct val="60000"/>
              <a:buFont typeface="Wingdings" panose="05000000000000000000" pitchFamily="2" charset="2"/>
              <a:buNone/>
            </a:pPr>
            <a:r>
              <a:rPr lang="en-US" altLang="vi-VN" sz="3600" b="1" dirty="0" smtClean="0">
                <a:latin typeface="Times New Roman" panose="02020603050405020304" pitchFamily="18" charset="0"/>
                <a:cs typeface="Times New Roman" panose="02020603050405020304" pitchFamily="18" charset="0"/>
              </a:rPr>
              <a:t>    </a:t>
            </a:r>
            <a:r>
              <a:rPr lang="en-US" altLang="vi-VN" sz="2800" b="1" dirty="0" err="1" smtClean="0">
                <a:latin typeface="Times New Roman" panose="02020603050405020304" pitchFamily="18" charset="0"/>
                <a:cs typeface="Times New Roman" panose="02020603050405020304" pitchFamily="18" charset="0"/>
              </a:rPr>
              <a:t>Trạng</a:t>
            </a:r>
            <a:r>
              <a:rPr lang="en-US" altLang="vi-VN" sz="2800" b="1" dirty="0" smtClean="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thái</a:t>
            </a:r>
            <a:r>
              <a:rPr lang="en-US" altLang="vi-VN" sz="2800" b="1" dirty="0">
                <a:latin typeface="Times New Roman" panose="02020603050405020304" pitchFamily="18" charset="0"/>
                <a:cs typeface="Times New Roman" panose="02020603050405020304" pitchFamily="18" charset="0"/>
              </a:rPr>
              <a:t> sung </a:t>
            </a:r>
            <a:r>
              <a:rPr lang="en-US" altLang="vi-VN" sz="2800" b="1" dirty="0" err="1">
                <a:latin typeface="Times New Roman" panose="02020603050405020304" pitchFamily="18" charset="0"/>
                <a:cs typeface="Times New Roman" panose="02020603050405020304" pitchFamily="18" charset="0"/>
              </a:rPr>
              <a:t>sướng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và</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cảm</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thấy</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hoàn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toàn</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đạt</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được</a:t>
            </a:r>
            <a:r>
              <a:rPr lang="en-US" altLang="vi-VN" sz="2800" b="1" dirty="0">
                <a:latin typeface="Times New Roman" panose="02020603050405020304" pitchFamily="18" charset="0"/>
                <a:cs typeface="Times New Roman" panose="02020603050405020304" pitchFamily="18" charset="0"/>
              </a:rPr>
              <a:t> ý </a:t>
            </a:r>
            <a:r>
              <a:rPr lang="en-US" altLang="vi-VN" sz="2800" b="1" dirty="0" err="1">
                <a:latin typeface="Times New Roman" panose="02020603050405020304" pitchFamily="18" charset="0"/>
                <a:cs typeface="Times New Roman" panose="02020603050405020304" pitchFamily="18" charset="0"/>
              </a:rPr>
              <a:t>nguyện</a:t>
            </a:r>
            <a:r>
              <a:rPr lang="en-US" altLang="vi-VN" sz="2800" b="1" dirty="0">
                <a:latin typeface="Times New Roman" panose="02020603050405020304" pitchFamily="18" charset="0"/>
                <a:cs typeface="Times New Roman" panose="02020603050405020304" pitchFamily="18" charset="0"/>
              </a:rPr>
              <a:t>.</a:t>
            </a:r>
          </a:p>
        </p:txBody>
      </p:sp>
      <p:sp>
        <p:nvSpPr>
          <p:cNvPr id="6" name="Rectangle 3"/>
          <p:cNvSpPr txBox="1">
            <a:spLocks noChangeArrowheads="1"/>
          </p:cNvSpPr>
          <p:nvPr/>
        </p:nvSpPr>
        <p:spPr>
          <a:xfrm>
            <a:off x="1143000" y="2286011"/>
            <a:ext cx="8610600" cy="11826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96875">
              <a:buFontTx/>
              <a:buNone/>
            </a:pPr>
            <a:r>
              <a:rPr lang="en-US" altLang="vi-VN" sz="3600" b="1" i="1" dirty="0" err="1" smtClean="0">
                <a:latin typeface="Times New Roman" panose="02020603050405020304" pitchFamily="18" charset="0"/>
                <a:cs typeface="Times New Roman" panose="02020603050405020304" pitchFamily="18" charset="0"/>
              </a:rPr>
              <a:t>Hạnh</a:t>
            </a:r>
            <a:r>
              <a:rPr lang="en-US" altLang="vi-VN" sz="3600" b="1" i="1" dirty="0" smtClean="0">
                <a:latin typeface="Times New Roman" panose="02020603050405020304" pitchFamily="18" charset="0"/>
                <a:cs typeface="Times New Roman" panose="02020603050405020304" pitchFamily="18" charset="0"/>
              </a:rPr>
              <a:t> </a:t>
            </a:r>
            <a:r>
              <a:rPr lang="en-US" altLang="vi-VN" sz="3600" b="1" i="1" dirty="0" err="1" smtClean="0">
                <a:latin typeface="Times New Roman" panose="02020603050405020304" pitchFamily="18" charset="0"/>
                <a:cs typeface="Times New Roman" panose="02020603050405020304" pitchFamily="18" charset="0"/>
              </a:rPr>
              <a:t>phúc</a:t>
            </a:r>
            <a:r>
              <a:rPr lang="en-US" altLang="vi-VN" sz="3600" b="1" i="1" dirty="0" smtClean="0">
                <a:latin typeface="Times New Roman" panose="02020603050405020304" pitchFamily="18" charset="0"/>
                <a:cs typeface="Times New Roman" panose="02020603050405020304" pitchFamily="18" charset="0"/>
              </a:rPr>
              <a:t> </a:t>
            </a:r>
            <a:r>
              <a:rPr lang="en-US" altLang="vi-VN" sz="3600" b="1" i="1" dirty="0" err="1" smtClean="0">
                <a:latin typeface="Times New Roman" panose="02020603050405020304" pitchFamily="18" charset="0"/>
                <a:cs typeface="Times New Roman" panose="02020603050405020304" pitchFamily="18" charset="0"/>
              </a:rPr>
              <a:t>là</a:t>
            </a:r>
            <a:r>
              <a:rPr lang="en-US" altLang="vi-VN" sz="3600" b="1" i="1" dirty="0" smtClean="0">
                <a:latin typeface="Times New Roman" panose="02020603050405020304" pitchFamily="18" charset="0"/>
                <a:cs typeface="Times New Roman" panose="02020603050405020304" pitchFamily="18" charset="0"/>
              </a:rPr>
              <a:t> :</a:t>
            </a:r>
            <a:endParaRPr lang="en-US" altLang="vi-VN" sz="36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57699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WordArt 8"/>
          <p:cNvSpPr>
            <a:spLocks noChangeArrowheads="1" noChangeShapeType="1" noTextEdit="1"/>
          </p:cNvSpPr>
          <p:nvPr/>
        </p:nvSpPr>
        <p:spPr bwMode="auto">
          <a:xfrm>
            <a:off x="685800" y="2819400"/>
            <a:ext cx="7315200" cy="92392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lvl="0" algn="ctr" fontAlgn="base">
              <a:spcBef>
                <a:spcPct val="0"/>
              </a:spcBef>
              <a:spcAft>
                <a:spcPct val="0"/>
              </a:spcAft>
              <a:defRPr/>
            </a:pPr>
            <a:r>
              <a:rPr lang="en-US" sz="3200" b="1" dirty="0" err="1" smtClean="0">
                <a:solidFill>
                  <a:srgbClr val="0000FF"/>
                </a:solidFill>
                <a:latin typeface="Times New Roman"/>
              </a:rPr>
              <a:t>Đặt</a:t>
            </a:r>
            <a:r>
              <a:rPr lang="en-US" sz="3200" b="1" dirty="0" smtClean="0">
                <a:solidFill>
                  <a:srgbClr val="0000FF"/>
                </a:solidFill>
                <a:latin typeface="Times New Roman"/>
              </a:rPr>
              <a:t> </a:t>
            </a:r>
            <a:r>
              <a:rPr lang="en-US" sz="3200" b="1" dirty="0" err="1">
                <a:solidFill>
                  <a:srgbClr val="0000FF"/>
                </a:solidFill>
                <a:latin typeface="Times New Roman"/>
              </a:rPr>
              <a:t>câu</a:t>
            </a:r>
            <a:r>
              <a:rPr lang="en-US" sz="3200" b="1" dirty="0">
                <a:solidFill>
                  <a:srgbClr val="0000FF"/>
                </a:solidFill>
                <a:latin typeface="Times New Roman"/>
              </a:rPr>
              <a:t> </a:t>
            </a:r>
            <a:r>
              <a:rPr lang="en-US" sz="3200" b="1" dirty="0" err="1">
                <a:solidFill>
                  <a:srgbClr val="0000FF"/>
                </a:solidFill>
                <a:latin typeface="Times New Roman"/>
              </a:rPr>
              <a:t>với</a:t>
            </a:r>
            <a:r>
              <a:rPr lang="en-US" sz="3200" b="1" dirty="0">
                <a:solidFill>
                  <a:srgbClr val="0000FF"/>
                </a:solidFill>
                <a:latin typeface="Times New Roman"/>
              </a:rPr>
              <a:t> </a:t>
            </a:r>
            <a:r>
              <a:rPr lang="en-US" sz="3200" b="1" dirty="0" err="1">
                <a:solidFill>
                  <a:srgbClr val="0000FF"/>
                </a:solidFill>
                <a:latin typeface="Times New Roman"/>
              </a:rPr>
              <a:t>từ</a:t>
            </a:r>
            <a:r>
              <a:rPr lang="en-US" sz="3200" b="1" dirty="0">
                <a:solidFill>
                  <a:srgbClr val="0000FF"/>
                </a:solidFill>
                <a:latin typeface="Times New Roman"/>
              </a:rPr>
              <a:t> </a:t>
            </a:r>
            <a:r>
              <a:rPr lang="en-US" sz="3200" b="1" i="1" dirty="0" err="1">
                <a:solidFill>
                  <a:srgbClr val="FF0000"/>
                </a:solidFill>
                <a:latin typeface="Times New Roman"/>
              </a:rPr>
              <a:t>hạnh</a:t>
            </a:r>
            <a:r>
              <a:rPr lang="en-US" sz="3200" b="1" i="1" dirty="0">
                <a:solidFill>
                  <a:srgbClr val="FF0000"/>
                </a:solidFill>
                <a:latin typeface="Times New Roman"/>
              </a:rPr>
              <a:t> </a:t>
            </a:r>
            <a:r>
              <a:rPr lang="en-US" sz="3200" b="1" i="1" dirty="0" err="1">
                <a:solidFill>
                  <a:srgbClr val="FF0000"/>
                </a:solidFill>
                <a:latin typeface="Times New Roman"/>
              </a:rPr>
              <a:t>phúc</a:t>
            </a:r>
            <a:r>
              <a:rPr lang="en-US" sz="3200" b="1" dirty="0">
                <a:solidFill>
                  <a:srgbClr val="FF0000"/>
                </a:solidFill>
                <a:latin typeface="Times New Roman"/>
              </a:rPr>
              <a:t>.</a:t>
            </a:r>
          </a:p>
        </p:txBody>
      </p:sp>
    </p:spTree>
    <p:extLst>
      <p:ext uri="{BB962C8B-B14F-4D97-AF65-F5344CB8AC3E}">
        <p14:creationId xmlns:p14="http://schemas.microsoft.com/office/powerpoint/2010/main" val="195876894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2140</TotalTime>
  <Words>1617</Words>
  <Application>Microsoft Office PowerPoint</Application>
  <PresentationFormat>On-screen Show (4:3)</PresentationFormat>
  <Paragraphs>152</Paragraphs>
  <Slides>29</Slides>
  <Notes>4</Notes>
  <HiddenSlides>0</HiddenSlides>
  <MMClips>1</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Office Theme</vt:lpstr>
      <vt:lpstr>2_Default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A</cp:lastModifiedBy>
  <cp:revision>617</cp:revision>
  <dcterms:created xsi:type="dcterms:W3CDTF">2015-11-06T06:09:00Z</dcterms:created>
  <dcterms:modified xsi:type="dcterms:W3CDTF">2022-01-11T22:56:17Z</dcterms:modified>
</cp:coreProperties>
</file>