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x-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5.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6.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7.xml" ContentType="application/vnd.openxmlformats-officedocument.theme+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9.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1.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2.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3.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dia/audio10.wav" ContentType="audio/wav"/>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3" r:id="rId1"/>
    <p:sldMasterId id="2147483824" r:id="rId2"/>
    <p:sldMasterId id="2147483862" r:id="rId3"/>
    <p:sldMasterId id="2147483888" r:id="rId4"/>
    <p:sldMasterId id="2147483901" r:id="rId5"/>
    <p:sldMasterId id="2147483915" r:id="rId6"/>
    <p:sldMasterId id="2147483947" r:id="rId7"/>
    <p:sldMasterId id="2147484040" r:id="rId8"/>
    <p:sldMasterId id="2147484053" r:id="rId9"/>
    <p:sldMasterId id="2147484085" r:id="rId10"/>
    <p:sldMasterId id="2147484099" r:id="rId11"/>
    <p:sldMasterId id="2147484127" r:id="rId12"/>
    <p:sldMasterId id="2147484166" r:id="rId13"/>
    <p:sldMasterId id="2147484179" r:id="rId14"/>
  </p:sldMasterIdLst>
  <p:notesMasterIdLst>
    <p:notesMasterId r:id="rId48"/>
  </p:notesMasterIdLst>
  <p:sldIdLst>
    <p:sldId id="490" r:id="rId15"/>
    <p:sldId id="435" r:id="rId16"/>
    <p:sldId id="436" r:id="rId17"/>
    <p:sldId id="437" r:id="rId18"/>
    <p:sldId id="438" r:id="rId19"/>
    <p:sldId id="452" r:id="rId20"/>
    <p:sldId id="440" r:id="rId21"/>
    <p:sldId id="432" r:id="rId22"/>
    <p:sldId id="442" r:id="rId23"/>
    <p:sldId id="444" r:id="rId24"/>
    <p:sldId id="447" r:id="rId25"/>
    <p:sldId id="445" r:id="rId26"/>
    <p:sldId id="306" r:id="rId27"/>
    <p:sldId id="461" r:id="rId28"/>
    <p:sldId id="462" r:id="rId29"/>
    <p:sldId id="464" r:id="rId30"/>
    <p:sldId id="466" r:id="rId31"/>
    <p:sldId id="463" r:id="rId32"/>
    <p:sldId id="272" r:id="rId33"/>
    <p:sldId id="334" r:id="rId34"/>
    <p:sldId id="273" r:id="rId35"/>
    <p:sldId id="477" r:id="rId36"/>
    <p:sldId id="478" r:id="rId37"/>
    <p:sldId id="482" r:id="rId38"/>
    <p:sldId id="469" r:id="rId39"/>
    <p:sldId id="470" r:id="rId40"/>
    <p:sldId id="471" r:id="rId41"/>
    <p:sldId id="486" r:id="rId42"/>
    <p:sldId id="487" r:id="rId43"/>
    <p:sldId id="489" r:id="rId44"/>
    <p:sldId id="307" r:id="rId45"/>
    <p:sldId id="488" r:id="rId46"/>
    <p:sldId id="291" r:id="rId47"/>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oa linh" initials="hl"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419D6"/>
    <a:srgbClr val="43B2E9"/>
    <a:srgbClr val="684BE1"/>
    <a:srgbClr val="4121C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505" autoAdjust="0"/>
    <p:restoredTop sz="94249" autoAdjust="0"/>
  </p:normalViewPr>
  <p:slideViewPr>
    <p:cSldViewPr>
      <p:cViewPr>
        <p:scale>
          <a:sx n="76" d="100"/>
          <a:sy n="76" d="100"/>
        </p:scale>
        <p:origin x="-1044" y="-360"/>
      </p:cViewPr>
      <p:guideLst>
        <p:guide orient="horz" pos="1620"/>
        <p:guide pos="288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56" d="100"/>
          <a:sy n="56" d="100"/>
        </p:scale>
        <p:origin x="-2886"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4.xml"/><Relationship Id="rId26" Type="http://schemas.openxmlformats.org/officeDocument/2006/relationships/slide" Target="slides/slide12.xml"/><Relationship Id="rId39" Type="http://schemas.openxmlformats.org/officeDocument/2006/relationships/slide" Target="slides/slide25.xml"/><Relationship Id="rId3" Type="http://schemas.openxmlformats.org/officeDocument/2006/relationships/slideMaster" Target="slideMasters/slideMaster3.xml"/><Relationship Id="rId21" Type="http://schemas.openxmlformats.org/officeDocument/2006/relationships/slide" Target="slides/slide7.xml"/><Relationship Id="rId34" Type="http://schemas.openxmlformats.org/officeDocument/2006/relationships/slide" Target="slides/slide20.xml"/><Relationship Id="rId42" Type="http://schemas.openxmlformats.org/officeDocument/2006/relationships/slide" Target="slides/slide28.xml"/><Relationship Id="rId47" Type="http://schemas.openxmlformats.org/officeDocument/2006/relationships/slide" Target="slides/slide33.xml"/><Relationship Id="rId50"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3.xml"/><Relationship Id="rId25" Type="http://schemas.openxmlformats.org/officeDocument/2006/relationships/slide" Target="slides/slide11.xml"/><Relationship Id="rId33" Type="http://schemas.openxmlformats.org/officeDocument/2006/relationships/slide" Target="slides/slide19.xml"/><Relationship Id="rId38" Type="http://schemas.openxmlformats.org/officeDocument/2006/relationships/slide" Target="slides/slide24.xml"/><Relationship Id="rId46"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 Target="slides/slide2.xml"/><Relationship Id="rId20" Type="http://schemas.openxmlformats.org/officeDocument/2006/relationships/slide" Target="slides/slide6.xml"/><Relationship Id="rId29" Type="http://schemas.openxmlformats.org/officeDocument/2006/relationships/slide" Target="slides/slide15.xml"/><Relationship Id="rId41"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0.xml"/><Relationship Id="rId32" Type="http://schemas.openxmlformats.org/officeDocument/2006/relationships/slide" Target="slides/slide18.xml"/><Relationship Id="rId37" Type="http://schemas.openxmlformats.org/officeDocument/2006/relationships/slide" Target="slides/slide23.xml"/><Relationship Id="rId40" Type="http://schemas.openxmlformats.org/officeDocument/2006/relationships/slide" Target="slides/slide26.xml"/><Relationship Id="rId45" Type="http://schemas.openxmlformats.org/officeDocument/2006/relationships/slide" Target="slides/slide31.xml"/><Relationship Id="rId53"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xml"/><Relationship Id="rId23" Type="http://schemas.openxmlformats.org/officeDocument/2006/relationships/slide" Target="slides/slide9.xml"/><Relationship Id="rId28" Type="http://schemas.openxmlformats.org/officeDocument/2006/relationships/slide" Target="slides/slide14.xml"/><Relationship Id="rId36" Type="http://schemas.openxmlformats.org/officeDocument/2006/relationships/slide" Target="slides/slide22.xml"/><Relationship Id="rId49" Type="http://schemas.openxmlformats.org/officeDocument/2006/relationships/commentAuthors" Target="commentAuthors.xml"/><Relationship Id="rId10" Type="http://schemas.openxmlformats.org/officeDocument/2006/relationships/slideMaster" Target="slideMasters/slideMaster10.xml"/><Relationship Id="rId19" Type="http://schemas.openxmlformats.org/officeDocument/2006/relationships/slide" Target="slides/slide5.xml"/><Relationship Id="rId31" Type="http://schemas.openxmlformats.org/officeDocument/2006/relationships/slide" Target="slides/slide17.xml"/><Relationship Id="rId44" Type="http://schemas.openxmlformats.org/officeDocument/2006/relationships/slide" Target="slides/slide30.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8.xml"/><Relationship Id="rId27" Type="http://schemas.openxmlformats.org/officeDocument/2006/relationships/slide" Target="slides/slide13.xml"/><Relationship Id="rId30" Type="http://schemas.openxmlformats.org/officeDocument/2006/relationships/slide" Target="slides/slide16.xml"/><Relationship Id="rId35" Type="http://schemas.openxmlformats.org/officeDocument/2006/relationships/slide" Target="slides/slide21.xml"/><Relationship Id="rId43" Type="http://schemas.openxmlformats.org/officeDocument/2006/relationships/slide" Target="slides/slide29.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1CBB5B3-9B85-47CA-8554-94D3BF09B4BC}" type="datetimeFigureOut">
              <a:rPr lang="en-US" smtClean="0"/>
              <a:pPr/>
              <a:t>5/17/2022</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3342B73-D9B0-478A-B741-C355783BEF5C}" type="slidenum">
              <a:rPr lang="en-US" smtClean="0"/>
              <a:pPr/>
              <a:t>‹#›</a:t>
            </a:fld>
            <a:endParaRPr lang="en-US"/>
          </a:p>
        </p:txBody>
      </p:sp>
    </p:spTree>
    <p:extLst>
      <p:ext uri="{BB962C8B-B14F-4D97-AF65-F5344CB8AC3E}">
        <p14:creationId xmlns:p14="http://schemas.microsoft.com/office/powerpoint/2010/main" val="875777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xfrm>
            <a:off x="381000" y="685800"/>
            <a:ext cx="6096000" cy="3429000"/>
          </a:xfrm>
          <a:ln/>
        </p:spPr>
      </p:sp>
      <p:sp>
        <p:nvSpPr>
          <p:cNvPr id="3891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3891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fld id="{5CB62465-49E4-46E4-AF86-D5B8EA1B8875}" type="slidenum">
              <a:rPr lang="en-US" sz="1200">
                <a:solidFill>
                  <a:prstClr val="black"/>
                </a:solidFill>
                <a:latin typeface="Arial" charset="0"/>
              </a:rPr>
              <a:pPr/>
              <a:t>18</a:t>
            </a:fld>
            <a:endParaRPr lang="en-US" sz="1200">
              <a:solidFill>
                <a:prstClr val="black"/>
              </a:solidFill>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fld id="{973D82B1-638A-426B-90CC-8D3501529D01}" type="slidenum">
              <a:rPr lang="en-US" altLang="en-US">
                <a:solidFill>
                  <a:prstClr val="black"/>
                </a:solidFill>
              </a:rPr>
              <a:pPr/>
              <a:t>25</a:t>
            </a:fld>
            <a:endParaRPr lang="en-US" altLang="en-US">
              <a:solidFill>
                <a:prstClr val="black"/>
              </a:solidFill>
            </a:endParaRPr>
          </a:p>
        </p:txBody>
      </p:sp>
      <p:sp>
        <p:nvSpPr>
          <p:cNvPr id="35843" name="Rectangle 2"/>
          <p:cNvSpPr>
            <a:spLocks noGrp="1" noRot="1" noChangeAspect="1" noChangeArrowheads="1" noTextEdit="1"/>
          </p:cNvSpPr>
          <p:nvPr>
            <p:ph type="sldImg"/>
          </p:nvPr>
        </p:nvSpPr>
        <p:spPr>
          <a:xfrm>
            <a:off x="381000" y="685800"/>
            <a:ext cx="6096000" cy="3429000"/>
          </a:xfrm>
          <a:ln/>
        </p:spPr>
      </p:sp>
      <p:sp>
        <p:nvSpPr>
          <p:cNvPr id="35844" name="Rectangle 3"/>
          <p:cNvSpPr>
            <a:spLocks noGrp="1" noChangeArrowheads="1"/>
          </p:cNvSpPr>
          <p:nvPr>
            <p:ph type="body" idx="1"/>
          </p:nvPr>
        </p:nvSpPr>
        <p:spPr>
          <a:noFill/>
        </p:spPr>
        <p:txBody>
          <a:bodyPr/>
          <a:lstStyle/>
          <a:p>
            <a:pPr eaLnBrk="1" hangingPunct="1"/>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BDA746-3277-49FA-93DC-1B9A5518D18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806A1DAE-0C35-40E2-8402-4B6B9071D5D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FF75C551-0ED0-4D20-A367-E2DAB4E0E363}"/>
              </a:ext>
            </a:extLst>
          </p:cNvPr>
          <p:cNvSpPr>
            <a:spLocks noGrp="1"/>
          </p:cNvSpPr>
          <p:nvPr>
            <p:ph type="dt" sz="half" idx="10"/>
          </p:nvPr>
        </p:nvSpPr>
        <p:spPr/>
        <p:txBody>
          <a:bodyPr/>
          <a:lstStyle/>
          <a:p>
            <a:fld id="{84545771-3B54-4211-A8F5-7FD3FF4276CD}" type="datetimeFigureOut">
              <a:rPr lang="en-US" smtClean="0"/>
              <a:pPr/>
              <a:t>5/17/2022</a:t>
            </a:fld>
            <a:endParaRPr lang="en-US"/>
          </a:p>
        </p:txBody>
      </p:sp>
      <p:sp>
        <p:nvSpPr>
          <p:cNvPr id="5" name="Footer Placeholder 4">
            <a:extLst>
              <a:ext uri="{FF2B5EF4-FFF2-40B4-BE49-F238E27FC236}">
                <a16:creationId xmlns="" xmlns:a16="http://schemas.microsoft.com/office/drawing/2014/main" id="{04C9E693-B108-4671-A747-E85EEFCD572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A635FC0-1EFE-4128-8EE5-97BCD0C63780}"/>
              </a:ext>
            </a:extLst>
          </p:cNvPr>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311760128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89958A-8686-4B24-8065-A4292D193D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87347EE-E3B7-4527-8D03-F3260C3A9B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6A15BDE-B4AB-4929-97EE-3C820BAE81BB}"/>
              </a:ext>
            </a:extLst>
          </p:cNvPr>
          <p:cNvSpPr>
            <a:spLocks noGrp="1"/>
          </p:cNvSpPr>
          <p:nvPr>
            <p:ph type="dt" sz="half" idx="10"/>
          </p:nvPr>
        </p:nvSpPr>
        <p:spPr/>
        <p:txBody>
          <a:bodyPr/>
          <a:lstStyle/>
          <a:p>
            <a:fld id="{84545771-3B54-4211-A8F5-7FD3FF4276CD}" type="datetimeFigureOut">
              <a:rPr lang="en-US" smtClean="0"/>
              <a:pPr/>
              <a:t>5/17/2022</a:t>
            </a:fld>
            <a:endParaRPr lang="en-US"/>
          </a:p>
        </p:txBody>
      </p:sp>
      <p:sp>
        <p:nvSpPr>
          <p:cNvPr id="5" name="Footer Placeholder 4">
            <a:extLst>
              <a:ext uri="{FF2B5EF4-FFF2-40B4-BE49-F238E27FC236}">
                <a16:creationId xmlns="" xmlns:a16="http://schemas.microsoft.com/office/drawing/2014/main" id="{F972A6FE-B49E-4F2B-8857-AB1F486D3B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93CFF882-6DD0-4787-BAEE-4274401549C2}"/>
              </a:ext>
            </a:extLst>
          </p:cNvPr>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2569396969"/>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grpSp>
        <p:nvGrpSpPr>
          <p:cNvPr id="17" name="Group 16"/>
          <p:cNvGrpSpPr/>
          <p:nvPr/>
        </p:nvGrpSpPr>
        <p:grpSpPr>
          <a:xfrm>
            <a:off x="1" y="457201"/>
            <a:ext cx="9161969" cy="1257776"/>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0" y="564921"/>
            <a:ext cx="6887390" cy="810704"/>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33401" y="1752655"/>
            <a:ext cx="3357899" cy="2699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061129" y="1752655"/>
            <a:ext cx="3359661" cy="2699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545771-3B54-4211-A8F5-7FD3FF4276CD}" type="datetimeFigureOut">
              <a:rPr lang="en-US" smtClean="0">
                <a:solidFill>
                  <a:prstClr val="white">
                    <a:tint val="75000"/>
                  </a:prstClr>
                </a:solidFill>
              </a:rPr>
              <a:pPr/>
              <a:t>5/17/2022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60853831"/>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grpSp>
        <p:nvGrpSpPr>
          <p:cNvPr id="28" name="Group 27"/>
          <p:cNvGrpSpPr/>
          <p:nvPr/>
        </p:nvGrpSpPr>
        <p:grpSpPr>
          <a:xfrm>
            <a:off x="1" y="457201"/>
            <a:ext cx="9161969" cy="1257776"/>
            <a:chOff x="0" y="2895600"/>
            <a:chExt cx="9161969" cy="1677035"/>
          </a:xfrm>
        </p:grpSpPr>
        <p:pic>
          <p:nvPicPr>
            <p:cNvPr id="29" name="Picture 2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0" name="Picture 29"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1" name="Rectangle 3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2" name="Rectangle 3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564923"/>
            <a:ext cx="6896534" cy="8107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760988" y="1752656"/>
            <a:ext cx="3145080" cy="51985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31639" y="2272507"/>
            <a:ext cx="3367045" cy="21796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82647" y="1752655"/>
            <a:ext cx="3145527" cy="519057"/>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061129" y="2272507"/>
            <a:ext cx="3367044" cy="217963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545771-3B54-4211-A8F5-7FD3FF4276CD}" type="datetimeFigureOut">
              <a:rPr lang="en-US" smtClean="0">
                <a:solidFill>
                  <a:prstClr val="white">
                    <a:tint val="75000"/>
                  </a:prstClr>
                </a:solidFill>
              </a:rPr>
              <a:pPr/>
              <a:t>5/17/2022</a:t>
            </a:fld>
            <a:endParaRPr lang="en-US">
              <a:solidFill>
                <a:prstClr val="white">
                  <a:tint val="75000"/>
                </a:prstClr>
              </a:solidFill>
            </a:endParaRPr>
          </a:p>
        </p:txBody>
      </p:sp>
      <p:sp>
        <p:nvSpPr>
          <p:cNvPr id="8" name="Footer Placeholder 7"/>
          <p:cNvSpPr>
            <a:spLocks noGrp="1"/>
          </p:cNvSpPr>
          <p:nvPr>
            <p:ph type="ftr" sz="quarter" idx="11"/>
          </p:nvPr>
        </p:nvSpPr>
        <p:spPr/>
        <p:txBody>
          <a:bodyPr/>
          <a:lstStyle/>
          <a:p>
            <a:endParaRPr lang="en-US">
              <a:solidFill>
                <a:prstClr val="white">
                  <a:tint val="75000"/>
                </a:prstClr>
              </a:solidFill>
            </a:endParaRPr>
          </a:p>
        </p:txBody>
      </p:sp>
      <p:sp>
        <p:nvSpPr>
          <p:cNvPr id="9" name="Slide Number Placeholder 8"/>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559697627"/>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grpSp>
        <p:nvGrpSpPr>
          <p:cNvPr id="15" name="Group 14"/>
          <p:cNvGrpSpPr/>
          <p:nvPr/>
        </p:nvGrpSpPr>
        <p:grpSpPr>
          <a:xfrm>
            <a:off x="1" y="457201"/>
            <a:ext cx="9161969" cy="1257776"/>
            <a:chOff x="0" y="2895600"/>
            <a:chExt cx="9161969" cy="1677035"/>
          </a:xfrm>
        </p:grpSpPr>
        <p:pic>
          <p:nvPicPr>
            <p:cNvPr id="16" name="Picture 15"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7" name="Picture 16"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8" name="Rectangle 17"/>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9" name="Rectangle 18"/>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545771-3B54-4211-A8F5-7FD3FF4276CD}" type="datetimeFigureOut">
              <a:rPr lang="en-US" smtClean="0">
                <a:solidFill>
                  <a:prstClr val="white">
                    <a:tint val="75000"/>
                  </a:prstClr>
                </a:solidFill>
              </a:rPr>
              <a:pPr/>
              <a:t>5/17/2022</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979028849"/>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12" name="Picture 11" descr="HD-ShadowShort.png"/>
          <p:cNvPicPr>
            <a:picLocks noChangeAspect="1"/>
          </p:cNvPicPr>
          <p:nvPr/>
        </p:nvPicPr>
        <p:blipFill rotWithShape="1">
          <a:blip r:embed="rId2" cstate="print">
            <a:extLst>
              <a:ext uri="{28A0092B-C50C-407E-A947-70E740481C1C}">
                <a14:useLocalDpi xmlns:a14="http://schemas.microsoft.com/office/drawing/2010/main" val="0"/>
              </a:ext>
            </a:extLst>
          </a:blip>
          <a:srcRect r="9871"/>
          <a:stretch/>
        </p:blipFill>
        <p:spPr>
          <a:xfrm>
            <a:off x="7717217" y="1479946"/>
            <a:ext cx="1444752" cy="108203"/>
          </a:xfrm>
          <a:prstGeom prst="rect">
            <a:avLst/>
          </a:prstGeom>
        </p:spPr>
      </p:pic>
      <p:sp>
        <p:nvSpPr>
          <p:cNvPr id="14" name="Rectangle 13"/>
          <p:cNvSpPr/>
          <p:nvPr/>
        </p:nvSpPr>
        <p:spPr>
          <a:xfrm>
            <a:off x="7710770" y="457200"/>
            <a:ext cx="1433231" cy="1026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84545771-3B54-4211-A8F5-7FD3FF4276CD}" type="datetimeFigureOut">
              <a:rPr lang="en-US" smtClean="0">
                <a:solidFill>
                  <a:prstClr val="white">
                    <a:tint val="75000"/>
                  </a:prstClr>
                </a:solidFill>
              </a:rPr>
              <a:pPr/>
              <a:t>5/17/2022</a:t>
            </a:fld>
            <a:endParaRPr lang="en-US">
              <a:solidFill>
                <a:prstClr val="white">
                  <a:tint val="75000"/>
                </a:prstClr>
              </a:solidFill>
            </a:endParaRPr>
          </a:p>
        </p:txBody>
      </p:sp>
      <p:sp>
        <p:nvSpPr>
          <p:cNvPr id="3" name="Footer Placeholder 2"/>
          <p:cNvSpPr>
            <a:spLocks noGrp="1"/>
          </p:cNvSpPr>
          <p:nvPr>
            <p:ph type="ftr" sz="quarter" idx="11"/>
          </p:nvPr>
        </p:nvSpPr>
        <p:spPr/>
        <p:txBody>
          <a:bodyPr/>
          <a:lstStyle/>
          <a:p>
            <a:endParaRPr lang="en-US">
              <a:solidFill>
                <a:prstClr val="white">
                  <a:tint val="75000"/>
                </a:prstClr>
              </a:solidFill>
            </a:endParaRPr>
          </a:p>
        </p:txBody>
      </p:sp>
      <p:sp>
        <p:nvSpPr>
          <p:cNvPr id="4" name="Slide Number Placeholder 3"/>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133043164"/>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grpSp>
        <p:nvGrpSpPr>
          <p:cNvPr id="17" name="Group 16"/>
          <p:cNvGrpSpPr/>
          <p:nvPr/>
        </p:nvGrpSpPr>
        <p:grpSpPr>
          <a:xfrm>
            <a:off x="1" y="457201"/>
            <a:ext cx="9161969" cy="1257776"/>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564920"/>
            <a:ext cx="6896534" cy="810705"/>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3514385" y="1752656"/>
            <a:ext cx="3913788" cy="26994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33401" y="1752655"/>
            <a:ext cx="2796240" cy="2699488"/>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545771-3B54-4211-A8F5-7FD3FF4276CD}" type="datetimeFigureOut">
              <a:rPr lang="en-US" smtClean="0">
                <a:solidFill>
                  <a:prstClr val="white">
                    <a:tint val="75000"/>
                  </a:prstClr>
                </a:solidFill>
              </a:rPr>
              <a:pPr/>
              <a:t>5/17/2022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888810270"/>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7" name="Group 16"/>
          <p:cNvGrpSpPr/>
          <p:nvPr/>
        </p:nvGrpSpPr>
        <p:grpSpPr>
          <a:xfrm>
            <a:off x="1" y="457201"/>
            <a:ext cx="9161969" cy="1257776"/>
            <a:chOff x="0" y="2895600"/>
            <a:chExt cx="9161969" cy="1677035"/>
          </a:xfrm>
        </p:grpSpPr>
        <p:pic>
          <p:nvPicPr>
            <p:cNvPr id="18" name="Picture 1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9" name="Picture 1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0" name="Rectangle 1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1" name="Rectangle 2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564921"/>
            <a:ext cx="6896534" cy="810704"/>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10956" y="1752656"/>
            <a:ext cx="3917217" cy="2699484"/>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31639" y="1752656"/>
            <a:ext cx="2798487" cy="269948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545771-3B54-4211-A8F5-7FD3FF4276CD}" type="datetimeFigureOut">
              <a:rPr lang="en-US" smtClean="0">
                <a:solidFill>
                  <a:prstClr val="white">
                    <a:tint val="75000"/>
                  </a:prstClr>
                </a:solidFill>
              </a:rPr>
              <a:pPr/>
              <a:t>5/17/2022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842051040"/>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grpSp>
        <p:nvGrpSpPr>
          <p:cNvPr id="20" name="Group 19"/>
          <p:cNvGrpSpPr/>
          <p:nvPr/>
        </p:nvGrpSpPr>
        <p:grpSpPr>
          <a:xfrm>
            <a:off x="1" y="3429001"/>
            <a:ext cx="9161969" cy="1257776"/>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3403" y="3533713"/>
            <a:ext cx="6894770" cy="408362"/>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31639" y="457199"/>
            <a:ext cx="6896534" cy="2692181"/>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33401" y="3942074"/>
            <a:ext cx="6894772" cy="41086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545771-3B54-4211-A8F5-7FD3FF4276CD}" type="datetimeFigureOut">
              <a:rPr lang="en-US" smtClean="0">
                <a:solidFill>
                  <a:prstClr val="white">
                    <a:tint val="75000"/>
                  </a:prstClr>
                </a:solidFill>
              </a:rPr>
              <a:pPr/>
              <a:t>5/17/2022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7856438" y="3533483"/>
            <a:ext cx="1149836" cy="818092"/>
          </a:xfrm>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73139588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grpSp>
        <p:nvGrpSpPr>
          <p:cNvPr id="21" name="Group 20"/>
          <p:cNvGrpSpPr/>
          <p:nvPr/>
        </p:nvGrpSpPr>
        <p:grpSpPr>
          <a:xfrm>
            <a:off x="1" y="3429001"/>
            <a:ext cx="9161969" cy="1257776"/>
            <a:chOff x="0" y="2895600"/>
            <a:chExt cx="9161969" cy="1677035"/>
          </a:xfrm>
        </p:grpSpPr>
        <p:pic>
          <p:nvPicPr>
            <p:cNvPr id="22" name="Picture 21"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3" name="Picture 22"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4" name="Rectangle 23"/>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5" name="Rectangle 24"/>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24255" y="457198"/>
            <a:ext cx="6896534" cy="2694563"/>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531639" y="3532755"/>
            <a:ext cx="6889151" cy="826323"/>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545771-3B54-4211-A8F5-7FD3FF4276CD}" type="datetimeFigureOut">
              <a:rPr lang="en-US" smtClean="0">
                <a:solidFill>
                  <a:prstClr val="white">
                    <a:tint val="75000"/>
                  </a:prstClr>
                </a:solidFill>
              </a:rPr>
              <a:pPr/>
              <a:t>5/17/2022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7856438" y="3533712"/>
            <a:ext cx="1149836" cy="818092"/>
          </a:xfrm>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67125586"/>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grpSp>
        <p:nvGrpSpPr>
          <p:cNvPr id="29" name="Group 28"/>
          <p:cNvGrpSpPr/>
          <p:nvPr/>
        </p:nvGrpSpPr>
        <p:grpSpPr>
          <a:xfrm>
            <a:off x="1" y="3429001"/>
            <a:ext cx="9161969" cy="1257776"/>
            <a:chOff x="0" y="2895600"/>
            <a:chExt cx="9161969" cy="1677035"/>
          </a:xfrm>
        </p:grpSpPr>
        <p:pic>
          <p:nvPicPr>
            <p:cNvPr id="30" name="Picture 29"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1" name="Picture 30"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2" name="Rectangle 31"/>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3" name="Rectangle 32"/>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767922" y="462738"/>
            <a:ext cx="6425147" cy="2277046"/>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989439" y="2745572"/>
            <a:ext cx="5987731" cy="411726"/>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531639" y="3532755"/>
            <a:ext cx="6903919" cy="826323"/>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545771-3B54-4211-A8F5-7FD3FF4276CD}" type="datetimeFigureOut">
              <a:rPr lang="en-US" smtClean="0">
                <a:solidFill>
                  <a:prstClr val="white">
                    <a:tint val="75000"/>
                  </a:prstClr>
                </a:solidFill>
              </a:rPr>
              <a:pPr/>
              <a:t>5/17/2022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7856438" y="3532445"/>
            <a:ext cx="1149836" cy="818092"/>
          </a:xfrm>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
        <p:nvSpPr>
          <p:cNvPr id="27" name="TextBox 26"/>
          <p:cNvSpPr txBox="1"/>
          <p:nvPr/>
        </p:nvSpPr>
        <p:spPr>
          <a:xfrm>
            <a:off x="270932" y="561087"/>
            <a:ext cx="533400" cy="438582"/>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r>
              <a:rPr lang="en-US" sz="7200" dirty="0">
                <a:solidFill>
                  <a:prstClr val="white"/>
                </a:solidFill>
                <a:effectLst/>
              </a:rPr>
              <a:t>“</a:t>
            </a:r>
          </a:p>
        </p:txBody>
      </p:sp>
      <p:sp>
        <p:nvSpPr>
          <p:cNvPr id="28" name="TextBox 27"/>
          <p:cNvSpPr txBox="1"/>
          <p:nvPr/>
        </p:nvSpPr>
        <p:spPr>
          <a:xfrm>
            <a:off x="6967191" y="2248930"/>
            <a:ext cx="457200" cy="438583"/>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algn="r"/>
            <a:r>
              <a:rPr lang="en-US" sz="7200" dirty="0">
                <a:solidFill>
                  <a:prstClr val="white"/>
                </a:solidFill>
                <a:effectLst/>
              </a:rPr>
              <a:t>”</a:t>
            </a:r>
          </a:p>
        </p:txBody>
      </p:sp>
    </p:spTree>
    <p:extLst>
      <p:ext uri="{BB962C8B-B14F-4D97-AF65-F5344CB8AC3E}">
        <p14:creationId xmlns:p14="http://schemas.microsoft.com/office/powerpoint/2010/main" val="165918966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grpSp>
        <p:nvGrpSpPr>
          <p:cNvPr id="22" name="Group 21"/>
          <p:cNvGrpSpPr/>
          <p:nvPr/>
        </p:nvGrpSpPr>
        <p:grpSpPr>
          <a:xfrm>
            <a:off x="1" y="3429001"/>
            <a:ext cx="9161969" cy="1257776"/>
            <a:chOff x="0" y="2895600"/>
            <a:chExt cx="9161969" cy="1677035"/>
          </a:xfrm>
        </p:grpSpPr>
        <p:pic>
          <p:nvPicPr>
            <p:cNvPr id="23" name="Picture 22"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4" name="Picture 23"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5" name="Rectangle 24"/>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6" name="Rectangle 25"/>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8" y="3532755"/>
            <a:ext cx="6896534" cy="442359"/>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531639" y="3975112"/>
            <a:ext cx="6896534" cy="383966"/>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545771-3B54-4211-A8F5-7FD3FF4276CD}" type="datetimeFigureOut">
              <a:rPr lang="en-US" smtClean="0">
                <a:solidFill>
                  <a:prstClr val="white">
                    <a:tint val="75000"/>
                  </a:prstClr>
                </a:solidFill>
              </a:rPr>
              <a:pPr/>
              <a:t>5/17/2022</a:t>
            </a:fld>
            <a:endParaRPr lang="en-US">
              <a:solidFill>
                <a:prstClr val="white">
                  <a:tint val="75000"/>
                </a:prstClr>
              </a:solidFill>
            </a:endParaRPr>
          </a:p>
        </p:txBody>
      </p:sp>
      <p:sp>
        <p:nvSpPr>
          <p:cNvPr id="6" name="Footer Placeholder 5"/>
          <p:cNvSpPr>
            <a:spLocks noGrp="1"/>
          </p:cNvSpPr>
          <p:nvPr>
            <p:ph type="ftr" sz="quarter" idx="11"/>
          </p:nvPr>
        </p:nvSpPr>
        <p:spPr/>
        <p:txBody>
          <a:bodyPr/>
          <a:lstStyle/>
          <a:p>
            <a:endParaRPr lang="en-US">
              <a:solidFill>
                <a:prstClr val="white">
                  <a:tint val="75000"/>
                </a:prstClr>
              </a:solidFill>
            </a:endParaRPr>
          </a:p>
        </p:txBody>
      </p:sp>
      <p:sp>
        <p:nvSpPr>
          <p:cNvPr id="7" name="Slide Number Placeholder 6"/>
          <p:cNvSpPr>
            <a:spLocks noGrp="1"/>
          </p:cNvSpPr>
          <p:nvPr>
            <p:ph type="sldNum" sz="quarter" idx="12"/>
          </p:nvPr>
        </p:nvSpPr>
        <p:spPr>
          <a:xfrm>
            <a:off x="7856438" y="3532445"/>
            <a:ext cx="1149836" cy="818092"/>
          </a:xfrm>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3398654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87C0030-9468-4E20-AE33-2A0999E74D6F}"/>
              </a:ext>
            </a:extLst>
          </p:cNvPr>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FAE07DF-B074-4045-8DEF-7FBC98150160}"/>
              </a:ext>
            </a:extLst>
          </p:cNvPr>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C30615B-03EE-447B-B7EC-750704D2501C}"/>
              </a:ext>
            </a:extLst>
          </p:cNvPr>
          <p:cNvSpPr>
            <a:spLocks noGrp="1"/>
          </p:cNvSpPr>
          <p:nvPr>
            <p:ph type="dt" sz="half" idx="10"/>
          </p:nvPr>
        </p:nvSpPr>
        <p:spPr/>
        <p:txBody>
          <a:bodyPr/>
          <a:lstStyle/>
          <a:p>
            <a:fld id="{84545771-3B54-4211-A8F5-7FD3FF4276CD}" type="datetimeFigureOut">
              <a:rPr lang="en-US" smtClean="0"/>
              <a:pPr/>
              <a:t>5/17/2022</a:t>
            </a:fld>
            <a:endParaRPr lang="en-US"/>
          </a:p>
        </p:txBody>
      </p:sp>
      <p:sp>
        <p:nvSpPr>
          <p:cNvPr id="5" name="Footer Placeholder 4">
            <a:extLst>
              <a:ext uri="{FF2B5EF4-FFF2-40B4-BE49-F238E27FC236}">
                <a16:creationId xmlns="" xmlns:a16="http://schemas.microsoft.com/office/drawing/2014/main" id="{A2BF73A4-FFD1-49CA-8D49-504CDF4A18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08335A81-4CFA-40E3-B258-EF0FBBE3B2B7}"/>
              </a:ext>
            </a:extLst>
          </p:cNvPr>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3954689258"/>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grpSp>
        <p:nvGrpSpPr>
          <p:cNvPr id="23" name="Group 22"/>
          <p:cNvGrpSpPr/>
          <p:nvPr/>
        </p:nvGrpSpPr>
        <p:grpSpPr>
          <a:xfrm>
            <a:off x="1" y="457201"/>
            <a:ext cx="9161969" cy="1257776"/>
            <a:chOff x="0" y="2895600"/>
            <a:chExt cx="9161969" cy="1677035"/>
          </a:xfrm>
        </p:grpSpPr>
        <p:pic>
          <p:nvPicPr>
            <p:cNvPr id="24" name="Picture 23"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5" name="Picture 24"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6" name="Rectangle 25"/>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7" name="Rectangle 26"/>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15" name="Title 1"/>
          <p:cNvSpPr>
            <a:spLocks noGrp="1"/>
          </p:cNvSpPr>
          <p:nvPr>
            <p:ph type="title"/>
          </p:nvPr>
        </p:nvSpPr>
        <p:spPr>
          <a:xfrm>
            <a:off x="531639" y="564921"/>
            <a:ext cx="6896534" cy="810704"/>
          </a:xfrm>
        </p:spPr>
        <p:txBody>
          <a:bodyPr/>
          <a:lstStyle/>
          <a:p>
            <a:r>
              <a:rPr lang="en-US"/>
              <a:t>Click to edit Master title style</a:t>
            </a:r>
            <a:endParaRPr lang="en-US" dirty="0"/>
          </a:p>
        </p:txBody>
      </p:sp>
      <p:sp>
        <p:nvSpPr>
          <p:cNvPr id="7" name="Text Placeholder 2"/>
          <p:cNvSpPr>
            <a:spLocks noGrp="1"/>
          </p:cNvSpPr>
          <p:nvPr>
            <p:ph type="body" idx="1"/>
          </p:nvPr>
        </p:nvSpPr>
        <p:spPr>
          <a:xfrm>
            <a:off x="532629" y="1747117"/>
            <a:ext cx="2194560" cy="432197"/>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539777" y="2261468"/>
            <a:ext cx="2194560" cy="21851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2878413" y="1752655"/>
            <a:ext cx="2194560" cy="432197"/>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2879710" y="2255930"/>
            <a:ext cx="2194560" cy="21851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5226136" y="1752655"/>
            <a:ext cx="2194560" cy="432197"/>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5233520" y="2255929"/>
            <a:ext cx="2194560" cy="218513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4545771-3B54-4211-A8F5-7FD3FF4276CD}" type="datetimeFigureOut">
              <a:rPr lang="en-US" smtClean="0">
                <a:solidFill>
                  <a:prstClr val="white">
                    <a:tint val="75000"/>
                  </a:prstClr>
                </a:solidFill>
              </a:rPr>
              <a:pPr/>
              <a:t>5/17/2022</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76804057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grpSp>
        <p:nvGrpSpPr>
          <p:cNvPr id="34" name="Group 33"/>
          <p:cNvGrpSpPr/>
          <p:nvPr/>
        </p:nvGrpSpPr>
        <p:grpSpPr>
          <a:xfrm>
            <a:off x="1" y="457201"/>
            <a:ext cx="9161969" cy="1257776"/>
            <a:chOff x="0" y="2895600"/>
            <a:chExt cx="9161969" cy="1677035"/>
          </a:xfrm>
        </p:grpSpPr>
        <p:pic>
          <p:nvPicPr>
            <p:cNvPr id="35" name="Picture 34"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36" name="Picture 35"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7" name="Rectangle 36"/>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8" name="Rectangle 37"/>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30" name="Title 1"/>
          <p:cNvSpPr>
            <a:spLocks noGrp="1"/>
          </p:cNvSpPr>
          <p:nvPr>
            <p:ph type="title"/>
          </p:nvPr>
        </p:nvSpPr>
        <p:spPr>
          <a:xfrm>
            <a:off x="531639" y="564921"/>
            <a:ext cx="6896534" cy="810704"/>
          </a:xfrm>
        </p:spPr>
        <p:txBody>
          <a:bodyPr/>
          <a:lstStyle/>
          <a:p>
            <a:r>
              <a:rPr lang="en-US"/>
              <a:t>Click to edit Master title style</a:t>
            </a:r>
            <a:endParaRPr lang="en-US" dirty="0"/>
          </a:p>
        </p:txBody>
      </p:sp>
      <p:sp>
        <p:nvSpPr>
          <p:cNvPr id="19" name="Text Placeholder 2"/>
          <p:cNvSpPr>
            <a:spLocks noGrp="1"/>
          </p:cNvSpPr>
          <p:nvPr>
            <p:ph type="body" idx="1"/>
          </p:nvPr>
        </p:nvSpPr>
        <p:spPr>
          <a:xfrm>
            <a:off x="532392" y="3223127"/>
            <a:ext cx="2192257" cy="432197"/>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532392" y="1752655"/>
            <a:ext cx="2192257"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532392" y="3655324"/>
            <a:ext cx="2192257" cy="79681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2870497" y="3223127"/>
            <a:ext cx="2215070" cy="432197"/>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2870497" y="1752655"/>
            <a:ext cx="2215070"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2869483" y="3655323"/>
            <a:ext cx="2218004" cy="79681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5231029" y="3223127"/>
            <a:ext cx="2194333" cy="432197"/>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5231028" y="1752655"/>
            <a:ext cx="2194333" cy="1143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5230935" y="3655321"/>
            <a:ext cx="2197239" cy="796817"/>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4545771-3B54-4211-A8F5-7FD3FF4276CD}" type="datetimeFigureOut">
              <a:rPr lang="en-US" smtClean="0">
                <a:solidFill>
                  <a:prstClr val="white">
                    <a:tint val="75000"/>
                  </a:prstClr>
                </a:solidFill>
              </a:rPr>
              <a:pPr/>
              <a:t>5/17/2022</a:t>
            </a:fld>
            <a:endParaRPr lang="en-US">
              <a:solidFill>
                <a:prstClr val="white">
                  <a:tint val="75000"/>
                </a:prstClr>
              </a:solidFill>
            </a:endParaRPr>
          </a:p>
        </p:txBody>
      </p:sp>
      <p:sp>
        <p:nvSpPr>
          <p:cNvPr id="4" name="Footer Placeholder 3"/>
          <p:cNvSpPr>
            <a:spLocks noGrp="1"/>
          </p:cNvSpPr>
          <p:nvPr>
            <p:ph type="ftr" sz="quarter" idx="11"/>
          </p:nvPr>
        </p:nvSpPr>
        <p:spPr/>
        <p:txBody>
          <a:bodyPr/>
          <a:lstStyle/>
          <a:p>
            <a:endParaRPr lang="en-US">
              <a:solidFill>
                <a:prstClr val="white">
                  <a:tint val="75000"/>
                </a:prstClr>
              </a:solidFill>
            </a:endParaRPr>
          </a:p>
        </p:txBody>
      </p:sp>
      <p:sp>
        <p:nvSpPr>
          <p:cNvPr id="5" name="Slide Number Placeholder 4"/>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132834263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grpSp>
        <p:nvGrpSpPr>
          <p:cNvPr id="16" name="Group 15"/>
          <p:cNvGrpSpPr/>
          <p:nvPr/>
        </p:nvGrpSpPr>
        <p:grpSpPr>
          <a:xfrm>
            <a:off x="1" y="457201"/>
            <a:ext cx="9161969" cy="1257776"/>
            <a:chOff x="0" y="2895600"/>
            <a:chExt cx="9161969" cy="1677035"/>
          </a:xfrm>
        </p:grpSpPr>
        <p:pic>
          <p:nvPicPr>
            <p:cNvPr id="17" name="Picture 16"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18" name="Picture 17"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19" name="Rectangle 18"/>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Rectangle 19"/>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564921"/>
            <a:ext cx="6896534" cy="810704"/>
          </a:xfrm>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45771-3B54-4211-A8F5-7FD3FF4276CD}" type="datetimeFigureOut">
              <a:rPr lang="en-US" smtClean="0">
                <a:solidFill>
                  <a:prstClr val="white">
                    <a:tint val="75000"/>
                  </a:prstClr>
                </a:solidFill>
              </a:rPr>
              <a:pPr/>
              <a:t>5/17/2022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033852890"/>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grpSp>
        <p:nvGrpSpPr>
          <p:cNvPr id="14" name="Group 13"/>
          <p:cNvGrpSpPr/>
          <p:nvPr/>
        </p:nvGrpSpPr>
        <p:grpSpPr>
          <a:xfrm rot="5400000">
            <a:off x="5433125" y="1889359"/>
            <a:ext cx="5146916" cy="1368199"/>
            <a:chOff x="2281445" y="609600"/>
            <a:chExt cx="6862555" cy="1368199"/>
          </a:xfrm>
        </p:grpSpPr>
        <p:sp>
          <p:nvSpPr>
            <p:cNvPr id="12" name="Rectangle 11"/>
            <p:cNvSpPr/>
            <p:nvPr/>
          </p:nvSpPr>
          <p:spPr bwMode="ltGray">
            <a:xfrm>
              <a:off x="2281445" y="609601"/>
              <a:ext cx="5285695"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7710769" y="609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Vertical Title 1"/>
          <p:cNvSpPr>
            <a:spLocks noGrp="1"/>
          </p:cNvSpPr>
          <p:nvPr>
            <p:ph type="title" orient="vert"/>
          </p:nvPr>
        </p:nvSpPr>
        <p:spPr>
          <a:xfrm>
            <a:off x="7464798" y="457198"/>
            <a:ext cx="1069602" cy="334645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10241" y="457199"/>
            <a:ext cx="6576359" cy="399494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5029144" y="4452141"/>
            <a:ext cx="2057400" cy="273844"/>
          </a:xfrm>
        </p:spPr>
        <p:txBody>
          <a:bodyPr/>
          <a:lstStyle/>
          <a:p>
            <a:fld id="{84545771-3B54-4211-A8F5-7FD3FF4276CD}" type="datetimeFigureOut">
              <a:rPr lang="en-US" smtClean="0">
                <a:solidFill>
                  <a:prstClr val="white">
                    <a:tint val="75000"/>
                  </a:prstClr>
                </a:solidFill>
              </a:rPr>
              <a:pPr/>
              <a:t>5/17/2022</a:t>
            </a:fld>
            <a:endParaRPr lang="en-US">
              <a:solidFill>
                <a:prstClr val="white">
                  <a:tint val="75000"/>
                </a:prstClr>
              </a:solidFill>
            </a:endParaRPr>
          </a:p>
        </p:txBody>
      </p:sp>
      <p:sp>
        <p:nvSpPr>
          <p:cNvPr id="5" name="Footer Placeholder 4"/>
          <p:cNvSpPr>
            <a:spLocks noGrp="1"/>
          </p:cNvSpPr>
          <p:nvPr>
            <p:ph type="ftr" sz="quarter" idx="11"/>
          </p:nvPr>
        </p:nvSpPr>
        <p:spPr>
          <a:xfrm>
            <a:off x="510242" y="4452142"/>
            <a:ext cx="4518959" cy="273844"/>
          </a:xfr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7431152" y="4074375"/>
            <a:ext cx="1149636" cy="954825"/>
          </a:xfrm>
        </p:spPr>
        <p:txBody>
          <a:bodyPr anchor="t"/>
          <a:lstStyle>
            <a:lvl1pPr algn="ctr">
              <a:defRPr/>
            </a:lvl1p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62936853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75120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252384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45547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96138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662302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40434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F5FC5EB7-03D6-4D9E-84A7-723FFEBE362B}" type="slidenum">
              <a:rPr lang="en-US"/>
              <a:pPr/>
              <a:t>‹#›</a:t>
            </a:fld>
            <a:endParaRPr lang="en-US"/>
          </a:p>
        </p:txBody>
      </p:sp>
    </p:spTree>
    <p:extLst>
      <p:ext uri="{BB962C8B-B14F-4D97-AF65-F5344CB8AC3E}">
        <p14:creationId xmlns:p14="http://schemas.microsoft.com/office/powerpoint/2010/main" val="3208956657"/>
      </p:ext>
    </p:extLst>
  </p:cSld>
  <p:clrMapOvr>
    <a:masterClrMapping/>
  </p:clrMapOvr>
  <p:transition spd="med">
    <p:wheel spokes="8"/>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91638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535556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228377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801030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498268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AF8688C-7EC4-43AF-80A9-C4E4758FB2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39921623"/>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0" hangingPunct="0"/>
            <a:endParaRPr lang="en-US" sz="4400">
              <a:solidFill>
                <a:srgbClr val="1F497D"/>
              </a:solidFill>
            </a:endParaRPr>
          </a:p>
        </p:txBody>
      </p:sp>
      <p:sp>
        <p:nvSpPr>
          <p:cNvPr id="3" name="Rectangle 3"/>
          <p:cNvSpPr>
            <a:spLocks noGrp="1" noChangeArrowheads="1"/>
          </p:cNvSpPr>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eaLnBrk="0" hangingPunct="0">
              <a:spcBef>
                <a:spcPct val="20000"/>
              </a:spcBef>
              <a:buFontTx/>
              <a:buChar char="•"/>
            </a:pPr>
            <a:endParaRPr lang="en-US" sz="3200">
              <a:solidFill>
                <a:prstClr val="black"/>
              </a:solidFill>
            </a:endParaRPr>
          </a:p>
        </p:txBody>
      </p:sp>
    </p:spTree>
    <p:extLst>
      <p:ext uri="{BB962C8B-B14F-4D97-AF65-F5344CB8AC3E}">
        <p14:creationId xmlns:p14="http://schemas.microsoft.com/office/powerpoint/2010/main" val="47970076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160154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469797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4381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73A6EFA-2DB9-42F1-BB15-5E855977FD0A}" type="slidenum">
              <a:rPr lang="en-US"/>
              <a:pPr/>
              <a:t>‹#›</a:t>
            </a:fld>
            <a:endParaRPr lang="en-US"/>
          </a:p>
        </p:txBody>
      </p:sp>
    </p:spTree>
    <p:extLst>
      <p:ext uri="{BB962C8B-B14F-4D97-AF65-F5344CB8AC3E}">
        <p14:creationId xmlns:p14="http://schemas.microsoft.com/office/powerpoint/2010/main" val="93584700"/>
      </p:ext>
    </p:extLst>
  </p:cSld>
  <p:clrMapOvr>
    <a:masterClrMapping/>
  </p:clrMapOvr>
  <p:transition spd="med">
    <p:wheel spokes="8"/>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23422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95392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0043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87079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247199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970525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34342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74641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AF8688C-7EC4-43AF-80A9-C4E4758FB2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1751046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0" hangingPunct="0"/>
            <a:endParaRPr lang="en-US" sz="4400">
              <a:solidFill>
                <a:srgbClr val="1F497D"/>
              </a:solidFill>
            </a:endParaRPr>
          </a:p>
        </p:txBody>
      </p:sp>
      <p:sp>
        <p:nvSpPr>
          <p:cNvPr id="3" name="Rectangle 3"/>
          <p:cNvSpPr>
            <a:spLocks noGrp="1" noChangeArrowheads="1"/>
          </p:cNvSpPr>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eaLnBrk="0" hangingPunct="0">
              <a:spcBef>
                <a:spcPct val="20000"/>
              </a:spcBef>
              <a:buFontTx/>
              <a:buChar char="•"/>
            </a:pPr>
            <a:endParaRPr lang="en-US" sz="3200">
              <a:solidFill>
                <a:prstClr val="black"/>
              </a:solidFill>
            </a:endParaRPr>
          </a:p>
        </p:txBody>
      </p:sp>
    </p:spTree>
    <p:extLst>
      <p:ext uri="{BB962C8B-B14F-4D97-AF65-F5344CB8AC3E}">
        <p14:creationId xmlns:p14="http://schemas.microsoft.com/office/powerpoint/2010/main" val="2583456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2FF3AFD-E6AE-4C96-8B0F-CA6DD7564DFA}" type="slidenum">
              <a:rPr lang="en-US"/>
              <a:pPr/>
              <a:t>‹#›</a:t>
            </a:fld>
            <a:endParaRPr lang="en-US"/>
          </a:p>
        </p:txBody>
      </p:sp>
    </p:spTree>
    <p:extLst>
      <p:ext uri="{BB962C8B-B14F-4D97-AF65-F5344CB8AC3E}">
        <p14:creationId xmlns:p14="http://schemas.microsoft.com/office/powerpoint/2010/main" val="1760083607"/>
      </p:ext>
    </p:extLst>
  </p:cSld>
  <p:clrMapOvr>
    <a:masterClrMapping/>
  </p:clrMapOvr>
  <p:transition spd="med">
    <p:wheel spokes="8"/>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DC11CC-C62C-45BB-B1E4-22091079282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789946986"/>
      </p:ext>
    </p:extLst>
  </p:cSld>
  <p:clrMapOvr>
    <a:masterClrMapping/>
  </p:clrMapOvr>
  <p:transition spd="med">
    <p:wheel/>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342B66-285A-4B7A-B9B5-A6734393EF4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86632481"/>
      </p:ext>
    </p:extLst>
  </p:cSld>
  <p:clrMapOvr>
    <a:masterClrMapping/>
  </p:clrMapOvr>
  <p:transition spd="med">
    <p:wheel/>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143054-8128-4075-AF27-3801289CF17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36210624"/>
      </p:ext>
    </p:extLst>
  </p:cSld>
  <p:clrMapOvr>
    <a:masterClrMapping/>
  </p:clrMapOvr>
  <p:transition spd="med">
    <p:wheel/>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71470A-E757-447F-A032-D3621FEFFC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904338509"/>
      </p:ext>
    </p:extLst>
  </p:cSld>
  <p:clrMapOvr>
    <a:masterClrMapping/>
  </p:clrMapOvr>
  <p:transition spd="med">
    <p:wheel/>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E79527-5332-462D-ACD5-950C7AA6739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43473090"/>
      </p:ext>
    </p:extLst>
  </p:cSld>
  <p:clrMapOvr>
    <a:masterClrMapping/>
  </p:clrMapOvr>
  <p:transition spd="med">
    <p:wheel/>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D9F2F5B-BDC3-45DD-AF05-494B5122E9B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41212755"/>
      </p:ext>
    </p:extLst>
  </p:cSld>
  <p:clrMapOvr>
    <a:masterClrMapping/>
  </p:clrMapOvr>
  <p:transition spd="med">
    <p:wheel/>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B43501-0FF9-418C-8972-2390D8318F6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922956668"/>
      </p:ext>
    </p:extLst>
  </p:cSld>
  <p:clrMapOvr>
    <a:masterClrMapping/>
  </p:clrMapOvr>
  <p:transition spd="med">
    <p:wheel/>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48C680-E51D-4ECA-AABE-95A586FABC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64589046"/>
      </p:ext>
    </p:extLst>
  </p:cSld>
  <p:clrMapOvr>
    <a:masterClrMapping/>
  </p:clrMapOvr>
  <p:transition spd="med">
    <p:wheel/>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6C7594-D608-4FE3-A761-C28D49301A5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230007405"/>
      </p:ext>
    </p:extLst>
  </p:cSld>
  <p:clrMapOvr>
    <a:masterClrMapping/>
  </p:clrMapOvr>
  <p:transition spd="med">
    <p:wheel/>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28E697-26E2-4427-B7F0-B68EED176B8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168527"/>
      </p:ext>
    </p:extLst>
  </p:cSld>
  <p:clrMapOvr>
    <a:masterClrMapping/>
  </p:clrMapOvr>
  <p:transition spd="med">
    <p:wheel/>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369219"/>
            <a:ext cx="3886200" cy="326350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64AF4C9-50EB-436D-9345-F6E75742B1C6}" type="slidenum">
              <a:rPr lang="en-US"/>
              <a:pPr/>
              <a:t>‹#›</a:t>
            </a:fld>
            <a:endParaRPr lang="en-US"/>
          </a:p>
        </p:txBody>
      </p:sp>
    </p:spTree>
    <p:extLst>
      <p:ext uri="{BB962C8B-B14F-4D97-AF65-F5344CB8AC3E}">
        <p14:creationId xmlns:p14="http://schemas.microsoft.com/office/powerpoint/2010/main" val="1446226910"/>
      </p:ext>
    </p:extLst>
  </p:cSld>
  <p:clrMapOvr>
    <a:masterClrMapping/>
  </p:clrMapOvr>
  <p:transition spd="med">
    <p:wheel spokes="8"/>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7B1980-CF5E-4B9D-B27C-6D92B5F241F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91510320"/>
      </p:ext>
    </p:extLst>
  </p:cSld>
  <p:clrMapOvr>
    <a:masterClrMapping/>
  </p:clrMapOvr>
  <p:transition spd="med">
    <p:wheel/>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F82208-3265-476C-93DA-A9C8C512B4F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06983981"/>
      </p:ext>
    </p:extLst>
  </p:cSld>
  <p:clrMapOvr>
    <a:masterClrMapping/>
  </p:clrMapOvr>
  <p:transition spd="med">
    <p:wheel/>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DC11CC-C62C-45BB-B1E4-22091079282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05946332"/>
      </p:ext>
    </p:extLst>
  </p:cSld>
  <p:clrMapOvr>
    <a:masterClrMapping/>
  </p:clrMapOvr>
  <p:transition spd="med">
    <p:wheel/>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342B66-285A-4B7A-B9B5-A6734393EF4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5022361"/>
      </p:ext>
    </p:extLst>
  </p:cSld>
  <p:clrMapOvr>
    <a:masterClrMapping/>
  </p:clrMapOvr>
  <p:transition spd="med">
    <p:wheel/>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143054-8128-4075-AF27-3801289CF17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02754391"/>
      </p:ext>
    </p:extLst>
  </p:cSld>
  <p:clrMapOvr>
    <a:masterClrMapping/>
  </p:clrMapOvr>
  <p:transition spd="med">
    <p:wheel/>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71470A-E757-447F-A032-D3621FEFFC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22332953"/>
      </p:ext>
    </p:extLst>
  </p:cSld>
  <p:clrMapOvr>
    <a:masterClrMapping/>
  </p:clrMapOvr>
  <p:transition spd="med">
    <p:wheel/>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E79527-5332-462D-ACD5-950C7AA6739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13181336"/>
      </p:ext>
    </p:extLst>
  </p:cSld>
  <p:clrMapOvr>
    <a:masterClrMapping/>
  </p:clrMapOvr>
  <p:transition spd="med">
    <p:wheel/>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D9F2F5B-BDC3-45DD-AF05-494B5122E9B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69849167"/>
      </p:ext>
    </p:extLst>
  </p:cSld>
  <p:clrMapOvr>
    <a:masterClrMapping/>
  </p:clrMapOvr>
  <p:transition spd="med">
    <p:wheel/>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B43501-0FF9-418C-8972-2390D8318F6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99404772"/>
      </p:ext>
    </p:extLst>
  </p:cSld>
  <p:clrMapOvr>
    <a:masterClrMapping/>
  </p:clrMapOvr>
  <p:transition spd="med">
    <p:wheel/>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48C680-E51D-4ECA-AABE-95A586FABC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184389178"/>
      </p:ext>
    </p:extLst>
  </p:cSld>
  <p:clrMapOvr>
    <a:masterClrMapping/>
  </p:clrMapOvr>
  <p:transition spd="med">
    <p:wheel/>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2FB343B4-2DB3-43DD-B39D-6956700CEEE0}" type="slidenum">
              <a:rPr lang="en-US"/>
              <a:pPr/>
              <a:t>‹#›</a:t>
            </a:fld>
            <a:endParaRPr lang="en-US"/>
          </a:p>
        </p:txBody>
      </p:sp>
    </p:spTree>
    <p:extLst>
      <p:ext uri="{BB962C8B-B14F-4D97-AF65-F5344CB8AC3E}">
        <p14:creationId xmlns:p14="http://schemas.microsoft.com/office/powerpoint/2010/main" val="3220925638"/>
      </p:ext>
    </p:extLst>
  </p:cSld>
  <p:clrMapOvr>
    <a:masterClrMapping/>
  </p:clrMapOvr>
  <p:transition spd="med">
    <p:wheel spokes="8"/>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6C7594-D608-4FE3-A761-C28D49301A5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84692963"/>
      </p:ext>
    </p:extLst>
  </p:cSld>
  <p:clrMapOvr>
    <a:masterClrMapping/>
  </p:clrMapOvr>
  <p:transition spd="med">
    <p:wheel/>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28E697-26E2-4427-B7F0-B68EED176B8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724724101"/>
      </p:ext>
    </p:extLst>
  </p:cSld>
  <p:clrMapOvr>
    <a:masterClrMapping/>
  </p:clrMapOvr>
  <p:transition spd="med">
    <p:wheel/>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7B1980-CF5E-4B9D-B27C-6D92B5F241F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84065335"/>
      </p:ext>
    </p:extLst>
  </p:cSld>
  <p:clrMapOvr>
    <a:masterClrMapping/>
  </p:clrMapOvr>
  <p:transition spd="med">
    <p:wheel/>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F82208-3265-476C-93DA-A9C8C512B4F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169753921"/>
      </p:ext>
    </p:extLst>
  </p:cSld>
  <p:clrMapOvr>
    <a:masterClrMapping/>
  </p:clrMapOvr>
  <p:transition spd="med">
    <p:wheel/>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BDA746-3277-49FA-93DC-1B9A5518D18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806A1DAE-0C35-40E2-8402-4B6B9071D5D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FF75C551-0ED0-4D20-A367-E2DAB4E0E363}"/>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5/17/2022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4C9E693-B108-4671-A747-E85EEFCD572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A635FC0-1EFE-4128-8EE5-97BCD0C63780}"/>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2836983"/>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D4EADB-5D71-451A-A0BF-D337017513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1D1DAC6-BA26-40DF-9578-BFA95ED771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FB4C7F-E950-4F60-B81F-5DC8631D0677}"/>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5/17/2022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ED7D50C-FAF7-4C9C-9A03-BEB51BDDF9A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9673486-C803-4593-85A4-F72162A7594C}"/>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4167831"/>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93B003-E054-4714-B880-0A1455876D0E}"/>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51CA34BF-ED82-41B6-A0D8-1B45B34FF3BC}"/>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3B8BC22-4750-4D33-BE31-5229E4437EBB}"/>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5/17/2022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3E3803A-80BD-4D68-B2A3-5E6CD239688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AD2E5EB-FA6A-433D-8C51-C27C0D17628D}"/>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008494"/>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0E3BF3-3A5D-49F6-82C5-43E0859468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8898930-EBF9-4B1B-B0EA-8B2F51A2EE9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58A96D1-B574-4250-87BC-A660B874E466}"/>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5AD56BE-4EB7-4CAF-B7ED-61FD46C466C9}"/>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5/17/2022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67CE6F5-A423-407C-9C66-00C62DAB49D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DAC7A4C-F8E0-47C5-9F10-B8B5335CC136}"/>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4159368"/>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FCB8C8-EA9B-4B31-933B-7F5F1313693C}"/>
              </a:ext>
            </a:extLst>
          </p:cNvPr>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70E138F-F74E-4765-AF08-D3F2258AC30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BF55654-6091-4E2D-B13F-70EEB1786CD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B1B428C-88D4-49DB-934E-0DDAF072123A}"/>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5F4911C-CB14-43E4-B164-16FCD0D89CB6}"/>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D427B11-D182-4314-B0B5-7C2799721F53}"/>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5/17/2022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592BC2B-6F9B-4398-8155-82A8AA0728E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7EB94372-C817-46E9-B72D-F78FDB03E012}"/>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4468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4F2A37-237D-4139-B649-3CD7B2E740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151DCD6-9498-4C95-9900-BBB567DD09B8}"/>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5/17/2022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C00B658-C1E0-43A8-9267-0AFF0181AE7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D91615C4-48B3-4AD2-A984-7BC6DCF9ECBB}"/>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931584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6342245B-14D3-4347-8892-95DA189CF004}" type="slidenum">
              <a:rPr lang="en-US"/>
              <a:pPr/>
              <a:t>‹#›</a:t>
            </a:fld>
            <a:endParaRPr lang="en-US"/>
          </a:p>
        </p:txBody>
      </p:sp>
    </p:spTree>
    <p:extLst>
      <p:ext uri="{BB962C8B-B14F-4D97-AF65-F5344CB8AC3E}">
        <p14:creationId xmlns:p14="http://schemas.microsoft.com/office/powerpoint/2010/main" val="1825660322"/>
      </p:ext>
    </p:extLst>
  </p:cSld>
  <p:clrMapOvr>
    <a:masterClrMapping/>
  </p:clrMapOvr>
  <p:transition spd="med">
    <p:wheel spokes="8"/>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59C8D8D-B4F0-48EA-941D-E757F8D4E589}"/>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5/17/2022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11BCEEFD-4D84-4FDE-AF23-FC93175F66E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556806A7-D3D3-42C2-83CA-48130C7180EA}"/>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082641"/>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203381-FBDF-495C-B98E-F539451BC70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9EEDC99F-8EBC-467E-A3ED-9B81AEFBB408}"/>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DE43302-D4B4-42C5-BE68-BCF7BFB175D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9C8B4C62-261A-4A5B-9649-9CC99E3A567E}"/>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5/17/2022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E5A1FD8-BB20-4627-878B-0446FA0E651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ED36FE6-6E7E-4846-81DA-DC590ECEC00D}"/>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92079447"/>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A3E6C0-0DFC-4F02-A59F-0A613D2BB14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145EFDC8-A756-43E6-8A7A-7426FEAE2C43}"/>
              </a:ext>
            </a:extLst>
          </p:cNvPr>
          <p:cNvSpPr>
            <a:spLocks noGrp="1"/>
          </p:cNvSpPr>
          <p:nvPr>
            <p:ph type="pic" idx="1"/>
          </p:nvPr>
        </p:nvSpPr>
        <p:spPr>
          <a:xfrm>
            <a:off x="3887391"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A1535AEE-7A74-444D-A343-DAAD9BF46F4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268EC27A-19E3-4885-8174-A6457F25E770}"/>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5/17/2022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72884520-61B5-49F2-A391-B63F9EF64DA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08E22464-F2D0-461A-9541-B9E0C0D48A6B}"/>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6312415"/>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89958A-8686-4B24-8065-A4292D193D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87347EE-E3B7-4527-8D03-F3260C3A9B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6A15BDE-B4AB-4929-97EE-3C820BAE81BB}"/>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5/17/2022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972A6FE-B49E-4F2B-8857-AB1F486D3B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3CFF882-6DD0-4787-BAEE-4274401549C2}"/>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5897539"/>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87C0030-9468-4E20-AE33-2A0999E74D6F}"/>
              </a:ext>
            </a:extLst>
          </p:cNvPr>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FAE07DF-B074-4045-8DEF-7FBC98150160}"/>
              </a:ext>
            </a:extLst>
          </p:cNvPr>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C30615B-03EE-447B-B7EC-750704D2501C}"/>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5/17/2022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2BF73A4-FFD1-49CA-8D49-504CDF4A18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8335A81-4CFA-40E3-B258-EF0FBBE3B2B7}"/>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3478488"/>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42900"/>
            <a:ext cx="8229600" cy="405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 xmlns:a16="http://schemas.microsoft.com/office/drawing/2014/main" id="{21D3AE7C-F233-46FE-A165-B75B2BC36CDA}"/>
              </a:ext>
            </a:extLst>
          </p:cNvPr>
          <p:cNvSpPr>
            <a:spLocks noGrp="1" noChangeArrowheads="1"/>
          </p:cNvSpPr>
          <p:nvPr>
            <p:ph type="ftr" sz="quarter" idx="10"/>
          </p:nvPr>
        </p:nvSpPr>
        <p:spPr>
          <a:ln/>
        </p:spPr>
        <p:txBody>
          <a:bodyPr/>
          <a:lstStyle>
            <a:lvl1pPr>
              <a:defRPr/>
            </a:lvl1pPr>
          </a:lstStyle>
          <a:p>
            <a:pPr>
              <a:defRPr/>
            </a:pPr>
            <a:endParaRPr lang="en-US">
              <a:solidFill>
                <a:prstClr val="black">
                  <a:tint val="75000"/>
                </a:prstClr>
              </a:solidFill>
            </a:endParaRPr>
          </a:p>
        </p:txBody>
      </p:sp>
      <p:sp>
        <p:nvSpPr>
          <p:cNvPr id="4" name="Rectangle 3">
            <a:extLst>
              <a:ext uri="{FF2B5EF4-FFF2-40B4-BE49-F238E27FC236}">
                <a16:creationId xmlns="" xmlns:a16="http://schemas.microsoft.com/office/drawing/2014/main" id="{CC4C9A2E-719A-47E6-9D0F-E6901E240C22}"/>
              </a:ext>
            </a:extLst>
          </p:cNvPr>
          <p:cNvSpPr>
            <a:spLocks noGrp="1" noChangeArrowheads="1"/>
          </p:cNvSpPr>
          <p:nvPr>
            <p:ph type="sldNum" sz="quarter" idx="11"/>
          </p:nvPr>
        </p:nvSpPr>
        <p:spPr>
          <a:ln/>
        </p:spPr>
        <p:txBody>
          <a:bodyPr/>
          <a:lstStyle>
            <a:lvl1pPr>
              <a:defRPr/>
            </a:lvl1pPr>
          </a:lstStyle>
          <a:p>
            <a:fld id="{8DC48520-39D8-46D2-9573-2B984FF374DD}" type="slidenum">
              <a:rPr lang="en-US" altLang="en-US">
                <a:solidFill>
                  <a:prstClr val="black">
                    <a:tint val="75000"/>
                  </a:prstClr>
                </a:solidFill>
              </a:rPr>
              <a:pPr/>
              <a:t>‹#›</a:t>
            </a:fld>
            <a:endParaRPr lang="en-US" altLang="en-US">
              <a:solidFill>
                <a:prstClr val="black">
                  <a:tint val="75000"/>
                </a:prstClr>
              </a:solidFill>
            </a:endParaRPr>
          </a:p>
        </p:txBody>
      </p:sp>
      <p:sp>
        <p:nvSpPr>
          <p:cNvPr id="5" name="Rectangle 16">
            <a:extLst>
              <a:ext uri="{FF2B5EF4-FFF2-40B4-BE49-F238E27FC236}">
                <a16:creationId xmlns="" xmlns:a16="http://schemas.microsoft.com/office/drawing/2014/main" id="{0996BE00-8F2A-4189-8AD3-AF4BEB6554A8}"/>
              </a:ext>
            </a:extLst>
          </p:cNvPr>
          <p:cNvSpPr>
            <a:spLocks noGrp="1" noChangeArrowheads="1"/>
          </p:cNvSpPr>
          <p:nvPr>
            <p:ph type="dt" sz="half" idx="12"/>
          </p:nvPr>
        </p:nvSpPr>
        <p:spPr>
          <a:ln/>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2858147010"/>
      </p:ext>
    </p:extLst>
  </p:cSld>
  <p:clrMapOvr>
    <a:masterClrMapping/>
  </p:clrMapOvr>
  <p:transition>
    <p:pull dir="rd"/>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77710AC5-0C45-4142-A046-D8F7FBAD0D52}" type="slidenum">
              <a:rPr lang="en-US"/>
              <a:pPr/>
              <a:t>‹#›</a:t>
            </a:fld>
            <a:endParaRPr lang="en-US"/>
          </a:p>
        </p:txBody>
      </p:sp>
    </p:spTree>
    <p:extLst>
      <p:ext uri="{BB962C8B-B14F-4D97-AF65-F5344CB8AC3E}">
        <p14:creationId xmlns:p14="http://schemas.microsoft.com/office/powerpoint/2010/main" val="1131313345"/>
      </p:ext>
    </p:extLst>
  </p:cSld>
  <p:clrMapOvr>
    <a:masterClrMapping/>
  </p:clrMapOvr>
  <p:transition spd="med">
    <p:wheel spokes="8"/>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DCA155B-5AB4-43DB-BDAE-BBADDFA1ACEB}" type="slidenum">
              <a:rPr lang="en-US"/>
              <a:pPr/>
              <a:t>‹#›</a:t>
            </a:fld>
            <a:endParaRPr lang="en-US"/>
          </a:p>
        </p:txBody>
      </p:sp>
    </p:spTree>
    <p:extLst>
      <p:ext uri="{BB962C8B-B14F-4D97-AF65-F5344CB8AC3E}">
        <p14:creationId xmlns:p14="http://schemas.microsoft.com/office/powerpoint/2010/main" val="4115692142"/>
      </p:ext>
    </p:extLst>
  </p:cSld>
  <p:clrMapOvr>
    <a:masterClrMapping/>
  </p:clrMapOvr>
  <p:transition spd="med">
    <p:wheel spokes="8"/>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D4EADB-5D71-451A-A0BF-D337017513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1D1DAC6-BA26-40DF-9578-BFA95ED771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FB4C7F-E950-4F60-B81F-5DC8631D0677}"/>
              </a:ext>
            </a:extLst>
          </p:cNvPr>
          <p:cNvSpPr>
            <a:spLocks noGrp="1"/>
          </p:cNvSpPr>
          <p:nvPr>
            <p:ph type="dt" sz="half" idx="10"/>
          </p:nvPr>
        </p:nvSpPr>
        <p:spPr/>
        <p:txBody>
          <a:bodyPr/>
          <a:lstStyle/>
          <a:p>
            <a:fld id="{84545771-3B54-4211-A8F5-7FD3FF4276CD}" type="datetimeFigureOut">
              <a:rPr lang="en-US" smtClean="0"/>
              <a:pPr/>
              <a:t>5/17/2022</a:t>
            </a:fld>
            <a:endParaRPr lang="en-US"/>
          </a:p>
        </p:txBody>
      </p:sp>
      <p:sp>
        <p:nvSpPr>
          <p:cNvPr id="5" name="Footer Placeholder 4">
            <a:extLst>
              <a:ext uri="{FF2B5EF4-FFF2-40B4-BE49-F238E27FC236}">
                <a16:creationId xmlns="" xmlns:a16="http://schemas.microsoft.com/office/drawing/2014/main" id="{2ED7D50C-FAF7-4C9C-9A03-BEB51BDDF9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29673486-C803-4593-85A4-F72162A7594C}"/>
              </a:ext>
            </a:extLst>
          </p:cNvPr>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272223072"/>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740570"/>
            <a:ext cx="4629150" cy="3655219"/>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en-US" noProof="0" smtClean="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111730F6-6FF3-464B-9296-7EF9BA68D965}" type="slidenum">
              <a:rPr lang="en-US"/>
              <a:pPr/>
              <a:t>‹#›</a:t>
            </a:fld>
            <a:endParaRPr lang="en-US"/>
          </a:p>
        </p:txBody>
      </p:sp>
    </p:spTree>
    <p:extLst>
      <p:ext uri="{BB962C8B-B14F-4D97-AF65-F5344CB8AC3E}">
        <p14:creationId xmlns:p14="http://schemas.microsoft.com/office/powerpoint/2010/main" val="3867393189"/>
      </p:ext>
    </p:extLst>
  </p:cSld>
  <p:clrMapOvr>
    <a:masterClrMapping/>
  </p:clrMapOvr>
  <p:transition spd="med">
    <p:wheel spokes="8"/>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4412300-EF7F-4653-A89F-E38A8DEE9FD2}" type="slidenum">
              <a:rPr lang="en-US"/>
              <a:pPr/>
              <a:t>‹#›</a:t>
            </a:fld>
            <a:endParaRPr lang="en-US"/>
          </a:p>
        </p:txBody>
      </p:sp>
    </p:spTree>
    <p:extLst>
      <p:ext uri="{BB962C8B-B14F-4D97-AF65-F5344CB8AC3E}">
        <p14:creationId xmlns:p14="http://schemas.microsoft.com/office/powerpoint/2010/main" val="1018626804"/>
      </p:ext>
    </p:extLst>
  </p:cSld>
  <p:clrMapOvr>
    <a:masterClrMapping/>
  </p:clrMapOvr>
  <p:transition spd="med">
    <p:wheel spokes="8"/>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1" y="273844"/>
            <a:ext cx="5800725" cy="435887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B41F419-908B-4CFE-96D0-4DDC98D2FE5E}" type="slidenum">
              <a:rPr lang="en-US"/>
              <a:pPr/>
              <a:t>‹#›</a:t>
            </a:fld>
            <a:endParaRPr lang="en-US"/>
          </a:p>
        </p:txBody>
      </p:sp>
    </p:spTree>
    <p:extLst>
      <p:ext uri="{BB962C8B-B14F-4D97-AF65-F5344CB8AC3E}">
        <p14:creationId xmlns:p14="http://schemas.microsoft.com/office/powerpoint/2010/main" val="203705934"/>
      </p:ext>
    </p:extLst>
  </p:cSld>
  <p:clrMapOvr>
    <a:masterClrMapping/>
  </p:clrMapOvr>
  <p:transition spd="med">
    <p:wheel spokes="8"/>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DC11CC-C62C-45BB-B1E4-22091079282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07356411"/>
      </p:ext>
    </p:extLst>
  </p:cSld>
  <p:clrMapOvr>
    <a:masterClrMapping/>
  </p:clrMapOvr>
  <p:transition spd="med">
    <p:wheel/>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342B66-285A-4B7A-B9B5-A6734393EF4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283503254"/>
      </p:ext>
    </p:extLst>
  </p:cSld>
  <p:clrMapOvr>
    <a:masterClrMapping/>
  </p:clrMapOvr>
  <p:transition spd="med">
    <p:wheel/>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143054-8128-4075-AF27-3801289CF17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26276257"/>
      </p:ext>
    </p:extLst>
  </p:cSld>
  <p:clrMapOvr>
    <a:masterClrMapping/>
  </p:clrMapOvr>
  <p:transition spd="med">
    <p:whee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71470A-E757-447F-A032-D3621FEFFC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800104057"/>
      </p:ext>
    </p:extLst>
  </p:cSld>
  <p:clrMapOvr>
    <a:masterClrMapping/>
  </p:clrMapOvr>
  <p:transition spd="med">
    <p:whee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E79527-5332-462D-ACD5-950C7AA6739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70540191"/>
      </p:ext>
    </p:extLst>
  </p:cSld>
  <p:clrMapOvr>
    <a:masterClrMapping/>
  </p:clrMapOvr>
  <p:transition spd="med">
    <p:wheel/>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D9F2F5B-BDC3-45DD-AF05-494B5122E9B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31905508"/>
      </p:ext>
    </p:extLst>
  </p:cSld>
  <p:clrMapOvr>
    <a:masterClrMapping/>
  </p:clrMapOvr>
  <p:transition spd="med">
    <p:wheel/>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B43501-0FF9-418C-8972-2390D8318F6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06400479"/>
      </p:ext>
    </p:extLst>
  </p:cSld>
  <p:clrMapOvr>
    <a:masterClrMapping/>
  </p:clrMapOvr>
  <p:transition spd="med">
    <p:whee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93B003-E054-4714-B880-0A1455876D0E}"/>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51CA34BF-ED82-41B6-A0D8-1B45B34FF3BC}"/>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3B8BC22-4750-4D33-BE31-5229E4437EBB}"/>
              </a:ext>
            </a:extLst>
          </p:cNvPr>
          <p:cNvSpPr>
            <a:spLocks noGrp="1"/>
          </p:cNvSpPr>
          <p:nvPr>
            <p:ph type="dt" sz="half" idx="10"/>
          </p:nvPr>
        </p:nvSpPr>
        <p:spPr/>
        <p:txBody>
          <a:bodyPr/>
          <a:lstStyle/>
          <a:p>
            <a:fld id="{84545771-3B54-4211-A8F5-7FD3FF4276CD}" type="datetimeFigureOut">
              <a:rPr lang="en-US" smtClean="0"/>
              <a:pPr/>
              <a:t>5/17/2022</a:t>
            </a:fld>
            <a:endParaRPr lang="en-US"/>
          </a:p>
        </p:txBody>
      </p:sp>
      <p:sp>
        <p:nvSpPr>
          <p:cNvPr id="5" name="Footer Placeholder 4">
            <a:extLst>
              <a:ext uri="{FF2B5EF4-FFF2-40B4-BE49-F238E27FC236}">
                <a16:creationId xmlns="" xmlns:a16="http://schemas.microsoft.com/office/drawing/2014/main" id="{A3E3803A-80BD-4D68-B2A3-5E6CD23968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 xmlns:a16="http://schemas.microsoft.com/office/drawing/2014/main" id="{AAD2E5EB-FA6A-433D-8C51-C27C0D17628D}"/>
              </a:ext>
            </a:extLst>
          </p:cNvPr>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1191801875"/>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48C680-E51D-4ECA-AABE-95A586FABC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4629250"/>
      </p:ext>
    </p:extLst>
  </p:cSld>
  <p:clrMapOvr>
    <a:masterClrMapping/>
  </p:clrMapOvr>
  <p:transition spd="med">
    <p:wheel/>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6C7594-D608-4FE3-A761-C28D49301A5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30376052"/>
      </p:ext>
    </p:extLst>
  </p:cSld>
  <p:clrMapOvr>
    <a:masterClrMapping/>
  </p:clrMapOvr>
  <p:transition spd="med">
    <p:whee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28E697-26E2-4427-B7F0-B68EED176B8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642852180"/>
      </p:ext>
    </p:extLst>
  </p:cSld>
  <p:clrMapOvr>
    <a:masterClrMapping/>
  </p:clrMapOvr>
  <p:transition spd="med">
    <p:whee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7B1980-CF5E-4B9D-B27C-6D92B5F241F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4198652663"/>
      </p:ext>
    </p:extLst>
  </p:cSld>
  <p:clrMapOvr>
    <a:masterClrMapping/>
  </p:clrMapOvr>
  <p:transition spd="med">
    <p:whee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F82208-3265-476C-93DA-A9C8C512B4F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570158139"/>
      </p:ext>
    </p:extLst>
  </p:cSld>
  <p:clrMapOvr>
    <a:masterClrMapping/>
  </p:clrMapOvr>
  <p:transition spd="med">
    <p:whee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DC11CC-C62C-45BB-B1E4-22091079282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292532989"/>
      </p:ext>
    </p:extLst>
  </p:cSld>
  <p:clrMapOvr>
    <a:masterClrMapping/>
  </p:clrMapOvr>
  <p:transition spd="med">
    <p:whee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342B66-285A-4B7A-B9B5-A6734393EF4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062954566"/>
      </p:ext>
    </p:extLst>
  </p:cSld>
  <p:clrMapOvr>
    <a:masterClrMapping/>
  </p:clrMapOvr>
  <p:transition spd="med">
    <p:whee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143054-8128-4075-AF27-3801289CF17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16134145"/>
      </p:ext>
    </p:extLst>
  </p:cSld>
  <p:clrMapOvr>
    <a:masterClrMapping/>
  </p:clrMapOvr>
  <p:transition spd="med">
    <p:whee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71470A-E757-447F-A032-D3621FEFFC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8668308"/>
      </p:ext>
    </p:extLst>
  </p:cSld>
  <p:clrMapOvr>
    <a:masterClrMapping/>
  </p:clrMapOvr>
  <p:transition spd="med">
    <p:whee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E79527-5332-462D-ACD5-950C7AA6739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76270963"/>
      </p:ext>
    </p:extLst>
  </p:cSld>
  <p:clrMapOvr>
    <a:masterClrMapping/>
  </p:clrMapOvr>
  <p:transition spd="med">
    <p:whee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0E3BF3-3A5D-49F6-82C5-43E0859468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8898930-EBF9-4B1B-B0EA-8B2F51A2EE9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58A96D1-B574-4250-87BC-A660B874E466}"/>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5AD56BE-4EB7-4CAF-B7ED-61FD46C466C9}"/>
              </a:ext>
            </a:extLst>
          </p:cNvPr>
          <p:cNvSpPr>
            <a:spLocks noGrp="1"/>
          </p:cNvSpPr>
          <p:nvPr>
            <p:ph type="dt" sz="half" idx="10"/>
          </p:nvPr>
        </p:nvSpPr>
        <p:spPr/>
        <p:txBody>
          <a:bodyPr/>
          <a:lstStyle/>
          <a:p>
            <a:fld id="{84545771-3B54-4211-A8F5-7FD3FF4276CD}" type="datetimeFigureOut">
              <a:rPr lang="en-US" smtClean="0"/>
              <a:pPr/>
              <a:t>5/17/2022</a:t>
            </a:fld>
            <a:endParaRPr lang="en-US"/>
          </a:p>
        </p:txBody>
      </p:sp>
      <p:sp>
        <p:nvSpPr>
          <p:cNvPr id="6" name="Footer Placeholder 5">
            <a:extLst>
              <a:ext uri="{FF2B5EF4-FFF2-40B4-BE49-F238E27FC236}">
                <a16:creationId xmlns="" xmlns:a16="http://schemas.microsoft.com/office/drawing/2014/main" id="{267CE6F5-A423-407C-9C66-00C62DAB49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1DAC7A4C-F8E0-47C5-9F10-B8B5335CC136}"/>
              </a:ext>
            </a:extLst>
          </p:cNvPr>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2593532202"/>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D9F2F5B-BDC3-45DD-AF05-494B5122E9B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01102104"/>
      </p:ext>
    </p:extLst>
  </p:cSld>
  <p:clrMapOvr>
    <a:masterClrMapping/>
  </p:clrMapOvr>
  <p:transition spd="med">
    <p:whee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B43501-0FF9-418C-8972-2390D8318F6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85430860"/>
      </p:ext>
    </p:extLst>
  </p:cSld>
  <p:clrMapOvr>
    <a:masterClrMapping/>
  </p:clrMapOvr>
  <p:transition spd="med">
    <p:whee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48C680-E51D-4ECA-AABE-95A586FABC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28238606"/>
      </p:ext>
    </p:extLst>
  </p:cSld>
  <p:clrMapOvr>
    <a:masterClrMapping/>
  </p:clrMapOvr>
  <p:transition spd="med">
    <p:wheel/>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6C7594-D608-4FE3-A761-C28D49301A5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2734011"/>
      </p:ext>
    </p:extLst>
  </p:cSld>
  <p:clrMapOvr>
    <a:masterClrMapping/>
  </p:clrMapOvr>
  <p:transition spd="med">
    <p:wheel/>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28E697-26E2-4427-B7F0-B68EED176B8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575973350"/>
      </p:ext>
    </p:extLst>
  </p:cSld>
  <p:clrMapOvr>
    <a:masterClrMapping/>
  </p:clrMapOvr>
  <p:transition spd="med">
    <p:wheel/>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7B1980-CF5E-4B9D-B27C-6D92B5F241F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443985270"/>
      </p:ext>
    </p:extLst>
  </p:cSld>
  <p:clrMapOvr>
    <a:masterClrMapping/>
  </p:clrMapOvr>
  <p:transition spd="med">
    <p:wheel/>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F82208-3265-476C-93DA-A9C8C512B4F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2261619762"/>
      </p:ext>
    </p:extLst>
  </p:cSld>
  <p:clrMapOvr>
    <a:masterClrMapping/>
  </p:clrMapOvr>
  <p:transition spd="med">
    <p:wheel/>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52086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620323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89819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FCB8C8-EA9B-4B31-933B-7F5F1313693C}"/>
              </a:ext>
            </a:extLst>
          </p:cNvPr>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70E138F-F74E-4765-AF08-D3F2258AC30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BF55654-6091-4E2D-B13F-70EEB1786CD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B1B428C-88D4-49DB-934E-0DDAF072123A}"/>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5F4911C-CB14-43E4-B164-16FCD0D89CB6}"/>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D427B11-D182-4314-B0B5-7C2799721F53}"/>
              </a:ext>
            </a:extLst>
          </p:cNvPr>
          <p:cNvSpPr>
            <a:spLocks noGrp="1"/>
          </p:cNvSpPr>
          <p:nvPr>
            <p:ph type="dt" sz="half" idx="10"/>
          </p:nvPr>
        </p:nvSpPr>
        <p:spPr/>
        <p:txBody>
          <a:bodyPr/>
          <a:lstStyle/>
          <a:p>
            <a:fld id="{84545771-3B54-4211-A8F5-7FD3FF4276CD}" type="datetimeFigureOut">
              <a:rPr lang="en-US" smtClean="0"/>
              <a:pPr/>
              <a:t>5/17/2022</a:t>
            </a:fld>
            <a:endParaRPr lang="en-US"/>
          </a:p>
        </p:txBody>
      </p:sp>
      <p:sp>
        <p:nvSpPr>
          <p:cNvPr id="8" name="Footer Placeholder 7">
            <a:extLst>
              <a:ext uri="{FF2B5EF4-FFF2-40B4-BE49-F238E27FC236}">
                <a16:creationId xmlns="" xmlns:a16="http://schemas.microsoft.com/office/drawing/2014/main" id="{2592BC2B-6F9B-4398-8155-82A8AA0728E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 xmlns:a16="http://schemas.microsoft.com/office/drawing/2014/main" id="{7EB94372-C817-46E9-B72D-F78FDB03E012}"/>
              </a:ext>
            </a:extLst>
          </p:cNvPr>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270323888"/>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37741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412014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628575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431460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455628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541999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007013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2996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AF8688C-7EC4-43AF-80A9-C4E4758FB2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0037269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0" hangingPunct="0"/>
            <a:endParaRPr lang="en-US" sz="4400">
              <a:solidFill>
                <a:srgbClr val="1F497D"/>
              </a:solidFill>
            </a:endParaRPr>
          </a:p>
        </p:txBody>
      </p:sp>
      <p:sp>
        <p:nvSpPr>
          <p:cNvPr id="3" name="Rectangle 3"/>
          <p:cNvSpPr>
            <a:spLocks noGrp="1" noChangeArrowheads="1"/>
          </p:cNvSpPr>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eaLnBrk="0" hangingPunct="0">
              <a:spcBef>
                <a:spcPct val="20000"/>
              </a:spcBef>
              <a:buFontTx/>
              <a:buChar char="•"/>
            </a:pPr>
            <a:endParaRPr lang="en-US" sz="3200">
              <a:solidFill>
                <a:prstClr val="black"/>
              </a:solidFill>
            </a:endParaRPr>
          </a:p>
        </p:txBody>
      </p:sp>
    </p:spTree>
    <p:extLst>
      <p:ext uri="{BB962C8B-B14F-4D97-AF65-F5344CB8AC3E}">
        <p14:creationId xmlns:p14="http://schemas.microsoft.com/office/powerpoint/2010/main" val="3790791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4F2A37-237D-4139-B649-3CD7B2E740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151DCD6-9498-4C95-9900-BBB567DD09B8}"/>
              </a:ext>
            </a:extLst>
          </p:cNvPr>
          <p:cNvSpPr>
            <a:spLocks noGrp="1"/>
          </p:cNvSpPr>
          <p:nvPr>
            <p:ph type="dt" sz="half" idx="10"/>
          </p:nvPr>
        </p:nvSpPr>
        <p:spPr/>
        <p:txBody>
          <a:bodyPr/>
          <a:lstStyle/>
          <a:p>
            <a:fld id="{84545771-3B54-4211-A8F5-7FD3FF4276CD}" type="datetimeFigureOut">
              <a:rPr lang="en-US" smtClean="0"/>
              <a:pPr/>
              <a:t>5/17/2022</a:t>
            </a:fld>
            <a:endParaRPr lang="en-US"/>
          </a:p>
        </p:txBody>
      </p:sp>
      <p:sp>
        <p:nvSpPr>
          <p:cNvPr id="4" name="Footer Placeholder 3">
            <a:extLst>
              <a:ext uri="{FF2B5EF4-FFF2-40B4-BE49-F238E27FC236}">
                <a16:creationId xmlns="" xmlns:a16="http://schemas.microsoft.com/office/drawing/2014/main" id="{3C00B658-C1E0-43A8-9267-0AFF0181AE7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 xmlns:a16="http://schemas.microsoft.com/office/drawing/2014/main" id="{D91615C4-48B3-4AD2-A984-7BC6DCF9ECBB}"/>
              </a:ext>
            </a:extLst>
          </p:cNvPr>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2721980595"/>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57881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929776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16426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50056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5190396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89198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849069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73657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8894605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7206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59C8D8D-B4F0-48EA-941D-E757F8D4E589}"/>
              </a:ext>
            </a:extLst>
          </p:cNvPr>
          <p:cNvSpPr>
            <a:spLocks noGrp="1"/>
          </p:cNvSpPr>
          <p:nvPr>
            <p:ph type="dt" sz="half" idx="10"/>
          </p:nvPr>
        </p:nvSpPr>
        <p:spPr/>
        <p:txBody>
          <a:bodyPr/>
          <a:lstStyle/>
          <a:p>
            <a:fld id="{84545771-3B54-4211-A8F5-7FD3FF4276CD}" type="datetimeFigureOut">
              <a:rPr lang="en-US" smtClean="0"/>
              <a:pPr/>
              <a:t>5/17/2022</a:t>
            </a:fld>
            <a:endParaRPr lang="en-US"/>
          </a:p>
        </p:txBody>
      </p:sp>
      <p:sp>
        <p:nvSpPr>
          <p:cNvPr id="3" name="Footer Placeholder 2">
            <a:extLst>
              <a:ext uri="{FF2B5EF4-FFF2-40B4-BE49-F238E27FC236}">
                <a16:creationId xmlns="" xmlns:a16="http://schemas.microsoft.com/office/drawing/2014/main" id="{11BCEEFD-4D84-4FDE-AF23-FC93175F66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 xmlns:a16="http://schemas.microsoft.com/office/drawing/2014/main" id="{556806A7-D3D3-42C2-83CA-48130C7180EA}"/>
              </a:ext>
            </a:extLst>
          </p:cNvPr>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2161553911"/>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2AD42F-41A9-4E75-BD19-9EC3D1C3E34F}" type="datetimeFigureOut">
              <a:rPr lang="en-US" smtClean="0">
                <a:solidFill>
                  <a:prstClr val="black">
                    <a:tint val="75000"/>
                  </a:prstClr>
                </a:solidFill>
              </a:rPr>
              <a:pPr/>
              <a:t>5/17/2022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139B9FE-C569-45A5-92E9-5D8C5E6B733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648729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prstClr val="black">
                  <a:tint val="75000"/>
                </a:prstClr>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prstClr val="black">
                  <a:tint val="75000"/>
                </a:prstClr>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AF8688C-7EC4-43AF-80A9-C4E4758FB2E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49074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defTabSz="914400" eaLnBrk="0" hangingPunct="0"/>
            <a:endParaRPr lang="en-US" sz="4400">
              <a:solidFill>
                <a:srgbClr val="1F497D"/>
              </a:solidFill>
            </a:endParaRPr>
          </a:p>
        </p:txBody>
      </p:sp>
      <p:sp>
        <p:nvSpPr>
          <p:cNvPr id="3" name="Rectangle 3"/>
          <p:cNvSpPr>
            <a:spLocks noGrp="1" noChangeArrowheads="1"/>
          </p:cNvSpPr>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42900" indent="-342900" defTabSz="914400" eaLnBrk="0" hangingPunct="0">
              <a:spcBef>
                <a:spcPct val="20000"/>
              </a:spcBef>
              <a:buFontTx/>
              <a:buChar char="•"/>
            </a:pPr>
            <a:endParaRPr lang="en-US" sz="3200">
              <a:solidFill>
                <a:prstClr val="black"/>
              </a:solidFill>
            </a:endParaRPr>
          </a:p>
        </p:txBody>
      </p:sp>
    </p:spTree>
    <p:extLst>
      <p:ext uri="{BB962C8B-B14F-4D97-AF65-F5344CB8AC3E}">
        <p14:creationId xmlns:p14="http://schemas.microsoft.com/office/powerpoint/2010/main" val="22760446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BBDA746-3277-49FA-93DC-1B9A5518D180}"/>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 xmlns:a16="http://schemas.microsoft.com/office/drawing/2014/main" id="{806A1DAE-0C35-40E2-8402-4B6B9071D5D9}"/>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 xmlns:a16="http://schemas.microsoft.com/office/drawing/2014/main" id="{FF75C551-0ED0-4D20-A367-E2DAB4E0E363}"/>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5/17/2022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04C9E693-B108-4671-A747-E85EEFCD572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A635FC0-1EFE-4128-8EE5-97BCD0C63780}"/>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3813627"/>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D4EADB-5D71-451A-A0BF-D337017513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1D1DAC6-BA26-40DF-9578-BFA95ED771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0EFB4C7F-E950-4F60-B81F-5DC8631D0677}"/>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5/17/2022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2ED7D50C-FAF7-4C9C-9A03-BEB51BDDF9A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9673486-C803-4593-85A4-F72162A7594C}"/>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5106620"/>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D93B003-E054-4714-B880-0A1455876D0E}"/>
              </a:ext>
            </a:extLst>
          </p:cNvPr>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 xmlns:a16="http://schemas.microsoft.com/office/drawing/2014/main" id="{51CA34BF-ED82-41B6-A0D8-1B45B34FF3BC}"/>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E3B8BC22-4750-4D33-BE31-5229E4437EBB}"/>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5/17/2022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3E3803A-80BD-4D68-B2A3-5E6CD239688C}"/>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AAD2E5EB-FA6A-433D-8C51-C27C0D17628D}"/>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652433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A0E3BF3-3A5D-49F6-82C5-43E08594682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68898930-EBF9-4B1B-B0EA-8B2F51A2EE99}"/>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758A96D1-B574-4250-87BC-A660B874E466}"/>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25AD56BE-4EB7-4CAF-B7ED-61FD46C466C9}"/>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5/17/2022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67CE6F5-A423-407C-9C66-00C62DAB49D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1DAC7A4C-F8E0-47C5-9F10-B8B5335CC136}"/>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4082914"/>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EFCB8C8-EA9B-4B31-933B-7F5F1313693C}"/>
              </a:ext>
            </a:extLst>
          </p:cNvPr>
          <p:cNvSpPr>
            <a:spLocks noGrp="1"/>
          </p:cNvSpPr>
          <p:nvPr>
            <p:ph type="title"/>
          </p:nvPr>
        </p:nvSpPr>
        <p:spPr>
          <a:xfrm>
            <a:off x="629841" y="273845"/>
            <a:ext cx="7886700" cy="994172"/>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970E138F-F74E-4765-AF08-D3F2258AC30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BBF55654-6091-4E2D-B13F-70EEB1786CDA}"/>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8B1B428C-88D4-49DB-934E-0DDAF072123A}"/>
              </a:ext>
            </a:extLst>
          </p:cNvPr>
          <p:cNvSpPr>
            <a:spLocks noGrp="1"/>
          </p:cNvSpPr>
          <p:nvPr>
            <p:ph type="body" sz="quarter" idx="3"/>
          </p:nvPr>
        </p:nvSpPr>
        <p:spPr>
          <a:xfrm>
            <a:off x="4629151"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85F4911C-CB14-43E4-B164-16FCD0D89CB6}"/>
              </a:ext>
            </a:extLst>
          </p:cNvPr>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CD427B11-D182-4314-B0B5-7C2799721F53}"/>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5/17/2022</a:t>
            </a:fld>
            <a:endParaRPr lang="en-US">
              <a:solidFill>
                <a:prstClr val="black">
                  <a:tint val="75000"/>
                </a:prstClr>
              </a:solidFill>
            </a:endParaRPr>
          </a:p>
        </p:txBody>
      </p:sp>
      <p:sp>
        <p:nvSpPr>
          <p:cNvPr id="8" name="Footer Placeholder 7">
            <a:extLst>
              <a:ext uri="{FF2B5EF4-FFF2-40B4-BE49-F238E27FC236}">
                <a16:creationId xmlns="" xmlns:a16="http://schemas.microsoft.com/office/drawing/2014/main" id="{2592BC2B-6F9B-4398-8155-82A8AA0728E5}"/>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 xmlns:a16="http://schemas.microsoft.com/office/drawing/2014/main" id="{7EB94372-C817-46E9-B72D-F78FDB03E012}"/>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0262402"/>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E4F2A37-237D-4139-B649-3CD7B2E740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 xmlns:a16="http://schemas.microsoft.com/office/drawing/2014/main" id="{3151DCD6-9498-4C95-9900-BBB567DD09B8}"/>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5/17/2022</a:t>
            </a:fld>
            <a:endParaRPr lang="en-US">
              <a:solidFill>
                <a:prstClr val="black">
                  <a:tint val="75000"/>
                </a:prstClr>
              </a:solidFill>
            </a:endParaRPr>
          </a:p>
        </p:txBody>
      </p:sp>
      <p:sp>
        <p:nvSpPr>
          <p:cNvPr id="4" name="Footer Placeholder 3">
            <a:extLst>
              <a:ext uri="{FF2B5EF4-FFF2-40B4-BE49-F238E27FC236}">
                <a16:creationId xmlns="" xmlns:a16="http://schemas.microsoft.com/office/drawing/2014/main" id="{3C00B658-C1E0-43A8-9267-0AFF0181AE7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 xmlns:a16="http://schemas.microsoft.com/office/drawing/2014/main" id="{D91615C4-48B3-4AD2-A984-7BC6DCF9ECBB}"/>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337734"/>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59C8D8D-B4F0-48EA-941D-E757F8D4E589}"/>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5/17/2022</a:t>
            </a:fld>
            <a:endParaRPr lang="en-US">
              <a:solidFill>
                <a:prstClr val="black">
                  <a:tint val="75000"/>
                </a:prstClr>
              </a:solidFill>
            </a:endParaRPr>
          </a:p>
        </p:txBody>
      </p:sp>
      <p:sp>
        <p:nvSpPr>
          <p:cNvPr id="3" name="Footer Placeholder 2">
            <a:extLst>
              <a:ext uri="{FF2B5EF4-FFF2-40B4-BE49-F238E27FC236}">
                <a16:creationId xmlns="" xmlns:a16="http://schemas.microsoft.com/office/drawing/2014/main" id="{11BCEEFD-4D84-4FDE-AF23-FC93175F66EC}"/>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 xmlns:a16="http://schemas.microsoft.com/office/drawing/2014/main" id="{556806A7-D3D3-42C2-83CA-48130C7180EA}"/>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0215193"/>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203381-FBDF-495C-B98E-F539451BC70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9EEDC99F-8EBC-467E-A3ED-9B81AEFBB408}"/>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DE43302-D4B4-42C5-BE68-BCF7BFB175D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9C8B4C62-261A-4A5B-9649-9CC99E3A567E}"/>
              </a:ext>
            </a:extLst>
          </p:cNvPr>
          <p:cNvSpPr>
            <a:spLocks noGrp="1"/>
          </p:cNvSpPr>
          <p:nvPr>
            <p:ph type="dt" sz="half" idx="10"/>
          </p:nvPr>
        </p:nvSpPr>
        <p:spPr/>
        <p:txBody>
          <a:bodyPr/>
          <a:lstStyle/>
          <a:p>
            <a:fld id="{84545771-3B54-4211-A8F5-7FD3FF4276CD}" type="datetimeFigureOut">
              <a:rPr lang="en-US" smtClean="0"/>
              <a:pPr/>
              <a:t>5/17/2022</a:t>
            </a:fld>
            <a:endParaRPr lang="en-US"/>
          </a:p>
        </p:txBody>
      </p:sp>
      <p:sp>
        <p:nvSpPr>
          <p:cNvPr id="6" name="Footer Placeholder 5">
            <a:extLst>
              <a:ext uri="{FF2B5EF4-FFF2-40B4-BE49-F238E27FC236}">
                <a16:creationId xmlns="" xmlns:a16="http://schemas.microsoft.com/office/drawing/2014/main" id="{2E5A1FD8-BB20-4627-878B-0446FA0E651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5ED36FE6-6E7E-4846-81DA-DC590ECEC00D}"/>
              </a:ext>
            </a:extLst>
          </p:cNvPr>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2059794179"/>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5203381-FBDF-495C-B98E-F539451BC70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 xmlns:a16="http://schemas.microsoft.com/office/drawing/2014/main" id="{9EEDC99F-8EBC-467E-A3ED-9B81AEFBB408}"/>
              </a:ext>
            </a:extLst>
          </p:cNvPr>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6DE43302-D4B4-42C5-BE68-BCF7BFB175D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9C8B4C62-261A-4A5B-9649-9CC99E3A567E}"/>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5/17/2022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2E5A1FD8-BB20-4627-878B-0446FA0E651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5ED36FE6-6E7E-4846-81DA-DC590ECEC00D}"/>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542440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A3E6C0-0DFC-4F02-A59F-0A613D2BB14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145EFDC8-A756-43E6-8A7A-7426FEAE2C43}"/>
              </a:ext>
            </a:extLst>
          </p:cNvPr>
          <p:cNvSpPr>
            <a:spLocks noGrp="1"/>
          </p:cNvSpPr>
          <p:nvPr>
            <p:ph type="pic" idx="1"/>
          </p:nvPr>
        </p:nvSpPr>
        <p:spPr>
          <a:xfrm>
            <a:off x="3887391"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A1535AEE-7A74-444D-A343-DAAD9BF46F4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268EC27A-19E3-4885-8174-A6457F25E770}"/>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5/17/2022</a:t>
            </a:fld>
            <a:endParaRPr lang="en-US">
              <a:solidFill>
                <a:prstClr val="black">
                  <a:tint val="75000"/>
                </a:prstClr>
              </a:solidFill>
            </a:endParaRPr>
          </a:p>
        </p:txBody>
      </p:sp>
      <p:sp>
        <p:nvSpPr>
          <p:cNvPr id="6" name="Footer Placeholder 5">
            <a:extLst>
              <a:ext uri="{FF2B5EF4-FFF2-40B4-BE49-F238E27FC236}">
                <a16:creationId xmlns="" xmlns:a16="http://schemas.microsoft.com/office/drawing/2014/main" id="{72884520-61B5-49F2-A391-B63F9EF64DA2}"/>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 xmlns:a16="http://schemas.microsoft.com/office/drawing/2014/main" id="{08E22464-F2D0-461A-9541-B9E0C0D48A6B}"/>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804359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489958A-8686-4B24-8065-A4292D193D2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87347EE-E3B7-4527-8D03-F3260C3A9B5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B6A15BDE-B4AB-4929-97EE-3C820BAE81BB}"/>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5/17/2022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F972A6FE-B49E-4F2B-8857-AB1F486D3B0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93CFF882-6DD0-4787-BAEE-4274401549C2}"/>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9313309"/>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487C0030-9468-4E20-AE33-2A0999E74D6F}"/>
              </a:ext>
            </a:extLst>
          </p:cNvPr>
          <p:cNvSpPr>
            <a:spLocks noGrp="1"/>
          </p:cNvSpPr>
          <p:nvPr>
            <p:ph type="title" orient="vert"/>
          </p:nvPr>
        </p:nvSpPr>
        <p:spPr>
          <a:xfrm>
            <a:off x="6543676"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BFAE07DF-B074-4045-8DEF-7FBC98150160}"/>
              </a:ext>
            </a:extLst>
          </p:cNvPr>
          <p:cNvSpPr>
            <a:spLocks noGrp="1"/>
          </p:cNvSpPr>
          <p:nvPr>
            <p:ph type="body" orient="vert" idx="1"/>
          </p:nvPr>
        </p:nvSpPr>
        <p:spPr>
          <a:xfrm>
            <a:off x="628651"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C30615B-03EE-447B-B7EC-750704D2501C}"/>
              </a:ext>
            </a:extLst>
          </p:cNvPr>
          <p:cNvSpPr>
            <a:spLocks noGrp="1"/>
          </p:cNvSpPr>
          <p:nvPr>
            <p:ph type="dt" sz="half" idx="10"/>
          </p:nvPr>
        </p:nvSpPr>
        <p:spPr/>
        <p:txBody>
          <a:bodyPr/>
          <a:lstStyle/>
          <a:p>
            <a:fld id="{84545771-3B54-4211-A8F5-7FD3FF4276CD}" type="datetimeFigureOut">
              <a:rPr lang="en-US" smtClean="0">
                <a:solidFill>
                  <a:prstClr val="black">
                    <a:tint val="75000"/>
                  </a:prstClr>
                </a:solidFill>
              </a:rPr>
              <a:pPr/>
              <a:t>5/17/2022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A2BF73A4-FFD1-49CA-8D49-504CDF4A182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08335A81-4CFA-40E3-B258-EF0FBBE3B2B7}"/>
              </a:ext>
            </a:extLst>
          </p:cNvPr>
          <p:cNvSpPr>
            <a:spLocks noGrp="1"/>
          </p:cNvSpPr>
          <p:nvPr>
            <p:ph type="sldNum" sz="quarter" idx="12"/>
          </p:nvPr>
        </p:nvSpPr>
        <p:spPr/>
        <p:txBody>
          <a:body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6896680"/>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342900"/>
            <a:ext cx="8229600" cy="40576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a:extLst>
              <a:ext uri="{FF2B5EF4-FFF2-40B4-BE49-F238E27FC236}">
                <a16:creationId xmlns="" xmlns:a16="http://schemas.microsoft.com/office/drawing/2014/main" id="{21D3AE7C-F233-46FE-A165-B75B2BC36CDA}"/>
              </a:ext>
            </a:extLst>
          </p:cNvPr>
          <p:cNvSpPr>
            <a:spLocks noGrp="1" noChangeArrowheads="1"/>
          </p:cNvSpPr>
          <p:nvPr>
            <p:ph type="ftr" sz="quarter" idx="10"/>
          </p:nvPr>
        </p:nvSpPr>
        <p:spPr>
          <a:ln/>
        </p:spPr>
        <p:txBody>
          <a:bodyPr/>
          <a:lstStyle>
            <a:lvl1pPr>
              <a:defRPr/>
            </a:lvl1pPr>
          </a:lstStyle>
          <a:p>
            <a:pPr>
              <a:defRPr/>
            </a:pPr>
            <a:endParaRPr lang="en-US">
              <a:solidFill>
                <a:prstClr val="black">
                  <a:tint val="75000"/>
                </a:prstClr>
              </a:solidFill>
            </a:endParaRPr>
          </a:p>
        </p:txBody>
      </p:sp>
      <p:sp>
        <p:nvSpPr>
          <p:cNvPr id="4" name="Rectangle 3">
            <a:extLst>
              <a:ext uri="{FF2B5EF4-FFF2-40B4-BE49-F238E27FC236}">
                <a16:creationId xmlns="" xmlns:a16="http://schemas.microsoft.com/office/drawing/2014/main" id="{CC4C9A2E-719A-47E6-9D0F-E6901E240C22}"/>
              </a:ext>
            </a:extLst>
          </p:cNvPr>
          <p:cNvSpPr>
            <a:spLocks noGrp="1" noChangeArrowheads="1"/>
          </p:cNvSpPr>
          <p:nvPr>
            <p:ph type="sldNum" sz="quarter" idx="11"/>
          </p:nvPr>
        </p:nvSpPr>
        <p:spPr>
          <a:ln/>
        </p:spPr>
        <p:txBody>
          <a:bodyPr/>
          <a:lstStyle>
            <a:lvl1pPr>
              <a:defRPr/>
            </a:lvl1pPr>
          </a:lstStyle>
          <a:p>
            <a:fld id="{8DC48520-39D8-46D2-9573-2B984FF374DD}" type="slidenum">
              <a:rPr lang="en-US" altLang="en-US">
                <a:solidFill>
                  <a:prstClr val="black">
                    <a:tint val="75000"/>
                  </a:prstClr>
                </a:solidFill>
              </a:rPr>
              <a:pPr/>
              <a:t>‹#›</a:t>
            </a:fld>
            <a:endParaRPr lang="en-US" altLang="en-US">
              <a:solidFill>
                <a:prstClr val="black">
                  <a:tint val="75000"/>
                </a:prstClr>
              </a:solidFill>
            </a:endParaRPr>
          </a:p>
        </p:txBody>
      </p:sp>
      <p:sp>
        <p:nvSpPr>
          <p:cNvPr id="5" name="Rectangle 16">
            <a:extLst>
              <a:ext uri="{FF2B5EF4-FFF2-40B4-BE49-F238E27FC236}">
                <a16:creationId xmlns="" xmlns:a16="http://schemas.microsoft.com/office/drawing/2014/main" id="{0996BE00-8F2A-4189-8AD3-AF4BEB6554A8}"/>
              </a:ext>
            </a:extLst>
          </p:cNvPr>
          <p:cNvSpPr>
            <a:spLocks noGrp="1" noChangeArrowheads="1"/>
          </p:cNvSpPr>
          <p:nvPr>
            <p:ph type="dt" sz="half" idx="12"/>
          </p:nvPr>
        </p:nvSpPr>
        <p:spPr>
          <a:ln/>
        </p:spPr>
        <p:txBody>
          <a:bodyPr/>
          <a:lstStyle>
            <a:lvl1pPr>
              <a:defRPr/>
            </a:lvl1pPr>
          </a:lstStyle>
          <a:p>
            <a:pPr>
              <a:defRPr/>
            </a:pPr>
            <a:endParaRPr lang="en-US">
              <a:solidFill>
                <a:prstClr val="black">
                  <a:tint val="75000"/>
                </a:prstClr>
              </a:solidFill>
            </a:endParaRPr>
          </a:p>
        </p:txBody>
      </p:sp>
    </p:spTree>
    <p:extLst>
      <p:ext uri="{BB962C8B-B14F-4D97-AF65-F5344CB8AC3E}">
        <p14:creationId xmlns:p14="http://schemas.microsoft.com/office/powerpoint/2010/main" val="3241526965"/>
      </p:ext>
    </p:extLst>
  </p:cSld>
  <p:clrMapOvr>
    <a:masterClrMapping/>
  </p:clrMapOvr>
  <p:transition>
    <p:pull dir="rd"/>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7DC11CC-C62C-45BB-B1E4-22091079282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414886056"/>
      </p:ext>
    </p:extLst>
  </p:cSld>
  <p:clrMapOvr>
    <a:masterClrMapping/>
  </p:clrMapOvr>
  <p:transition spd="med">
    <p:wheel/>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E342B66-285A-4B7A-B9B5-A6734393EF48}"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616444978"/>
      </p:ext>
    </p:extLst>
  </p:cSld>
  <p:clrMapOvr>
    <a:masterClrMapping/>
  </p:clrMapOvr>
  <p:transition spd="med">
    <p:wheel/>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A143054-8128-4075-AF27-3801289CF17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29180493"/>
      </p:ext>
    </p:extLst>
  </p:cSld>
  <p:clrMapOvr>
    <a:masterClrMapping/>
  </p:clrMapOvr>
  <p:transition spd="med">
    <p:wheel/>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71470A-E757-447F-A032-D3621FEFFC7B}"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533523538"/>
      </p:ext>
    </p:extLst>
  </p:cSld>
  <p:clrMapOvr>
    <a:masterClrMapping/>
  </p:clrMapOvr>
  <p:transition spd="med">
    <p:wheel/>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41E79527-5332-462D-ACD5-950C7AA6739E}"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48150915"/>
      </p:ext>
    </p:extLst>
  </p:cSld>
  <p:clrMapOvr>
    <a:masterClrMapping/>
  </p:clrMapOvr>
  <p:transition spd="med">
    <p:whee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A3E6C0-0DFC-4F02-A59F-0A613D2BB142}"/>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 xmlns:a16="http://schemas.microsoft.com/office/drawing/2014/main" id="{145EFDC8-A756-43E6-8A7A-7426FEAE2C43}"/>
              </a:ext>
            </a:extLst>
          </p:cNvPr>
          <p:cNvSpPr>
            <a:spLocks noGrp="1"/>
          </p:cNvSpPr>
          <p:nvPr>
            <p:ph type="pic" idx="1"/>
          </p:nvPr>
        </p:nvSpPr>
        <p:spPr>
          <a:xfrm>
            <a:off x="3887391" y="740570"/>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 xmlns:a16="http://schemas.microsoft.com/office/drawing/2014/main" id="{A1535AEE-7A74-444D-A343-DAAD9BF46F4F}"/>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 xmlns:a16="http://schemas.microsoft.com/office/drawing/2014/main" id="{268EC27A-19E3-4885-8174-A6457F25E770}"/>
              </a:ext>
            </a:extLst>
          </p:cNvPr>
          <p:cNvSpPr>
            <a:spLocks noGrp="1"/>
          </p:cNvSpPr>
          <p:nvPr>
            <p:ph type="dt" sz="half" idx="10"/>
          </p:nvPr>
        </p:nvSpPr>
        <p:spPr/>
        <p:txBody>
          <a:bodyPr/>
          <a:lstStyle/>
          <a:p>
            <a:fld id="{84545771-3B54-4211-A8F5-7FD3FF4276CD}" type="datetimeFigureOut">
              <a:rPr lang="en-US" smtClean="0"/>
              <a:pPr/>
              <a:t>5/17/2022</a:t>
            </a:fld>
            <a:endParaRPr lang="en-US"/>
          </a:p>
        </p:txBody>
      </p:sp>
      <p:sp>
        <p:nvSpPr>
          <p:cNvPr id="6" name="Footer Placeholder 5">
            <a:extLst>
              <a:ext uri="{FF2B5EF4-FFF2-40B4-BE49-F238E27FC236}">
                <a16:creationId xmlns="" xmlns:a16="http://schemas.microsoft.com/office/drawing/2014/main" id="{72884520-61B5-49F2-A391-B63F9EF64DA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 xmlns:a16="http://schemas.microsoft.com/office/drawing/2014/main" id="{08E22464-F2D0-461A-9541-B9E0C0D48A6B}"/>
              </a:ext>
            </a:extLst>
          </p:cNvPr>
          <p:cNvSpPr>
            <a:spLocks noGrp="1"/>
          </p:cNvSpPr>
          <p:nvPr>
            <p:ph type="sldNum" sz="quarter" idx="12"/>
          </p:nvPr>
        </p:nvSpPr>
        <p:spPr/>
        <p:txBody>
          <a:bodyPr/>
          <a:lstStyle/>
          <a:p>
            <a:fld id="{9B3FAF89-9C28-4C56-B79E-A18D5035916A}" type="slidenum">
              <a:rPr lang="en-US" smtClean="0"/>
              <a:pPr/>
              <a:t>‹#›</a:t>
            </a:fld>
            <a:endParaRPr lang="en-US"/>
          </a:p>
        </p:txBody>
      </p:sp>
    </p:spTree>
    <p:extLst>
      <p:ext uri="{BB962C8B-B14F-4D97-AF65-F5344CB8AC3E}">
        <p14:creationId xmlns:p14="http://schemas.microsoft.com/office/powerpoint/2010/main" val="975009055"/>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D9F2F5B-BDC3-45DD-AF05-494B5122E9BF}"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96156721"/>
      </p:ext>
    </p:extLst>
  </p:cSld>
  <p:clrMapOvr>
    <a:masterClrMapping/>
  </p:clrMapOvr>
  <p:transition spd="med">
    <p:wheel/>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9B43501-0FF9-418C-8972-2390D8318F6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650271667"/>
      </p:ext>
    </p:extLst>
  </p:cSld>
  <p:clrMapOvr>
    <a:masterClrMapping/>
  </p:clrMapOvr>
  <p:transition spd="med">
    <p:wheel/>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748C680-E51D-4ECA-AABE-95A586FABCA3}"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119328310"/>
      </p:ext>
    </p:extLst>
  </p:cSld>
  <p:clrMapOvr>
    <a:masterClrMapping/>
  </p:clrMapOvr>
  <p:transition spd="med">
    <p:wheel/>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96C7594-D608-4FE3-A761-C28D49301A5C}"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60557473"/>
      </p:ext>
    </p:extLst>
  </p:cSld>
  <p:clrMapOvr>
    <a:masterClrMapping/>
  </p:clrMapOvr>
  <p:transition spd="med">
    <p:wheel/>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28E697-26E2-4427-B7F0-B68EED176B80}"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1389652452"/>
      </p:ext>
    </p:extLst>
  </p:cSld>
  <p:clrMapOvr>
    <a:masterClrMapping/>
  </p:clrMapOvr>
  <p:transition spd="med">
    <p:wheel/>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7B1980-CF5E-4B9D-B27C-6D92B5F241FD}"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397486677"/>
      </p:ext>
    </p:extLst>
  </p:cSld>
  <p:clrMapOvr>
    <a:masterClrMapping/>
  </p:clrMapOvr>
  <p:transition spd="med">
    <p:wheel/>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05979"/>
            <a:ext cx="8229600" cy="4388644"/>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DF82208-3265-476C-93DA-A9C8C512B4F7}" type="slidenum">
              <a:rPr lang="en-US" altLang="en-US">
                <a:solidFill>
                  <a:srgbClr val="000000"/>
                </a:solidFill>
              </a:rPr>
              <a:pPr>
                <a:defRPr/>
              </a:pPr>
              <a:t>‹#›</a:t>
            </a:fld>
            <a:endParaRPr lang="en-US" altLang="en-US">
              <a:solidFill>
                <a:srgbClr val="000000"/>
              </a:solidFill>
            </a:endParaRPr>
          </a:p>
        </p:txBody>
      </p:sp>
    </p:spTree>
    <p:extLst>
      <p:ext uri="{BB962C8B-B14F-4D97-AF65-F5344CB8AC3E}">
        <p14:creationId xmlns:p14="http://schemas.microsoft.com/office/powerpoint/2010/main" val="3902058210"/>
      </p:ext>
    </p:extLst>
  </p:cSld>
  <p:clrMapOvr>
    <a:masterClrMapping/>
  </p:clrMapOvr>
  <p:transition spd="med">
    <p:wheel/>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182138"/>
            <a:ext cx="6726063" cy="206957"/>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3788" y="3182884"/>
            <a:ext cx="2307831" cy="207705"/>
          </a:xfrm>
          <a:prstGeom prst="rect">
            <a:avLst/>
          </a:prstGeom>
        </p:spPr>
      </p:pic>
      <p:sp>
        <p:nvSpPr>
          <p:cNvPr id="9" name="Rectangle 8"/>
          <p:cNvSpPr/>
          <p:nvPr/>
        </p:nvSpPr>
        <p:spPr bwMode="ltGray">
          <a:xfrm>
            <a:off x="0" y="1942559"/>
            <a:ext cx="6726064" cy="1245249"/>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6833787" y="1942559"/>
            <a:ext cx="2307832" cy="12452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510242" y="2050282"/>
            <a:ext cx="6069268" cy="1029803"/>
          </a:xfrm>
        </p:spPr>
        <p:txBody>
          <a:bodyPr anchor="b">
            <a:noAutofit/>
          </a:bodyPr>
          <a:lstStyle>
            <a:lvl1pPr algn="r">
              <a:defRPr sz="4800"/>
            </a:lvl1pPr>
          </a:lstStyle>
          <a:p>
            <a:r>
              <a:rPr lang="en-US"/>
              <a:t>Click to edit Master title style</a:t>
            </a:r>
            <a:endParaRPr lang="en-US" dirty="0"/>
          </a:p>
        </p:txBody>
      </p:sp>
      <p:sp>
        <p:nvSpPr>
          <p:cNvPr id="3" name="Subtitle 2"/>
          <p:cNvSpPr>
            <a:spLocks noGrp="1"/>
          </p:cNvSpPr>
          <p:nvPr>
            <p:ph type="subTitle" idx="1"/>
          </p:nvPr>
        </p:nvSpPr>
        <p:spPr>
          <a:xfrm>
            <a:off x="510242" y="3295531"/>
            <a:ext cx="6108101" cy="838265"/>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4555655" y="4452141"/>
            <a:ext cx="2057400" cy="273844"/>
          </a:xfrm>
        </p:spPr>
        <p:txBody>
          <a:bodyPr/>
          <a:lstStyle/>
          <a:p>
            <a:fld id="{84545771-3B54-4211-A8F5-7FD3FF4276CD}" type="datetimeFigureOut">
              <a:rPr lang="en-US" smtClean="0">
                <a:solidFill>
                  <a:prstClr val="white">
                    <a:tint val="75000"/>
                  </a:prstClr>
                </a:solidFill>
              </a:rPr>
              <a:pPr/>
              <a:t>5/17/2022</a:t>
            </a:fld>
            <a:endParaRPr lang="en-US">
              <a:solidFill>
                <a:prstClr val="white">
                  <a:tint val="75000"/>
                </a:prstClr>
              </a:solidFill>
            </a:endParaRPr>
          </a:p>
        </p:txBody>
      </p:sp>
      <p:sp>
        <p:nvSpPr>
          <p:cNvPr id="5" name="Footer Placeholder 4"/>
          <p:cNvSpPr>
            <a:spLocks noGrp="1"/>
          </p:cNvSpPr>
          <p:nvPr>
            <p:ph type="ftr" sz="quarter" idx="11"/>
          </p:nvPr>
        </p:nvSpPr>
        <p:spPr>
          <a:xfrm>
            <a:off x="533401" y="4452142"/>
            <a:ext cx="4021666" cy="273844"/>
          </a:xfr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7010400" y="2062753"/>
            <a:ext cx="1370293" cy="1017332"/>
          </a:xfrm>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570792394"/>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7" name="Group 26"/>
          <p:cNvGrpSpPr/>
          <p:nvPr/>
        </p:nvGrpSpPr>
        <p:grpSpPr>
          <a:xfrm>
            <a:off x="1" y="457201"/>
            <a:ext cx="9161969" cy="1257776"/>
            <a:chOff x="0" y="2895600"/>
            <a:chExt cx="9161969" cy="1677035"/>
          </a:xfrm>
        </p:grpSpPr>
        <p:pic>
          <p:nvPicPr>
            <p:cNvPr id="28" name="Picture 27"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9" name="Picture 28"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30" name="Rectangle 29"/>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Rectangle 30"/>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45771-3B54-4211-A8F5-7FD3FF4276CD}" type="datetimeFigureOut">
              <a:rPr lang="en-US" smtClean="0">
                <a:solidFill>
                  <a:prstClr val="white">
                    <a:tint val="75000"/>
                  </a:prstClr>
                </a:solidFill>
              </a:rPr>
              <a:pPr/>
              <a:t>5/17/2022</a:t>
            </a:fld>
            <a:endParaRPr lang="en-US">
              <a:solidFill>
                <a:prstClr val="white">
                  <a:tint val="75000"/>
                </a:prstClr>
              </a:solidFill>
            </a:endParaRPr>
          </a:p>
        </p:txBody>
      </p:sp>
      <p:sp>
        <p:nvSpPr>
          <p:cNvPr id="5" name="Footer Placeholder 4"/>
          <p:cNvSpPr>
            <a:spLocks noGrp="1"/>
          </p:cNvSpPr>
          <p:nvPr>
            <p:ph type="ftr" sz="quarter" idx="11"/>
          </p:nvPr>
        </p:nvSpPr>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904051055"/>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grpSp>
        <p:nvGrpSpPr>
          <p:cNvPr id="18" name="Group 17"/>
          <p:cNvGrpSpPr/>
          <p:nvPr/>
        </p:nvGrpSpPr>
        <p:grpSpPr>
          <a:xfrm>
            <a:off x="1" y="2046325"/>
            <a:ext cx="9161969" cy="1257776"/>
            <a:chOff x="0" y="2895600"/>
            <a:chExt cx="9161969" cy="1677035"/>
          </a:xfrm>
        </p:grpSpPr>
        <p:pic>
          <p:nvPicPr>
            <p:cNvPr id="19" name="Picture 18" descr="HD-ShadowLong.png"/>
            <p:cNvPicPr>
              <a:picLocks noChangeAspect="1"/>
            </p:cNvPicPr>
            <p:nvPr/>
          </p:nvPicPr>
          <p:blipFill rotWithShape="1">
            <a:blip r:embed="rId2">
              <a:extLst>
                <a:ext uri="{28A0092B-C50C-407E-A947-70E740481C1C}">
                  <a14:useLocalDpi xmlns:a14="http://schemas.microsoft.com/office/drawing/2010/main" val="0"/>
                </a:ext>
              </a:extLst>
            </a:blip>
            <a:srcRect l="26982" r="-217"/>
            <a:stretch/>
          </p:blipFill>
          <p:spPr>
            <a:xfrm>
              <a:off x="0" y="4251471"/>
              <a:ext cx="7644384" cy="321164"/>
            </a:xfrm>
            <a:prstGeom prst="rect">
              <a:avLst/>
            </a:prstGeom>
          </p:spPr>
        </p:pic>
        <p:pic>
          <p:nvPicPr>
            <p:cNvPr id="20" name="Picture 19" descr="HD-ShadowShort.png"/>
            <p:cNvPicPr>
              <a:picLocks noChangeAspect="1"/>
            </p:cNvPicPr>
            <p:nvPr/>
          </p:nvPicPr>
          <p:blipFill rotWithShape="1">
            <a:blip r:embed="rId3" cstate="print">
              <a:extLst>
                <a:ext uri="{28A0092B-C50C-407E-A947-70E740481C1C}">
                  <a14:useLocalDpi xmlns:a14="http://schemas.microsoft.com/office/drawing/2010/main" val="0"/>
                </a:ext>
              </a:extLst>
            </a:blip>
            <a:srcRect r="9871"/>
            <a:stretch/>
          </p:blipFill>
          <p:spPr>
            <a:xfrm>
              <a:off x="7717217" y="4259262"/>
              <a:ext cx="1444752" cy="144270"/>
            </a:xfrm>
            <a:prstGeom prst="rect">
              <a:avLst/>
            </a:prstGeom>
          </p:spPr>
        </p:pic>
        <p:sp>
          <p:nvSpPr>
            <p:cNvPr id="21" name="Rectangle 20"/>
            <p:cNvSpPr/>
            <p:nvPr/>
          </p:nvSpPr>
          <p:spPr bwMode="ltGray">
            <a:xfrm>
              <a:off x="0" y="2895600"/>
              <a:ext cx="7567140"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2" name="Rectangle 21"/>
            <p:cNvSpPr/>
            <p:nvPr/>
          </p:nvSpPr>
          <p:spPr>
            <a:xfrm>
              <a:off x="7710769" y="2895600"/>
              <a:ext cx="1433231"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sp>
        <p:nvSpPr>
          <p:cNvPr id="2" name="Title 1"/>
          <p:cNvSpPr>
            <a:spLocks noGrp="1"/>
          </p:cNvSpPr>
          <p:nvPr>
            <p:ph type="title"/>
          </p:nvPr>
        </p:nvSpPr>
        <p:spPr>
          <a:xfrm>
            <a:off x="531639" y="2152421"/>
            <a:ext cx="6889150" cy="818091"/>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531639" y="3174129"/>
            <a:ext cx="6889150" cy="1278013"/>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65810" y="4452141"/>
            <a:ext cx="2057400" cy="273844"/>
          </a:xfrm>
        </p:spPr>
        <p:txBody>
          <a:bodyPr/>
          <a:lstStyle/>
          <a:p>
            <a:fld id="{84545771-3B54-4211-A8F5-7FD3FF4276CD}" type="datetimeFigureOut">
              <a:rPr lang="en-US" smtClean="0">
                <a:solidFill>
                  <a:prstClr val="white">
                    <a:tint val="75000"/>
                  </a:prstClr>
                </a:solidFill>
              </a:rPr>
              <a:pPr/>
              <a:t>5/17/2022</a:t>
            </a:fld>
            <a:endParaRPr lang="en-US">
              <a:solidFill>
                <a:prstClr val="white">
                  <a:tint val="75000"/>
                </a:prstClr>
              </a:solidFill>
            </a:endParaRPr>
          </a:p>
        </p:txBody>
      </p:sp>
      <p:sp>
        <p:nvSpPr>
          <p:cNvPr id="5" name="Footer Placeholder 4"/>
          <p:cNvSpPr>
            <a:spLocks noGrp="1"/>
          </p:cNvSpPr>
          <p:nvPr>
            <p:ph type="ftr" sz="quarter" idx="11"/>
          </p:nvPr>
        </p:nvSpPr>
        <p:spPr>
          <a:xfrm>
            <a:off x="533401" y="4452142"/>
            <a:ext cx="4834673" cy="273844"/>
          </a:xfrm>
        </p:spPr>
        <p:txBody>
          <a:bodyPr/>
          <a:lstStyle/>
          <a:p>
            <a:endParaRPr lang="en-US">
              <a:solidFill>
                <a:prstClr val="white">
                  <a:tint val="75000"/>
                </a:prstClr>
              </a:solidFill>
            </a:endParaRPr>
          </a:p>
        </p:txBody>
      </p:sp>
      <p:sp>
        <p:nvSpPr>
          <p:cNvPr id="6" name="Slide Number Placeholder 5"/>
          <p:cNvSpPr>
            <a:spLocks noGrp="1"/>
          </p:cNvSpPr>
          <p:nvPr>
            <p:ph type="sldNum" sz="quarter" idx="12"/>
          </p:nvPr>
        </p:nvSpPr>
        <p:spPr>
          <a:xfrm>
            <a:off x="7856438" y="2152422"/>
            <a:ext cx="1149836" cy="818092"/>
          </a:xfrm>
        </p:spPr>
        <p:txBody>
          <a:body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4230514105"/>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slideLayout" Target="../slideLayouts/slideLayout126.xml"/><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slideLayout" Target="../slideLayouts/slideLayout12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theme" Target="../theme/theme1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theme" Target="../theme/theme13.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14.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slideLayout" Target="../slideLayouts/slideLayout59.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theme" Target="../theme/theme7.xml"/><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slideLayout" Target="../slideLayouts/slideLayout84.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2.xml"/><Relationship Id="rId13" Type="http://schemas.openxmlformats.org/officeDocument/2006/relationships/theme" Target="../theme/theme8.xml"/><Relationship Id="rId3" Type="http://schemas.openxmlformats.org/officeDocument/2006/relationships/slideLayout" Target="../slideLayouts/slideLayout87.xml"/><Relationship Id="rId7" Type="http://schemas.openxmlformats.org/officeDocument/2006/relationships/slideLayout" Target="../slideLayouts/slideLayout91.xml"/><Relationship Id="rId12" Type="http://schemas.openxmlformats.org/officeDocument/2006/relationships/slideLayout" Target="../slideLayouts/slideLayout96.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slideLayout" Target="../slideLayouts/slideLayout90.xml"/><Relationship Id="rId11" Type="http://schemas.openxmlformats.org/officeDocument/2006/relationships/slideLayout" Target="../slideLayouts/slideLayout95.xml"/><Relationship Id="rId5" Type="http://schemas.openxmlformats.org/officeDocument/2006/relationships/slideLayout" Target="../slideLayouts/slideLayout89.xml"/><Relationship Id="rId10" Type="http://schemas.openxmlformats.org/officeDocument/2006/relationships/slideLayout" Target="../slideLayouts/slideLayout94.xml"/><Relationship Id="rId4" Type="http://schemas.openxmlformats.org/officeDocument/2006/relationships/slideLayout" Target="../slideLayouts/slideLayout88.xml"/><Relationship Id="rId9" Type="http://schemas.openxmlformats.org/officeDocument/2006/relationships/slideLayout" Target="../slideLayouts/slideLayout9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theme" Target="../theme/theme9.xml"/><Relationship Id="rId3" Type="http://schemas.openxmlformats.org/officeDocument/2006/relationships/slideLayout" Target="../slideLayouts/slideLayout99.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5" Type="http://schemas.openxmlformats.org/officeDocument/2006/relationships/slideLayout" Target="../slideLayouts/slideLayout101.xml"/><Relationship Id="rId15" Type="http://schemas.openxmlformats.org/officeDocument/2006/relationships/slideLayout" Target="../slideLayouts/slideLayout111.xml"/><Relationship Id="rId10" Type="http://schemas.openxmlformats.org/officeDocument/2006/relationships/slideLayout" Target="../slideLayouts/slideLayout106.xml"/><Relationship Id="rId19" Type="http://schemas.openxmlformats.org/officeDocument/2006/relationships/image" Target="../media/image1.png"/><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31EB7B0-9F07-4221-909B-3DE6DD952AC0}"/>
              </a:ext>
            </a:extLst>
          </p:cNvPr>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9A9AF6AA-6BC4-46FF-AB99-846242F7D5A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E6B81E8-D613-4A43-BDA9-2B4944FB02FA}"/>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4545771-3B54-4211-A8F5-7FD3FF4276CD}" type="datetimeFigureOut">
              <a:rPr lang="en-US" smtClean="0"/>
              <a:pPr/>
              <a:t>5/17/2022</a:t>
            </a:fld>
            <a:endParaRPr lang="en-US"/>
          </a:p>
        </p:txBody>
      </p:sp>
      <p:sp>
        <p:nvSpPr>
          <p:cNvPr id="5" name="Footer Placeholder 4">
            <a:extLst>
              <a:ext uri="{FF2B5EF4-FFF2-40B4-BE49-F238E27FC236}">
                <a16:creationId xmlns="" xmlns:a16="http://schemas.microsoft.com/office/drawing/2014/main" id="{E79B7ADC-F9D4-435F-8068-C600EB117CFA}"/>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 xmlns:a16="http://schemas.microsoft.com/office/drawing/2014/main" id="{22C7C0B2-D3F1-45FE-9C51-306A12818E57}"/>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B3FAF89-9C28-4C56-B79E-A18D5035916A}" type="slidenum">
              <a:rPr lang="en-US" smtClean="0"/>
              <a:pPr/>
              <a:t>‹#›</a:t>
            </a:fld>
            <a:endParaRPr lang="en-US"/>
          </a:p>
        </p:txBody>
      </p:sp>
    </p:spTree>
    <p:extLst>
      <p:ext uri="{BB962C8B-B14F-4D97-AF65-F5344CB8AC3E}">
        <p14:creationId xmlns:p14="http://schemas.microsoft.com/office/powerpoint/2010/main" val="2223865987"/>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02AD42F-41A9-4E75-BD19-9EC3D1C3E34F}" type="datetimeFigureOut">
              <a:rPr lang="en-US" smtClean="0">
                <a:solidFill>
                  <a:prstClr val="black">
                    <a:tint val="75000"/>
                  </a:prstClr>
                </a:solidFill>
              </a:rPr>
              <a:pPr defTabSz="914400"/>
              <a:t>5/17/2022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139B9FE-C569-45A5-92E9-5D8C5E6B7338}"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079147111"/>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 id="2147484098"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02AD42F-41A9-4E75-BD19-9EC3D1C3E34F}" type="datetimeFigureOut">
              <a:rPr lang="en-US" smtClean="0">
                <a:solidFill>
                  <a:prstClr val="black">
                    <a:tint val="75000"/>
                  </a:prstClr>
                </a:solidFill>
              </a:rPr>
              <a:pPr defTabSz="914400"/>
              <a:t>5/17/2022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139B9FE-C569-45A5-92E9-5D8C5E6B7338}"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99790662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 id="2147484111" r:id="rId12"/>
    <p:sldLayoutId id="214748411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itchFamily="34" charset="0"/>
              </a:defRPr>
            </a:lvl1pPr>
          </a:lstStyle>
          <a:p>
            <a:pPr defTabSz="914400" fontAlgn="base">
              <a:spcBef>
                <a:spcPct val="0"/>
              </a:spcBef>
              <a:spcAft>
                <a:spcPct val="0"/>
              </a:spcAft>
              <a:defRPr/>
            </a:pPr>
            <a:fld id="{7128675F-3EE2-428B-9445-8148A7619ACE}" type="slidenum">
              <a:rPr lang="en-US" altLang="en-US">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3410388887"/>
      </p:ext>
    </p:extLst>
  </p:cSld>
  <p:clrMap bg1="lt1" tx1="dk1" bg2="lt2" tx2="dk2" accent1="accent1" accent2="accent2" accent3="accent3" accent4="accent4" accent5="accent5" accent6="accent6" hlink="hlink" folHlink="folHlink"/>
  <p:sldLayoutIdLst>
    <p:sldLayoutId id="2147484128" r:id="rId1"/>
    <p:sldLayoutId id="2147484129" r:id="rId2"/>
    <p:sldLayoutId id="2147484130" r:id="rId3"/>
    <p:sldLayoutId id="2147484131" r:id="rId4"/>
    <p:sldLayoutId id="2147484132" r:id="rId5"/>
    <p:sldLayoutId id="2147484133" r:id="rId6"/>
    <p:sldLayoutId id="2147484134" r:id="rId7"/>
    <p:sldLayoutId id="2147484135" r:id="rId8"/>
    <p:sldLayoutId id="2147484136" r:id="rId9"/>
    <p:sldLayoutId id="2147484137" r:id="rId10"/>
    <p:sldLayoutId id="2147484138" r:id="rId11"/>
    <p:sldLayoutId id="2147484139" r:id="rId12"/>
  </p:sldLayoutIdLst>
  <p:transition spd="med">
    <p:wheel/>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itchFamily="34" charset="0"/>
              </a:defRPr>
            </a:lvl1pPr>
          </a:lstStyle>
          <a:p>
            <a:pPr defTabSz="914400" fontAlgn="base">
              <a:spcBef>
                <a:spcPct val="0"/>
              </a:spcBef>
              <a:spcAft>
                <a:spcPct val="0"/>
              </a:spcAft>
              <a:defRPr/>
            </a:pPr>
            <a:fld id="{7128675F-3EE2-428B-9445-8148A7619ACE}" type="slidenum">
              <a:rPr lang="en-US" altLang="en-US">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2051125653"/>
      </p:ext>
    </p:extLst>
  </p:cSld>
  <p:clrMap bg1="lt1" tx1="dk1" bg2="lt2" tx2="dk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 id="2147484178" r:id="rId12"/>
  </p:sldLayoutIdLst>
  <p:transition spd="med">
    <p:wheel/>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31EB7B0-9F07-4221-909B-3DE6DD952AC0}"/>
              </a:ext>
            </a:extLst>
          </p:cNvPr>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9A9AF6AA-6BC4-46FF-AB99-846242F7D5A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E6B81E8-D613-4A43-BDA9-2B4944FB02FA}"/>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4545771-3B54-4211-A8F5-7FD3FF4276CD}" type="datetimeFigureOut">
              <a:rPr lang="en-US" smtClean="0">
                <a:solidFill>
                  <a:prstClr val="black">
                    <a:tint val="75000"/>
                  </a:prstClr>
                </a:solidFill>
              </a:rPr>
              <a:pPr/>
              <a:t>5/17/2022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79B7ADC-F9D4-435F-8068-C600EB117CFA}"/>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2C7C0B2-D3F1-45FE-9C51-306A12818E57}"/>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6251526"/>
      </p:ext>
    </p:extLst>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 id="2147484191" r:id="rId12"/>
  </p:sldLayoutIdLst>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28650" y="273844"/>
            <a:ext cx="7886700" cy="994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628650" y="1369219"/>
            <a:ext cx="7886700" cy="32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latin typeface="Arial" panose="020B0604020202020204" pitchFamily="34" charset="0"/>
              </a:defRPr>
            </a:lvl1pPr>
          </a:lstStyle>
          <a:p>
            <a:pPr defTabSz="914400" eaLnBrk="0" fontAlgn="base" hangingPunct="0">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latin typeface="Arial" panose="020B0604020202020204" pitchFamily="34" charset="0"/>
              </a:defRPr>
            </a:lvl1pPr>
          </a:lstStyle>
          <a:p>
            <a:pPr defTabSz="914400" eaLnBrk="0" fontAlgn="base" hangingPunct="0">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wrap="square" lIns="91440" tIns="45720" rIns="91440" bIns="45720" numCol="1" anchor="ctr" anchorCtr="0" compatLnSpc="1">
            <a:prstTxWarp prst="textNoShape">
              <a:avLst/>
            </a:prstTxWarp>
          </a:bodyPr>
          <a:lstStyle>
            <a:lvl1pPr algn="r">
              <a:defRPr sz="900">
                <a:solidFill>
                  <a:srgbClr val="898989"/>
                </a:solidFill>
              </a:defRPr>
            </a:lvl1pPr>
          </a:lstStyle>
          <a:p>
            <a:pPr defTabSz="914400" eaLnBrk="0" fontAlgn="base" hangingPunct="0">
              <a:spcBef>
                <a:spcPct val="0"/>
              </a:spcBef>
              <a:spcAft>
                <a:spcPct val="0"/>
              </a:spcAft>
            </a:pPr>
            <a:fld id="{948C2B2C-A9B6-48C2-AE0A-AE0E16B89A15}" type="slidenum">
              <a:rPr lang="en-US" smtClean="0">
                <a:latin typeface="Arial" charset="0"/>
              </a:rPr>
              <a:pPr defTabSz="914400" eaLnBrk="0" fontAlgn="base" hangingPunct="0">
                <a:spcBef>
                  <a:spcPct val="0"/>
                </a:spcBef>
                <a:spcAft>
                  <a:spcPct val="0"/>
                </a:spcAft>
              </a:pPr>
              <a:t>‹#›</a:t>
            </a:fld>
            <a:endParaRPr lang="en-US" smtClean="0">
              <a:latin typeface="Arial" charset="0"/>
            </a:endParaRPr>
          </a:p>
        </p:txBody>
      </p:sp>
    </p:spTree>
    <p:extLst>
      <p:ext uri="{BB962C8B-B14F-4D97-AF65-F5344CB8AC3E}">
        <p14:creationId xmlns:p14="http://schemas.microsoft.com/office/powerpoint/2010/main" val="633414891"/>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spd="med">
    <p:wheel spokes="8"/>
  </p:transition>
  <p:timing>
    <p:tnLst>
      <p:par>
        <p:cTn id="1" dur="indefinite" restart="never" nodeType="tmRoot"/>
      </p:par>
    </p:tnLst>
  </p:timing>
  <p:txStyles>
    <p:titleStyle>
      <a:lvl1pPr algn="l" defTabSz="685800"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2pPr>
      <a:lvl3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3pPr>
      <a:lvl4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4pPr>
      <a:lvl5pPr algn="l" defTabSz="685800" rtl="0" eaLnBrk="0" fontAlgn="base" hangingPunct="0">
        <a:lnSpc>
          <a:spcPct val="90000"/>
        </a:lnSpc>
        <a:spcBef>
          <a:spcPct val="0"/>
        </a:spcBef>
        <a:spcAft>
          <a:spcPct val="0"/>
        </a:spcAft>
        <a:defRPr sz="3300">
          <a:solidFill>
            <a:schemeClr val="tx1"/>
          </a:solidFill>
          <a:latin typeface="Calibri Light" panose="020F0302020204030204" pitchFamily="34" charset="0"/>
        </a:defRPr>
      </a:lvl5pPr>
      <a:lvl6pPr marL="457200" algn="l" defTabSz="685800" rtl="0" fontAlgn="base">
        <a:lnSpc>
          <a:spcPct val="90000"/>
        </a:lnSpc>
        <a:spcBef>
          <a:spcPct val="0"/>
        </a:spcBef>
        <a:spcAft>
          <a:spcPct val="0"/>
        </a:spcAft>
        <a:defRPr sz="3300">
          <a:solidFill>
            <a:schemeClr val="tx1"/>
          </a:solidFill>
          <a:latin typeface="Calibri Light" panose="020F0302020204030204" pitchFamily="34" charset="0"/>
        </a:defRPr>
      </a:lvl6pPr>
      <a:lvl7pPr marL="914400" algn="l" defTabSz="685800" rtl="0" fontAlgn="base">
        <a:lnSpc>
          <a:spcPct val="90000"/>
        </a:lnSpc>
        <a:spcBef>
          <a:spcPct val="0"/>
        </a:spcBef>
        <a:spcAft>
          <a:spcPct val="0"/>
        </a:spcAft>
        <a:defRPr sz="3300">
          <a:solidFill>
            <a:schemeClr val="tx1"/>
          </a:solidFill>
          <a:latin typeface="Calibri Light" panose="020F0302020204030204" pitchFamily="34" charset="0"/>
        </a:defRPr>
      </a:lvl7pPr>
      <a:lvl8pPr marL="1371600" algn="l" defTabSz="685800" rtl="0" fontAlgn="base">
        <a:lnSpc>
          <a:spcPct val="90000"/>
        </a:lnSpc>
        <a:spcBef>
          <a:spcPct val="0"/>
        </a:spcBef>
        <a:spcAft>
          <a:spcPct val="0"/>
        </a:spcAft>
        <a:defRPr sz="3300">
          <a:solidFill>
            <a:schemeClr val="tx1"/>
          </a:solidFill>
          <a:latin typeface="Calibri Light" panose="020F0302020204030204" pitchFamily="34" charset="0"/>
        </a:defRPr>
      </a:lvl8pPr>
      <a:lvl9pPr marL="1828800" algn="l" defTabSz="685800" rtl="0" fontAlgn="base">
        <a:lnSpc>
          <a:spcPct val="90000"/>
        </a:lnSpc>
        <a:spcBef>
          <a:spcPct val="0"/>
        </a:spcBef>
        <a:spcAft>
          <a:spcPct val="0"/>
        </a:spcAft>
        <a:defRPr sz="3300">
          <a:solidFill>
            <a:schemeClr val="tx1"/>
          </a:solidFill>
          <a:latin typeface="Calibri Light" panose="020F0302020204030204" pitchFamily="34" charset="0"/>
        </a:defRPr>
      </a:lvl9pPr>
    </p:titleStyle>
    <p:bodyStyle>
      <a:lvl1pPr marL="171450" indent="-171450" algn="l" defTabSz="685800" rtl="0" eaLnBrk="0" fontAlgn="base" hangingPunct="0">
        <a:lnSpc>
          <a:spcPct val="90000"/>
        </a:lnSpc>
        <a:spcBef>
          <a:spcPts val="750"/>
        </a:spcBef>
        <a:spcAft>
          <a:spcPct val="0"/>
        </a:spcAft>
        <a:buFont typeface="Arial" charset="0"/>
        <a:buChar char="•"/>
        <a:defRPr sz="2100" kern="1200">
          <a:solidFill>
            <a:schemeClr val="tx1"/>
          </a:solidFill>
          <a:latin typeface="+mn-lt"/>
          <a:ea typeface="+mn-ea"/>
          <a:cs typeface="+mn-cs"/>
        </a:defRPr>
      </a:lvl1pPr>
      <a:lvl2pPr marL="514350" indent="-171450" algn="l" defTabSz="685800" rtl="0" eaLnBrk="0" fontAlgn="base" hangingPunct="0">
        <a:lnSpc>
          <a:spcPct val="90000"/>
        </a:lnSpc>
        <a:spcBef>
          <a:spcPts val="375"/>
        </a:spcBef>
        <a:spcAft>
          <a:spcPct val="0"/>
        </a:spcAft>
        <a:buFont typeface="Arial" charset="0"/>
        <a:buChar char="•"/>
        <a:defRPr kern="1200">
          <a:solidFill>
            <a:schemeClr val="tx1"/>
          </a:solidFill>
          <a:latin typeface="+mn-lt"/>
          <a:ea typeface="+mn-ea"/>
          <a:cs typeface="+mn-cs"/>
        </a:defRPr>
      </a:lvl2pPr>
      <a:lvl3pPr marL="857250" indent="-171450" algn="l" defTabSz="685800" rtl="0" eaLnBrk="0" fontAlgn="base" hangingPunct="0">
        <a:lnSpc>
          <a:spcPct val="90000"/>
        </a:lnSpc>
        <a:spcBef>
          <a:spcPts val="375"/>
        </a:spcBef>
        <a:spcAft>
          <a:spcPct val="0"/>
        </a:spcAft>
        <a:buFont typeface="Arial" charset="0"/>
        <a:buChar char="•"/>
        <a:defRPr sz="1500" kern="1200">
          <a:solidFill>
            <a:schemeClr val="tx1"/>
          </a:solidFill>
          <a:latin typeface="+mn-lt"/>
          <a:ea typeface="+mn-ea"/>
          <a:cs typeface="+mn-cs"/>
        </a:defRPr>
      </a:lvl3pPr>
      <a:lvl4pPr marL="12001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4pPr>
      <a:lvl5pPr marL="1543050" indent="-171450" algn="l" defTabSz="685800" rtl="0" eaLnBrk="0" fontAlgn="base" hangingPunct="0">
        <a:lnSpc>
          <a:spcPct val="90000"/>
        </a:lnSpc>
        <a:spcBef>
          <a:spcPts val="375"/>
        </a:spcBef>
        <a:spcAft>
          <a:spcPct val="0"/>
        </a:spcAft>
        <a:buFont typeface="Arial" charset="0"/>
        <a:buChar char="•"/>
        <a:defRPr sz="13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itchFamily="34" charset="0"/>
              </a:defRPr>
            </a:lvl1pPr>
          </a:lstStyle>
          <a:p>
            <a:pPr defTabSz="914400" fontAlgn="base">
              <a:spcBef>
                <a:spcPct val="0"/>
              </a:spcBef>
              <a:spcAft>
                <a:spcPct val="0"/>
              </a:spcAft>
              <a:defRPr/>
            </a:pPr>
            <a:fld id="{7128675F-3EE2-428B-9445-8148A7619ACE}" type="slidenum">
              <a:rPr lang="en-US" altLang="en-US">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916698771"/>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Lst>
  <p:transition spd="med">
    <p:wheel/>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itchFamily="34" charset="0"/>
              </a:defRPr>
            </a:lvl1pPr>
          </a:lstStyle>
          <a:p>
            <a:pPr defTabSz="914400" fontAlgn="base">
              <a:spcBef>
                <a:spcPct val="0"/>
              </a:spcBef>
              <a:spcAft>
                <a:spcPct val="0"/>
              </a:spcAft>
              <a:defRPr/>
            </a:pPr>
            <a:fld id="{7128675F-3EE2-428B-9445-8148A7619ACE}" type="slidenum">
              <a:rPr lang="en-US" altLang="en-US">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1323215848"/>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 id="2147483900" r:id="rId12"/>
  </p:sldLayoutIdLst>
  <p:transition spd="med">
    <p:wheel/>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02AD42F-41A9-4E75-BD19-9EC3D1C3E34F}" type="datetimeFigureOut">
              <a:rPr lang="en-US" smtClean="0">
                <a:solidFill>
                  <a:prstClr val="black">
                    <a:tint val="75000"/>
                  </a:prstClr>
                </a:solidFill>
              </a:rPr>
              <a:pPr defTabSz="914400"/>
              <a:t>5/17/2022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139B9FE-C569-45A5-92E9-5D8C5E6B7338}"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492838622"/>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02AD42F-41A9-4E75-BD19-9EC3D1C3E34F}" type="datetimeFigureOut">
              <a:rPr lang="en-US" smtClean="0">
                <a:solidFill>
                  <a:prstClr val="black">
                    <a:tint val="75000"/>
                  </a:prstClr>
                </a:solidFill>
              </a:rPr>
              <a:pPr defTabSz="914400"/>
              <a:t>5/17/2022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B139B9FE-C569-45A5-92E9-5D8C5E6B7338}"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984632079"/>
      </p:ext>
    </p:extLst>
  </p:cSld>
  <p:clrMap bg1="lt1" tx1="dk1" bg2="lt2" tx2="dk2" accent1="accent1" accent2="accent2" accent3="accent3" accent4="accent4" accent5="accent5" accent6="accent6" hlink="hlink" folHlink="folHlink"/>
  <p:sldLayoutIdLst>
    <p:sldLayoutId id="2147483916" r:id="rId1"/>
    <p:sldLayoutId id="2147483917" r:id="rId2"/>
    <p:sldLayoutId id="2147483918" r:id="rId3"/>
    <p:sldLayoutId id="2147483919" r:id="rId4"/>
    <p:sldLayoutId id="2147483920" r:id="rId5"/>
    <p:sldLayoutId id="2147483921" r:id="rId6"/>
    <p:sldLayoutId id="2147483922" r:id="rId7"/>
    <p:sldLayoutId id="2147483923" r:id="rId8"/>
    <p:sldLayoutId id="2147483924" r:id="rId9"/>
    <p:sldLayoutId id="2147483925" r:id="rId10"/>
    <p:sldLayoutId id="2147483926" r:id="rId11"/>
    <p:sldLayoutId id="2147483927" r:id="rId12"/>
    <p:sldLayoutId id="2147483928"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31EB7B0-9F07-4221-909B-3DE6DD952AC0}"/>
              </a:ext>
            </a:extLst>
          </p:cNvPr>
          <p:cNvSpPr>
            <a:spLocks noGrp="1"/>
          </p:cNvSpPr>
          <p:nvPr>
            <p:ph type="title"/>
          </p:nvPr>
        </p:nvSpPr>
        <p:spPr>
          <a:xfrm>
            <a:off x="628650" y="273845"/>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 xmlns:a16="http://schemas.microsoft.com/office/drawing/2014/main" id="{9A9AF6AA-6BC4-46FF-AB99-846242F7D5A3}"/>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E6B81E8-D613-4A43-BDA9-2B4944FB02FA}"/>
              </a:ext>
            </a:extLst>
          </p:cNvPr>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84545771-3B54-4211-A8F5-7FD3FF4276CD}" type="datetimeFigureOut">
              <a:rPr lang="en-US" smtClean="0">
                <a:solidFill>
                  <a:prstClr val="black">
                    <a:tint val="75000"/>
                  </a:prstClr>
                </a:solidFill>
              </a:rPr>
              <a:pPr/>
              <a:t>5/17/2022</a:t>
            </a:fld>
            <a:endParaRPr lang="en-US">
              <a:solidFill>
                <a:prstClr val="black">
                  <a:tint val="75000"/>
                </a:prstClr>
              </a:solidFill>
            </a:endParaRPr>
          </a:p>
        </p:txBody>
      </p:sp>
      <p:sp>
        <p:nvSpPr>
          <p:cNvPr id="5" name="Footer Placeholder 4">
            <a:extLst>
              <a:ext uri="{FF2B5EF4-FFF2-40B4-BE49-F238E27FC236}">
                <a16:creationId xmlns="" xmlns:a16="http://schemas.microsoft.com/office/drawing/2014/main" id="{E79B7ADC-F9D4-435F-8068-C600EB117CFA}"/>
              </a:ext>
            </a:extLst>
          </p:cNvPr>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 xmlns:a16="http://schemas.microsoft.com/office/drawing/2014/main" id="{22C7C0B2-D3F1-45FE-9C51-306A12818E57}"/>
              </a:ext>
            </a:extLst>
          </p:cNvPr>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B3FAF89-9C28-4C56-B79E-A18D5035916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6162639"/>
      </p:ext>
    </p:extLst>
  </p:cSld>
  <p:clrMap bg1="lt1" tx1="dk1" bg2="lt2" tx2="dk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Lst>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5979"/>
            <a:ext cx="82296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200151"/>
            <a:ext cx="8229600" cy="3394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4683919"/>
            <a:ext cx="2895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4683919"/>
            <a:ext cx="2133600" cy="3571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Arial" pitchFamily="34" charset="0"/>
              </a:defRPr>
            </a:lvl1pPr>
          </a:lstStyle>
          <a:p>
            <a:pPr defTabSz="914400" fontAlgn="base">
              <a:spcBef>
                <a:spcPct val="0"/>
              </a:spcBef>
              <a:spcAft>
                <a:spcPct val="0"/>
              </a:spcAft>
              <a:defRPr/>
            </a:pPr>
            <a:fld id="{7128675F-3EE2-428B-9445-8148A7619ACE}" type="slidenum">
              <a:rPr lang="en-US" altLang="en-US">
                <a:solidFill>
                  <a:srgbClr val="000000"/>
                </a:solidFill>
              </a:rPr>
              <a:pPr defTabSz="914400" fontAlgn="base">
                <a:spcBef>
                  <a:spcPct val="0"/>
                </a:spcBef>
                <a:spcAft>
                  <a:spcPct val="0"/>
                </a:spcAft>
                <a:defRPr/>
              </a:pPr>
              <a:t>‹#›</a:t>
            </a:fld>
            <a:endParaRPr lang="en-US" altLang="en-US">
              <a:solidFill>
                <a:srgbClr val="000000"/>
              </a:solidFill>
            </a:endParaRPr>
          </a:p>
        </p:txBody>
      </p:sp>
    </p:spTree>
    <p:extLst>
      <p:ext uri="{BB962C8B-B14F-4D97-AF65-F5344CB8AC3E}">
        <p14:creationId xmlns:p14="http://schemas.microsoft.com/office/powerpoint/2010/main" val="4026119243"/>
      </p:ext>
    </p:extLst>
  </p:cSld>
  <p:clrMap bg1="lt1" tx1="dk1" bg2="lt2" tx2="dk2" accent1="accent1" accent2="accent2" accent3="accent3" accent4="accent4" accent5="accent5" accent6="accent6" hlink="hlink" folHlink="folHlink"/>
  <p:sldLayoutIdLst>
    <p:sldLayoutId id="2147484041" r:id="rId1"/>
    <p:sldLayoutId id="2147484042" r:id="rId2"/>
    <p:sldLayoutId id="2147484043" r:id="rId3"/>
    <p:sldLayoutId id="2147484044" r:id="rId4"/>
    <p:sldLayoutId id="2147484045" r:id="rId5"/>
    <p:sldLayoutId id="2147484046" r:id="rId6"/>
    <p:sldLayoutId id="2147484047" r:id="rId7"/>
    <p:sldLayoutId id="2147484048" r:id="rId8"/>
    <p:sldLayoutId id="2147484049" r:id="rId9"/>
    <p:sldLayoutId id="2147484050" r:id="rId10"/>
    <p:sldLayoutId id="2147484051" r:id="rId11"/>
    <p:sldLayoutId id="2147484052" r:id="rId12"/>
  </p:sldLayoutIdLst>
  <p:transition spd="med">
    <p:wheel/>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1027" name="Picture 3" descr="C:\Users\James\Desktop\msft\Berlin\build Assets\hashOverlaySD-FullResolve.png"/>
          <p:cNvPicPr>
            <a:picLocks noChangeAspect="1" noChangeArrowheads="1"/>
          </p:cNvPicPr>
          <p:nvPr/>
        </p:nvPicPr>
        <p:blipFill>
          <a:blip r:embed="rId19">
            <a:alphaModFix amt="10000"/>
            <a:extLst>
              <a:ext uri="{28A0092B-C50C-407E-A947-70E740481C1C}">
                <a14:useLocalDpi xmlns:a14="http://schemas.microsoft.com/office/drawing/2010/main" val="0"/>
              </a:ext>
            </a:extLst>
          </a:blip>
          <a:srcRect/>
          <a:stretch>
            <a:fillRect/>
          </a:stretch>
        </p:blipFill>
        <p:spPr bwMode="auto">
          <a:xfrm>
            <a:off x="0" y="1"/>
            <a:ext cx="9144000" cy="5143500"/>
          </a:xfrm>
          <a:prstGeom prst="rect">
            <a:avLst/>
          </a:prstGeom>
          <a:extLst>
            <a:ext uri="{909E8E84-426E-40DD-AFC4-6F175D3DCCD1}">
              <a14:hiddenFill xmlns:a14="http://schemas.microsoft.com/office/drawing/2010/main">
                <a:solidFill>
                  <a:srgbClr val="FFFFFF"/>
                </a:solidFill>
              </a14:hiddenFill>
            </a:ext>
          </a:extLst>
        </p:spPr>
      </p:pic>
      <p:sp>
        <p:nvSpPr>
          <p:cNvPr id="2" name="Title Placeholder 1"/>
          <p:cNvSpPr>
            <a:spLocks noGrp="1"/>
          </p:cNvSpPr>
          <p:nvPr>
            <p:ph type="title"/>
          </p:nvPr>
        </p:nvSpPr>
        <p:spPr>
          <a:xfrm>
            <a:off x="531639" y="564921"/>
            <a:ext cx="6896534" cy="81070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33401" y="1752655"/>
            <a:ext cx="6887389" cy="269948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367881" y="4452141"/>
            <a:ext cx="2057400" cy="273844"/>
          </a:xfrm>
          <a:prstGeom prst="rect">
            <a:avLst/>
          </a:prstGeom>
        </p:spPr>
        <p:txBody>
          <a:bodyPr vert="horz" lIns="91440" tIns="45720" rIns="91440" bIns="45720" rtlCol="0" anchor="ctr"/>
          <a:lstStyle>
            <a:lvl1pPr algn="r">
              <a:defRPr sz="1050">
                <a:solidFill>
                  <a:schemeClr val="tx1">
                    <a:tint val="75000"/>
                  </a:schemeClr>
                </a:solidFill>
              </a:defRPr>
            </a:lvl1pPr>
          </a:lstStyle>
          <a:p>
            <a:fld id="{84545771-3B54-4211-A8F5-7FD3FF4276CD}" type="datetimeFigureOut">
              <a:rPr lang="en-US" smtClean="0">
                <a:solidFill>
                  <a:prstClr val="white">
                    <a:tint val="75000"/>
                  </a:prstClr>
                </a:solidFill>
              </a:rPr>
              <a:pPr/>
              <a:t>5/17/2022</a:t>
            </a:fld>
            <a:endParaRPr lang="en-US">
              <a:solidFill>
                <a:prstClr val="white">
                  <a:tint val="75000"/>
                </a:prstClr>
              </a:solidFill>
            </a:endParaRPr>
          </a:p>
        </p:txBody>
      </p:sp>
      <p:sp>
        <p:nvSpPr>
          <p:cNvPr id="5" name="Footer Placeholder 4"/>
          <p:cNvSpPr>
            <a:spLocks noGrp="1"/>
          </p:cNvSpPr>
          <p:nvPr>
            <p:ph type="ftr" sz="quarter" idx="3"/>
          </p:nvPr>
        </p:nvSpPr>
        <p:spPr>
          <a:xfrm>
            <a:off x="533401" y="4452142"/>
            <a:ext cx="4834673" cy="273844"/>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solidFill>
                <a:prstClr val="white">
                  <a:tint val="75000"/>
                </a:prstClr>
              </a:solidFill>
            </a:endParaRPr>
          </a:p>
        </p:txBody>
      </p:sp>
      <p:sp>
        <p:nvSpPr>
          <p:cNvPr id="6" name="Slide Number Placeholder 5"/>
          <p:cNvSpPr>
            <a:spLocks noGrp="1"/>
          </p:cNvSpPr>
          <p:nvPr>
            <p:ph type="sldNum" sz="quarter" idx="4"/>
          </p:nvPr>
        </p:nvSpPr>
        <p:spPr>
          <a:xfrm>
            <a:off x="7848600" y="564921"/>
            <a:ext cx="1157674" cy="818092"/>
          </a:xfrm>
          <a:prstGeom prst="rect">
            <a:avLst/>
          </a:prstGeom>
        </p:spPr>
        <p:txBody>
          <a:bodyPr vert="horz" lIns="91440" tIns="45720" rIns="91440" bIns="45720" rtlCol="0" anchor="ctr"/>
          <a:lstStyle>
            <a:lvl1pPr algn="l">
              <a:defRPr sz="3600">
                <a:solidFill>
                  <a:schemeClr val="tx1">
                    <a:tint val="75000"/>
                  </a:schemeClr>
                </a:solidFill>
              </a:defRPr>
            </a:lvl1pPr>
          </a:lstStyle>
          <a:p>
            <a:fld id="{9B3FAF89-9C28-4C56-B79E-A18D5035916A}" type="slidenum">
              <a:rPr lang="en-US" smtClean="0">
                <a:solidFill>
                  <a:prstClr val="white">
                    <a:tint val="75000"/>
                  </a:prstClr>
                </a:solidFill>
              </a:rPr>
              <a:pPr/>
              <a:t>‹#›</a:t>
            </a:fld>
            <a:endParaRPr lang="en-US">
              <a:solidFill>
                <a:prstClr val="white">
                  <a:tint val="75000"/>
                </a:prstClr>
              </a:solidFill>
            </a:endParaRPr>
          </a:p>
        </p:txBody>
      </p:sp>
    </p:spTree>
    <p:extLst>
      <p:ext uri="{BB962C8B-B14F-4D97-AF65-F5344CB8AC3E}">
        <p14:creationId xmlns:p14="http://schemas.microsoft.com/office/powerpoint/2010/main" val="3460979553"/>
      </p:ext>
    </p:extLst>
  </p:cSld>
  <p:clrMap bg1="dk1" tx1="lt1" bg2="dk2" tx2="lt2" accent1="accent1" accent2="accent2" accent3="accent3" accent4="accent4" accent5="accent5" accent6="accent6" hlink="hlink" folHlink="folHlink"/>
  <p:sldLayoutIdLst>
    <p:sldLayoutId id="2147484054" r:id="rId1"/>
    <p:sldLayoutId id="2147484055" r:id="rId2"/>
    <p:sldLayoutId id="2147484056" r:id="rId3"/>
    <p:sldLayoutId id="2147484057" r:id="rId4"/>
    <p:sldLayoutId id="2147484058" r:id="rId5"/>
    <p:sldLayoutId id="2147484059" r:id="rId6"/>
    <p:sldLayoutId id="2147484060" r:id="rId7"/>
    <p:sldLayoutId id="2147484061" r:id="rId8"/>
    <p:sldLayoutId id="2147484062" r:id="rId9"/>
    <p:sldLayoutId id="2147484063" r:id="rId10"/>
    <p:sldLayoutId id="2147484064" r:id="rId11"/>
    <p:sldLayoutId id="2147484065" r:id="rId12"/>
    <p:sldLayoutId id="2147484066" r:id="rId13"/>
    <p:sldLayoutId id="2147484067" r:id="rId14"/>
    <p:sldLayoutId id="2147484068" r:id="rId15"/>
    <p:sldLayoutId id="2147484069" r:id="rId16"/>
    <p:sldLayoutId id="2147484070" r:id="rId17"/>
  </p:sldLayoutIdLst>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wmf"/><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audio" Target="../media/audio1.wav"/><Relationship Id="rId1" Type="http://schemas.openxmlformats.org/officeDocument/2006/relationships/slideLayout" Target="../slideLayouts/slideLayout79.xm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audio" Target="../media/audio1.wav"/><Relationship Id="rId1" Type="http://schemas.openxmlformats.org/officeDocument/2006/relationships/slideLayout" Target="../slideLayouts/slideLayout79.xml"/><Relationship Id="rId5" Type="http://schemas.openxmlformats.org/officeDocument/2006/relationships/audio" Target="../media/audio10.wav"/><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86.xml"/></Relationships>
</file>

<file path=ppt/slides/_rels/slide1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3.jpeg"/><Relationship Id="rId1" Type="http://schemas.openxmlformats.org/officeDocument/2006/relationships/slideLayout" Target="../slideLayouts/slideLayout86.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audio" Target="../media/audio1.wav"/><Relationship Id="rId1" Type="http://schemas.openxmlformats.org/officeDocument/2006/relationships/slideLayout" Target="../slideLayouts/slideLayout10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xml"/><Relationship Id="rId1" Type="http://schemas.openxmlformats.org/officeDocument/2006/relationships/slideLayout" Target="../slideLayouts/slideLayout86.xml"/><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2.jpeg"/></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2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20.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33.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6.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audio" Target="../media/audio1.wav"/><Relationship Id="rId1" Type="http://schemas.openxmlformats.org/officeDocument/2006/relationships/slideLayout" Target="../slideLayouts/slideLayout170.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5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3.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66.xm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WordArt 20"/>
          <p:cNvSpPr>
            <a:spLocks noChangeArrowheads="1" noChangeShapeType="1" noTextEdit="1"/>
          </p:cNvSpPr>
          <p:nvPr/>
        </p:nvSpPr>
        <p:spPr bwMode="auto">
          <a:xfrm>
            <a:off x="2286000" y="782069"/>
            <a:ext cx="4114800" cy="579834"/>
          </a:xfrm>
          <a:prstGeom prst="rect">
            <a:avLst/>
          </a:prstGeom>
        </p:spPr>
        <p:txBody>
          <a:bodyPr wrap="none" fromWordArt="1">
            <a:prstTxWarp prst="textPlain">
              <a:avLst>
                <a:gd name="adj" fmla="val 50000"/>
              </a:avLst>
            </a:prstTxWarp>
          </a:bodyPr>
          <a:lstStyle/>
          <a:p>
            <a:r>
              <a:rPr lang="en-US" sz="3600" kern="10" smtClean="0">
                <a:ln w="9525">
                  <a:solidFill>
                    <a:srgbClr val="0000FF"/>
                  </a:solidFill>
                  <a:round/>
                  <a:headEnd/>
                  <a:tailEnd/>
                </a:ln>
                <a:solidFill>
                  <a:srgbClr val="000000"/>
                </a:solidFill>
                <a:latin typeface="Times New Roman" panose="02020603050405020304" pitchFamily="18" charset="0"/>
                <a:cs typeface="Times New Roman" panose="02020603050405020304" pitchFamily="18" charset="0"/>
              </a:rPr>
              <a:t>Địa </a:t>
            </a:r>
            <a:r>
              <a:rPr lang="en-US" sz="3600" kern="10" smtClean="0">
                <a:ln w="9525">
                  <a:solidFill>
                    <a:srgbClr val="0000FF"/>
                  </a:solidFill>
                  <a:round/>
                  <a:headEnd/>
                  <a:tailEnd/>
                </a:ln>
                <a:solidFill>
                  <a:srgbClr val="000000"/>
                </a:solidFill>
                <a:latin typeface="Times New Roman" panose="02020603050405020304" pitchFamily="18" charset="0"/>
                <a:cs typeface="Times New Roman" panose="02020603050405020304" pitchFamily="18" charset="0"/>
              </a:rPr>
              <a:t>Lý 4</a:t>
            </a:r>
            <a:endParaRPr lang="en-US" sz="3600" kern="10" dirty="0">
              <a:ln w="9525">
                <a:solidFill>
                  <a:srgbClr val="0000FF"/>
                </a:solidFill>
                <a:round/>
                <a:headEnd/>
                <a:tailEnd/>
              </a:ln>
              <a:solidFill>
                <a:srgbClr val="000000"/>
              </a:solidFill>
              <a:latin typeface="Times New Roman" panose="02020603050405020304" pitchFamily="18" charset="0"/>
              <a:cs typeface="Times New Roman" panose="02020603050405020304" pitchFamily="18" charset="0"/>
            </a:endParaRPr>
          </a:p>
        </p:txBody>
      </p:sp>
      <p:sp>
        <p:nvSpPr>
          <p:cNvPr id="3076" name="WordArt 21"/>
          <p:cNvSpPr>
            <a:spLocks noChangeArrowheads="1" noChangeShapeType="1" noTextEdit="1"/>
          </p:cNvSpPr>
          <p:nvPr/>
        </p:nvSpPr>
        <p:spPr bwMode="auto">
          <a:xfrm>
            <a:off x="396875" y="2136212"/>
            <a:ext cx="8305800" cy="1248965"/>
          </a:xfrm>
          <a:prstGeom prst="rect">
            <a:avLst/>
          </a:prstGeom>
        </p:spPr>
        <p:txBody>
          <a:bodyPr wrap="none" fromWordArt="1">
            <a:prstTxWarp prst="textPlain">
              <a:avLst>
                <a:gd name="adj" fmla="val 50000"/>
              </a:avLst>
            </a:prstTxWarp>
          </a:bodyPr>
          <a:lstStyle/>
          <a:p>
            <a:pPr algn="ctr"/>
            <a:r>
              <a:rPr lang="en-US" sz="3600" b="1" kern="10" dirty="0"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Dải đồng bằng duyên hải </a:t>
            </a:r>
            <a:r>
              <a:rPr lang="en-US" sz="3600" b="1" kern="10" smtClean="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rPr>
              <a:t>miền Trung</a:t>
            </a:r>
            <a:endParaRPr lang="en-US" sz="3600" b="1" kern="10" dirty="0">
              <a:ln w="9525">
                <a:solidFill>
                  <a:srgbClr val="FF00FF"/>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endParaRPr>
          </a:p>
        </p:txBody>
      </p:sp>
      <p:grpSp>
        <p:nvGrpSpPr>
          <p:cNvPr id="3077" name="Group 5"/>
          <p:cNvGrpSpPr>
            <a:grpSpLocks/>
          </p:cNvGrpSpPr>
          <p:nvPr/>
        </p:nvGrpSpPr>
        <p:grpSpPr bwMode="auto">
          <a:xfrm>
            <a:off x="0" y="0"/>
            <a:ext cx="9144000" cy="5143500"/>
            <a:chOff x="8" y="0"/>
            <a:chExt cx="5760" cy="4320"/>
          </a:xfrm>
        </p:grpSpPr>
        <p:pic>
          <p:nvPicPr>
            <p:cNvPr id="3079" name="Picture 6" descr="GRANS0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31882" flipH="1">
              <a:off x="4848" y="3394"/>
              <a:ext cx="912" cy="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80" name="Picture 7" descr="GRANS02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465066">
              <a:off x="96" y="3394"/>
              <a:ext cx="961" cy="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081" name="Group 8"/>
            <p:cNvGrpSpPr>
              <a:grpSpLocks/>
            </p:cNvGrpSpPr>
            <p:nvPr/>
          </p:nvGrpSpPr>
          <p:grpSpPr bwMode="auto">
            <a:xfrm>
              <a:off x="8" y="0"/>
              <a:ext cx="5760" cy="4320"/>
              <a:chOff x="672" y="0"/>
              <a:chExt cx="5760" cy="4320"/>
            </a:xfrm>
          </p:grpSpPr>
          <p:pic>
            <p:nvPicPr>
              <p:cNvPr id="3082" name="Picture 9" descr="BD2132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 y="4176"/>
                <a:ext cx="5760" cy="144"/>
              </a:xfrm>
              <a:prstGeom prst="rect">
                <a:avLst/>
              </a:prstGeom>
              <a:gradFill rotWithShape="1">
                <a:gsLst>
                  <a:gs pos="0">
                    <a:srgbClr val="FF00FF"/>
                  </a:gs>
                  <a:gs pos="50000">
                    <a:srgbClr val="FFFFFF"/>
                  </a:gs>
                  <a:gs pos="100000">
                    <a:srgbClr val="FF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83" name="Picture 10" descr="BD2132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2" y="0"/>
                <a:ext cx="5760" cy="144"/>
              </a:xfrm>
              <a:prstGeom prst="rect">
                <a:avLst/>
              </a:prstGeom>
              <a:gradFill rotWithShape="1">
                <a:gsLst>
                  <a:gs pos="0">
                    <a:srgbClr val="FF00FF"/>
                  </a:gs>
                  <a:gs pos="50000">
                    <a:srgbClr val="FFFFFF"/>
                  </a:gs>
                  <a:gs pos="100000">
                    <a:srgbClr val="FF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84" name="Picture 11" descr="BD2132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8" y="192"/>
                <a:ext cx="144" cy="3984"/>
              </a:xfrm>
              <a:prstGeom prst="rect">
                <a:avLst/>
              </a:prstGeom>
              <a:gradFill rotWithShape="1">
                <a:gsLst>
                  <a:gs pos="0">
                    <a:srgbClr val="FF00FF"/>
                  </a:gs>
                  <a:gs pos="50000">
                    <a:srgbClr val="FFFFFF"/>
                  </a:gs>
                  <a:gs pos="100000">
                    <a:srgbClr val="FF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3085" name="Picture 12" descr="BD2132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 y="0"/>
                <a:ext cx="153" cy="4224"/>
              </a:xfrm>
              <a:prstGeom prst="rect">
                <a:avLst/>
              </a:prstGeom>
              <a:gradFill rotWithShape="1">
                <a:gsLst>
                  <a:gs pos="0">
                    <a:srgbClr val="FF00FF"/>
                  </a:gs>
                  <a:gs pos="50000">
                    <a:srgbClr val="FFFFFF"/>
                  </a:gs>
                  <a:gs pos="100000">
                    <a:srgbClr val="FF00FF"/>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pic>
        </p:grpSp>
      </p:grpSp>
    </p:spTree>
    <p:extLst>
      <p:ext uri="{BB962C8B-B14F-4D97-AF65-F5344CB8AC3E}">
        <p14:creationId xmlns:p14="http://schemas.microsoft.com/office/powerpoint/2010/main" val="2885653153"/>
      </p:ext>
    </p:extLst>
  </p:cSld>
  <p:clrMapOvr>
    <a:masterClrMapping/>
  </p:clrMapOvr>
  <p:transition>
    <p:cover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descr="01"/>
          <p:cNvPicPr>
            <a:picLocks noChangeAspect="1" noChangeArrowheads="1"/>
          </p:cNvPicPr>
          <p:nvPr/>
        </p:nvPicPr>
        <p:blipFill>
          <a:blip r:embed="rId3"/>
          <a:srcRect/>
          <a:stretch>
            <a:fillRect/>
          </a:stretch>
        </p:blipFill>
        <p:spPr bwMode="auto">
          <a:xfrm>
            <a:off x="0" y="0"/>
            <a:ext cx="4572000" cy="5143500"/>
          </a:xfrm>
          <a:prstGeom prst="rect">
            <a:avLst/>
          </a:prstGeom>
          <a:noFill/>
          <a:ln w="9525">
            <a:noFill/>
            <a:miter lim="800000"/>
            <a:headEnd/>
            <a:tailEnd/>
          </a:ln>
        </p:spPr>
      </p:pic>
      <p:pic>
        <p:nvPicPr>
          <p:cNvPr id="60420" name="Picture 4" descr="DESERT"/>
          <p:cNvPicPr>
            <a:picLocks noChangeAspect="1" noChangeArrowheads="1"/>
          </p:cNvPicPr>
          <p:nvPr/>
        </p:nvPicPr>
        <p:blipFill>
          <a:blip r:embed="rId4"/>
          <a:srcRect/>
          <a:stretch>
            <a:fillRect/>
          </a:stretch>
        </p:blipFill>
        <p:spPr bwMode="auto">
          <a:xfrm>
            <a:off x="4648200" y="0"/>
            <a:ext cx="4495800" cy="5143500"/>
          </a:xfrm>
          <a:prstGeom prst="rect">
            <a:avLst/>
          </a:prstGeom>
          <a:noFill/>
          <a:ln w="9525">
            <a:noFill/>
            <a:miter lim="800000"/>
            <a:headEnd/>
            <a:tailEnd/>
          </a:ln>
        </p:spPr>
      </p:pic>
      <p:sp>
        <p:nvSpPr>
          <p:cNvPr id="5" name="Rectangle 3">
            <a:extLst>
              <a:ext uri="{FF2B5EF4-FFF2-40B4-BE49-F238E27FC236}">
                <a16:creationId xmlns="" xmlns:a16="http://schemas.microsoft.com/office/drawing/2014/main" id="{FB7CA588-B353-4401-9077-F33B3898B3C1}"/>
              </a:ext>
            </a:extLst>
          </p:cNvPr>
          <p:cNvSpPr>
            <a:spLocks noChangeArrowheads="1"/>
          </p:cNvSpPr>
          <p:nvPr/>
        </p:nvSpPr>
        <p:spPr bwMode="auto">
          <a:xfrm>
            <a:off x="2743201" y="4525566"/>
            <a:ext cx="3565525" cy="617934"/>
          </a:xfrm>
          <a:prstGeom prst="rect">
            <a:avLst/>
          </a:prstGeom>
          <a:noFill/>
          <a:ln w="9525" algn="ctr">
            <a:noFill/>
            <a:miter lim="800000"/>
            <a:headEnd/>
            <a:tailEnd/>
          </a:ln>
          <a:effectLst>
            <a:outerShdw dist="56796" dir="1593903" algn="ctr" rotWithShape="0">
              <a:srgbClr val="000066"/>
            </a:outerShdw>
          </a:effectLst>
        </p:spPr>
        <p:txBody>
          <a:bodyPr wrap="none" anchor="ctr"/>
          <a:lstStyle/>
          <a:p>
            <a:pPr algn="ctr">
              <a:defRPr/>
            </a:pPr>
            <a:r>
              <a:rPr lang="en-US" sz="4400" dirty="0">
                <a:solidFill>
                  <a:srgbClr val="FFFF00"/>
                </a:solidFill>
              </a:rPr>
              <a:t>CỒN CÁT</a:t>
            </a:r>
          </a:p>
        </p:txBody>
      </p:sp>
    </p:spTree>
    <p:extLst>
      <p:ext uri="{BB962C8B-B14F-4D97-AF65-F5344CB8AC3E}">
        <p14:creationId xmlns:p14="http://schemas.microsoft.com/office/powerpoint/2010/main" val="283125260"/>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60418"/>
                                        </p:tgtEl>
                                        <p:attrNameLst>
                                          <p:attrName>style.visibility</p:attrName>
                                        </p:attrNameLst>
                                      </p:cBhvr>
                                      <p:to>
                                        <p:strVal val="visible"/>
                                      </p:to>
                                    </p:set>
                                    <p:animEffect transition="in" filter="wheel(4)">
                                      <p:cBhvr>
                                        <p:cTn id="7" dur="2000"/>
                                        <p:tgtEl>
                                          <p:spTgt spid="6041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par>
                                <p:cTn id="8" presetID="8" presetClass="entr" presetSubtype="16" fill="hold" nodeType="withEffect">
                                  <p:stCondLst>
                                    <p:cond delay="0"/>
                                  </p:stCondLst>
                                  <p:childTnLst>
                                    <p:set>
                                      <p:cBhvr>
                                        <p:cTn id="9" dur="1" fill="hold">
                                          <p:stCondLst>
                                            <p:cond delay="0"/>
                                          </p:stCondLst>
                                        </p:cTn>
                                        <p:tgtEl>
                                          <p:spTgt spid="60420"/>
                                        </p:tgtEl>
                                        <p:attrNameLst>
                                          <p:attrName>style.visibility</p:attrName>
                                        </p:attrNameLst>
                                      </p:cBhvr>
                                      <p:to>
                                        <p:strVal val="visible"/>
                                      </p:to>
                                    </p:set>
                                    <p:animEffect transition="in" filter="diamond(in)">
                                      <p:cBhvr>
                                        <p:cTn id="10" dur="2000"/>
                                        <p:tgtEl>
                                          <p:spTgt spid="60420"/>
                                        </p:tgtEl>
                                      </p:cBhvr>
                                    </p:animEffect>
                                  </p:childTnLst>
                                  <p:subTnLst>
                                    <p:audio>
                                      <p:cMediaNode>
                                        <p:cTn display="0" masterRel="sameClick">
                                          <p:stCondLst>
                                            <p:cond evt="begin" delay="0">
                                              <p:tn val="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10" name="Text Box 6"/>
          <p:cNvSpPr txBox="1">
            <a:spLocks noChangeArrowheads="1"/>
          </p:cNvSpPr>
          <p:nvPr/>
        </p:nvSpPr>
        <p:spPr bwMode="auto">
          <a:xfrm>
            <a:off x="352425" y="228600"/>
            <a:ext cx="88392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50000"/>
              </a:spcBef>
              <a:spcAft>
                <a:spcPct val="0"/>
              </a:spcAft>
              <a:buFont typeface="Wingdings" pitchFamily="2" charset="2"/>
              <a:buChar char="v"/>
            </a:pPr>
            <a:r>
              <a:rPr lang="en-US" altLang="en-US" sz="3200" smtClean="0">
                <a:solidFill>
                  <a:prstClr val="black"/>
                </a:solidFill>
                <a:latin typeface="Times New Roman" pitchFamily="18" charset="0"/>
                <a:cs typeface="Times New Roman" pitchFamily="18" charset="0"/>
              </a:rPr>
              <a:t>Ở ven biển có những cồn cát cao thường xảy ra hiện tượng gì ? Người dân đã làm như thế nào?</a:t>
            </a:r>
          </a:p>
        </p:txBody>
      </p:sp>
      <p:pic>
        <p:nvPicPr>
          <p:cNvPr id="18435"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473576" y="1357312"/>
            <a:ext cx="4670425" cy="3644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5400" y="1341835"/>
            <a:ext cx="4498975" cy="3573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0673370"/>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49510"/>
                                        </p:tgtEl>
                                        <p:attrNameLst>
                                          <p:attrName>style.visibility</p:attrName>
                                        </p:attrNameLst>
                                      </p:cBhvr>
                                      <p:to>
                                        <p:strVal val="visible"/>
                                      </p:to>
                                    </p:set>
                                    <p:animEffect transition="in" filter="wedge">
                                      <p:cBhvr>
                                        <p:cTn id="7" dur="1000"/>
                                        <p:tgtEl>
                                          <p:spTgt spid="1495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5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533401" y="2400301"/>
            <a:ext cx="2925763" cy="1440656"/>
          </a:xfrm>
          <a:prstGeom prst="rect">
            <a:avLst/>
          </a:prstGeom>
          <a:noFill/>
          <a:ln w="9525" algn="ctr">
            <a:noFill/>
            <a:miter lim="800000"/>
            <a:headEnd/>
            <a:tailEnd/>
          </a:ln>
        </p:spPr>
        <p:txBody>
          <a:bodyPr wrap="none" anchor="ctr"/>
          <a:lstStyle/>
          <a:p>
            <a:endParaRPr lang="en-US" sz="2400">
              <a:solidFill>
                <a:prstClr val="black"/>
              </a:solidFill>
              <a:latin typeface="Tahoma" pitchFamily="34" charset="0"/>
            </a:endParaRPr>
          </a:p>
        </p:txBody>
      </p:sp>
      <p:sp>
        <p:nvSpPr>
          <p:cNvPr id="21507" name="Rectangle 3"/>
          <p:cNvSpPr>
            <a:spLocks noChangeArrowheads="1"/>
          </p:cNvSpPr>
          <p:nvPr/>
        </p:nvSpPr>
        <p:spPr bwMode="auto">
          <a:xfrm>
            <a:off x="0" y="3657600"/>
            <a:ext cx="8991600" cy="1569660"/>
          </a:xfrm>
          <a:prstGeom prst="rect">
            <a:avLst/>
          </a:prstGeom>
          <a:noFill/>
          <a:ln w="9525">
            <a:noFill/>
            <a:miter lim="800000"/>
            <a:headEnd/>
            <a:tailEnd/>
          </a:ln>
        </p:spPr>
        <p:txBody>
          <a:bodyPr>
            <a:spAutoFit/>
          </a:bodyPr>
          <a:lstStyle/>
          <a:p>
            <a:r>
              <a:rPr lang="en-US" sz="3200" b="1">
                <a:solidFill>
                  <a:prstClr val="black"/>
                </a:solidFill>
                <a:latin typeface="Times New Roman" pitchFamily="18" charset="0"/>
              </a:rPr>
              <a:t>Để ngăn chặn hiện tượng này thì người dân ở đây đã trồng phi lao </a:t>
            </a:r>
            <a:r>
              <a:rPr lang="vi-VN" sz="3200" b="1">
                <a:solidFill>
                  <a:prstClr val="black"/>
                </a:solidFill>
                <a:latin typeface="Times New Roman" pitchFamily="18" charset="0"/>
              </a:rPr>
              <a:t>để</a:t>
            </a:r>
            <a:r>
              <a:rPr lang="en-US" sz="3200" b="1">
                <a:solidFill>
                  <a:prstClr val="black"/>
                </a:solidFill>
                <a:latin typeface="Times New Roman" pitchFamily="18" charset="0"/>
              </a:rPr>
              <a:t> ng</a:t>
            </a:r>
            <a:r>
              <a:rPr lang="vi-VN" sz="3200" b="1">
                <a:solidFill>
                  <a:prstClr val="black"/>
                </a:solidFill>
                <a:latin typeface="Times New Roman" pitchFamily="18" charset="0"/>
              </a:rPr>
              <a:t>ă</a:t>
            </a:r>
            <a:r>
              <a:rPr lang="en-US" sz="3200" b="1">
                <a:solidFill>
                  <a:prstClr val="black"/>
                </a:solidFill>
                <a:latin typeface="Times New Roman" pitchFamily="18" charset="0"/>
              </a:rPr>
              <a:t>n gió di chuyển các cồn cát vào sâu trong </a:t>
            </a:r>
            <a:r>
              <a:rPr lang="vi-VN" sz="3200" b="1">
                <a:solidFill>
                  <a:prstClr val="black"/>
                </a:solidFill>
                <a:latin typeface="Times New Roman" pitchFamily="18" charset="0"/>
              </a:rPr>
              <a:t>đất</a:t>
            </a:r>
            <a:r>
              <a:rPr lang="en-US" sz="3200" b="1">
                <a:solidFill>
                  <a:prstClr val="black"/>
                </a:solidFill>
                <a:latin typeface="Times New Roman" pitchFamily="18" charset="0"/>
              </a:rPr>
              <a:t> liền. </a:t>
            </a:r>
          </a:p>
        </p:txBody>
      </p:sp>
      <p:pic>
        <p:nvPicPr>
          <p:cNvPr id="21510" name="Picture 6" descr="tải xuống"/>
          <p:cNvPicPr>
            <a:picLocks noChangeAspect="1" noChangeArrowheads="1"/>
          </p:cNvPicPr>
          <p:nvPr/>
        </p:nvPicPr>
        <p:blipFill>
          <a:blip r:embed="rId3"/>
          <a:srcRect/>
          <a:stretch>
            <a:fillRect/>
          </a:stretch>
        </p:blipFill>
        <p:spPr bwMode="auto">
          <a:xfrm>
            <a:off x="0" y="-21101"/>
            <a:ext cx="4953000" cy="3600450"/>
          </a:xfrm>
          <a:prstGeom prst="rect">
            <a:avLst/>
          </a:prstGeom>
          <a:noFill/>
        </p:spPr>
      </p:pic>
      <p:pic>
        <p:nvPicPr>
          <p:cNvPr id="21511" name="Picture 7" descr="tải xuống (1)"/>
          <p:cNvPicPr>
            <a:picLocks noChangeAspect="1" noChangeArrowheads="1"/>
          </p:cNvPicPr>
          <p:nvPr/>
        </p:nvPicPr>
        <p:blipFill>
          <a:blip r:embed="rId4"/>
          <a:srcRect/>
          <a:stretch>
            <a:fillRect/>
          </a:stretch>
        </p:blipFill>
        <p:spPr bwMode="auto">
          <a:xfrm>
            <a:off x="4953000" y="0"/>
            <a:ext cx="4191000" cy="3600450"/>
          </a:xfrm>
          <a:prstGeom prst="rect">
            <a:avLst/>
          </a:prstGeom>
          <a:noFill/>
        </p:spPr>
      </p:pic>
    </p:spTree>
    <p:extLst>
      <p:ext uri="{BB962C8B-B14F-4D97-AF65-F5344CB8AC3E}">
        <p14:creationId xmlns:p14="http://schemas.microsoft.com/office/powerpoint/2010/main" val="2491631090"/>
      </p:ext>
    </p:extLst>
  </p:cSld>
  <p:clrMapOvr>
    <a:masterClrMapping/>
  </p:clrMapOvr>
  <mc:AlternateContent xmlns:mc="http://schemas.openxmlformats.org/markup-compatibility/2006" xmlns:p14="http://schemas.microsoft.com/office/powerpoint/2010/main">
    <mc:Choice Requires="p14">
      <p:transition spd="slow" p14:dur="1500">
        <p:blinds dir="vert"/>
        <p:sndAc>
          <p:stSnd>
            <p:snd r:embed="rId2" name="chimes.wav"/>
          </p:stSnd>
        </p:sndAc>
      </p:transition>
    </mc:Choice>
    <mc:Fallback xmlns="">
      <p:transition spd="slow">
        <p:blinds dir="vert"/>
        <p:sndAc>
          <p:stSnd>
            <p:snd r:embed="rId5" name="chimes.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nodePh="1">
                                  <p:stCondLst>
                                    <p:cond delay="0"/>
                                  </p:stCondLst>
                                  <p:endCondLst>
                                    <p:cond evt="begin" delay="0">
                                      <p:tn val="5"/>
                                    </p:cond>
                                  </p:endCondLst>
                                  <p:childTnLst>
                                    <p:set>
                                      <p:cBhvr>
                                        <p:cTn id="6" dur="1" fill="hold">
                                          <p:stCondLst>
                                            <p:cond delay="0"/>
                                          </p:stCondLst>
                                        </p:cTn>
                                        <p:tgtEl>
                                          <p:spTgt spid="95234"/>
                                        </p:tgtEl>
                                        <p:attrNameLst>
                                          <p:attrName>style.visibility</p:attrName>
                                        </p:attrNameLst>
                                      </p:cBhvr>
                                      <p:to>
                                        <p:strVal val="visible"/>
                                      </p:to>
                                    </p:set>
                                    <p:anim calcmode="lin" valueType="num">
                                      <p:cBhvr>
                                        <p:cTn id="7" dur="1000" fill="hold"/>
                                        <p:tgtEl>
                                          <p:spTgt spid="95234"/>
                                        </p:tgtEl>
                                        <p:attrNameLst>
                                          <p:attrName>ppt_w</p:attrName>
                                        </p:attrNameLst>
                                      </p:cBhvr>
                                      <p:tavLst>
                                        <p:tav tm="0">
                                          <p:val>
                                            <p:fltVal val="0"/>
                                          </p:val>
                                        </p:tav>
                                        <p:tav tm="100000">
                                          <p:val>
                                            <p:strVal val="#ppt_w"/>
                                          </p:val>
                                        </p:tav>
                                      </p:tavLst>
                                    </p:anim>
                                    <p:anim calcmode="lin" valueType="num">
                                      <p:cBhvr>
                                        <p:cTn id="8" dur="1000" fill="hold"/>
                                        <p:tgtEl>
                                          <p:spTgt spid="95234"/>
                                        </p:tgtEl>
                                        <p:attrNameLst>
                                          <p:attrName>ppt_h</p:attrName>
                                        </p:attrNameLst>
                                      </p:cBhvr>
                                      <p:tavLst>
                                        <p:tav tm="0">
                                          <p:val>
                                            <p:fltVal val="0"/>
                                          </p:val>
                                        </p:tav>
                                        <p:tav tm="100000">
                                          <p:val>
                                            <p:strVal val="#ppt_h"/>
                                          </p:val>
                                        </p:tav>
                                      </p:tavLst>
                                    </p:anim>
                                    <p:anim calcmode="lin" valueType="num">
                                      <p:cBhvr>
                                        <p:cTn id="9" dur="1000" fill="hold"/>
                                        <p:tgtEl>
                                          <p:spTgt spid="9523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523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5" name="TextBox 4"/>
          <p:cNvSpPr txBox="1"/>
          <p:nvPr/>
        </p:nvSpPr>
        <p:spPr>
          <a:xfrm>
            <a:off x="730685" y="971550"/>
            <a:ext cx="7776864" cy="2862322"/>
          </a:xfrm>
          <a:prstGeom prst="rect">
            <a:avLst/>
          </a:prstGeom>
          <a:noFill/>
        </p:spPr>
        <p:txBody>
          <a:bodyPr wrap="square" rtlCol="0">
            <a:spAutoFit/>
          </a:bodyPr>
          <a:lstStyle/>
          <a:p>
            <a:pPr algn="ctr"/>
            <a:r>
              <a:rPr lang="en-US" sz="3600" b="1" u="sng" dirty="0" err="1">
                <a:solidFill>
                  <a:srgbClr val="FF0000"/>
                </a:solidFill>
                <a:latin typeface="Times New Roman" pitchFamily="18" charset="0"/>
                <a:cs typeface="Times New Roman" pitchFamily="18" charset="0"/>
              </a:rPr>
              <a:t>Kết</a:t>
            </a:r>
            <a:r>
              <a:rPr lang="en-US" sz="3600" b="1" u="sng" dirty="0">
                <a:solidFill>
                  <a:srgbClr val="FF0000"/>
                </a:solidFill>
                <a:latin typeface="Times New Roman" pitchFamily="18" charset="0"/>
                <a:cs typeface="Times New Roman" pitchFamily="18" charset="0"/>
              </a:rPr>
              <a:t> </a:t>
            </a:r>
            <a:r>
              <a:rPr lang="en-US" sz="3600" b="1" u="sng" dirty="0" err="1">
                <a:solidFill>
                  <a:srgbClr val="FF0000"/>
                </a:solidFill>
                <a:latin typeface="Times New Roman" pitchFamily="18" charset="0"/>
                <a:cs typeface="Times New Roman" pitchFamily="18" charset="0"/>
              </a:rPr>
              <a:t>luận</a:t>
            </a:r>
            <a:r>
              <a:rPr lang="en-US" sz="3600" b="1">
                <a:solidFill>
                  <a:srgbClr val="FF0000"/>
                </a:solidFill>
                <a:latin typeface="Times New Roman" pitchFamily="18" charset="0"/>
                <a:cs typeface="Times New Roman" pitchFamily="18" charset="0"/>
              </a:rPr>
              <a:t>: </a:t>
            </a:r>
            <a:endParaRPr lang="en-US" sz="3600" b="1" smtClean="0">
              <a:solidFill>
                <a:srgbClr val="FF0000"/>
              </a:solidFill>
              <a:latin typeface="Times New Roman" pitchFamily="18" charset="0"/>
              <a:cs typeface="Times New Roman" pitchFamily="18" charset="0"/>
            </a:endParaRPr>
          </a:p>
          <a:p>
            <a:r>
              <a:rPr lang="en-US" sz="3600" b="1" smtClean="0">
                <a:solidFill>
                  <a:srgbClr val="1419D6"/>
                </a:solidFill>
                <a:latin typeface="Times New Roman" pitchFamily="18" charset="0"/>
                <a:cs typeface="Times New Roman" pitchFamily="18" charset="0"/>
              </a:rPr>
              <a:t>Các </a:t>
            </a:r>
            <a:r>
              <a:rPr lang="en-US" sz="3600" b="1" dirty="0" err="1">
                <a:solidFill>
                  <a:srgbClr val="1419D6"/>
                </a:solidFill>
                <a:latin typeface="Times New Roman" pitchFamily="18" charset="0"/>
                <a:cs typeface="Times New Roman" pitchFamily="18" charset="0"/>
              </a:rPr>
              <a:t>đồng</a:t>
            </a:r>
            <a:r>
              <a:rPr lang="en-US" sz="3600" b="1" dirty="0">
                <a:solidFill>
                  <a:srgbClr val="1419D6"/>
                </a:solidFill>
                <a:latin typeface="Times New Roman" pitchFamily="18" charset="0"/>
                <a:cs typeface="Times New Roman" pitchFamily="18" charset="0"/>
              </a:rPr>
              <a:t> </a:t>
            </a:r>
            <a:r>
              <a:rPr lang="en-US" sz="3600" b="1" dirty="0" err="1">
                <a:solidFill>
                  <a:srgbClr val="1419D6"/>
                </a:solidFill>
                <a:latin typeface="Times New Roman" pitchFamily="18" charset="0"/>
                <a:cs typeface="Times New Roman" pitchFamily="18" charset="0"/>
              </a:rPr>
              <a:t>bằng</a:t>
            </a:r>
            <a:r>
              <a:rPr lang="en-US" sz="3600" b="1" dirty="0">
                <a:solidFill>
                  <a:srgbClr val="1419D6"/>
                </a:solidFill>
                <a:latin typeface="Times New Roman" pitchFamily="18" charset="0"/>
                <a:cs typeface="Times New Roman" pitchFamily="18" charset="0"/>
              </a:rPr>
              <a:t> </a:t>
            </a:r>
            <a:r>
              <a:rPr lang="en-US" sz="3600" b="1" dirty="0" err="1">
                <a:solidFill>
                  <a:srgbClr val="1419D6"/>
                </a:solidFill>
                <a:latin typeface="Times New Roman" pitchFamily="18" charset="0"/>
                <a:cs typeface="Times New Roman" pitchFamily="18" charset="0"/>
              </a:rPr>
              <a:t>duyên</a:t>
            </a:r>
            <a:r>
              <a:rPr lang="en-US" sz="3600" b="1" dirty="0">
                <a:solidFill>
                  <a:srgbClr val="1419D6"/>
                </a:solidFill>
                <a:latin typeface="Times New Roman" pitchFamily="18" charset="0"/>
                <a:cs typeface="Times New Roman" pitchFamily="18" charset="0"/>
              </a:rPr>
              <a:t> </a:t>
            </a:r>
            <a:r>
              <a:rPr lang="en-US" sz="3600" b="1" dirty="0" err="1">
                <a:solidFill>
                  <a:srgbClr val="1419D6"/>
                </a:solidFill>
                <a:latin typeface="Times New Roman" pitchFamily="18" charset="0"/>
                <a:cs typeface="Times New Roman" pitchFamily="18" charset="0"/>
              </a:rPr>
              <a:t>hải</a:t>
            </a:r>
            <a:r>
              <a:rPr lang="en-US" sz="3600" b="1" dirty="0">
                <a:solidFill>
                  <a:srgbClr val="1419D6"/>
                </a:solidFill>
                <a:latin typeface="Times New Roman" pitchFamily="18" charset="0"/>
                <a:cs typeface="Times New Roman" pitchFamily="18" charset="0"/>
              </a:rPr>
              <a:t> </a:t>
            </a:r>
            <a:r>
              <a:rPr lang="en-US" sz="3600" b="1" dirty="0" err="1">
                <a:solidFill>
                  <a:srgbClr val="1419D6"/>
                </a:solidFill>
                <a:latin typeface="Times New Roman" pitchFamily="18" charset="0"/>
                <a:cs typeface="Times New Roman" pitchFamily="18" charset="0"/>
              </a:rPr>
              <a:t>miền</a:t>
            </a:r>
            <a:r>
              <a:rPr lang="en-US" sz="3600" b="1" dirty="0">
                <a:solidFill>
                  <a:srgbClr val="1419D6"/>
                </a:solidFill>
                <a:latin typeface="Times New Roman" pitchFamily="18" charset="0"/>
                <a:cs typeface="Times New Roman" pitchFamily="18" charset="0"/>
              </a:rPr>
              <a:t> </a:t>
            </a:r>
            <a:r>
              <a:rPr lang="en-US" sz="3600" b="1" dirty="0" err="1">
                <a:solidFill>
                  <a:srgbClr val="1419D6"/>
                </a:solidFill>
                <a:latin typeface="Times New Roman" pitchFamily="18" charset="0"/>
                <a:cs typeface="Times New Roman" pitchFamily="18" charset="0"/>
              </a:rPr>
              <a:t>Trung</a:t>
            </a:r>
            <a:r>
              <a:rPr lang="en-US" sz="3600" b="1" dirty="0">
                <a:solidFill>
                  <a:srgbClr val="1419D6"/>
                </a:solidFill>
                <a:latin typeface="Times New Roman" pitchFamily="18" charset="0"/>
                <a:cs typeface="Times New Roman" pitchFamily="18" charset="0"/>
              </a:rPr>
              <a:t> </a:t>
            </a:r>
            <a:r>
              <a:rPr lang="en-US" sz="3600" b="1" dirty="0" err="1">
                <a:solidFill>
                  <a:srgbClr val="1419D6"/>
                </a:solidFill>
                <a:latin typeface="Times New Roman" pitchFamily="18" charset="0"/>
                <a:cs typeface="Times New Roman" pitchFamily="18" charset="0"/>
              </a:rPr>
              <a:t>thường</a:t>
            </a:r>
            <a:r>
              <a:rPr lang="en-US" sz="3600" b="1" dirty="0">
                <a:solidFill>
                  <a:srgbClr val="1419D6"/>
                </a:solidFill>
                <a:latin typeface="Times New Roman" pitchFamily="18" charset="0"/>
                <a:cs typeface="Times New Roman" pitchFamily="18" charset="0"/>
              </a:rPr>
              <a:t> </a:t>
            </a:r>
            <a:r>
              <a:rPr lang="en-US" sz="3600" b="1" dirty="0" err="1">
                <a:solidFill>
                  <a:srgbClr val="1419D6"/>
                </a:solidFill>
                <a:latin typeface="Times New Roman" pitchFamily="18" charset="0"/>
                <a:cs typeface="Times New Roman" pitchFamily="18" charset="0"/>
              </a:rPr>
              <a:t>nhỏ</a:t>
            </a:r>
            <a:r>
              <a:rPr lang="en-US" sz="3600" b="1" dirty="0">
                <a:solidFill>
                  <a:srgbClr val="1419D6"/>
                </a:solidFill>
                <a:latin typeface="Times New Roman" pitchFamily="18" charset="0"/>
                <a:cs typeface="Times New Roman" pitchFamily="18" charset="0"/>
              </a:rPr>
              <a:t> </a:t>
            </a:r>
            <a:r>
              <a:rPr lang="en-US" sz="3600" b="1" dirty="0" err="1">
                <a:solidFill>
                  <a:srgbClr val="1419D6"/>
                </a:solidFill>
                <a:latin typeface="Times New Roman" pitchFamily="18" charset="0"/>
                <a:cs typeface="Times New Roman" pitchFamily="18" charset="0"/>
              </a:rPr>
              <a:t>hẹp</a:t>
            </a:r>
            <a:r>
              <a:rPr lang="en-US" sz="3600" b="1" dirty="0">
                <a:solidFill>
                  <a:srgbClr val="1419D6"/>
                </a:solidFill>
                <a:latin typeface="Times New Roman" pitchFamily="18" charset="0"/>
                <a:cs typeface="Times New Roman" pitchFamily="18" charset="0"/>
              </a:rPr>
              <a:t>, </a:t>
            </a:r>
            <a:r>
              <a:rPr lang="en-US" sz="3600" b="1" dirty="0" err="1">
                <a:solidFill>
                  <a:srgbClr val="1419D6"/>
                </a:solidFill>
                <a:latin typeface="Times New Roman" pitchFamily="18" charset="0"/>
                <a:cs typeface="Times New Roman" pitchFamily="18" charset="0"/>
              </a:rPr>
              <a:t>nằm</a:t>
            </a:r>
            <a:r>
              <a:rPr lang="en-US" sz="3600" b="1" dirty="0">
                <a:solidFill>
                  <a:srgbClr val="1419D6"/>
                </a:solidFill>
                <a:latin typeface="Times New Roman" pitchFamily="18" charset="0"/>
                <a:cs typeface="Times New Roman" pitchFamily="18" charset="0"/>
              </a:rPr>
              <a:t> </a:t>
            </a:r>
            <a:r>
              <a:rPr lang="en-US" sz="3600" b="1" dirty="0" err="1">
                <a:solidFill>
                  <a:srgbClr val="1419D6"/>
                </a:solidFill>
                <a:latin typeface="Times New Roman" pitchFamily="18" charset="0"/>
                <a:cs typeface="Times New Roman" pitchFamily="18" charset="0"/>
              </a:rPr>
              <a:t>sát</a:t>
            </a:r>
            <a:r>
              <a:rPr lang="en-US" sz="3600" b="1" dirty="0">
                <a:solidFill>
                  <a:srgbClr val="1419D6"/>
                </a:solidFill>
                <a:latin typeface="Times New Roman" pitchFamily="18" charset="0"/>
                <a:cs typeface="Times New Roman" pitchFamily="18" charset="0"/>
              </a:rPr>
              <a:t> </a:t>
            </a:r>
            <a:r>
              <a:rPr lang="en-US" sz="3600" b="1" dirty="0" err="1">
                <a:solidFill>
                  <a:srgbClr val="1419D6"/>
                </a:solidFill>
                <a:latin typeface="Times New Roman" pitchFamily="18" charset="0"/>
                <a:cs typeface="Times New Roman" pitchFamily="18" charset="0"/>
              </a:rPr>
              <a:t>biển</a:t>
            </a:r>
            <a:r>
              <a:rPr lang="en-US" sz="3600" b="1" dirty="0">
                <a:solidFill>
                  <a:srgbClr val="1419D6"/>
                </a:solidFill>
                <a:latin typeface="Times New Roman" pitchFamily="18" charset="0"/>
                <a:cs typeface="Times New Roman" pitchFamily="18" charset="0"/>
              </a:rPr>
              <a:t>, </a:t>
            </a:r>
            <a:r>
              <a:rPr lang="en-US" sz="3600" b="1" dirty="0" err="1">
                <a:solidFill>
                  <a:srgbClr val="1419D6"/>
                </a:solidFill>
                <a:latin typeface="Times New Roman" pitchFamily="18" charset="0"/>
                <a:cs typeface="Times New Roman" pitchFamily="18" charset="0"/>
              </a:rPr>
              <a:t>nối</a:t>
            </a:r>
            <a:r>
              <a:rPr lang="en-US" sz="3600" b="1" dirty="0">
                <a:solidFill>
                  <a:srgbClr val="1419D6"/>
                </a:solidFill>
                <a:latin typeface="Times New Roman" pitchFamily="18" charset="0"/>
                <a:cs typeface="Times New Roman" pitchFamily="18" charset="0"/>
              </a:rPr>
              <a:t> </a:t>
            </a:r>
            <a:r>
              <a:rPr lang="en-US" sz="3600" b="1" dirty="0" err="1">
                <a:solidFill>
                  <a:srgbClr val="1419D6"/>
                </a:solidFill>
                <a:latin typeface="Times New Roman" pitchFamily="18" charset="0"/>
                <a:cs typeface="Times New Roman" pitchFamily="18" charset="0"/>
              </a:rPr>
              <a:t>với</a:t>
            </a:r>
            <a:r>
              <a:rPr lang="en-US" sz="3600" b="1" dirty="0">
                <a:solidFill>
                  <a:srgbClr val="1419D6"/>
                </a:solidFill>
                <a:latin typeface="Times New Roman" pitchFamily="18" charset="0"/>
                <a:cs typeface="Times New Roman" pitchFamily="18" charset="0"/>
              </a:rPr>
              <a:t> </a:t>
            </a:r>
            <a:r>
              <a:rPr lang="en-US" sz="3600" b="1" dirty="0" err="1">
                <a:solidFill>
                  <a:srgbClr val="1419D6"/>
                </a:solidFill>
                <a:latin typeface="Times New Roman" pitchFamily="18" charset="0"/>
                <a:cs typeface="Times New Roman" pitchFamily="18" charset="0"/>
              </a:rPr>
              <a:t>nhau</a:t>
            </a:r>
            <a:r>
              <a:rPr lang="en-US" sz="3600" b="1" dirty="0">
                <a:solidFill>
                  <a:srgbClr val="1419D6"/>
                </a:solidFill>
                <a:latin typeface="Times New Roman" pitchFamily="18" charset="0"/>
                <a:cs typeface="Times New Roman" pitchFamily="18" charset="0"/>
              </a:rPr>
              <a:t> </a:t>
            </a:r>
            <a:r>
              <a:rPr lang="en-US" sz="3600" b="1" dirty="0" err="1">
                <a:solidFill>
                  <a:srgbClr val="1419D6"/>
                </a:solidFill>
                <a:latin typeface="Times New Roman" pitchFamily="18" charset="0"/>
                <a:cs typeface="Times New Roman" pitchFamily="18" charset="0"/>
              </a:rPr>
              <a:t>tạo</a:t>
            </a:r>
            <a:r>
              <a:rPr lang="en-US" sz="3600" b="1" dirty="0">
                <a:solidFill>
                  <a:srgbClr val="1419D6"/>
                </a:solidFill>
                <a:latin typeface="Times New Roman" pitchFamily="18" charset="0"/>
                <a:cs typeface="Times New Roman" pitchFamily="18" charset="0"/>
              </a:rPr>
              <a:t> </a:t>
            </a:r>
            <a:r>
              <a:rPr lang="en-US" sz="3600" b="1" dirty="0" err="1">
                <a:solidFill>
                  <a:srgbClr val="1419D6"/>
                </a:solidFill>
                <a:latin typeface="Times New Roman" pitchFamily="18" charset="0"/>
                <a:cs typeface="Times New Roman" pitchFamily="18" charset="0"/>
              </a:rPr>
              <a:t>thành</a:t>
            </a:r>
            <a:r>
              <a:rPr lang="en-US" sz="3600" b="1" dirty="0">
                <a:solidFill>
                  <a:srgbClr val="1419D6"/>
                </a:solidFill>
                <a:latin typeface="Times New Roman" pitchFamily="18" charset="0"/>
                <a:cs typeface="Times New Roman" pitchFamily="18" charset="0"/>
              </a:rPr>
              <a:t> </a:t>
            </a:r>
            <a:r>
              <a:rPr lang="en-US" sz="3600" b="1" dirty="0" err="1">
                <a:solidFill>
                  <a:srgbClr val="1419D6"/>
                </a:solidFill>
                <a:latin typeface="Times New Roman" pitchFamily="18" charset="0"/>
                <a:cs typeface="Times New Roman" pitchFamily="18" charset="0"/>
              </a:rPr>
              <a:t>dải</a:t>
            </a:r>
            <a:r>
              <a:rPr lang="en-US" sz="3600" b="1" dirty="0">
                <a:solidFill>
                  <a:srgbClr val="1419D6"/>
                </a:solidFill>
                <a:latin typeface="Times New Roman" pitchFamily="18" charset="0"/>
                <a:cs typeface="Times New Roman" pitchFamily="18" charset="0"/>
              </a:rPr>
              <a:t> </a:t>
            </a:r>
            <a:r>
              <a:rPr lang="en-US" sz="3600" b="1" dirty="0" err="1">
                <a:solidFill>
                  <a:srgbClr val="1419D6"/>
                </a:solidFill>
                <a:latin typeface="Times New Roman" pitchFamily="18" charset="0"/>
                <a:cs typeface="Times New Roman" pitchFamily="18" charset="0"/>
              </a:rPr>
              <a:t>đồng</a:t>
            </a:r>
            <a:r>
              <a:rPr lang="en-US" sz="3600" b="1" dirty="0">
                <a:solidFill>
                  <a:srgbClr val="1419D6"/>
                </a:solidFill>
                <a:latin typeface="Times New Roman" pitchFamily="18" charset="0"/>
                <a:cs typeface="Times New Roman" pitchFamily="18" charset="0"/>
              </a:rPr>
              <a:t> </a:t>
            </a:r>
            <a:r>
              <a:rPr lang="en-US" sz="3600" b="1" dirty="0" err="1">
                <a:solidFill>
                  <a:srgbClr val="1419D6"/>
                </a:solidFill>
                <a:latin typeface="Times New Roman" pitchFamily="18" charset="0"/>
                <a:cs typeface="Times New Roman" pitchFamily="18" charset="0"/>
              </a:rPr>
              <a:t>bằng</a:t>
            </a:r>
            <a:r>
              <a:rPr lang="en-US" sz="3600" b="1" dirty="0">
                <a:solidFill>
                  <a:srgbClr val="1419D6"/>
                </a:solidFill>
                <a:latin typeface="Times New Roman" pitchFamily="18" charset="0"/>
                <a:cs typeface="Times New Roman" pitchFamily="18" charset="0"/>
              </a:rPr>
              <a:t> </a:t>
            </a:r>
            <a:r>
              <a:rPr lang="en-US" sz="3600" b="1" dirty="0" err="1">
                <a:solidFill>
                  <a:srgbClr val="1419D6"/>
                </a:solidFill>
                <a:latin typeface="Times New Roman" pitchFamily="18" charset="0"/>
                <a:cs typeface="Times New Roman" pitchFamily="18" charset="0"/>
              </a:rPr>
              <a:t>có</a:t>
            </a:r>
            <a:r>
              <a:rPr lang="en-US" sz="3600" b="1" dirty="0">
                <a:solidFill>
                  <a:srgbClr val="1419D6"/>
                </a:solidFill>
                <a:latin typeface="Times New Roman" pitchFamily="18" charset="0"/>
                <a:cs typeface="Times New Roman" pitchFamily="18" charset="0"/>
              </a:rPr>
              <a:t> </a:t>
            </a:r>
            <a:r>
              <a:rPr lang="en-US" sz="3600" b="1" dirty="0" err="1">
                <a:solidFill>
                  <a:srgbClr val="1419D6"/>
                </a:solidFill>
                <a:latin typeface="Times New Roman" pitchFamily="18" charset="0"/>
                <a:cs typeface="Times New Roman" pitchFamily="18" charset="0"/>
              </a:rPr>
              <a:t>nhiều</a:t>
            </a:r>
            <a:r>
              <a:rPr lang="en-US" sz="3600" b="1" dirty="0">
                <a:solidFill>
                  <a:srgbClr val="1419D6"/>
                </a:solidFill>
                <a:latin typeface="Times New Roman" pitchFamily="18" charset="0"/>
                <a:cs typeface="Times New Roman" pitchFamily="18" charset="0"/>
              </a:rPr>
              <a:t> </a:t>
            </a:r>
            <a:r>
              <a:rPr lang="en-US" sz="3600" b="1" dirty="0" err="1">
                <a:solidFill>
                  <a:srgbClr val="1419D6"/>
                </a:solidFill>
                <a:latin typeface="Times New Roman" pitchFamily="18" charset="0"/>
                <a:cs typeface="Times New Roman" pitchFamily="18" charset="0"/>
              </a:rPr>
              <a:t>cồn</a:t>
            </a:r>
            <a:r>
              <a:rPr lang="en-US" sz="3600" b="1" dirty="0">
                <a:solidFill>
                  <a:srgbClr val="1419D6"/>
                </a:solidFill>
                <a:latin typeface="Times New Roman" pitchFamily="18" charset="0"/>
                <a:cs typeface="Times New Roman" pitchFamily="18" charset="0"/>
              </a:rPr>
              <a:t> </a:t>
            </a:r>
            <a:r>
              <a:rPr lang="en-US" sz="3600" b="1" dirty="0" err="1">
                <a:solidFill>
                  <a:srgbClr val="1419D6"/>
                </a:solidFill>
                <a:latin typeface="Times New Roman" pitchFamily="18" charset="0"/>
                <a:cs typeface="Times New Roman" pitchFamily="18" charset="0"/>
              </a:rPr>
              <a:t>cát</a:t>
            </a:r>
            <a:r>
              <a:rPr lang="en-US" sz="3600" b="1" dirty="0">
                <a:solidFill>
                  <a:srgbClr val="1419D6"/>
                </a:solidFill>
                <a:latin typeface="Times New Roman" pitchFamily="18" charset="0"/>
                <a:cs typeface="Times New Roman" pitchFamily="18" charset="0"/>
              </a:rPr>
              <a:t> </a:t>
            </a:r>
            <a:r>
              <a:rPr lang="en-US" sz="3600" b="1" dirty="0" err="1">
                <a:solidFill>
                  <a:srgbClr val="1419D6"/>
                </a:solidFill>
                <a:latin typeface="Times New Roman" pitchFamily="18" charset="0"/>
                <a:cs typeface="Times New Roman" pitchFamily="18" charset="0"/>
              </a:rPr>
              <a:t>và</a:t>
            </a:r>
            <a:r>
              <a:rPr lang="en-US" sz="3600" b="1" dirty="0">
                <a:solidFill>
                  <a:srgbClr val="1419D6"/>
                </a:solidFill>
                <a:latin typeface="Times New Roman" pitchFamily="18" charset="0"/>
                <a:cs typeface="Times New Roman" pitchFamily="18" charset="0"/>
              </a:rPr>
              <a:t> </a:t>
            </a:r>
            <a:r>
              <a:rPr lang="en-US" sz="3600" b="1" dirty="0" err="1">
                <a:solidFill>
                  <a:srgbClr val="1419D6"/>
                </a:solidFill>
                <a:latin typeface="Times New Roman" pitchFamily="18" charset="0"/>
                <a:cs typeface="Times New Roman" pitchFamily="18" charset="0"/>
              </a:rPr>
              <a:t>đầm</a:t>
            </a:r>
            <a:r>
              <a:rPr lang="en-US" sz="3600" b="1" dirty="0">
                <a:solidFill>
                  <a:srgbClr val="1419D6"/>
                </a:solidFill>
                <a:latin typeface="Times New Roman" pitchFamily="18" charset="0"/>
                <a:cs typeface="Times New Roman" pitchFamily="18" charset="0"/>
              </a:rPr>
              <a:t>  </a:t>
            </a:r>
            <a:r>
              <a:rPr lang="en-US" sz="3600" b="1" dirty="0" err="1">
                <a:solidFill>
                  <a:srgbClr val="1419D6"/>
                </a:solidFill>
                <a:latin typeface="Times New Roman" pitchFamily="18" charset="0"/>
                <a:cs typeface="Times New Roman" pitchFamily="18" charset="0"/>
              </a:rPr>
              <a:t>phá</a:t>
            </a:r>
            <a:r>
              <a:rPr lang="en-US" sz="3600" b="1" dirty="0">
                <a:solidFill>
                  <a:srgbClr val="1419D6"/>
                </a:solidFill>
                <a:latin typeface="Times New Roman" pitchFamily="18" charset="0"/>
                <a:cs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AutoShape 38" descr="2Q=="/>
          <p:cNvSpPr>
            <a:spLocks noChangeAspect="1" noChangeArrowheads="1"/>
          </p:cNvSpPr>
          <p:nvPr/>
        </p:nvSpPr>
        <p:spPr bwMode="auto">
          <a:xfrm>
            <a:off x="4419600" y="245745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800" smtClean="0">
              <a:solidFill>
                <a:srgbClr val="000000"/>
              </a:solidFill>
              <a:latin typeface="Times New Roman" pitchFamily="18" charset="0"/>
            </a:endParaRPr>
          </a:p>
        </p:txBody>
      </p:sp>
      <p:sp>
        <p:nvSpPr>
          <p:cNvPr id="18435" name="AutoShape 40" descr="2Q=="/>
          <p:cNvSpPr>
            <a:spLocks noChangeAspect="1" noChangeArrowheads="1"/>
          </p:cNvSpPr>
          <p:nvPr/>
        </p:nvSpPr>
        <p:spPr bwMode="auto">
          <a:xfrm>
            <a:off x="4419600" y="245745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800" smtClean="0">
              <a:solidFill>
                <a:srgbClr val="000000"/>
              </a:solidFill>
              <a:latin typeface="Times New Roman" pitchFamily="18" charset="0"/>
            </a:endParaRPr>
          </a:p>
        </p:txBody>
      </p:sp>
      <p:pic>
        <p:nvPicPr>
          <p:cNvPr id="18436" name="Picture 64" descr="15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8526" y="0"/>
            <a:ext cx="44354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5" name="Oval 65"/>
          <p:cNvSpPr>
            <a:spLocks noChangeArrowheads="1"/>
          </p:cNvSpPr>
          <p:nvPr/>
        </p:nvSpPr>
        <p:spPr bwMode="auto">
          <a:xfrm>
            <a:off x="6338888" y="2050257"/>
            <a:ext cx="811212" cy="178594"/>
          </a:xfrm>
          <a:prstGeom prst="ellipse">
            <a:avLst/>
          </a:prstGeom>
          <a:solidFill>
            <a:schemeClr val="accent1"/>
          </a:solidFill>
          <a:ln w="9525" algn="ctr">
            <a:solidFill>
              <a:srgbClr val="FF3300"/>
            </a:solidFill>
            <a:round/>
            <a:headEnd/>
            <a:tailEnd/>
          </a:ln>
        </p:spPr>
        <p:txBody>
          <a:bodyPr wrap="none" anchor="ctr"/>
          <a:lstStyle/>
          <a:p>
            <a:pPr algn="ctr" defTabSz="914400" eaLnBrk="0" fontAlgn="base" hangingPunct="0">
              <a:spcBef>
                <a:spcPct val="0"/>
              </a:spcBef>
              <a:spcAft>
                <a:spcPct val="0"/>
              </a:spcAft>
              <a:defRPr/>
            </a:pPr>
            <a:r>
              <a:rPr lang="en-US" sz="1050" b="1" dirty="0" err="1">
                <a:solidFill>
                  <a:srgbClr val="0000CC"/>
                </a:solidFill>
                <a:latin typeface="Times New Roman" pitchFamily="18" charset="0"/>
              </a:rPr>
              <a:t>Dãy</a:t>
            </a:r>
            <a:r>
              <a:rPr lang="en-US" sz="1050" b="1" dirty="0">
                <a:solidFill>
                  <a:srgbClr val="0000CC"/>
                </a:solidFill>
                <a:latin typeface="Times New Roman" pitchFamily="18" charset="0"/>
              </a:rPr>
              <a:t> </a:t>
            </a:r>
            <a:r>
              <a:rPr lang="en-US" sz="1050" b="1" dirty="0" err="1">
                <a:solidFill>
                  <a:srgbClr val="0000CC"/>
                </a:solidFill>
                <a:latin typeface="Times New Roman" pitchFamily="18" charset="0"/>
              </a:rPr>
              <a:t>Bạch</a:t>
            </a:r>
            <a:r>
              <a:rPr lang="en-US" sz="1050" b="1" dirty="0">
                <a:solidFill>
                  <a:srgbClr val="0000CC"/>
                </a:solidFill>
                <a:latin typeface="Times New Roman" pitchFamily="18" charset="0"/>
              </a:rPr>
              <a:t> </a:t>
            </a:r>
            <a:r>
              <a:rPr lang="en-US" sz="1050" b="1" dirty="0" err="1">
                <a:solidFill>
                  <a:srgbClr val="0000CC"/>
                </a:solidFill>
                <a:latin typeface="Times New Roman" pitchFamily="18" charset="0"/>
              </a:rPr>
              <a:t>Mã</a:t>
            </a:r>
            <a:endParaRPr lang="en-US" sz="1050" b="1" dirty="0">
              <a:solidFill>
                <a:srgbClr val="0000CC"/>
              </a:solidFill>
              <a:latin typeface="Times New Roman" pitchFamily="18" charset="0"/>
            </a:endParaRPr>
          </a:p>
        </p:txBody>
      </p:sp>
      <p:sp>
        <p:nvSpPr>
          <p:cNvPr id="512066" name="Line 66"/>
          <p:cNvSpPr>
            <a:spLocks noChangeShapeType="1"/>
          </p:cNvSpPr>
          <p:nvPr/>
        </p:nvSpPr>
        <p:spPr bwMode="auto">
          <a:xfrm flipH="1">
            <a:off x="7150100" y="1707356"/>
            <a:ext cx="641350" cy="425054"/>
          </a:xfrm>
          <a:prstGeom prst="line">
            <a:avLst/>
          </a:prstGeom>
          <a:noFill/>
          <a:ln w="5715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800" smtClean="0">
              <a:solidFill>
                <a:srgbClr val="000000"/>
              </a:solidFill>
              <a:latin typeface="Times New Roman" pitchFamily="18" charset="0"/>
            </a:endParaRPr>
          </a:p>
        </p:txBody>
      </p:sp>
      <p:sp>
        <p:nvSpPr>
          <p:cNvPr id="3" name="Rectangle 2"/>
          <p:cNvSpPr/>
          <p:nvPr/>
        </p:nvSpPr>
        <p:spPr>
          <a:xfrm>
            <a:off x="152400" y="735806"/>
            <a:ext cx="4572000" cy="1938992"/>
          </a:xfrm>
          <a:prstGeom prst="rect">
            <a:avLst/>
          </a:prstGeom>
        </p:spPr>
        <p:txBody>
          <a:bodyPr>
            <a:spAutoFit/>
          </a:bodyPr>
          <a:lstStyle/>
          <a:p>
            <a:pPr defTabSz="914400" eaLnBrk="0" fontAlgn="base" hangingPunct="0">
              <a:spcBef>
                <a:spcPct val="0"/>
              </a:spcBef>
              <a:spcAft>
                <a:spcPct val="0"/>
              </a:spcAft>
              <a:defRPr/>
            </a:pPr>
            <a:r>
              <a:rPr lang="en-US" sz="4000" b="1" dirty="0" err="1">
                <a:solidFill>
                  <a:srgbClr val="0000CC"/>
                </a:solidFill>
                <a:effectLst>
                  <a:outerShdw blurRad="38100" dist="38100" dir="2700000" algn="tl">
                    <a:srgbClr val="C0C0C0"/>
                  </a:outerShdw>
                </a:effectLst>
                <a:latin typeface="Times New Roman" pitchFamily="18" charset="0"/>
              </a:rPr>
              <a:t>Quan</a:t>
            </a:r>
            <a:r>
              <a:rPr lang="en-US" sz="4000" b="1" dirty="0">
                <a:solidFill>
                  <a:srgbClr val="0000CC"/>
                </a:solidFill>
                <a:effectLst>
                  <a:outerShdw blurRad="38100" dist="38100" dir="2700000" algn="tl">
                    <a:srgbClr val="C0C0C0"/>
                  </a:outerShdw>
                </a:effectLst>
                <a:latin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rPr>
              <a:t>sát</a:t>
            </a:r>
            <a:r>
              <a:rPr lang="en-US" sz="4000" b="1" dirty="0">
                <a:solidFill>
                  <a:srgbClr val="0000CC"/>
                </a:solidFill>
                <a:effectLst>
                  <a:outerShdw blurRad="38100" dist="38100" dir="2700000" algn="tl">
                    <a:srgbClr val="C0C0C0"/>
                  </a:outerShdw>
                </a:effectLst>
                <a:latin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rPr>
              <a:t>lược</a:t>
            </a:r>
            <a:r>
              <a:rPr lang="en-US" sz="4000" b="1" dirty="0">
                <a:solidFill>
                  <a:srgbClr val="0000CC"/>
                </a:solidFill>
                <a:effectLst>
                  <a:outerShdw blurRad="38100" dist="38100" dir="2700000" algn="tl">
                    <a:srgbClr val="C0C0C0"/>
                  </a:outerShdw>
                </a:effectLst>
                <a:latin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rPr>
              <a:t>đồ</a:t>
            </a:r>
            <a:r>
              <a:rPr lang="en-US" sz="4000" b="1" dirty="0">
                <a:solidFill>
                  <a:srgbClr val="0000CC"/>
                </a:solidFill>
                <a:effectLst>
                  <a:outerShdw blurRad="38100" dist="38100" dir="2700000" algn="tl">
                    <a:srgbClr val="C0C0C0"/>
                  </a:outerShdw>
                </a:effectLst>
                <a:latin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rPr>
              <a:t>chỉ</a:t>
            </a:r>
            <a:r>
              <a:rPr lang="en-US" sz="4000" b="1" dirty="0">
                <a:solidFill>
                  <a:srgbClr val="0000CC"/>
                </a:solidFill>
                <a:effectLst>
                  <a:outerShdw blurRad="38100" dist="38100" dir="2700000" algn="tl">
                    <a:srgbClr val="C0C0C0"/>
                  </a:outerShdw>
                </a:effectLst>
                <a:latin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rPr>
              <a:t>dãy</a:t>
            </a:r>
            <a:r>
              <a:rPr lang="en-US" sz="4000" b="1" dirty="0">
                <a:solidFill>
                  <a:srgbClr val="0000CC"/>
                </a:solidFill>
                <a:effectLst>
                  <a:outerShdw blurRad="38100" dist="38100" dir="2700000" algn="tl">
                    <a:srgbClr val="C0C0C0"/>
                  </a:outerShdw>
                </a:effectLst>
                <a:latin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rPr>
              <a:t>núi</a:t>
            </a:r>
            <a:r>
              <a:rPr lang="en-US" sz="4000" b="1" dirty="0">
                <a:solidFill>
                  <a:srgbClr val="0000CC"/>
                </a:solidFill>
                <a:effectLst>
                  <a:outerShdw blurRad="38100" dist="38100" dir="2700000" algn="tl">
                    <a:srgbClr val="C0C0C0"/>
                  </a:outerShdw>
                </a:effectLst>
                <a:latin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rPr>
              <a:t>Bạch</a:t>
            </a:r>
            <a:r>
              <a:rPr lang="en-US" sz="4000" b="1" dirty="0">
                <a:solidFill>
                  <a:srgbClr val="0000CC"/>
                </a:solidFill>
                <a:effectLst>
                  <a:outerShdw blurRad="38100" dist="38100" dir="2700000" algn="tl">
                    <a:srgbClr val="C0C0C0"/>
                  </a:outerShdw>
                </a:effectLst>
                <a:latin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rPr>
              <a:t>Mã</a:t>
            </a:r>
            <a:r>
              <a:rPr lang="en-US" sz="4000" b="1" dirty="0">
                <a:solidFill>
                  <a:srgbClr val="0000CC"/>
                </a:solidFill>
                <a:effectLst>
                  <a:outerShdw blurRad="38100" dist="38100" dir="2700000" algn="tl">
                    <a:srgbClr val="C0C0C0"/>
                  </a:outerShdw>
                </a:effectLst>
                <a:latin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rPr>
              <a:t>đèo</a:t>
            </a:r>
            <a:r>
              <a:rPr lang="en-US" sz="4000" b="1" dirty="0">
                <a:solidFill>
                  <a:srgbClr val="0000CC"/>
                </a:solidFill>
                <a:effectLst>
                  <a:outerShdw blurRad="38100" dist="38100" dir="2700000" algn="tl">
                    <a:srgbClr val="C0C0C0"/>
                  </a:outerShdw>
                </a:effectLst>
                <a:latin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rPr>
              <a:t>Hải</a:t>
            </a:r>
            <a:r>
              <a:rPr lang="en-US" sz="4000" b="1" dirty="0">
                <a:solidFill>
                  <a:srgbClr val="0000CC"/>
                </a:solidFill>
                <a:effectLst>
                  <a:outerShdw blurRad="38100" dist="38100" dir="2700000" algn="tl">
                    <a:srgbClr val="C0C0C0"/>
                  </a:outerShdw>
                </a:effectLst>
                <a:latin typeface="Times New Roman" pitchFamily="18" charset="0"/>
              </a:rPr>
              <a:t> </a:t>
            </a:r>
            <a:r>
              <a:rPr lang="en-US" sz="4000" b="1" dirty="0" err="1">
                <a:solidFill>
                  <a:srgbClr val="0000CC"/>
                </a:solidFill>
                <a:effectLst>
                  <a:outerShdw blurRad="38100" dist="38100" dir="2700000" algn="tl">
                    <a:srgbClr val="C0C0C0"/>
                  </a:outerShdw>
                </a:effectLst>
                <a:latin typeface="Times New Roman" pitchFamily="18" charset="0"/>
              </a:rPr>
              <a:t>Vân</a:t>
            </a:r>
            <a:r>
              <a:rPr lang="en-US" sz="4000" b="1" dirty="0">
                <a:solidFill>
                  <a:srgbClr val="0000CC"/>
                </a:solidFill>
                <a:effectLst>
                  <a:outerShdw blurRad="38100" dist="38100" dir="2700000" algn="tl">
                    <a:srgbClr val="C0C0C0"/>
                  </a:outerShdw>
                </a:effectLst>
                <a:latin typeface="Times New Roman" pitchFamily="18" charset="0"/>
              </a:rPr>
              <a:t> ?</a:t>
            </a:r>
          </a:p>
        </p:txBody>
      </p:sp>
    </p:spTree>
    <p:extLst>
      <p:ext uri="{BB962C8B-B14F-4D97-AF65-F5344CB8AC3E}">
        <p14:creationId xmlns:p14="http://schemas.microsoft.com/office/powerpoint/2010/main" val="1035257981"/>
      </p:ext>
    </p:extLst>
  </p:cSld>
  <p:clrMapOvr>
    <a:masterClrMapping/>
  </p:clrMapOvr>
  <p:transition spd="med">
    <p:whee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12066"/>
                                        </p:tgtEl>
                                        <p:attrNameLst>
                                          <p:attrName>style.visibility</p:attrName>
                                        </p:attrNameLst>
                                      </p:cBhvr>
                                      <p:to>
                                        <p:strVal val="visible"/>
                                      </p:to>
                                    </p:set>
                                    <p:animEffect transition="in" filter="circle(in)">
                                      <p:cBhvr>
                                        <p:cTn id="7" dur="2000"/>
                                        <p:tgtEl>
                                          <p:spTgt spid="5120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12065"/>
                                        </p:tgtEl>
                                        <p:attrNameLst>
                                          <p:attrName>style.visibility</p:attrName>
                                        </p:attrNameLst>
                                      </p:cBhvr>
                                      <p:to>
                                        <p:strVal val="visible"/>
                                      </p:to>
                                    </p:set>
                                    <p:animEffect transition="in" filter="wipe(down)">
                                      <p:cBhvr>
                                        <p:cTn id="12" dur="500"/>
                                        <p:tgtEl>
                                          <p:spTgt spid="512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65" grpId="0" animBg="1"/>
      <p:bldP spid="51206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AutoShape 38" descr="2Q=="/>
          <p:cNvSpPr>
            <a:spLocks noChangeAspect="1" noChangeArrowheads="1"/>
          </p:cNvSpPr>
          <p:nvPr/>
        </p:nvSpPr>
        <p:spPr bwMode="auto">
          <a:xfrm>
            <a:off x="4419600" y="245745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800" smtClean="0">
              <a:solidFill>
                <a:srgbClr val="000000"/>
              </a:solidFill>
              <a:latin typeface="Times New Roman" pitchFamily="18" charset="0"/>
            </a:endParaRPr>
          </a:p>
        </p:txBody>
      </p:sp>
      <p:sp>
        <p:nvSpPr>
          <p:cNvPr id="19459" name="AutoShape 40" descr="2Q=="/>
          <p:cNvSpPr>
            <a:spLocks noChangeAspect="1" noChangeArrowheads="1"/>
          </p:cNvSpPr>
          <p:nvPr/>
        </p:nvSpPr>
        <p:spPr bwMode="auto">
          <a:xfrm>
            <a:off x="4419600" y="2457450"/>
            <a:ext cx="304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4400" eaLnBrk="0" fontAlgn="base" hangingPunct="0">
              <a:spcBef>
                <a:spcPct val="0"/>
              </a:spcBef>
              <a:spcAft>
                <a:spcPct val="0"/>
              </a:spcAft>
            </a:pPr>
            <a:endParaRPr lang="en-US" sz="2800" smtClean="0">
              <a:solidFill>
                <a:srgbClr val="000000"/>
              </a:solidFill>
              <a:latin typeface="Times New Roman" pitchFamily="18" charset="0"/>
            </a:endParaRPr>
          </a:p>
        </p:txBody>
      </p:sp>
      <p:pic>
        <p:nvPicPr>
          <p:cNvPr id="19460" name="Picture 64" descr="15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8526" y="0"/>
            <a:ext cx="443547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65" name="Oval 65"/>
          <p:cNvSpPr>
            <a:spLocks noChangeArrowheads="1"/>
          </p:cNvSpPr>
          <p:nvPr/>
        </p:nvSpPr>
        <p:spPr bwMode="auto">
          <a:xfrm>
            <a:off x="6338888" y="2050257"/>
            <a:ext cx="811212" cy="178594"/>
          </a:xfrm>
          <a:prstGeom prst="ellipse">
            <a:avLst/>
          </a:prstGeom>
          <a:solidFill>
            <a:schemeClr val="accent1"/>
          </a:solidFill>
          <a:ln w="9525" algn="ctr">
            <a:solidFill>
              <a:srgbClr val="FF3300"/>
            </a:solidFill>
            <a:round/>
            <a:headEnd/>
            <a:tailEnd/>
          </a:ln>
        </p:spPr>
        <p:txBody>
          <a:bodyPr wrap="none" anchor="ctr"/>
          <a:lstStyle/>
          <a:p>
            <a:pPr algn="ctr" defTabSz="914400" eaLnBrk="0" fontAlgn="base" hangingPunct="0">
              <a:spcBef>
                <a:spcPct val="0"/>
              </a:spcBef>
              <a:spcAft>
                <a:spcPct val="0"/>
              </a:spcAft>
              <a:defRPr/>
            </a:pPr>
            <a:r>
              <a:rPr lang="en-US" sz="1050" b="1" dirty="0" err="1">
                <a:solidFill>
                  <a:srgbClr val="0000CC"/>
                </a:solidFill>
                <a:latin typeface="Times New Roman" pitchFamily="18" charset="0"/>
              </a:rPr>
              <a:t>Dãy</a:t>
            </a:r>
            <a:r>
              <a:rPr lang="en-US" sz="1050" b="1" dirty="0">
                <a:solidFill>
                  <a:srgbClr val="0000CC"/>
                </a:solidFill>
                <a:latin typeface="Times New Roman" pitchFamily="18" charset="0"/>
              </a:rPr>
              <a:t> </a:t>
            </a:r>
            <a:r>
              <a:rPr lang="en-US" sz="1050" b="1" dirty="0" err="1">
                <a:solidFill>
                  <a:srgbClr val="0000CC"/>
                </a:solidFill>
                <a:latin typeface="Times New Roman" pitchFamily="18" charset="0"/>
              </a:rPr>
              <a:t>Bạch</a:t>
            </a:r>
            <a:r>
              <a:rPr lang="en-US" sz="1050" b="1" dirty="0">
                <a:solidFill>
                  <a:srgbClr val="0000CC"/>
                </a:solidFill>
                <a:latin typeface="Times New Roman" pitchFamily="18" charset="0"/>
              </a:rPr>
              <a:t> </a:t>
            </a:r>
            <a:r>
              <a:rPr lang="en-US" sz="1050" b="1" dirty="0" err="1">
                <a:solidFill>
                  <a:srgbClr val="0000CC"/>
                </a:solidFill>
                <a:latin typeface="Times New Roman" pitchFamily="18" charset="0"/>
              </a:rPr>
              <a:t>Mã</a:t>
            </a:r>
            <a:endParaRPr lang="en-US" sz="1050" b="1" dirty="0">
              <a:solidFill>
                <a:srgbClr val="0000CC"/>
              </a:solidFill>
              <a:latin typeface="Times New Roman" pitchFamily="18" charset="0"/>
            </a:endParaRPr>
          </a:p>
        </p:txBody>
      </p:sp>
      <p:sp>
        <p:nvSpPr>
          <p:cNvPr id="19462" name="Rectangle 9">
            <a:hlinkClick r:id="rId3" action="ppaction://hlinksldjump"/>
          </p:cNvPr>
          <p:cNvSpPr>
            <a:spLocks noChangeArrowheads="1"/>
          </p:cNvSpPr>
          <p:nvPr/>
        </p:nvSpPr>
        <p:spPr bwMode="auto">
          <a:xfrm>
            <a:off x="228600" y="1263254"/>
            <a:ext cx="4495800" cy="2674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defTabSz="914400" eaLnBrk="0" fontAlgn="base" hangingPunct="0">
              <a:spcBef>
                <a:spcPct val="0"/>
              </a:spcBef>
              <a:spcAft>
                <a:spcPct val="0"/>
              </a:spcAft>
            </a:pPr>
            <a:r>
              <a:rPr lang="en-US" sz="4400" b="1" smtClean="0">
                <a:solidFill>
                  <a:srgbClr val="0000CC"/>
                </a:solidFill>
                <a:latin typeface="Times New Roman" pitchFamily="18" charset="0"/>
              </a:rPr>
              <a:t>Nêu tên 2 thành phố nằm ở phía Bắc và phía Nam dãy Bạch Mã.</a:t>
            </a:r>
            <a:br>
              <a:rPr lang="en-US" sz="4400" b="1" smtClean="0">
                <a:solidFill>
                  <a:srgbClr val="0000CC"/>
                </a:solidFill>
                <a:latin typeface="Times New Roman" pitchFamily="18" charset="0"/>
              </a:rPr>
            </a:br>
            <a:endParaRPr lang="en-US" sz="4400" b="1" smtClean="0">
              <a:solidFill>
                <a:srgbClr val="0000CC"/>
              </a:solidFill>
              <a:latin typeface="Times New Roman" pitchFamily="18" charset="0"/>
            </a:endParaRPr>
          </a:p>
        </p:txBody>
      </p:sp>
      <p:sp>
        <p:nvSpPr>
          <p:cNvPr id="9" name="Rectangle 8"/>
          <p:cNvSpPr>
            <a:spLocks noChangeArrowheads="1"/>
          </p:cNvSpPr>
          <p:nvPr/>
        </p:nvSpPr>
        <p:spPr bwMode="auto">
          <a:xfrm>
            <a:off x="381000" y="361950"/>
            <a:ext cx="4268669" cy="535531"/>
          </a:xfrm>
          <a:prstGeom prst="rect">
            <a:avLst/>
          </a:prstGeom>
          <a:noFill/>
          <a:ln w="28575">
            <a:solidFill>
              <a:srgbClr val="0000CC"/>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p>
            <a:pPr marL="342900" indent="-342900" defTabSz="914400" eaLnBrk="0" fontAlgn="base" hangingPunct="0">
              <a:lnSpc>
                <a:spcPct val="90000"/>
              </a:lnSpc>
              <a:spcBef>
                <a:spcPct val="20000"/>
              </a:spcBef>
              <a:spcAft>
                <a:spcPct val="0"/>
              </a:spcAft>
            </a:pPr>
            <a:r>
              <a:rPr lang="en-US" sz="3200" b="1" smtClean="0">
                <a:solidFill>
                  <a:srgbClr val="FF0000"/>
                </a:solidFill>
                <a:latin typeface="Times New Roman" pitchFamily="18" charset="0"/>
              </a:rPr>
              <a:t>Tỉnh Thừa Thiên - Huế</a:t>
            </a:r>
          </a:p>
        </p:txBody>
      </p:sp>
      <p:sp>
        <p:nvSpPr>
          <p:cNvPr id="10" name="Rectangle 10"/>
          <p:cNvSpPr>
            <a:spLocks noChangeArrowheads="1"/>
          </p:cNvSpPr>
          <p:nvPr/>
        </p:nvSpPr>
        <p:spPr bwMode="auto">
          <a:xfrm>
            <a:off x="488950" y="3943350"/>
            <a:ext cx="3975100" cy="685799"/>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pPr marL="342900" indent="-342900" defTabSz="914400" eaLnBrk="0" fontAlgn="base" hangingPunct="0">
              <a:lnSpc>
                <a:spcPct val="90000"/>
              </a:lnSpc>
              <a:spcBef>
                <a:spcPct val="20000"/>
              </a:spcBef>
              <a:spcAft>
                <a:spcPct val="0"/>
              </a:spcAft>
            </a:pPr>
            <a:r>
              <a:rPr lang="en-US" sz="3200" b="1" smtClean="0">
                <a:solidFill>
                  <a:srgbClr val="FF0000"/>
                </a:solidFill>
                <a:latin typeface="Times New Roman" pitchFamily="18" charset="0"/>
              </a:rPr>
              <a:t>Thành phố Đà Nẵng</a:t>
            </a:r>
          </a:p>
        </p:txBody>
      </p:sp>
      <p:sp>
        <p:nvSpPr>
          <p:cNvPr id="11" name="Line 66"/>
          <p:cNvSpPr>
            <a:spLocks noChangeShapeType="1"/>
          </p:cNvSpPr>
          <p:nvPr/>
        </p:nvSpPr>
        <p:spPr bwMode="auto">
          <a:xfrm>
            <a:off x="4383089" y="939404"/>
            <a:ext cx="2657475" cy="1110853"/>
          </a:xfrm>
          <a:prstGeom prst="line">
            <a:avLst/>
          </a:prstGeom>
          <a:noFill/>
          <a:ln w="5715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800" smtClean="0">
              <a:solidFill>
                <a:srgbClr val="000000"/>
              </a:solidFill>
              <a:latin typeface="Times New Roman" pitchFamily="18" charset="0"/>
            </a:endParaRPr>
          </a:p>
        </p:txBody>
      </p:sp>
      <p:sp>
        <p:nvSpPr>
          <p:cNvPr id="12" name="Line 66"/>
          <p:cNvSpPr>
            <a:spLocks noChangeShapeType="1"/>
          </p:cNvSpPr>
          <p:nvPr/>
        </p:nvSpPr>
        <p:spPr bwMode="auto">
          <a:xfrm flipV="1">
            <a:off x="4370388" y="2228850"/>
            <a:ext cx="2779712" cy="2019300"/>
          </a:xfrm>
          <a:prstGeom prst="line">
            <a:avLst/>
          </a:prstGeom>
          <a:noFill/>
          <a:ln w="57150">
            <a:solidFill>
              <a:srgbClr val="00FF00"/>
            </a:solidFill>
            <a:round/>
            <a:headEnd/>
            <a:tailEnd type="triangle" w="med" len="med"/>
          </a:ln>
          <a:extLst>
            <a:ext uri="{909E8E84-426E-40DD-AFC4-6F175D3DCCD1}">
              <a14:hiddenFill xmlns:a14="http://schemas.microsoft.com/office/drawing/2010/main">
                <a:noFill/>
              </a14:hiddenFill>
            </a:ext>
          </a:extLst>
        </p:spPr>
        <p:txBody>
          <a:bodyPr/>
          <a:lstStyle/>
          <a:p>
            <a:pPr defTabSz="914400" eaLnBrk="0" fontAlgn="base" hangingPunct="0">
              <a:spcBef>
                <a:spcPct val="0"/>
              </a:spcBef>
              <a:spcAft>
                <a:spcPct val="0"/>
              </a:spcAft>
            </a:pPr>
            <a:endParaRPr lang="en-US" sz="2800" smtClean="0">
              <a:solidFill>
                <a:srgbClr val="000000"/>
              </a:solidFill>
              <a:latin typeface="Times New Roman" pitchFamily="18" charset="0"/>
            </a:endParaRPr>
          </a:p>
        </p:txBody>
      </p:sp>
    </p:spTree>
    <p:extLst>
      <p:ext uri="{BB962C8B-B14F-4D97-AF65-F5344CB8AC3E}">
        <p14:creationId xmlns:p14="http://schemas.microsoft.com/office/powerpoint/2010/main" val="2182987479"/>
      </p:ext>
    </p:extLst>
  </p:cSld>
  <p:clrMapOvr>
    <a:masterClrMapping/>
  </p:clrMapOvr>
  <p:transition spd="med">
    <p:whee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in)">
                                      <p:cBhvr>
                                        <p:cTn id="15" dur="2000"/>
                                        <p:tgtEl>
                                          <p:spTgt spid="10"/>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view of a mountain&#10;&#10;Description automatically generated">
            <a:extLst>
              <a:ext uri="{FF2B5EF4-FFF2-40B4-BE49-F238E27FC236}">
                <a16:creationId xmlns="" xmlns:a16="http://schemas.microsoft.com/office/drawing/2014/main" id="{3937DD09-BEB3-414E-B92B-5EF03F1522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4581377" cy="2400299"/>
          </a:xfrm>
          <a:prstGeom prst="rect">
            <a:avLst/>
          </a:prstGeom>
        </p:spPr>
      </p:pic>
      <p:pic>
        <p:nvPicPr>
          <p:cNvPr id="5" name="Picture 4" descr="A cow standing on top of a mountain&#10;&#10;Description automatically generated">
            <a:extLst>
              <a:ext uri="{FF2B5EF4-FFF2-40B4-BE49-F238E27FC236}">
                <a16:creationId xmlns="" xmlns:a16="http://schemas.microsoft.com/office/drawing/2014/main" id="{23FA9C97-0B7D-4F6B-B2B9-E907BD8AEB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88994" y="-14947"/>
            <a:ext cx="4572000" cy="2400300"/>
          </a:xfrm>
          <a:prstGeom prst="rect">
            <a:avLst/>
          </a:prstGeom>
        </p:spPr>
      </p:pic>
      <p:pic>
        <p:nvPicPr>
          <p:cNvPr id="7" name="Picture 6" descr="A view of a mountain&#10;&#10;Description automatically generated">
            <a:extLst>
              <a:ext uri="{FF2B5EF4-FFF2-40B4-BE49-F238E27FC236}">
                <a16:creationId xmlns="" xmlns:a16="http://schemas.microsoft.com/office/drawing/2014/main" id="{961056E3-F920-4687-AB11-3D7573D9DB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0" y="2743201"/>
            <a:ext cx="4572002" cy="2400299"/>
          </a:xfrm>
          <a:prstGeom prst="rect">
            <a:avLst/>
          </a:prstGeom>
        </p:spPr>
      </p:pic>
      <p:pic>
        <p:nvPicPr>
          <p:cNvPr id="9" name="Picture 8" descr="A tree with a mountain in the background&#10;&#10;Description automatically generated">
            <a:extLst>
              <a:ext uri="{FF2B5EF4-FFF2-40B4-BE49-F238E27FC236}">
                <a16:creationId xmlns="" xmlns:a16="http://schemas.microsoft.com/office/drawing/2014/main" id="{FE71987B-E3A0-42A7-86CA-00A5FDE470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2741441"/>
            <a:ext cx="4581379" cy="2402058"/>
          </a:xfrm>
          <a:prstGeom prst="rect">
            <a:avLst/>
          </a:prstGeom>
        </p:spPr>
      </p:pic>
      <p:sp>
        <p:nvSpPr>
          <p:cNvPr id="12" name="TextBox 11">
            <a:extLst>
              <a:ext uri="{FF2B5EF4-FFF2-40B4-BE49-F238E27FC236}">
                <a16:creationId xmlns="" xmlns:a16="http://schemas.microsoft.com/office/drawing/2014/main" id="{936B5483-7E86-4121-B68A-B093FB143786}"/>
              </a:ext>
            </a:extLst>
          </p:cNvPr>
          <p:cNvSpPr txBox="1"/>
          <p:nvPr/>
        </p:nvSpPr>
        <p:spPr>
          <a:xfrm>
            <a:off x="3533032" y="4763562"/>
            <a:ext cx="2222996" cy="523220"/>
          </a:xfrm>
          <a:prstGeom prst="rect">
            <a:avLst/>
          </a:prstGeom>
          <a:noFill/>
        </p:spPr>
        <p:txBody>
          <a:bodyPr wrap="square" rtlCol="0">
            <a:spAutoFit/>
          </a:bodyPr>
          <a:lstStyle/>
          <a:p>
            <a:r>
              <a:rPr lang="en-US" sz="2800" dirty="0" err="1">
                <a:solidFill>
                  <a:prstClr val="white"/>
                </a:solidFill>
                <a:latin typeface="Times New Roman" panose="02020603050405020304" pitchFamily="18" charset="0"/>
                <a:cs typeface="Times New Roman" panose="02020603050405020304" pitchFamily="18" charset="0"/>
              </a:rPr>
              <a:t>Đèo</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Hải</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Vân</a:t>
            </a:r>
            <a:endParaRPr lang="en-US" sz="2800" dirty="0">
              <a:solidFill>
                <a:prstClr val="white"/>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 xmlns:a16="http://schemas.microsoft.com/office/drawing/2014/main" id="{DC58D71F-2680-47E0-9B55-504BD05613ED}"/>
              </a:ext>
            </a:extLst>
          </p:cNvPr>
          <p:cNvSpPr txBox="1"/>
          <p:nvPr/>
        </p:nvSpPr>
        <p:spPr>
          <a:xfrm>
            <a:off x="3451858" y="2021074"/>
            <a:ext cx="2304171" cy="523220"/>
          </a:xfrm>
          <a:prstGeom prst="rect">
            <a:avLst/>
          </a:prstGeom>
          <a:noFill/>
        </p:spPr>
        <p:txBody>
          <a:bodyPr wrap="square" rtlCol="0">
            <a:spAutoFit/>
          </a:bodyPr>
          <a:lstStyle/>
          <a:p>
            <a:r>
              <a:rPr lang="en-US" sz="2800" dirty="0" err="1">
                <a:solidFill>
                  <a:prstClr val="white"/>
                </a:solidFill>
                <a:latin typeface="Times New Roman" panose="02020603050405020304" pitchFamily="18" charset="0"/>
                <a:cs typeface="Times New Roman" panose="02020603050405020304" pitchFamily="18" charset="0"/>
              </a:rPr>
              <a:t>Dãy</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Bạch</a:t>
            </a:r>
            <a:r>
              <a:rPr lang="en-US" sz="2800" dirty="0">
                <a:solidFill>
                  <a:prstClr val="white"/>
                </a:solidFill>
                <a:latin typeface="Times New Roman" panose="02020603050405020304" pitchFamily="18" charset="0"/>
                <a:cs typeface="Times New Roman" panose="02020603050405020304" pitchFamily="18" charset="0"/>
              </a:rPr>
              <a:t> </a:t>
            </a:r>
            <a:r>
              <a:rPr lang="en-US" sz="2800" dirty="0" err="1">
                <a:solidFill>
                  <a:prstClr val="white"/>
                </a:solidFill>
                <a:latin typeface="Times New Roman" panose="02020603050405020304" pitchFamily="18" charset="0"/>
                <a:cs typeface="Times New Roman" panose="02020603050405020304" pitchFamily="18" charset="0"/>
              </a:rPr>
              <a:t>Mã</a:t>
            </a:r>
            <a:endParaRPr lang="en-US" sz="28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90532332"/>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1000"/>
                                        <p:tgtEl>
                                          <p:spTgt spid="3"/>
                                        </p:tgtEl>
                                      </p:cBhvr>
                                    </p:animEffect>
                                  </p:childTnLst>
                                  <p:subTnLst>
                                    <p:audio>
                                      <p:cMediaNode>
                                        <p:cTn display="0" masterRel="sameClick">
                                          <p:stCondLst>
                                            <p:cond evt="begin" delay="0">
                                              <p:tn val="11"/>
                                            </p:cond>
                                          </p:stCondLst>
                                          <p:endCondLst>
                                            <p:cond evt="onStopAudio" delay="0">
                                              <p:tgtEl>
                                                <p:sldTgt/>
                                              </p:tgtEl>
                                            </p:cond>
                                          </p:endCondLst>
                                        </p:cTn>
                                        <p:tgtEl>
                                          <p:sndTgt r:embed="rId2" name="chimes.wav"/>
                                        </p:tgtEl>
                                      </p:cMediaNode>
                                    </p:audio>
                                  </p:sub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subTnLst>
                                    <p:audio>
                                      <p:cMediaNode>
                                        <p:cTn display="0" masterRel="sameClick">
                                          <p:stCondLst>
                                            <p:cond evt="begin" delay="0">
                                              <p:tn val="16"/>
                                            </p:cond>
                                          </p:stCondLst>
                                          <p:endCondLst>
                                            <p:cond evt="onStopAudio" delay="0">
                                              <p:tgtEl>
                                                <p:sldTgt/>
                                              </p:tgtEl>
                                            </p:cond>
                                          </p:endCondLst>
                                        </p:cTn>
                                        <p:tgtEl>
                                          <p:sndTgt r:embed="rId2" name="chimes.wav"/>
                                        </p:tgtEl>
                                      </p:cMediaNode>
                                    </p:audio>
                                  </p:sub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circle(in)">
                                      <p:cBhvr>
                                        <p:cTn id="23" dur="10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1000"/>
                                        <p:tgtEl>
                                          <p:spTgt spid="7"/>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29" fill="hold">
                      <p:stCondLst>
                        <p:cond delay="indefinite"/>
                      </p:stCondLst>
                      <p:childTnLst>
                        <p:par>
                          <p:cTn id="30" fill="hold">
                            <p:stCondLst>
                              <p:cond delay="0"/>
                            </p:stCondLst>
                            <p:childTnLst>
                              <p:par>
                                <p:cTn id="31" presetID="21" presetClass="entr" presetSubtype="1" fill="hold"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wheel(1)">
                                      <p:cBhvr>
                                        <p:cTn id="33" dur="1000"/>
                                        <p:tgtEl>
                                          <p:spTgt spid="9"/>
                                        </p:tgtEl>
                                      </p:cBhvr>
                                    </p:animEffect>
                                  </p:childTnLst>
                                  <p:subTnLst>
                                    <p:audio>
                                      <p:cMediaNode>
                                        <p:cTn display="0" masterRel="sameClick">
                                          <p:stCondLst>
                                            <p:cond evt="begin" delay="0">
                                              <p:tn val="3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762000" y="135732"/>
            <a:ext cx="75438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50000"/>
              </a:spcBef>
              <a:spcAft>
                <a:spcPct val="0"/>
              </a:spcAft>
            </a:pPr>
            <a:endParaRPr lang="en-US" altLang="en-US" smtClean="0">
              <a:solidFill>
                <a:prstClr val="black"/>
              </a:solidFill>
            </a:endParaRPr>
          </a:p>
        </p:txBody>
      </p:sp>
      <p:sp>
        <p:nvSpPr>
          <p:cNvPr id="28675" name="Text Box 6"/>
          <p:cNvSpPr txBox="1">
            <a:spLocks noChangeArrowheads="1"/>
          </p:cNvSpPr>
          <p:nvPr/>
        </p:nvSpPr>
        <p:spPr bwMode="auto">
          <a:xfrm>
            <a:off x="0" y="57150"/>
            <a:ext cx="914400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50000"/>
              </a:spcBef>
              <a:spcAft>
                <a:spcPct val="0"/>
              </a:spcAft>
            </a:pPr>
            <a:r>
              <a:rPr lang="en-US" altLang="en-US" sz="3200" b="1" smtClean="0">
                <a:solidFill>
                  <a:srgbClr val="FF0000"/>
                </a:solidFill>
                <a:latin typeface="Times New Roman" pitchFamily="18" charset="0"/>
                <a:cs typeface="Times New Roman" pitchFamily="18" charset="0"/>
              </a:rPr>
              <a:t>Theo em đi đường bộ từ Huế vào Đà Nẵng hoặc ngược lại thì ta đi bằng cách nào ?</a:t>
            </a:r>
          </a:p>
        </p:txBody>
      </p:sp>
      <p:pic>
        <p:nvPicPr>
          <p:cNvPr id="24580"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944166"/>
            <a:ext cx="9144000" cy="328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152400" y="4208443"/>
            <a:ext cx="8763000" cy="954107"/>
          </a:xfrm>
          <a:prstGeom prst="rect">
            <a:avLst/>
          </a:prstGeom>
          <a:noFill/>
          <a:ln w="9525">
            <a:noFill/>
            <a:miter lim="800000"/>
            <a:headEnd/>
            <a:tailEnd/>
          </a:ln>
        </p:spPr>
        <p:txBody>
          <a:bodyPr wrap="square">
            <a:spAutoFit/>
          </a:bodyPr>
          <a:lstStyle/>
          <a:p>
            <a:pPr>
              <a:spcBef>
                <a:spcPct val="50000"/>
              </a:spcBef>
            </a:pP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Đi</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đường</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bộ</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từ</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Huế</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vào</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Đà</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Nẵng</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hoặc</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ngược</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lại</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thì</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ta</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đi</a:t>
            </a:r>
            <a:r>
              <a:rPr lang="en-US" sz="2800" b="1" dirty="0">
                <a:solidFill>
                  <a:prstClr val="black"/>
                </a:solidFill>
                <a:latin typeface="Times New Roman" pitchFamily="18" charset="0"/>
              </a:rPr>
              <a:t> qua </a:t>
            </a:r>
            <a:r>
              <a:rPr lang="en-US" sz="2800" b="1" dirty="0" err="1">
                <a:solidFill>
                  <a:prstClr val="black"/>
                </a:solidFill>
                <a:latin typeface="Times New Roman" pitchFamily="18" charset="0"/>
              </a:rPr>
              <a:t>đèo</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Hải</a:t>
            </a:r>
            <a:r>
              <a:rPr lang="en-US" sz="2800" b="1" dirty="0">
                <a:solidFill>
                  <a:prstClr val="black"/>
                </a:solidFill>
                <a:latin typeface="Times New Roman" pitchFamily="18" charset="0"/>
              </a:rPr>
              <a:t> </a:t>
            </a:r>
            <a:r>
              <a:rPr lang="en-US" sz="2800" b="1" dirty="0" err="1">
                <a:solidFill>
                  <a:prstClr val="black"/>
                </a:solidFill>
                <a:latin typeface="Times New Roman" pitchFamily="18" charset="0"/>
              </a:rPr>
              <a:t>Vân</a:t>
            </a:r>
            <a:r>
              <a:rPr lang="en-US" sz="2800" b="1" dirty="0">
                <a:solidFill>
                  <a:prstClr val="black"/>
                </a:solidFill>
                <a:latin typeface="Times New Roman" pitchFamily="18" charset="0"/>
              </a:rPr>
              <a:t> .</a:t>
            </a:r>
          </a:p>
        </p:txBody>
      </p:sp>
    </p:spTree>
    <p:extLst>
      <p:ext uri="{BB962C8B-B14F-4D97-AF65-F5344CB8AC3E}">
        <p14:creationId xmlns:p14="http://schemas.microsoft.com/office/powerpoint/2010/main" val="1594434599"/>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24580"/>
                                        </p:tgtEl>
                                        <p:attrNameLst>
                                          <p:attrName>style.visibility</p:attrName>
                                        </p:attrNameLst>
                                      </p:cBhvr>
                                      <p:to>
                                        <p:strVal val="visible"/>
                                      </p:to>
                                    </p:set>
                                    <p:animEffect transition="in" filter="fade">
                                      <p:cBhvr>
                                        <p:cTn id="7" dur="1000"/>
                                        <p:tgtEl>
                                          <p:spTgt spid="24580"/>
                                        </p:tgtEl>
                                      </p:cBhvr>
                                    </p:animEffect>
                                    <p:anim calcmode="lin" valueType="num">
                                      <p:cBhvr>
                                        <p:cTn id="8" dur="1000" fill="hold"/>
                                        <p:tgtEl>
                                          <p:spTgt spid="24580"/>
                                        </p:tgtEl>
                                        <p:attrNameLst>
                                          <p:attrName>ppt_x</p:attrName>
                                        </p:attrNameLst>
                                      </p:cBhvr>
                                      <p:tavLst>
                                        <p:tav tm="0">
                                          <p:val>
                                            <p:strVal val="#ppt_x"/>
                                          </p:val>
                                        </p:tav>
                                        <p:tav tm="100000">
                                          <p:val>
                                            <p:strVal val="#ppt_x"/>
                                          </p:val>
                                        </p:tav>
                                      </p:tavLst>
                                    </p:anim>
                                    <p:anim calcmode="lin" valueType="num">
                                      <p:cBhvr>
                                        <p:cTn id="9" dur="1000" fill="hold"/>
                                        <p:tgtEl>
                                          <p:spTgt spid="2458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Kết quả hình ảnh cho deo hai v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3" y="583406"/>
            <a:ext cx="4945062" cy="301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6"/>
          <p:cNvSpPr>
            <a:spLocks noChangeArrowheads="1"/>
          </p:cNvSpPr>
          <p:nvPr/>
        </p:nvSpPr>
        <p:spPr bwMode="auto">
          <a:xfrm>
            <a:off x="76200" y="0"/>
            <a:ext cx="9144000" cy="107721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4400" eaLnBrk="0" fontAlgn="base" hangingPunct="0">
              <a:spcBef>
                <a:spcPct val="50000"/>
              </a:spcBef>
              <a:spcAft>
                <a:spcPct val="0"/>
              </a:spcAft>
            </a:pPr>
            <a:r>
              <a:rPr lang="en-US" altLang="en-US" sz="3200" b="1" dirty="0" err="1" smtClean="0">
                <a:solidFill>
                  <a:srgbClr val="0000CC"/>
                </a:solidFill>
                <a:latin typeface="Times New Roman" pitchFamily="18" charset="0"/>
              </a:rPr>
              <a:t>Quan</a:t>
            </a:r>
            <a:r>
              <a:rPr lang="en-US" altLang="en-US" sz="3200" b="1" dirty="0" smtClean="0">
                <a:solidFill>
                  <a:srgbClr val="0000CC"/>
                </a:solidFill>
                <a:latin typeface="Times New Roman" pitchFamily="18" charset="0"/>
              </a:rPr>
              <a:t> </a:t>
            </a:r>
            <a:r>
              <a:rPr lang="en-US" altLang="en-US" sz="3200" b="1" dirty="0" err="1" smtClean="0">
                <a:solidFill>
                  <a:srgbClr val="0000CC"/>
                </a:solidFill>
                <a:latin typeface="Times New Roman" pitchFamily="18" charset="0"/>
              </a:rPr>
              <a:t>sát</a:t>
            </a:r>
            <a:r>
              <a:rPr lang="en-US" altLang="en-US" sz="3200" b="1" dirty="0" smtClean="0">
                <a:solidFill>
                  <a:srgbClr val="0000CC"/>
                </a:solidFill>
                <a:latin typeface="Times New Roman" pitchFamily="18" charset="0"/>
              </a:rPr>
              <a:t> </a:t>
            </a:r>
            <a:r>
              <a:rPr lang="en-US" altLang="en-US" sz="3200" b="1" dirty="0" err="1" smtClean="0">
                <a:solidFill>
                  <a:srgbClr val="0000CC"/>
                </a:solidFill>
                <a:latin typeface="Times New Roman" pitchFamily="18" charset="0"/>
              </a:rPr>
              <a:t>tranh</a:t>
            </a:r>
            <a:r>
              <a:rPr lang="en-US" altLang="en-US" sz="3200" b="1" dirty="0" smtClean="0">
                <a:solidFill>
                  <a:srgbClr val="0000CC"/>
                </a:solidFill>
                <a:latin typeface="Times New Roman" pitchFamily="18" charset="0"/>
              </a:rPr>
              <a:t> </a:t>
            </a:r>
            <a:r>
              <a:rPr lang="en-US" altLang="en-US" sz="3200" b="1" dirty="0" err="1" smtClean="0">
                <a:solidFill>
                  <a:srgbClr val="0000CC"/>
                </a:solidFill>
                <a:latin typeface="Times New Roman" pitchFamily="18" charset="0"/>
              </a:rPr>
              <a:t>và</a:t>
            </a:r>
            <a:r>
              <a:rPr lang="en-US" altLang="en-US" sz="3200" b="1" dirty="0" smtClean="0">
                <a:solidFill>
                  <a:srgbClr val="0000CC"/>
                </a:solidFill>
                <a:latin typeface="Times New Roman" pitchFamily="18" charset="0"/>
              </a:rPr>
              <a:t> </a:t>
            </a:r>
            <a:r>
              <a:rPr lang="en-US" altLang="en-US" sz="3200" b="1" dirty="0" err="1" smtClean="0">
                <a:solidFill>
                  <a:srgbClr val="0000CC"/>
                </a:solidFill>
                <a:latin typeface="Times New Roman" pitchFamily="18" charset="0"/>
              </a:rPr>
              <a:t>mô</a:t>
            </a:r>
            <a:r>
              <a:rPr lang="en-US" altLang="en-US" sz="3200" b="1" dirty="0" smtClean="0">
                <a:solidFill>
                  <a:srgbClr val="0000CC"/>
                </a:solidFill>
                <a:latin typeface="Times New Roman" pitchFamily="18" charset="0"/>
              </a:rPr>
              <a:t> </a:t>
            </a:r>
            <a:r>
              <a:rPr lang="en-US" altLang="en-US" sz="3200" b="1" dirty="0" err="1" smtClean="0">
                <a:solidFill>
                  <a:srgbClr val="0000CC"/>
                </a:solidFill>
                <a:latin typeface="Times New Roman" pitchFamily="18" charset="0"/>
              </a:rPr>
              <a:t>tả</a:t>
            </a:r>
            <a:r>
              <a:rPr lang="en-US" altLang="en-US" sz="3200" b="1" dirty="0" smtClean="0">
                <a:solidFill>
                  <a:srgbClr val="0000CC"/>
                </a:solidFill>
                <a:latin typeface="Times New Roman" pitchFamily="18" charset="0"/>
              </a:rPr>
              <a:t> </a:t>
            </a:r>
            <a:r>
              <a:rPr lang="en-US" altLang="en-US" sz="3200" b="1" dirty="0" err="1" smtClean="0">
                <a:solidFill>
                  <a:srgbClr val="0000CC"/>
                </a:solidFill>
                <a:latin typeface="Times New Roman" pitchFamily="18" charset="0"/>
              </a:rPr>
              <a:t>đoạn</a:t>
            </a:r>
            <a:r>
              <a:rPr lang="en-US" altLang="en-US" sz="3200" b="1" dirty="0" smtClean="0">
                <a:solidFill>
                  <a:srgbClr val="0000CC"/>
                </a:solidFill>
                <a:latin typeface="Times New Roman" pitchFamily="18" charset="0"/>
              </a:rPr>
              <a:t> </a:t>
            </a:r>
            <a:r>
              <a:rPr lang="en-US" altLang="en-US" sz="3200" b="1" dirty="0" err="1" smtClean="0">
                <a:solidFill>
                  <a:srgbClr val="0000CC"/>
                </a:solidFill>
                <a:latin typeface="Times New Roman" pitchFamily="18" charset="0"/>
              </a:rPr>
              <a:t>đường</a:t>
            </a:r>
            <a:r>
              <a:rPr lang="en-US" altLang="en-US" sz="3200" b="1" dirty="0" smtClean="0">
                <a:solidFill>
                  <a:srgbClr val="0000CC"/>
                </a:solidFill>
                <a:latin typeface="Times New Roman" pitchFamily="18" charset="0"/>
              </a:rPr>
              <a:t> </a:t>
            </a:r>
            <a:r>
              <a:rPr lang="en-US" altLang="en-US" sz="3200" b="1" dirty="0" err="1" smtClean="0">
                <a:solidFill>
                  <a:srgbClr val="0000CC"/>
                </a:solidFill>
                <a:latin typeface="Times New Roman" pitchFamily="18" charset="0"/>
              </a:rPr>
              <a:t>vượt</a:t>
            </a:r>
            <a:r>
              <a:rPr lang="en-US" altLang="en-US" sz="3200" b="1" dirty="0" smtClean="0">
                <a:solidFill>
                  <a:srgbClr val="0000CC"/>
                </a:solidFill>
                <a:latin typeface="Times New Roman" pitchFamily="18" charset="0"/>
              </a:rPr>
              <a:t> </a:t>
            </a:r>
            <a:r>
              <a:rPr lang="en-US" altLang="en-US" sz="3200" b="1" dirty="0" err="1" smtClean="0">
                <a:solidFill>
                  <a:srgbClr val="0000CC"/>
                </a:solidFill>
                <a:latin typeface="Times New Roman" pitchFamily="18" charset="0"/>
              </a:rPr>
              <a:t>núi</a:t>
            </a:r>
            <a:r>
              <a:rPr lang="en-US" altLang="en-US" sz="3200" b="1" dirty="0" smtClean="0">
                <a:solidFill>
                  <a:srgbClr val="0000CC"/>
                </a:solidFill>
                <a:latin typeface="Times New Roman" pitchFamily="18" charset="0"/>
              </a:rPr>
              <a:t> </a:t>
            </a:r>
            <a:r>
              <a:rPr lang="en-US" altLang="en-US" sz="3200" b="1" dirty="0" err="1" smtClean="0">
                <a:solidFill>
                  <a:srgbClr val="0000CC"/>
                </a:solidFill>
                <a:latin typeface="Times New Roman" pitchFamily="18" charset="0"/>
              </a:rPr>
              <a:t>trên</a:t>
            </a:r>
            <a:r>
              <a:rPr lang="en-US" altLang="en-US" sz="3200" b="1" dirty="0" smtClean="0">
                <a:solidFill>
                  <a:srgbClr val="0000CC"/>
                </a:solidFill>
                <a:latin typeface="Times New Roman" pitchFamily="18" charset="0"/>
              </a:rPr>
              <a:t> </a:t>
            </a:r>
            <a:r>
              <a:rPr lang="en-US" altLang="en-US" sz="3200" b="1" dirty="0" err="1" smtClean="0">
                <a:solidFill>
                  <a:srgbClr val="0000CC"/>
                </a:solidFill>
                <a:latin typeface="Times New Roman" pitchFamily="18" charset="0"/>
              </a:rPr>
              <a:t>đèo</a:t>
            </a:r>
            <a:r>
              <a:rPr lang="en-US" altLang="en-US" sz="3200" b="1" dirty="0" smtClean="0">
                <a:solidFill>
                  <a:srgbClr val="0000CC"/>
                </a:solidFill>
                <a:latin typeface="Times New Roman" pitchFamily="18" charset="0"/>
              </a:rPr>
              <a:t> </a:t>
            </a:r>
            <a:r>
              <a:rPr lang="en-US" altLang="en-US" sz="3200" b="1" dirty="0" err="1" smtClean="0">
                <a:solidFill>
                  <a:srgbClr val="0000CC"/>
                </a:solidFill>
                <a:latin typeface="Times New Roman" pitchFamily="18" charset="0"/>
              </a:rPr>
              <a:t>hải</a:t>
            </a:r>
            <a:r>
              <a:rPr lang="en-US" altLang="en-US" sz="3200" b="1" dirty="0" smtClean="0">
                <a:solidFill>
                  <a:srgbClr val="0000CC"/>
                </a:solidFill>
                <a:latin typeface="Times New Roman" pitchFamily="18" charset="0"/>
              </a:rPr>
              <a:t> </a:t>
            </a:r>
            <a:r>
              <a:rPr lang="en-US" altLang="en-US" sz="3200" b="1" dirty="0" err="1" smtClean="0">
                <a:solidFill>
                  <a:srgbClr val="0000CC"/>
                </a:solidFill>
                <a:latin typeface="Times New Roman" pitchFamily="18" charset="0"/>
              </a:rPr>
              <a:t>vân</a:t>
            </a:r>
            <a:r>
              <a:rPr lang="en-US" altLang="en-US" sz="3200" b="1" dirty="0" smtClean="0">
                <a:solidFill>
                  <a:srgbClr val="0000CC"/>
                </a:solidFill>
                <a:latin typeface="Times New Roman" pitchFamily="18" charset="0"/>
              </a:rPr>
              <a:t>.</a:t>
            </a:r>
          </a:p>
        </p:txBody>
      </p:sp>
      <p:pic>
        <p:nvPicPr>
          <p:cNvPr id="20484" name="Picture 8" descr="HV_0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4413" y="583406"/>
            <a:ext cx="4114800" cy="3017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5"/>
          <p:cNvSpPr txBox="1">
            <a:spLocks noChangeArrowheads="1"/>
          </p:cNvSpPr>
          <p:nvPr/>
        </p:nvSpPr>
        <p:spPr bwMode="auto">
          <a:xfrm>
            <a:off x="152400" y="3486150"/>
            <a:ext cx="8991600"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defTabSz="914400" eaLnBrk="0" fontAlgn="base" hangingPunct="0">
              <a:spcBef>
                <a:spcPct val="0"/>
              </a:spcBef>
              <a:spcAft>
                <a:spcPct val="0"/>
              </a:spcAft>
            </a:pPr>
            <a:r>
              <a:rPr lang="en-US" sz="3600" dirty="0" err="1" smtClean="0">
                <a:solidFill>
                  <a:srgbClr val="FF0000"/>
                </a:solidFill>
              </a:rPr>
              <a:t>Đèo</a:t>
            </a:r>
            <a:r>
              <a:rPr lang="en-US" sz="3600" dirty="0" smtClean="0">
                <a:solidFill>
                  <a:srgbClr val="FF0000"/>
                </a:solidFill>
              </a:rPr>
              <a:t> </a:t>
            </a:r>
            <a:r>
              <a:rPr lang="en-US" sz="3600" dirty="0" err="1" smtClean="0">
                <a:solidFill>
                  <a:srgbClr val="FF0000"/>
                </a:solidFill>
              </a:rPr>
              <a:t>Hải</a:t>
            </a:r>
            <a:r>
              <a:rPr lang="en-US" sz="3600" dirty="0" smtClean="0">
                <a:solidFill>
                  <a:srgbClr val="FF0000"/>
                </a:solidFill>
              </a:rPr>
              <a:t> </a:t>
            </a:r>
            <a:r>
              <a:rPr lang="en-US" sz="3600" dirty="0" err="1" smtClean="0">
                <a:solidFill>
                  <a:srgbClr val="FF0000"/>
                </a:solidFill>
              </a:rPr>
              <a:t>Vân</a:t>
            </a:r>
            <a:r>
              <a:rPr lang="en-US" sz="3600" dirty="0" smtClean="0">
                <a:solidFill>
                  <a:srgbClr val="FF0000"/>
                </a:solidFill>
              </a:rPr>
              <a:t> </a:t>
            </a:r>
            <a:r>
              <a:rPr lang="en-US" sz="3600" dirty="0" err="1" smtClean="0">
                <a:solidFill>
                  <a:srgbClr val="FF0000"/>
                </a:solidFill>
              </a:rPr>
              <a:t>nằm</a:t>
            </a:r>
            <a:r>
              <a:rPr lang="en-US" sz="3600" dirty="0" smtClean="0">
                <a:solidFill>
                  <a:srgbClr val="FF0000"/>
                </a:solidFill>
              </a:rPr>
              <a:t> </a:t>
            </a:r>
            <a:r>
              <a:rPr lang="en-US" sz="3600" dirty="0" err="1" smtClean="0">
                <a:solidFill>
                  <a:srgbClr val="FF0000"/>
                </a:solidFill>
              </a:rPr>
              <a:t>trên</a:t>
            </a:r>
            <a:r>
              <a:rPr lang="en-US" sz="3600" dirty="0" smtClean="0">
                <a:solidFill>
                  <a:srgbClr val="FF0000"/>
                </a:solidFill>
              </a:rPr>
              <a:t> </a:t>
            </a:r>
            <a:r>
              <a:rPr lang="en-US" sz="3600" dirty="0" err="1" smtClean="0">
                <a:solidFill>
                  <a:srgbClr val="FF0000"/>
                </a:solidFill>
              </a:rPr>
              <a:t>sườn</a:t>
            </a:r>
            <a:r>
              <a:rPr lang="en-US" sz="3600" dirty="0" smtClean="0">
                <a:solidFill>
                  <a:srgbClr val="FF0000"/>
                </a:solidFill>
              </a:rPr>
              <a:t> </a:t>
            </a:r>
            <a:r>
              <a:rPr lang="en-US" sz="3600" dirty="0" err="1" smtClean="0">
                <a:solidFill>
                  <a:srgbClr val="FF0000"/>
                </a:solidFill>
              </a:rPr>
              <a:t>núi</a:t>
            </a:r>
            <a:r>
              <a:rPr lang="en-US" sz="3600" dirty="0" smtClean="0">
                <a:solidFill>
                  <a:srgbClr val="FF0000"/>
                </a:solidFill>
              </a:rPr>
              <a:t>, </a:t>
            </a:r>
            <a:r>
              <a:rPr lang="en-US" sz="3600" dirty="0" err="1" smtClean="0">
                <a:solidFill>
                  <a:srgbClr val="FF0000"/>
                </a:solidFill>
              </a:rPr>
              <a:t>đường</a:t>
            </a:r>
            <a:r>
              <a:rPr lang="en-US" sz="3600" dirty="0" smtClean="0">
                <a:solidFill>
                  <a:srgbClr val="FF0000"/>
                </a:solidFill>
              </a:rPr>
              <a:t> </a:t>
            </a:r>
            <a:r>
              <a:rPr lang="en-US" sz="3600" dirty="0" err="1" smtClean="0">
                <a:solidFill>
                  <a:srgbClr val="FF0000"/>
                </a:solidFill>
              </a:rPr>
              <a:t>uốn</a:t>
            </a:r>
            <a:r>
              <a:rPr lang="en-US" sz="3600" dirty="0" smtClean="0">
                <a:solidFill>
                  <a:srgbClr val="FF0000"/>
                </a:solidFill>
              </a:rPr>
              <a:t> </a:t>
            </a:r>
            <a:r>
              <a:rPr lang="en-US" sz="3600" dirty="0" err="1" smtClean="0">
                <a:solidFill>
                  <a:srgbClr val="FF0000"/>
                </a:solidFill>
              </a:rPr>
              <a:t>lượn</a:t>
            </a:r>
            <a:r>
              <a:rPr lang="en-US" sz="3600" dirty="0" smtClean="0">
                <a:solidFill>
                  <a:srgbClr val="FF0000"/>
                </a:solidFill>
              </a:rPr>
              <a:t>, </a:t>
            </a:r>
            <a:r>
              <a:rPr lang="en-US" sz="3600" dirty="0" err="1" smtClean="0">
                <a:solidFill>
                  <a:srgbClr val="FF0000"/>
                </a:solidFill>
              </a:rPr>
              <a:t>bên</a:t>
            </a:r>
            <a:r>
              <a:rPr lang="en-US" sz="3600" dirty="0" smtClean="0">
                <a:solidFill>
                  <a:srgbClr val="FF0000"/>
                </a:solidFill>
              </a:rPr>
              <a:t> </a:t>
            </a:r>
            <a:r>
              <a:rPr lang="en-US" sz="3600" dirty="0" err="1" smtClean="0">
                <a:solidFill>
                  <a:srgbClr val="FF0000"/>
                </a:solidFill>
              </a:rPr>
              <a:t>trái</a:t>
            </a:r>
            <a:r>
              <a:rPr lang="en-US" sz="3600" dirty="0" smtClean="0">
                <a:solidFill>
                  <a:srgbClr val="FF0000"/>
                </a:solidFill>
              </a:rPr>
              <a:t> </a:t>
            </a:r>
            <a:r>
              <a:rPr lang="en-US" sz="3600" dirty="0" err="1" smtClean="0">
                <a:solidFill>
                  <a:srgbClr val="FF0000"/>
                </a:solidFill>
              </a:rPr>
              <a:t>là</a:t>
            </a:r>
            <a:r>
              <a:rPr lang="en-US" sz="3600" dirty="0" smtClean="0">
                <a:solidFill>
                  <a:srgbClr val="FF0000"/>
                </a:solidFill>
              </a:rPr>
              <a:t> </a:t>
            </a:r>
            <a:r>
              <a:rPr lang="en-US" sz="3600" dirty="0" err="1" smtClean="0">
                <a:solidFill>
                  <a:srgbClr val="FF0000"/>
                </a:solidFill>
              </a:rPr>
              <a:t>sườn</a:t>
            </a:r>
            <a:r>
              <a:rPr lang="en-US" sz="3600" dirty="0" smtClean="0">
                <a:solidFill>
                  <a:srgbClr val="FF0000"/>
                </a:solidFill>
              </a:rPr>
              <a:t> </a:t>
            </a:r>
            <a:r>
              <a:rPr lang="en-US" sz="3600" dirty="0" err="1" smtClean="0">
                <a:solidFill>
                  <a:srgbClr val="FF0000"/>
                </a:solidFill>
              </a:rPr>
              <a:t>núi</a:t>
            </a:r>
            <a:r>
              <a:rPr lang="en-US" sz="3600" dirty="0" smtClean="0">
                <a:solidFill>
                  <a:srgbClr val="FF0000"/>
                </a:solidFill>
              </a:rPr>
              <a:t> </a:t>
            </a:r>
            <a:r>
              <a:rPr lang="en-US" sz="3600" dirty="0" err="1" smtClean="0">
                <a:solidFill>
                  <a:srgbClr val="FF0000"/>
                </a:solidFill>
              </a:rPr>
              <a:t>cao</a:t>
            </a:r>
            <a:r>
              <a:rPr lang="en-US" sz="3600" dirty="0" smtClean="0">
                <a:solidFill>
                  <a:srgbClr val="FF0000"/>
                </a:solidFill>
              </a:rPr>
              <a:t>, </a:t>
            </a:r>
            <a:r>
              <a:rPr lang="en-US" sz="3600" dirty="0" err="1" smtClean="0">
                <a:solidFill>
                  <a:srgbClr val="FF0000"/>
                </a:solidFill>
              </a:rPr>
              <a:t>bên</a:t>
            </a:r>
            <a:r>
              <a:rPr lang="en-US" sz="3600" dirty="0" smtClean="0">
                <a:solidFill>
                  <a:srgbClr val="FF0000"/>
                </a:solidFill>
              </a:rPr>
              <a:t> </a:t>
            </a:r>
            <a:r>
              <a:rPr lang="en-US" sz="3600" dirty="0" err="1" smtClean="0">
                <a:solidFill>
                  <a:srgbClr val="FF0000"/>
                </a:solidFill>
              </a:rPr>
              <a:t>phải</a:t>
            </a:r>
            <a:r>
              <a:rPr lang="en-US" sz="3600" dirty="0" smtClean="0">
                <a:solidFill>
                  <a:srgbClr val="FF0000"/>
                </a:solidFill>
              </a:rPr>
              <a:t> </a:t>
            </a:r>
            <a:r>
              <a:rPr lang="en-US" sz="3600" dirty="0" err="1" smtClean="0">
                <a:solidFill>
                  <a:srgbClr val="FF0000"/>
                </a:solidFill>
              </a:rPr>
              <a:t>là</a:t>
            </a:r>
            <a:r>
              <a:rPr lang="en-US" sz="3600" dirty="0" smtClean="0">
                <a:solidFill>
                  <a:srgbClr val="FF0000"/>
                </a:solidFill>
              </a:rPr>
              <a:t> </a:t>
            </a:r>
            <a:r>
              <a:rPr lang="en-US" sz="3600" dirty="0" err="1" smtClean="0">
                <a:solidFill>
                  <a:srgbClr val="FF0000"/>
                </a:solidFill>
              </a:rPr>
              <a:t>sườn</a:t>
            </a:r>
            <a:r>
              <a:rPr lang="en-US" sz="3600" dirty="0" smtClean="0">
                <a:solidFill>
                  <a:srgbClr val="FF0000"/>
                </a:solidFill>
              </a:rPr>
              <a:t> </a:t>
            </a:r>
            <a:r>
              <a:rPr lang="en-US" sz="3600" dirty="0" err="1" smtClean="0">
                <a:solidFill>
                  <a:srgbClr val="FF0000"/>
                </a:solidFill>
              </a:rPr>
              <a:t>núi</a:t>
            </a:r>
            <a:r>
              <a:rPr lang="en-US" sz="3600" dirty="0" smtClean="0">
                <a:solidFill>
                  <a:srgbClr val="FF0000"/>
                </a:solidFill>
              </a:rPr>
              <a:t> </a:t>
            </a:r>
            <a:r>
              <a:rPr lang="en-US" sz="3600" dirty="0" err="1" smtClean="0">
                <a:solidFill>
                  <a:srgbClr val="FF0000"/>
                </a:solidFill>
              </a:rPr>
              <a:t>dốc</a:t>
            </a:r>
            <a:r>
              <a:rPr lang="en-US" sz="3600" dirty="0" smtClean="0">
                <a:solidFill>
                  <a:srgbClr val="FF0000"/>
                </a:solidFill>
              </a:rPr>
              <a:t> </a:t>
            </a:r>
            <a:r>
              <a:rPr lang="en-US" sz="3600" dirty="0" err="1" smtClean="0">
                <a:solidFill>
                  <a:srgbClr val="FF0000"/>
                </a:solidFill>
              </a:rPr>
              <a:t>xuống</a:t>
            </a:r>
            <a:r>
              <a:rPr lang="en-US" sz="3600" dirty="0" smtClean="0">
                <a:solidFill>
                  <a:srgbClr val="FF0000"/>
                </a:solidFill>
              </a:rPr>
              <a:t>.</a:t>
            </a:r>
          </a:p>
        </p:txBody>
      </p:sp>
    </p:spTree>
    <p:extLst>
      <p:ext uri="{BB962C8B-B14F-4D97-AF65-F5344CB8AC3E}">
        <p14:creationId xmlns:p14="http://schemas.microsoft.com/office/powerpoint/2010/main" val="3474642615"/>
      </p:ext>
    </p:extLst>
  </p:cSld>
  <p:clrMapOvr>
    <a:masterClrMapping/>
  </p:clrMapOvr>
  <p:transition spd="med">
    <p:wheel/>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485"/>
                                        </p:tgtEl>
                                        <p:attrNameLst>
                                          <p:attrName>style.visibility</p:attrName>
                                        </p:attrNameLst>
                                      </p:cBhvr>
                                      <p:to>
                                        <p:strVal val="visible"/>
                                      </p:to>
                                    </p:set>
                                    <p:animEffect transition="in" filter="fade">
                                      <p:cBhvr>
                                        <p:cTn id="12" dur="500"/>
                                        <p:tgtEl>
                                          <p:spTgt spid="204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048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Download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564" y="171450"/>
            <a:ext cx="8778875" cy="480060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4" descr="Ham-duong-bo-Hai-Va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563" y="195486"/>
            <a:ext cx="8778874" cy="4731544"/>
          </a:xfrm>
          <a:prstGeom prst="rect">
            <a:avLst/>
          </a:prstGeom>
          <a:noFill/>
          <a:ln w="57150" cmpd="thinThick">
            <a:solidFill>
              <a:srgbClr val="FF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5075656"/>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500"/>
                                        <p:tgtEl>
                                          <p:spTgt spid="2"/>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50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4" descr="15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114300"/>
            <a:ext cx="5105400" cy="5094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9" name="Freeform 11"/>
          <p:cNvSpPr>
            <a:spLocks/>
          </p:cNvSpPr>
          <p:nvPr/>
        </p:nvSpPr>
        <p:spPr bwMode="auto">
          <a:xfrm>
            <a:off x="1585913" y="642937"/>
            <a:ext cx="2590800" cy="3986213"/>
          </a:xfrm>
          <a:custGeom>
            <a:avLst/>
            <a:gdLst>
              <a:gd name="T0" fmla="*/ 2147483646 w 1704"/>
              <a:gd name="T1" fmla="*/ 2147483646 h 3612"/>
              <a:gd name="T2" fmla="*/ 2147483646 w 1704"/>
              <a:gd name="T3" fmla="*/ 2147483646 h 3612"/>
              <a:gd name="T4" fmla="*/ 2147483646 w 1704"/>
              <a:gd name="T5" fmla="*/ 2147483646 h 3612"/>
              <a:gd name="T6" fmla="*/ 2147483646 w 1704"/>
              <a:gd name="T7" fmla="*/ 2147483646 h 3612"/>
              <a:gd name="T8" fmla="*/ 2147483646 w 1704"/>
              <a:gd name="T9" fmla="*/ 2147483646 h 3612"/>
              <a:gd name="T10" fmla="*/ 2147483646 w 1704"/>
              <a:gd name="T11" fmla="*/ 2147483646 h 3612"/>
              <a:gd name="T12" fmla="*/ 2147483646 w 1704"/>
              <a:gd name="T13" fmla="*/ 2147483646 h 3612"/>
              <a:gd name="T14" fmla="*/ 2147483646 w 1704"/>
              <a:gd name="T15" fmla="*/ 2147483646 h 3612"/>
              <a:gd name="T16" fmla="*/ 2147483646 w 1704"/>
              <a:gd name="T17" fmla="*/ 2147483646 h 3612"/>
              <a:gd name="T18" fmla="*/ 2147483646 w 1704"/>
              <a:gd name="T19" fmla="*/ 2147483646 h 3612"/>
              <a:gd name="T20" fmla="*/ 2147483646 w 1704"/>
              <a:gd name="T21" fmla="*/ 2147483646 h 3612"/>
              <a:gd name="T22" fmla="*/ 2147483646 w 1704"/>
              <a:gd name="T23" fmla="*/ 2147483646 h 3612"/>
              <a:gd name="T24" fmla="*/ 2147483646 w 1704"/>
              <a:gd name="T25" fmla="*/ 2147483646 h 3612"/>
              <a:gd name="T26" fmla="*/ 2147483646 w 1704"/>
              <a:gd name="T27" fmla="*/ 2147483646 h 3612"/>
              <a:gd name="T28" fmla="*/ 2147483646 w 1704"/>
              <a:gd name="T29" fmla="*/ 2147483646 h 3612"/>
              <a:gd name="T30" fmla="*/ 2147483646 w 1704"/>
              <a:gd name="T31" fmla="*/ 2147483646 h 3612"/>
              <a:gd name="T32" fmla="*/ 2147483646 w 1704"/>
              <a:gd name="T33" fmla="*/ 2147483646 h 3612"/>
              <a:gd name="T34" fmla="*/ 2147483646 w 1704"/>
              <a:gd name="T35" fmla="*/ 2147483646 h 3612"/>
              <a:gd name="T36" fmla="*/ 2147483646 w 1704"/>
              <a:gd name="T37" fmla="*/ 2147483646 h 3612"/>
              <a:gd name="T38" fmla="*/ 2147483646 w 1704"/>
              <a:gd name="T39" fmla="*/ 2147483646 h 3612"/>
              <a:gd name="T40" fmla="*/ 2147483646 w 1704"/>
              <a:gd name="T41" fmla="*/ 2147483646 h 3612"/>
              <a:gd name="T42" fmla="*/ 2147483646 w 1704"/>
              <a:gd name="T43" fmla="*/ 2147483646 h 3612"/>
              <a:gd name="T44" fmla="*/ 2147483646 w 1704"/>
              <a:gd name="T45" fmla="*/ 2147483646 h 3612"/>
              <a:gd name="T46" fmla="*/ 2147483646 w 1704"/>
              <a:gd name="T47" fmla="*/ 2147483646 h 3612"/>
              <a:gd name="T48" fmla="*/ 2147483646 w 1704"/>
              <a:gd name="T49" fmla="*/ 2147483646 h 3612"/>
              <a:gd name="T50" fmla="*/ 2147483646 w 1704"/>
              <a:gd name="T51" fmla="*/ 2147483646 h 3612"/>
              <a:gd name="T52" fmla="*/ 2147483646 w 1704"/>
              <a:gd name="T53" fmla="*/ 2147483646 h 3612"/>
              <a:gd name="T54" fmla="*/ 2147483646 w 1704"/>
              <a:gd name="T55" fmla="*/ 2147483646 h 3612"/>
              <a:gd name="T56" fmla="*/ 2147483646 w 1704"/>
              <a:gd name="T57" fmla="*/ 2147483646 h 3612"/>
              <a:gd name="T58" fmla="*/ 2147483646 w 1704"/>
              <a:gd name="T59" fmla="*/ 2147483646 h 3612"/>
              <a:gd name="T60" fmla="*/ 2147483646 w 1704"/>
              <a:gd name="T61" fmla="*/ 2147483646 h 3612"/>
              <a:gd name="T62" fmla="*/ 2147483646 w 1704"/>
              <a:gd name="T63" fmla="*/ 2147483646 h 3612"/>
              <a:gd name="T64" fmla="*/ 2147483646 w 1704"/>
              <a:gd name="T65" fmla="*/ 2147483646 h 3612"/>
              <a:gd name="T66" fmla="*/ 2147483646 w 1704"/>
              <a:gd name="T67" fmla="*/ 2147483646 h 3612"/>
              <a:gd name="T68" fmla="*/ 2147483646 w 1704"/>
              <a:gd name="T69" fmla="*/ 2147483646 h 3612"/>
              <a:gd name="T70" fmla="*/ 2147483646 w 1704"/>
              <a:gd name="T71" fmla="*/ 2147483646 h 3612"/>
              <a:gd name="T72" fmla="*/ 2147483646 w 1704"/>
              <a:gd name="T73" fmla="*/ 2147483646 h 3612"/>
              <a:gd name="T74" fmla="*/ 2147483646 w 1704"/>
              <a:gd name="T75" fmla="*/ 2147483646 h 3612"/>
              <a:gd name="T76" fmla="*/ 2147483646 w 1704"/>
              <a:gd name="T77" fmla="*/ 2147483646 h 3612"/>
              <a:gd name="T78" fmla="*/ 2147483646 w 1704"/>
              <a:gd name="T79" fmla="*/ 2147483646 h 3612"/>
              <a:gd name="T80" fmla="*/ 2147483646 w 1704"/>
              <a:gd name="T81" fmla="*/ 2147483646 h 3612"/>
              <a:gd name="T82" fmla="*/ 2147483646 w 1704"/>
              <a:gd name="T83" fmla="*/ 2147483646 h 3612"/>
              <a:gd name="T84" fmla="*/ 2147483646 w 1704"/>
              <a:gd name="T85" fmla="*/ 0 h 361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1704" h="3612">
                <a:moveTo>
                  <a:pt x="706" y="3610"/>
                </a:moveTo>
                <a:cubicBezTo>
                  <a:pt x="757" y="3606"/>
                  <a:pt x="811" y="3612"/>
                  <a:pt x="860" y="3597"/>
                </a:cubicBezTo>
                <a:cubicBezTo>
                  <a:pt x="873" y="3593"/>
                  <a:pt x="863" y="3568"/>
                  <a:pt x="872" y="3559"/>
                </a:cubicBezTo>
                <a:cubicBezTo>
                  <a:pt x="882" y="3549"/>
                  <a:pt x="898" y="3550"/>
                  <a:pt x="911" y="3546"/>
                </a:cubicBezTo>
                <a:cubicBezTo>
                  <a:pt x="976" y="3502"/>
                  <a:pt x="1052" y="3484"/>
                  <a:pt x="1128" y="3469"/>
                </a:cubicBezTo>
                <a:cubicBezTo>
                  <a:pt x="1137" y="3443"/>
                  <a:pt x="1128" y="3401"/>
                  <a:pt x="1154" y="3392"/>
                </a:cubicBezTo>
                <a:cubicBezTo>
                  <a:pt x="1185" y="3381"/>
                  <a:pt x="1302" y="3340"/>
                  <a:pt x="1320" y="3328"/>
                </a:cubicBezTo>
                <a:cubicBezTo>
                  <a:pt x="1346" y="3311"/>
                  <a:pt x="1397" y="3277"/>
                  <a:pt x="1397" y="3277"/>
                </a:cubicBezTo>
                <a:cubicBezTo>
                  <a:pt x="1414" y="3227"/>
                  <a:pt x="1429" y="3204"/>
                  <a:pt x="1474" y="3175"/>
                </a:cubicBezTo>
                <a:cubicBezTo>
                  <a:pt x="1491" y="3149"/>
                  <a:pt x="1515" y="3127"/>
                  <a:pt x="1525" y="3098"/>
                </a:cubicBezTo>
                <a:cubicBezTo>
                  <a:pt x="1529" y="3085"/>
                  <a:pt x="1532" y="3071"/>
                  <a:pt x="1538" y="3059"/>
                </a:cubicBezTo>
                <a:cubicBezTo>
                  <a:pt x="1560" y="3015"/>
                  <a:pt x="1601" y="2985"/>
                  <a:pt x="1628" y="2944"/>
                </a:cubicBezTo>
                <a:cubicBezTo>
                  <a:pt x="1645" y="2889"/>
                  <a:pt x="1647" y="2833"/>
                  <a:pt x="1666" y="2778"/>
                </a:cubicBezTo>
                <a:cubicBezTo>
                  <a:pt x="1681" y="2661"/>
                  <a:pt x="1696" y="2582"/>
                  <a:pt x="1704" y="2458"/>
                </a:cubicBezTo>
                <a:cubicBezTo>
                  <a:pt x="1693" y="2194"/>
                  <a:pt x="1700" y="2206"/>
                  <a:pt x="1640" y="2010"/>
                </a:cubicBezTo>
                <a:cubicBezTo>
                  <a:pt x="1620" y="1946"/>
                  <a:pt x="1604" y="1916"/>
                  <a:pt x="1564" y="1856"/>
                </a:cubicBezTo>
                <a:cubicBezTo>
                  <a:pt x="1555" y="1843"/>
                  <a:pt x="1538" y="1818"/>
                  <a:pt x="1538" y="1818"/>
                </a:cubicBezTo>
                <a:cubicBezTo>
                  <a:pt x="1495" y="1690"/>
                  <a:pt x="1566" y="1883"/>
                  <a:pt x="1487" y="1741"/>
                </a:cubicBezTo>
                <a:cubicBezTo>
                  <a:pt x="1474" y="1717"/>
                  <a:pt x="1476" y="1687"/>
                  <a:pt x="1461" y="1664"/>
                </a:cubicBezTo>
                <a:cubicBezTo>
                  <a:pt x="1445" y="1640"/>
                  <a:pt x="1439" y="1611"/>
                  <a:pt x="1423" y="1587"/>
                </a:cubicBezTo>
                <a:cubicBezTo>
                  <a:pt x="1413" y="1572"/>
                  <a:pt x="1395" y="1563"/>
                  <a:pt x="1384" y="1549"/>
                </a:cubicBezTo>
                <a:cubicBezTo>
                  <a:pt x="1337" y="1489"/>
                  <a:pt x="1331" y="1446"/>
                  <a:pt x="1256" y="1421"/>
                </a:cubicBezTo>
                <a:cubicBezTo>
                  <a:pt x="1227" y="1377"/>
                  <a:pt x="1198" y="1348"/>
                  <a:pt x="1154" y="1319"/>
                </a:cubicBezTo>
                <a:cubicBezTo>
                  <a:pt x="1081" y="1209"/>
                  <a:pt x="1177" y="1336"/>
                  <a:pt x="1090" y="1267"/>
                </a:cubicBezTo>
                <a:cubicBezTo>
                  <a:pt x="1007" y="1201"/>
                  <a:pt x="1121" y="1249"/>
                  <a:pt x="1026" y="1216"/>
                </a:cubicBezTo>
                <a:cubicBezTo>
                  <a:pt x="971" y="1135"/>
                  <a:pt x="1039" y="1217"/>
                  <a:pt x="936" y="1165"/>
                </a:cubicBezTo>
                <a:cubicBezTo>
                  <a:pt x="920" y="1157"/>
                  <a:pt x="913" y="1137"/>
                  <a:pt x="898" y="1127"/>
                </a:cubicBezTo>
                <a:cubicBezTo>
                  <a:pt x="883" y="1116"/>
                  <a:pt x="864" y="1110"/>
                  <a:pt x="847" y="1101"/>
                </a:cubicBezTo>
                <a:cubicBezTo>
                  <a:pt x="819" y="1019"/>
                  <a:pt x="857" y="1109"/>
                  <a:pt x="783" y="1024"/>
                </a:cubicBezTo>
                <a:cubicBezTo>
                  <a:pt x="697" y="926"/>
                  <a:pt x="776" y="957"/>
                  <a:pt x="680" y="935"/>
                </a:cubicBezTo>
                <a:cubicBezTo>
                  <a:pt x="667" y="926"/>
                  <a:pt x="656" y="916"/>
                  <a:pt x="642" y="909"/>
                </a:cubicBezTo>
                <a:cubicBezTo>
                  <a:pt x="630" y="903"/>
                  <a:pt x="613" y="905"/>
                  <a:pt x="604" y="896"/>
                </a:cubicBezTo>
                <a:cubicBezTo>
                  <a:pt x="578" y="870"/>
                  <a:pt x="540" y="807"/>
                  <a:pt x="540" y="807"/>
                </a:cubicBezTo>
                <a:cubicBezTo>
                  <a:pt x="515" y="733"/>
                  <a:pt x="546" y="800"/>
                  <a:pt x="476" y="730"/>
                </a:cubicBezTo>
                <a:cubicBezTo>
                  <a:pt x="465" y="719"/>
                  <a:pt x="462" y="701"/>
                  <a:pt x="450" y="691"/>
                </a:cubicBezTo>
                <a:cubicBezTo>
                  <a:pt x="427" y="671"/>
                  <a:pt x="373" y="640"/>
                  <a:pt x="373" y="640"/>
                </a:cubicBezTo>
                <a:cubicBezTo>
                  <a:pt x="344" y="555"/>
                  <a:pt x="386" y="654"/>
                  <a:pt x="309" y="563"/>
                </a:cubicBezTo>
                <a:cubicBezTo>
                  <a:pt x="297" y="549"/>
                  <a:pt x="293" y="528"/>
                  <a:pt x="284" y="512"/>
                </a:cubicBezTo>
                <a:cubicBezTo>
                  <a:pt x="276" y="499"/>
                  <a:pt x="268" y="485"/>
                  <a:pt x="258" y="474"/>
                </a:cubicBezTo>
                <a:cubicBezTo>
                  <a:pt x="222" y="434"/>
                  <a:pt x="181" y="397"/>
                  <a:pt x="143" y="359"/>
                </a:cubicBezTo>
                <a:cubicBezTo>
                  <a:pt x="78" y="294"/>
                  <a:pt x="109" y="256"/>
                  <a:pt x="28" y="231"/>
                </a:cubicBezTo>
                <a:cubicBezTo>
                  <a:pt x="0" y="147"/>
                  <a:pt x="20" y="80"/>
                  <a:pt x="104" y="51"/>
                </a:cubicBezTo>
                <a:cubicBezTo>
                  <a:pt x="108" y="34"/>
                  <a:pt x="117" y="0"/>
                  <a:pt x="117" y="0"/>
                </a:cubicBezTo>
              </a:path>
            </a:pathLst>
          </a:custGeom>
          <a:noFill/>
          <a:ln w="57150" cmpd="sng">
            <a:solidFill>
              <a:srgbClr val="3333FF"/>
            </a:solidFill>
            <a:round/>
            <a:headEnd/>
            <a:tailEnd/>
          </a:ln>
          <a:effectLst/>
          <a:extLst>
            <a:ext uri="{909E8E84-426E-40DD-AFC4-6F175D3DCCD1}">
              <a14:hiddenFill xmlns:a14="http://schemas.microsoft.com/office/drawing/2010/main">
                <a:solidFill>
                  <a:srgbClr val="6699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mtClean="0">
              <a:solidFill>
                <a:prstClr val="black"/>
              </a:solidFill>
              <a:latin typeface="Arial" charset="0"/>
            </a:endParaRPr>
          </a:p>
        </p:txBody>
      </p:sp>
      <p:sp>
        <p:nvSpPr>
          <p:cNvPr id="14340" name="Rectangle 18"/>
          <p:cNvSpPr>
            <a:spLocks noChangeArrowheads="1"/>
          </p:cNvSpPr>
          <p:nvPr/>
        </p:nvSpPr>
        <p:spPr bwMode="auto">
          <a:xfrm>
            <a:off x="5881688" y="1314451"/>
            <a:ext cx="3262312"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Xác</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định</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vị</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trí</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giới</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hạn</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của</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các</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đồng</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bằng</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duyên</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hải</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miền</a:t>
            </a:r>
            <a:r>
              <a:rPr lang="en-US" altLang="en-US" sz="3200" dirty="0" smtClean="0">
                <a:solidFill>
                  <a:prstClr val="black"/>
                </a:solidFill>
                <a:latin typeface="Times New Roman" pitchFamily="18" charset="0"/>
                <a:cs typeface="Times New Roman" pitchFamily="18" charset="0"/>
              </a:rPr>
              <a:t> </a:t>
            </a:r>
            <a:r>
              <a:rPr lang="en-US" altLang="en-US" sz="3200" dirty="0" err="1" smtClean="0">
                <a:solidFill>
                  <a:prstClr val="black"/>
                </a:solidFill>
                <a:latin typeface="Times New Roman" pitchFamily="18" charset="0"/>
                <a:cs typeface="Times New Roman" pitchFamily="18" charset="0"/>
              </a:rPr>
              <a:t>Trung</a:t>
            </a:r>
            <a:r>
              <a:rPr lang="en-US" altLang="en-US" sz="3200" dirty="0" smtClean="0">
                <a:solidFill>
                  <a:prstClr val="black"/>
                </a:solidFill>
                <a:latin typeface="Times New Roman" pitchFamily="18" charset="0"/>
                <a:cs typeface="Times New Roman" pitchFamily="18" charset="0"/>
              </a:rPr>
              <a:t> ?</a:t>
            </a:r>
          </a:p>
        </p:txBody>
      </p:sp>
      <p:grpSp>
        <p:nvGrpSpPr>
          <p:cNvPr id="99354" name="Group 26"/>
          <p:cNvGrpSpPr>
            <a:grpSpLocks/>
          </p:cNvGrpSpPr>
          <p:nvPr/>
        </p:nvGrpSpPr>
        <p:grpSpPr bwMode="auto">
          <a:xfrm>
            <a:off x="-125413" y="2000250"/>
            <a:ext cx="3249613" cy="1887141"/>
            <a:chOff x="-79" y="1680"/>
            <a:chExt cx="2047" cy="1585"/>
          </a:xfrm>
        </p:grpSpPr>
        <p:sp>
          <p:nvSpPr>
            <p:cNvPr id="14351" name="Text Box 16"/>
            <p:cNvSpPr txBox="1">
              <a:spLocks noChangeArrowheads="1"/>
            </p:cNvSpPr>
            <p:nvPr/>
          </p:nvSpPr>
          <p:spPr bwMode="auto">
            <a:xfrm rot="16200000">
              <a:off x="-668" y="2269"/>
              <a:ext cx="1585" cy="407"/>
            </a:xfrm>
            <a:prstGeom prst="rect">
              <a:avLst/>
            </a:prstGeom>
            <a:solidFill>
              <a:schemeClr val="accent2"/>
            </a:soli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50000"/>
                </a:spcBef>
                <a:spcAft>
                  <a:spcPct val="0"/>
                </a:spcAft>
              </a:pPr>
              <a:r>
                <a:rPr lang="en-US" altLang="en-US" b="1" smtClean="0">
                  <a:solidFill>
                    <a:srgbClr val="FFFF99"/>
                  </a:solidFill>
                  <a:latin typeface="Verdana" pitchFamily="34" charset="0"/>
                </a:rPr>
                <a:t>Dãy Trường Sơn</a:t>
              </a:r>
            </a:p>
          </p:txBody>
        </p:sp>
        <p:sp>
          <p:nvSpPr>
            <p:cNvPr id="14352" name="Line 19"/>
            <p:cNvSpPr>
              <a:spLocks noChangeShapeType="1"/>
            </p:cNvSpPr>
            <p:nvPr/>
          </p:nvSpPr>
          <p:spPr bwMode="auto">
            <a:xfrm flipV="1">
              <a:off x="240" y="2112"/>
              <a:ext cx="1728" cy="24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mtClean="0">
                <a:solidFill>
                  <a:prstClr val="black"/>
                </a:solidFill>
                <a:latin typeface="Arial" charset="0"/>
              </a:endParaRPr>
            </a:p>
          </p:txBody>
        </p:sp>
      </p:grpSp>
      <p:grpSp>
        <p:nvGrpSpPr>
          <p:cNvPr id="99351" name="Group 23"/>
          <p:cNvGrpSpPr>
            <a:grpSpLocks/>
          </p:cNvGrpSpPr>
          <p:nvPr/>
        </p:nvGrpSpPr>
        <p:grpSpPr bwMode="auto">
          <a:xfrm>
            <a:off x="990600" y="0"/>
            <a:ext cx="2667000" cy="457200"/>
            <a:chOff x="624" y="0"/>
            <a:chExt cx="1680" cy="384"/>
          </a:xfrm>
        </p:grpSpPr>
        <p:sp>
          <p:nvSpPr>
            <p:cNvPr id="14349" name="Text Box 14"/>
            <p:cNvSpPr txBox="1">
              <a:spLocks noChangeArrowheads="1"/>
            </p:cNvSpPr>
            <p:nvPr/>
          </p:nvSpPr>
          <p:spPr bwMode="auto">
            <a:xfrm>
              <a:off x="624" y="0"/>
              <a:ext cx="1680" cy="310"/>
            </a:xfrm>
            <a:prstGeom prst="rect">
              <a:avLst/>
            </a:prstGeom>
            <a:solidFill>
              <a:schemeClr val="accent2"/>
            </a:solidFill>
            <a:ln w="952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50000"/>
                </a:spcBef>
                <a:spcAft>
                  <a:spcPct val="0"/>
                </a:spcAft>
              </a:pPr>
              <a:r>
                <a:rPr lang="en-US" altLang="en-US" b="1" smtClean="0">
                  <a:solidFill>
                    <a:srgbClr val="FFFF99"/>
                  </a:solidFill>
                  <a:latin typeface="Verdana" pitchFamily="34" charset="0"/>
                </a:rPr>
                <a:t>Đồng bằng Bắc Bộ</a:t>
              </a:r>
            </a:p>
          </p:txBody>
        </p:sp>
        <p:sp>
          <p:nvSpPr>
            <p:cNvPr id="14350" name="Line 20"/>
            <p:cNvSpPr>
              <a:spLocks noChangeShapeType="1"/>
            </p:cNvSpPr>
            <p:nvPr/>
          </p:nvSpPr>
          <p:spPr bwMode="auto">
            <a:xfrm flipH="1">
              <a:off x="960" y="240"/>
              <a:ext cx="672" cy="14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mtClean="0">
                <a:solidFill>
                  <a:prstClr val="black"/>
                </a:solidFill>
                <a:latin typeface="Arial" charset="0"/>
              </a:endParaRPr>
            </a:p>
          </p:txBody>
        </p:sp>
      </p:grpSp>
      <p:grpSp>
        <p:nvGrpSpPr>
          <p:cNvPr id="99352" name="Group 24"/>
          <p:cNvGrpSpPr>
            <a:grpSpLocks/>
          </p:cNvGrpSpPr>
          <p:nvPr/>
        </p:nvGrpSpPr>
        <p:grpSpPr bwMode="auto">
          <a:xfrm>
            <a:off x="1371600" y="4514850"/>
            <a:ext cx="2743200" cy="694134"/>
            <a:chOff x="864" y="3792"/>
            <a:chExt cx="1728" cy="583"/>
          </a:xfrm>
        </p:grpSpPr>
        <p:sp>
          <p:nvSpPr>
            <p:cNvPr id="14347" name="Text Box 17"/>
            <p:cNvSpPr txBox="1">
              <a:spLocks noChangeArrowheads="1"/>
            </p:cNvSpPr>
            <p:nvPr/>
          </p:nvSpPr>
          <p:spPr bwMode="auto">
            <a:xfrm>
              <a:off x="864" y="4065"/>
              <a:ext cx="1728" cy="310"/>
            </a:xfrm>
            <a:prstGeom prst="rect">
              <a:avLst/>
            </a:prstGeom>
            <a:solidFill>
              <a:schemeClr val="accent2"/>
            </a:soli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50000"/>
                </a:spcBef>
                <a:spcAft>
                  <a:spcPct val="0"/>
                </a:spcAft>
              </a:pPr>
              <a:r>
                <a:rPr lang="en-US" altLang="en-US" b="1" smtClean="0">
                  <a:solidFill>
                    <a:srgbClr val="FFFF99"/>
                  </a:solidFill>
                  <a:latin typeface="Verdana" pitchFamily="34" charset="0"/>
                </a:rPr>
                <a:t>Đồng bằng</a:t>
              </a:r>
              <a:r>
                <a:rPr lang="en-US" altLang="en-US" smtClean="0">
                  <a:solidFill>
                    <a:srgbClr val="FFFF99"/>
                  </a:solidFill>
                  <a:latin typeface="Verdana" pitchFamily="34" charset="0"/>
                </a:rPr>
                <a:t> </a:t>
              </a:r>
              <a:r>
                <a:rPr lang="en-US" altLang="en-US" b="1" smtClean="0">
                  <a:solidFill>
                    <a:srgbClr val="FFFF99"/>
                  </a:solidFill>
                  <a:latin typeface="Verdana" pitchFamily="34" charset="0"/>
                </a:rPr>
                <a:t>Nam Bộ</a:t>
              </a:r>
            </a:p>
          </p:txBody>
        </p:sp>
        <p:sp>
          <p:nvSpPr>
            <p:cNvPr id="14348" name="Line 21"/>
            <p:cNvSpPr>
              <a:spLocks noChangeShapeType="1"/>
            </p:cNvSpPr>
            <p:nvPr/>
          </p:nvSpPr>
          <p:spPr bwMode="auto">
            <a:xfrm flipH="1" flipV="1">
              <a:off x="1296" y="3792"/>
              <a:ext cx="528" cy="240"/>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mtClean="0">
                <a:solidFill>
                  <a:prstClr val="black"/>
                </a:solidFill>
                <a:latin typeface="Arial" charset="0"/>
              </a:endParaRPr>
            </a:p>
          </p:txBody>
        </p:sp>
      </p:grpSp>
      <p:grpSp>
        <p:nvGrpSpPr>
          <p:cNvPr id="99353" name="Group 25"/>
          <p:cNvGrpSpPr>
            <a:grpSpLocks/>
          </p:cNvGrpSpPr>
          <p:nvPr/>
        </p:nvGrpSpPr>
        <p:grpSpPr bwMode="auto">
          <a:xfrm>
            <a:off x="4572001" y="2114550"/>
            <a:ext cx="1435101" cy="1198960"/>
            <a:chOff x="2880" y="1776"/>
            <a:chExt cx="904" cy="1007"/>
          </a:xfrm>
        </p:grpSpPr>
        <p:sp>
          <p:nvSpPr>
            <p:cNvPr id="14345" name="Text Box 15"/>
            <p:cNvSpPr txBox="1">
              <a:spLocks noChangeArrowheads="1"/>
            </p:cNvSpPr>
            <p:nvPr/>
          </p:nvSpPr>
          <p:spPr bwMode="auto">
            <a:xfrm rot="16200000">
              <a:off x="3077" y="2076"/>
              <a:ext cx="1007" cy="407"/>
            </a:xfrm>
            <a:prstGeom prst="rect">
              <a:avLst/>
            </a:prstGeom>
            <a:solidFill>
              <a:schemeClr val="accent2"/>
            </a:solidFill>
            <a:ln w="28575">
              <a:solidFill>
                <a:srgbClr val="FF0066"/>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50000"/>
                </a:spcBef>
                <a:spcAft>
                  <a:spcPct val="0"/>
                </a:spcAft>
              </a:pPr>
              <a:r>
                <a:rPr lang="en-US" altLang="en-US" b="1" smtClean="0">
                  <a:solidFill>
                    <a:srgbClr val="FFFF99"/>
                  </a:solidFill>
                  <a:latin typeface="Verdana" pitchFamily="34" charset="0"/>
                </a:rPr>
                <a:t>Biển Đông</a:t>
              </a:r>
            </a:p>
          </p:txBody>
        </p:sp>
        <p:sp>
          <p:nvSpPr>
            <p:cNvPr id="14346" name="Line 22"/>
            <p:cNvSpPr>
              <a:spLocks noChangeShapeType="1"/>
            </p:cNvSpPr>
            <p:nvPr/>
          </p:nvSpPr>
          <p:spPr bwMode="auto">
            <a:xfrm flipH="1" flipV="1">
              <a:off x="2880" y="2160"/>
              <a:ext cx="576" cy="19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mtClean="0">
                <a:solidFill>
                  <a:prstClr val="black"/>
                </a:solidFill>
                <a:latin typeface="Arial" charset="0"/>
              </a:endParaRPr>
            </a:p>
          </p:txBody>
        </p:sp>
      </p:grpSp>
    </p:spTree>
    <p:extLst>
      <p:ext uri="{BB962C8B-B14F-4D97-AF65-F5344CB8AC3E}">
        <p14:creationId xmlns:p14="http://schemas.microsoft.com/office/powerpoint/2010/main" val="2838298216"/>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9339"/>
                                        </p:tgtEl>
                                        <p:attrNameLst>
                                          <p:attrName>style.visibility</p:attrName>
                                        </p:attrNameLst>
                                      </p:cBhvr>
                                      <p:to>
                                        <p:strVal val="visible"/>
                                      </p:to>
                                    </p:set>
                                    <p:animEffect transition="in" filter="blinds(horizontal)">
                                      <p:cBhvr>
                                        <p:cTn id="7" dur="500"/>
                                        <p:tgtEl>
                                          <p:spTgt spid="993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8" presetClass="entr" presetSubtype="16" fill="hold" nodeType="clickEffect">
                                  <p:stCondLst>
                                    <p:cond delay="0"/>
                                  </p:stCondLst>
                                  <p:childTnLst>
                                    <p:set>
                                      <p:cBhvr>
                                        <p:cTn id="11" dur="1" fill="hold">
                                          <p:stCondLst>
                                            <p:cond delay="0"/>
                                          </p:stCondLst>
                                        </p:cTn>
                                        <p:tgtEl>
                                          <p:spTgt spid="99351"/>
                                        </p:tgtEl>
                                        <p:attrNameLst>
                                          <p:attrName>style.visibility</p:attrName>
                                        </p:attrNameLst>
                                      </p:cBhvr>
                                      <p:to>
                                        <p:strVal val="visible"/>
                                      </p:to>
                                    </p:set>
                                    <p:animEffect transition="in" filter="diamond(in)">
                                      <p:cBhvr>
                                        <p:cTn id="12" dur="1000"/>
                                        <p:tgtEl>
                                          <p:spTgt spid="9935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nodeType="clickEffect">
                                  <p:stCondLst>
                                    <p:cond delay="0"/>
                                  </p:stCondLst>
                                  <p:childTnLst>
                                    <p:set>
                                      <p:cBhvr>
                                        <p:cTn id="16" dur="1" fill="hold">
                                          <p:stCondLst>
                                            <p:cond delay="0"/>
                                          </p:stCondLst>
                                        </p:cTn>
                                        <p:tgtEl>
                                          <p:spTgt spid="99352"/>
                                        </p:tgtEl>
                                        <p:attrNameLst>
                                          <p:attrName>style.visibility</p:attrName>
                                        </p:attrNameLst>
                                      </p:cBhvr>
                                      <p:to>
                                        <p:strVal val="visible"/>
                                      </p:to>
                                    </p:set>
                                    <p:animEffect transition="in" filter="diamond(in)">
                                      <p:cBhvr>
                                        <p:cTn id="17" dur="1000"/>
                                        <p:tgtEl>
                                          <p:spTgt spid="9935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8" presetClass="entr" presetSubtype="16" fill="hold" nodeType="clickEffect">
                                  <p:stCondLst>
                                    <p:cond delay="0"/>
                                  </p:stCondLst>
                                  <p:childTnLst>
                                    <p:set>
                                      <p:cBhvr>
                                        <p:cTn id="21" dur="1" fill="hold">
                                          <p:stCondLst>
                                            <p:cond delay="0"/>
                                          </p:stCondLst>
                                        </p:cTn>
                                        <p:tgtEl>
                                          <p:spTgt spid="99353"/>
                                        </p:tgtEl>
                                        <p:attrNameLst>
                                          <p:attrName>style.visibility</p:attrName>
                                        </p:attrNameLst>
                                      </p:cBhvr>
                                      <p:to>
                                        <p:strVal val="visible"/>
                                      </p:to>
                                    </p:set>
                                    <p:animEffect transition="in" filter="diamond(in)">
                                      <p:cBhvr>
                                        <p:cTn id="22" dur="1000"/>
                                        <p:tgtEl>
                                          <p:spTgt spid="99353"/>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8" presetClass="entr" presetSubtype="16" fill="hold" nodeType="clickEffect">
                                  <p:stCondLst>
                                    <p:cond delay="0"/>
                                  </p:stCondLst>
                                  <p:childTnLst>
                                    <p:set>
                                      <p:cBhvr>
                                        <p:cTn id="26" dur="1" fill="hold">
                                          <p:stCondLst>
                                            <p:cond delay="0"/>
                                          </p:stCondLst>
                                        </p:cTn>
                                        <p:tgtEl>
                                          <p:spTgt spid="99354"/>
                                        </p:tgtEl>
                                        <p:attrNameLst>
                                          <p:attrName>style.visibility</p:attrName>
                                        </p:attrNameLst>
                                      </p:cBhvr>
                                      <p:to>
                                        <p:strVal val="visible"/>
                                      </p:to>
                                    </p:set>
                                    <p:animEffect transition="in" filter="diamond(in)">
                                      <p:cBhvr>
                                        <p:cTn id="27" dur="1000"/>
                                        <p:tgtEl>
                                          <p:spTgt spid="993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9"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ham 4"/>
          <p:cNvPicPr>
            <a:picLocks noChangeAspect="1" noChangeArrowheads="1"/>
          </p:cNvPicPr>
          <p:nvPr/>
        </p:nvPicPr>
        <p:blipFill>
          <a:blip r:embed="rId2"/>
          <a:srcRect/>
          <a:stretch>
            <a:fillRect/>
          </a:stretch>
        </p:blipFill>
        <p:spPr bwMode="auto">
          <a:xfrm>
            <a:off x="304800" y="171450"/>
            <a:ext cx="4038600" cy="2000250"/>
          </a:xfrm>
          <a:prstGeom prst="rect">
            <a:avLst/>
          </a:prstGeom>
          <a:noFill/>
          <a:ln w="9525">
            <a:noFill/>
            <a:miter lim="800000"/>
            <a:headEnd/>
            <a:tailEnd/>
          </a:ln>
        </p:spPr>
      </p:pic>
      <p:pic>
        <p:nvPicPr>
          <p:cNvPr id="34819" name="Picture 3" descr="ham 2"/>
          <p:cNvPicPr>
            <a:picLocks noChangeAspect="1" noChangeArrowheads="1"/>
          </p:cNvPicPr>
          <p:nvPr/>
        </p:nvPicPr>
        <p:blipFill>
          <a:blip r:embed="rId3"/>
          <a:srcRect/>
          <a:stretch>
            <a:fillRect/>
          </a:stretch>
        </p:blipFill>
        <p:spPr bwMode="auto">
          <a:xfrm>
            <a:off x="4648200" y="228600"/>
            <a:ext cx="4114800" cy="1885950"/>
          </a:xfrm>
          <a:prstGeom prst="rect">
            <a:avLst/>
          </a:prstGeom>
          <a:noFill/>
          <a:ln w="9525">
            <a:noFill/>
            <a:miter lim="800000"/>
            <a:headEnd/>
            <a:tailEnd/>
          </a:ln>
        </p:spPr>
      </p:pic>
      <p:pic>
        <p:nvPicPr>
          <p:cNvPr id="34820" name="Picture 4" descr="ham 1"/>
          <p:cNvPicPr>
            <a:picLocks noChangeAspect="1" noChangeArrowheads="1"/>
          </p:cNvPicPr>
          <p:nvPr/>
        </p:nvPicPr>
        <p:blipFill>
          <a:blip r:embed="rId4"/>
          <a:srcRect/>
          <a:stretch>
            <a:fillRect/>
          </a:stretch>
        </p:blipFill>
        <p:spPr bwMode="auto">
          <a:xfrm>
            <a:off x="304800" y="2286000"/>
            <a:ext cx="4038600" cy="2114550"/>
          </a:xfrm>
          <a:prstGeom prst="rect">
            <a:avLst/>
          </a:prstGeom>
          <a:noFill/>
          <a:ln w="9525">
            <a:noFill/>
            <a:miter lim="800000"/>
            <a:headEnd/>
            <a:tailEnd/>
          </a:ln>
        </p:spPr>
      </p:pic>
      <p:pic>
        <p:nvPicPr>
          <p:cNvPr id="34821" name="Picture 5" descr="ham3"/>
          <p:cNvPicPr>
            <a:picLocks noChangeAspect="1" noChangeArrowheads="1"/>
          </p:cNvPicPr>
          <p:nvPr/>
        </p:nvPicPr>
        <p:blipFill>
          <a:blip r:embed="rId5"/>
          <a:srcRect/>
          <a:stretch>
            <a:fillRect/>
          </a:stretch>
        </p:blipFill>
        <p:spPr bwMode="auto">
          <a:xfrm>
            <a:off x="4648200" y="2286001"/>
            <a:ext cx="4114800" cy="2135981"/>
          </a:xfrm>
          <a:prstGeom prst="rect">
            <a:avLst/>
          </a:prstGeom>
          <a:noFill/>
          <a:ln w="9525">
            <a:noFill/>
            <a:miter lim="800000"/>
            <a:headEnd/>
            <a:tailEnd/>
          </a:ln>
        </p:spPr>
      </p:pic>
      <p:sp>
        <p:nvSpPr>
          <p:cNvPr id="34822" name="Text Box 6"/>
          <p:cNvSpPr txBox="1">
            <a:spLocks noChangeArrowheads="1"/>
          </p:cNvSpPr>
          <p:nvPr/>
        </p:nvSpPr>
        <p:spPr bwMode="auto">
          <a:xfrm>
            <a:off x="914400" y="4572000"/>
            <a:ext cx="7239000" cy="461665"/>
          </a:xfrm>
          <a:prstGeom prst="rect">
            <a:avLst/>
          </a:prstGeom>
          <a:noFill/>
          <a:ln w="9525">
            <a:noFill/>
            <a:miter lim="800000"/>
            <a:headEnd/>
            <a:tailEnd/>
          </a:ln>
        </p:spPr>
        <p:txBody>
          <a:bodyPr>
            <a:spAutoFit/>
          </a:bodyPr>
          <a:lstStyle/>
          <a:p>
            <a:pPr>
              <a:spcBef>
                <a:spcPct val="50000"/>
              </a:spcBef>
            </a:pPr>
            <a:r>
              <a:rPr lang="en-US" sz="2400">
                <a:solidFill>
                  <a:srgbClr val="FF0000"/>
                </a:solidFill>
                <a:latin typeface="Times New Roman" pitchFamily="18" charset="0"/>
                <a:cs typeface="Times New Roman" pitchFamily="18" charset="0"/>
              </a:rPr>
              <a:t>Đường hầm Hải Vân có lợi gì so với đường đèo ?</a:t>
            </a:r>
          </a:p>
        </p:txBody>
      </p:sp>
    </p:spTree>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blipFill>
          <a:blip r:embed="rId2" cstate="print"/>
          <a:tile tx="0" ty="0" sx="100000" sy="100000" flip="none" algn="tl"/>
        </a:blipFill>
        <a:effectLst/>
      </p:bgPr>
    </p:bg>
    <p:spTree>
      <p:nvGrpSpPr>
        <p:cNvPr id="1" name=""/>
        <p:cNvGrpSpPr/>
        <p:nvPr/>
      </p:nvGrpSpPr>
      <p:grpSpPr>
        <a:xfrm>
          <a:off x="0" y="0"/>
          <a:ext cx="0" cy="0"/>
          <a:chOff x="0" y="0"/>
          <a:chExt cx="0" cy="0"/>
        </a:xfrm>
      </p:grpSpPr>
      <p:sp>
        <p:nvSpPr>
          <p:cNvPr id="618499" name="Rectangle 3"/>
          <p:cNvSpPr>
            <a:spLocks noGrp="1" noChangeArrowheads="1"/>
          </p:cNvSpPr>
          <p:nvPr>
            <p:ph type="subTitle" idx="1"/>
          </p:nvPr>
        </p:nvSpPr>
        <p:spPr>
          <a:xfrm>
            <a:off x="0" y="1612107"/>
            <a:ext cx="9144000" cy="3531394"/>
          </a:xfrm>
        </p:spPr>
        <p:txBody>
          <a:bodyPr/>
          <a:lstStyle/>
          <a:p>
            <a:r>
              <a:rPr lang="en-US">
                <a:latin typeface="VNtimes new roman" pitchFamily="34" charset="0"/>
                <a:cs typeface="Times New Roman" pitchFamily="18" charset="0"/>
              </a:rPr>
              <a:t> </a:t>
            </a:r>
          </a:p>
          <a:p>
            <a:r>
              <a:rPr lang="en-US">
                <a:latin typeface="VNtimes new roman" pitchFamily="34" charset="0"/>
                <a:cs typeface="Times New Roman" pitchFamily="18" charset="0"/>
              </a:rPr>
              <a:t> </a:t>
            </a:r>
          </a:p>
          <a:p>
            <a:r>
              <a:rPr lang="en-US">
                <a:cs typeface="Times New Roman" pitchFamily="18" charset="0"/>
              </a:rPr>
              <a:t> </a:t>
            </a:r>
            <a:endParaRPr lang="en-US">
              <a:latin typeface="VNtimes new roman" pitchFamily="34" charset="0"/>
              <a:cs typeface="Times New Roman" pitchFamily="18" charset="0"/>
            </a:endParaRPr>
          </a:p>
          <a:p>
            <a:r>
              <a:rPr lang="en-US">
                <a:cs typeface="Times New Roman" pitchFamily="18" charset="0"/>
              </a:rPr>
              <a:t> </a:t>
            </a:r>
            <a:endParaRPr lang="en-US">
              <a:latin typeface="VNtimes new roman" pitchFamily="34" charset="0"/>
              <a:cs typeface="Times New Roman" pitchFamily="18" charset="0"/>
            </a:endParaRPr>
          </a:p>
          <a:p>
            <a:r>
              <a:rPr lang="en-US">
                <a:latin typeface="VNtimes new roman" pitchFamily="34" charset="0"/>
                <a:cs typeface="Times New Roman" pitchFamily="18" charset="0"/>
              </a:rPr>
              <a:t> </a:t>
            </a:r>
          </a:p>
          <a:p>
            <a:r>
              <a:rPr lang="en-US">
                <a:latin typeface="VNtimes new roman" pitchFamily="34" charset="0"/>
                <a:cs typeface="Times New Roman" pitchFamily="18" charset="0"/>
              </a:rPr>
              <a:t> </a:t>
            </a:r>
          </a:p>
          <a:p>
            <a:endParaRPr lang="en-US"/>
          </a:p>
          <a:p>
            <a:endParaRPr lang="en-US"/>
          </a:p>
        </p:txBody>
      </p:sp>
      <p:sp>
        <p:nvSpPr>
          <p:cNvPr id="618500" name="Rectangle 4"/>
          <p:cNvSpPr>
            <a:spLocks noChangeArrowheads="1"/>
          </p:cNvSpPr>
          <p:nvPr/>
        </p:nvSpPr>
        <p:spPr bwMode="auto">
          <a:xfrm>
            <a:off x="3251200" y="2426494"/>
            <a:ext cx="91440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618501" name="AutoShape 5" descr="Vietnam"/>
          <p:cNvSpPr>
            <a:spLocks noChangeAspect="1" noChangeArrowheads="1"/>
          </p:cNvSpPr>
          <p:nvPr/>
        </p:nvSpPr>
        <p:spPr bwMode="auto">
          <a:xfrm>
            <a:off x="4781551" y="1779985"/>
            <a:ext cx="296863" cy="222647"/>
          </a:xfrm>
          <a:prstGeom prst="rect">
            <a:avLst/>
          </a:prstGeom>
          <a:noFill/>
          <a:extLst>
            <a:ext uri="{909E8E84-426E-40DD-AFC4-6F175D3DCCD1}">
              <a14:hiddenFill xmlns:a14="http://schemas.microsoft.com/office/drawing/2010/main">
                <a:solidFill>
                  <a:srgbClr val="FFFFFF"/>
                </a:solidFill>
              </a14:hiddenFill>
            </a:ext>
          </a:extLst>
        </p:spPr>
        <p:txBody>
          <a:bodyPr/>
          <a:lstStyle/>
          <a:p>
            <a:endParaRPr lang="en-US"/>
          </a:p>
        </p:txBody>
      </p:sp>
      <p:sp>
        <p:nvSpPr>
          <p:cNvPr id="618503" name="Line 7"/>
          <p:cNvSpPr>
            <a:spLocks noChangeShapeType="1"/>
          </p:cNvSpPr>
          <p:nvPr/>
        </p:nvSpPr>
        <p:spPr bwMode="auto">
          <a:xfrm flipV="1">
            <a:off x="738188" y="3437335"/>
            <a:ext cx="685800" cy="17145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04" name="AutoShape 8"/>
          <p:cNvSpPr>
            <a:spLocks noChangeArrowheads="1"/>
          </p:cNvSpPr>
          <p:nvPr/>
        </p:nvSpPr>
        <p:spPr bwMode="auto">
          <a:xfrm>
            <a:off x="2925763" y="2091929"/>
            <a:ext cx="1098550" cy="411956"/>
          </a:xfrm>
          <a:prstGeom prst="cloudCallout">
            <a:avLst>
              <a:gd name="adj1" fmla="val -55204"/>
              <a:gd name="adj2" fmla="val 38727"/>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en-US" sz="2400">
              <a:latin typeface="Times New Roman" pitchFamily="18" charset="0"/>
            </a:endParaRPr>
          </a:p>
        </p:txBody>
      </p:sp>
      <p:sp>
        <p:nvSpPr>
          <p:cNvPr id="618505" name="AutoShape 9"/>
          <p:cNvSpPr>
            <a:spLocks noChangeArrowheads="1"/>
          </p:cNvSpPr>
          <p:nvPr/>
        </p:nvSpPr>
        <p:spPr bwMode="auto">
          <a:xfrm>
            <a:off x="1969430" y="2143720"/>
            <a:ext cx="1588158" cy="720329"/>
          </a:xfrm>
          <a:prstGeom prst="cloudCallout">
            <a:avLst>
              <a:gd name="adj1" fmla="val -47569"/>
              <a:gd name="adj2" fmla="val 57935"/>
            </a:avLst>
          </a:pr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800">
                <a:solidFill>
                  <a:srgbClr val="FFFF00"/>
                </a:solidFill>
                <a:latin typeface="Times New Roman" pitchFamily="18" charset="0"/>
              </a:rPr>
              <a:t>Lạnh</a:t>
            </a:r>
            <a:r>
              <a:rPr lang="en-US" sz="2400">
                <a:latin typeface="Times New Roman" pitchFamily="18" charset="0"/>
              </a:rPr>
              <a:t> </a:t>
            </a:r>
          </a:p>
        </p:txBody>
      </p:sp>
      <p:sp>
        <p:nvSpPr>
          <p:cNvPr id="618506" name="Line 10"/>
          <p:cNvSpPr>
            <a:spLocks noChangeShapeType="1"/>
          </p:cNvSpPr>
          <p:nvPr/>
        </p:nvSpPr>
        <p:spPr bwMode="auto">
          <a:xfrm>
            <a:off x="5767389" y="2808685"/>
            <a:ext cx="625475" cy="320278"/>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07" name="Line 11"/>
          <p:cNvSpPr>
            <a:spLocks noChangeShapeType="1"/>
          </p:cNvSpPr>
          <p:nvPr/>
        </p:nvSpPr>
        <p:spPr bwMode="auto">
          <a:xfrm>
            <a:off x="4929188" y="2374106"/>
            <a:ext cx="639762" cy="34290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08" name="Line 12"/>
          <p:cNvSpPr>
            <a:spLocks noChangeShapeType="1"/>
          </p:cNvSpPr>
          <p:nvPr/>
        </p:nvSpPr>
        <p:spPr bwMode="auto">
          <a:xfrm rot="-1266235">
            <a:off x="6834188" y="3151585"/>
            <a:ext cx="533400" cy="342900"/>
          </a:xfrm>
          <a:prstGeom prst="line">
            <a:avLst/>
          </a:prstGeom>
          <a:noFill/>
          <a:ln w="57150">
            <a:solidFill>
              <a:srgbClr val="FF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09" name="Text Box 13"/>
          <p:cNvSpPr txBox="1">
            <a:spLocks noChangeArrowheads="1"/>
          </p:cNvSpPr>
          <p:nvPr/>
        </p:nvSpPr>
        <p:spPr bwMode="auto">
          <a:xfrm rot="-1382928">
            <a:off x="479425" y="2596784"/>
            <a:ext cx="1646238"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400" b="1" dirty="0" err="1">
                <a:latin typeface="Times New Roman" pitchFamily="18" charset="0"/>
              </a:rPr>
              <a:t>Gió</a:t>
            </a:r>
            <a:r>
              <a:rPr lang="en-US" sz="2400" b="1" dirty="0">
                <a:latin typeface="Times New Roman" pitchFamily="18" charset="0"/>
              </a:rPr>
              <a:t> </a:t>
            </a:r>
            <a:r>
              <a:rPr lang="en-US" sz="2400" b="1" dirty="0" err="1">
                <a:latin typeface="Times New Roman" pitchFamily="18" charset="0"/>
              </a:rPr>
              <a:t>mùa</a:t>
            </a:r>
            <a:r>
              <a:rPr lang="en-US" sz="2400" b="1" dirty="0">
                <a:latin typeface="Times New Roman" pitchFamily="18" charset="0"/>
              </a:rPr>
              <a:t> </a:t>
            </a:r>
            <a:r>
              <a:rPr lang="en-US" sz="2400" b="1" dirty="0" err="1">
                <a:latin typeface="Times New Roman" pitchFamily="18" charset="0"/>
              </a:rPr>
              <a:t>đông</a:t>
            </a:r>
            <a:r>
              <a:rPr lang="en-US" sz="2400" b="1" dirty="0">
                <a:latin typeface="Times New Roman" pitchFamily="18" charset="0"/>
              </a:rPr>
              <a:t> </a:t>
            </a:r>
            <a:r>
              <a:rPr lang="en-US" sz="2400" b="1" dirty="0" err="1">
                <a:latin typeface="Times New Roman" pitchFamily="18" charset="0"/>
              </a:rPr>
              <a:t>bắc</a:t>
            </a:r>
            <a:r>
              <a:rPr lang="en-US" sz="2400" b="1" dirty="0">
                <a:latin typeface="Times New Roman" pitchFamily="18" charset="0"/>
              </a:rPr>
              <a:t> </a:t>
            </a:r>
          </a:p>
        </p:txBody>
      </p:sp>
      <p:sp>
        <p:nvSpPr>
          <p:cNvPr id="618510" name="Text Box 14"/>
          <p:cNvSpPr txBox="1">
            <a:spLocks noChangeArrowheads="1"/>
          </p:cNvSpPr>
          <p:nvPr/>
        </p:nvSpPr>
        <p:spPr bwMode="auto">
          <a:xfrm>
            <a:off x="611561" y="1761660"/>
            <a:ext cx="2378075" cy="523220"/>
          </a:xfrm>
          <a:prstGeom prst="rect">
            <a:avLst/>
          </a:prstGeom>
          <a:gradFill rotWithShape="1">
            <a:gsLst>
              <a:gs pos="0">
                <a:srgbClr val="99CC00"/>
              </a:gs>
              <a:gs pos="50000">
                <a:srgbClr val="99CC00">
                  <a:gamma/>
                  <a:tint val="0"/>
                  <a:invGamma/>
                </a:srgbClr>
              </a:gs>
              <a:gs pos="100000">
                <a:srgbClr val="99CC00"/>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FF3300"/>
                </a:solidFill>
                <a:latin typeface="Times New Roman" pitchFamily="18" charset="0"/>
              </a:rPr>
              <a:t>Phía bắc </a:t>
            </a:r>
          </a:p>
        </p:txBody>
      </p:sp>
      <p:sp>
        <p:nvSpPr>
          <p:cNvPr id="618511" name="Text Box 15"/>
          <p:cNvSpPr txBox="1">
            <a:spLocks noChangeArrowheads="1"/>
          </p:cNvSpPr>
          <p:nvPr/>
        </p:nvSpPr>
        <p:spPr bwMode="auto">
          <a:xfrm>
            <a:off x="6053138" y="1722835"/>
            <a:ext cx="1993900" cy="523220"/>
          </a:xfrm>
          <a:prstGeom prst="rect">
            <a:avLst/>
          </a:prstGeom>
          <a:gradFill rotWithShape="1">
            <a:gsLst>
              <a:gs pos="0">
                <a:srgbClr val="66FF33"/>
              </a:gs>
              <a:gs pos="50000">
                <a:srgbClr val="66FF33">
                  <a:gamma/>
                  <a:tint val="0"/>
                  <a:invGamma/>
                </a:srgbClr>
              </a:gs>
              <a:gs pos="100000">
                <a:srgbClr val="66FF33"/>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sz="2800" b="1">
                <a:solidFill>
                  <a:srgbClr val="FF6600"/>
                </a:solidFill>
                <a:latin typeface="Times New Roman" pitchFamily="18" charset="0"/>
              </a:rPr>
              <a:t>Phía Nam</a:t>
            </a:r>
          </a:p>
        </p:txBody>
      </p:sp>
      <p:sp>
        <p:nvSpPr>
          <p:cNvPr id="618512" name="Line 16"/>
          <p:cNvSpPr>
            <a:spLocks noChangeShapeType="1"/>
          </p:cNvSpPr>
          <p:nvPr/>
        </p:nvSpPr>
        <p:spPr bwMode="auto">
          <a:xfrm flipV="1">
            <a:off x="1804989" y="3059906"/>
            <a:ext cx="746125" cy="26312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13" name="Line 17"/>
          <p:cNvSpPr>
            <a:spLocks noChangeShapeType="1"/>
          </p:cNvSpPr>
          <p:nvPr/>
        </p:nvSpPr>
        <p:spPr bwMode="auto">
          <a:xfrm flipV="1">
            <a:off x="2795588" y="2580085"/>
            <a:ext cx="762000" cy="37147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14" name="Text Box 18"/>
          <p:cNvSpPr txBox="1">
            <a:spLocks noChangeArrowheads="1"/>
          </p:cNvSpPr>
          <p:nvPr/>
        </p:nvSpPr>
        <p:spPr bwMode="auto">
          <a:xfrm>
            <a:off x="1271588" y="3723085"/>
            <a:ext cx="7620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sz="2400">
              <a:latin typeface="Times New Roman" pitchFamily="18" charset="0"/>
            </a:endParaRPr>
          </a:p>
        </p:txBody>
      </p:sp>
      <p:sp>
        <p:nvSpPr>
          <p:cNvPr id="618515" name="Text Box 19"/>
          <p:cNvSpPr txBox="1">
            <a:spLocks noChangeArrowheads="1"/>
          </p:cNvSpPr>
          <p:nvPr/>
        </p:nvSpPr>
        <p:spPr bwMode="auto">
          <a:xfrm>
            <a:off x="1736726" y="3737373"/>
            <a:ext cx="5853113" cy="7694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4400" b="1">
                <a:solidFill>
                  <a:schemeClr val="accent6">
                    <a:lumMod val="50000"/>
                  </a:schemeClr>
                </a:solidFill>
                <a:latin typeface="Times New Roman" pitchFamily="18" charset="0"/>
                <a:cs typeface="Times New Roman" pitchFamily="18" charset="0"/>
              </a:rPr>
              <a:t>Dãy núi Bạch Mã </a:t>
            </a:r>
          </a:p>
        </p:txBody>
      </p:sp>
      <p:sp>
        <p:nvSpPr>
          <p:cNvPr id="618516" name="Freeform 20"/>
          <p:cNvSpPr>
            <a:spLocks/>
          </p:cNvSpPr>
          <p:nvPr/>
        </p:nvSpPr>
        <p:spPr bwMode="auto">
          <a:xfrm>
            <a:off x="319089" y="2012156"/>
            <a:ext cx="8548687" cy="2210991"/>
          </a:xfrm>
          <a:custGeom>
            <a:avLst/>
            <a:gdLst>
              <a:gd name="T0" fmla="*/ 101 w 5385"/>
              <a:gd name="T1" fmla="*/ 1684 h 1857"/>
              <a:gd name="T2" fmla="*/ 348 w 5385"/>
              <a:gd name="T3" fmla="*/ 1556 h 1857"/>
              <a:gd name="T4" fmla="*/ 613 w 5385"/>
              <a:gd name="T5" fmla="*/ 1446 h 1857"/>
              <a:gd name="T6" fmla="*/ 805 w 5385"/>
              <a:gd name="T7" fmla="*/ 1382 h 1857"/>
              <a:gd name="T8" fmla="*/ 1024 w 5385"/>
              <a:gd name="T9" fmla="*/ 1236 h 1857"/>
              <a:gd name="T10" fmla="*/ 1326 w 5385"/>
              <a:gd name="T11" fmla="*/ 1108 h 1857"/>
              <a:gd name="T12" fmla="*/ 1518 w 5385"/>
              <a:gd name="T13" fmla="*/ 1044 h 1857"/>
              <a:gd name="T14" fmla="*/ 1573 w 5385"/>
              <a:gd name="T15" fmla="*/ 1016 h 1857"/>
              <a:gd name="T16" fmla="*/ 1664 w 5385"/>
              <a:gd name="T17" fmla="*/ 980 h 1857"/>
              <a:gd name="T18" fmla="*/ 1884 w 5385"/>
              <a:gd name="T19" fmla="*/ 843 h 1857"/>
              <a:gd name="T20" fmla="*/ 1929 w 5385"/>
              <a:gd name="T21" fmla="*/ 788 h 1857"/>
              <a:gd name="T22" fmla="*/ 1966 w 5385"/>
              <a:gd name="T23" fmla="*/ 751 h 1857"/>
              <a:gd name="T24" fmla="*/ 2039 w 5385"/>
              <a:gd name="T25" fmla="*/ 687 h 1857"/>
              <a:gd name="T26" fmla="*/ 2176 w 5385"/>
              <a:gd name="T27" fmla="*/ 532 h 1857"/>
              <a:gd name="T28" fmla="*/ 2268 w 5385"/>
              <a:gd name="T29" fmla="*/ 340 h 1857"/>
              <a:gd name="T30" fmla="*/ 2341 w 5385"/>
              <a:gd name="T31" fmla="*/ 157 h 1857"/>
              <a:gd name="T32" fmla="*/ 2386 w 5385"/>
              <a:gd name="T33" fmla="*/ 84 h 1857"/>
              <a:gd name="T34" fmla="*/ 2469 w 5385"/>
              <a:gd name="T35" fmla="*/ 1 h 1857"/>
              <a:gd name="T36" fmla="*/ 2615 w 5385"/>
              <a:gd name="T37" fmla="*/ 111 h 1857"/>
              <a:gd name="T38" fmla="*/ 2679 w 5385"/>
              <a:gd name="T39" fmla="*/ 203 h 1857"/>
              <a:gd name="T40" fmla="*/ 2752 w 5385"/>
              <a:gd name="T41" fmla="*/ 303 h 1857"/>
              <a:gd name="T42" fmla="*/ 2935 w 5385"/>
              <a:gd name="T43" fmla="*/ 541 h 1857"/>
              <a:gd name="T44" fmla="*/ 2999 w 5385"/>
              <a:gd name="T45" fmla="*/ 605 h 1857"/>
              <a:gd name="T46" fmla="*/ 3063 w 5385"/>
              <a:gd name="T47" fmla="*/ 669 h 1857"/>
              <a:gd name="T48" fmla="*/ 3209 w 5385"/>
              <a:gd name="T49" fmla="*/ 788 h 1857"/>
              <a:gd name="T50" fmla="*/ 3337 w 5385"/>
              <a:gd name="T51" fmla="*/ 843 h 1857"/>
              <a:gd name="T52" fmla="*/ 3621 w 5385"/>
              <a:gd name="T53" fmla="*/ 943 h 1857"/>
              <a:gd name="T54" fmla="*/ 3721 w 5385"/>
              <a:gd name="T55" fmla="*/ 980 h 1857"/>
              <a:gd name="T56" fmla="*/ 3776 w 5385"/>
              <a:gd name="T57" fmla="*/ 1007 h 1857"/>
              <a:gd name="T58" fmla="*/ 4014 w 5385"/>
              <a:gd name="T59" fmla="*/ 1153 h 1857"/>
              <a:gd name="T60" fmla="*/ 4297 w 5385"/>
              <a:gd name="T61" fmla="*/ 1336 h 1857"/>
              <a:gd name="T62" fmla="*/ 4791 w 5385"/>
              <a:gd name="T63" fmla="*/ 1455 h 1857"/>
              <a:gd name="T64" fmla="*/ 4983 w 5385"/>
              <a:gd name="T65" fmla="*/ 1528 h 1857"/>
              <a:gd name="T66" fmla="*/ 5065 w 5385"/>
              <a:gd name="T67" fmla="*/ 1592 h 1857"/>
              <a:gd name="T68" fmla="*/ 5276 w 5385"/>
              <a:gd name="T69" fmla="*/ 1766 h 1857"/>
              <a:gd name="T70" fmla="*/ 5385 w 5385"/>
              <a:gd name="T71" fmla="*/ 1857 h 1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385" h="1857">
                <a:moveTo>
                  <a:pt x="0" y="1748"/>
                </a:moveTo>
                <a:cubicBezTo>
                  <a:pt x="33" y="1726"/>
                  <a:pt x="76" y="1717"/>
                  <a:pt x="101" y="1684"/>
                </a:cubicBezTo>
                <a:cubicBezTo>
                  <a:pt x="127" y="1649"/>
                  <a:pt x="141" y="1611"/>
                  <a:pt x="183" y="1592"/>
                </a:cubicBezTo>
                <a:cubicBezTo>
                  <a:pt x="246" y="1563"/>
                  <a:pt x="271" y="1575"/>
                  <a:pt x="348" y="1556"/>
                </a:cubicBezTo>
                <a:cubicBezTo>
                  <a:pt x="403" y="1542"/>
                  <a:pt x="450" y="1519"/>
                  <a:pt x="503" y="1501"/>
                </a:cubicBezTo>
                <a:cubicBezTo>
                  <a:pt x="545" y="1469"/>
                  <a:pt x="561" y="1456"/>
                  <a:pt x="613" y="1446"/>
                </a:cubicBezTo>
                <a:cubicBezTo>
                  <a:pt x="659" y="1428"/>
                  <a:pt x="703" y="1414"/>
                  <a:pt x="750" y="1400"/>
                </a:cubicBezTo>
                <a:cubicBezTo>
                  <a:pt x="769" y="1395"/>
                  <a:pt x="805" y="1382"/>
                  <a:pt x="805" y="1382"/>
                </a:cubicBezTo>
                <a:cubicBezTo>
                  <a:pt x="836" y="1361"/>
                  <a:pt x="842" y="1338"/>
                  <a:pt x="878" y="1327"/>
                </a:cubicBezTo>
                <a:cubicBezTo>
                  <a:pt x="915" y="1303"/>
                  <a:pt x="984" y="1251"/>
                  <a:pt x="1024" y="1236"/>
                </a:cubicBezTo>
                <a:cubicBezTo>
                  <a:pt x="1078" y="1216"/>
                  <a:pt x="1137" y="1207"/>
                  <a:pt x="1189" y="1181"/>
                </a:cubicBezTo>
                <a:cubicBezTo>
                  <a:pt x="1235" y="1158"/>
                  <a:pt x="1279" y="1129"/>
                  <a:pt x="1326" y="1108"/>
                </a:cubicBezTo>
                <a:cubicBezTo>
                  <a:pt x="1378" y="1085"/>
                  <a:pt x="1435" y="1073"/>
                  <a:pt x="1490" y="1062"/>
                </a:cubicBezTo>
                <a:cubicBezTo>
                  <a:pt x="1499" y="1056"/>
                  <a:pt x="1508" y="1048"/>
                  <a:pt x="1518" y="1044"/>
                </a:cubicBezTo>
                <a:cubicBezTo>
                  <a:pt x="1529" y="1039"/>
                  <a:pt x="1543" y="1041"/>
                  <a:pt x="1554" y="1035"/>
                </a:cubicBezTo>
                <a:cubicBezTo>
                  <a:pt x="1562" y="1031"/>
                  <a:pt x="1566" y="1021"/>
                  <a:pt x="1573" y="1016"/>
                </a:cubicBezTo>
                <a:cubicBezTo>
                  <a:pt x="1584" y="1009"/>
                  <a:pt x="1597" y="1003"/>
                  <a:pt x="1609" y="998"/>
                </a:cubicBezTo>
                <a:cubicBezTo>
                  <a:pt x="1627" y="991"/>
                  <a:pt x="1664" y="980"/>
                  <a:pt x="1664" y="980"/>
                </a:cubicBezTo>
                <a:cubicBezTo>
                  <a:pt x="1690" y="952"/>
                  <a:pt x="1733" y="937"/>
                  <a:pt x="1765" y="916"/>
                </a:cubicBezTo>
                <a:cubicBezTo>
                  <a:pt x="1805" y="890"/>
                  <a:pt x="1837" y="858"/>
                  <a:pt x="1884" y="843"/>
                </a:cubicBezTo>
                <a:cubicBezTo>
                  <a:pt x="1890" y="834"/>
                  <a:pt x="1895" y="824"/>
                  <a:pt x="1902" y="815"/>
                </a:cubicBezTo>
                <a:cubicBezTo>
                  <a:pt x="1910" y="805"/>
                  <a:pt x="1922" y="799"/>
                  <a:pt x="1929" y="788"/>
                </a:cubicBezTo>
                <a:cubicBezTo>
                  <a:pt x="1934" y="780"/>
                  <a:pt x="1931" y="767"/>
                  <a:pt x="1938" y="760"/>
                </a:cubicBezTo>
                <a:cubicBezTo>
                  <a:pt x="1945" y="753"/>
                  <a:pt x="1957" y="754"/>
                  <a:pt x="1966" y="751"/>
                </a:cubicBezTo>
                <a:cubicBezTo>
                  <a:pt x="2037" y="704"/>
                  <a:pt x="1951" y="766"/>
                  <a:pt x="2012" y="705"/>
                </a:cubicBezTo>
                <a:cubicBezTo>
                  <a:pt x="2020" y="697"/>
                  <a:pt x="2031" y="694"/>
                  <a:pt x="2039" y="687"/>
                </a:cubicBezTo>
                <a:cubicBezTo>
                  <a:pt x="2046" y="681"/>
                  <a:pt x="2104" y="622"/>
                  <a:pt x="2121" y="605"/>
                </a:cubicBezTo>
                <a:cubicBezTo>
                  <a:pt x="2143" y="584"/>
                  <a:pt x="2176" y="532"/>
                  <a:pt x="2176" y="532"/>
                </a:cubicBezTo>
                <a:cubicBezTo>
                  <a:pt x="2189" y="491"/>
                  <a:pt x="2222" y="462"/>
                  <a:pt x="2240" y="422"/>
                </a:cubicBezTo>
                <a:cubicBezTo>
                  <a:pt x="2252" y="396"/>
                  <a:pt x="2258" y="367"/>
                  <a:pt x="2268" y="340"/>
                </a:cubicBezTo>
                <a:cubicBezTo>
                  <a:pt x="2278" y="277"/>
                  <a:pt x="2287" y="229"/>
                  <a:pt x="2332" y="184"/>
                </a:cubicBezTo>
                <a:cubicBezTo>
                  <a:pt x="2335" y="175"/>
                  <a:pt x="2335" y="164"/>
                  <a:pt x="2341" y="157"/>
                </a:cubicBezTo>
                <a:cubicBezTo>
                  <a:pt x="2348" y="149"/>
                  <a:pt x="2362" y="148"/>
                  <a:pt x="2368" y="139"/>
                </a:cubicBezTo>
                <a:cubicBezTo>
                  <a:pt x="2378" y="123"/>
                  <a:pt x="2380" y="102"/>
                  <a:pt x="2386" y="84"/>
                </a:cubicBezTo>
                <a:cubicBezTo>
                  <a:pt x="2389" y="75"/>
                  <a:pt x="2400" y="72"/>
                  <a:pt x="2405" y="65"/>
                </a:cubicBezTo>
                <a:cubicBezTo>
                  <a:pt x="2454" y="0"/>
                  <a:pt x="2417" y="19"/>
                  <a:pt x="2469" y="1"/>
                </a:cubicBezTo>
                <a:cubicBezTo>
                  <a:pt x="2526" y="11"/>
                  <a:pt x="2539" y="17"/>
                  <a:pt x="2578" y="56"/>
                </a:cubicBezTo>
                <a:cubicBezTo>
                  <a:pt x="2596" y="106"/>
                  <a:pt x="2576" y="64"/>
                  <a:pt x="2615" y="111"/>
                </a:cubicBezTo>
                <a:cubicBezTo>
                  <a:pt x="2671" y="179"/>
                  <a:pt x="2601" y="101"/>
                  <a:pt x="2642" y="166"/>
                </a:cubicBezTo>
                <a:cubicBezTo>
                  <a:pt x="2651" y="181"/>
                  <a:pt x="2667" y="190"/>
                  <a:pt x="2679" y="203"/>
                </a:cubicBezTo>
                <a:cubicBezTo>
                  <a:pt x="2701" y="269"/>
                  <a:pt x="2669" y="187"/>
                  <a:pt x="2716" y="257"/>
                </a:cubicBezTo>
                <a:cubicBezTo>
                  <a:pt x="2753" y="312"/>
                  <a:pt x="2690" y="262"/>
                  <a:pt x="2752" y="303"/>
                </a:cubicBezTo>
                <a:cubicBezTo>
                  <a:pt x="2767" y="348"/>
                  <a:pt x="2809" y="389"/>
                  <a:pt x="2844" y="422"/>
                </a:cubicBezTo>
                <a:cubicBezTo>
                  <a:pt x="2860" y="469"/>
                  <a:pt x="2893" y="513"/>
                  <a:pt x="2935" y="541"/>
                </a:cubicBezTo>
                <a:cubicBezTo>
                  <a:pt x="2988" y="620"/>
                  <a:pt x="2916" y="525"/>
                  <a:pt x="2981" y="577"/>
                </a:cubicBezTo>
                <a:cubicBezTo>
                  <a:pt x="2990" y="584"/>
                  <a:pt x="2991" y="597"/>
                  <a:pt x="2999" y="605"/>
                </a:cubicBezTo>
                <a:cubicBezTo>
                  <a:pt x="3007" y="613"/>
                  <a:pt x="3017" y="616"/>
                  <a:pt x="3026" y="623"/>
                </a:cubicBezTo>
                <a:cubicBezTo>
                  <a:pt x="3074" y="661"/>
                  <a:pt x="3013" y="618"/>
                  <a:pt x="3063" y="669"/>
                </a:cubicBezTo>
                <a:cubicBezTo>
                  <a:pt x="3086" y="693"/>
                  <a:pt x="3119" y="712"/>
                  <a:pt x="3145" y="733"/>
                </a:cubicBezTo>
                <a:cubicBezTo>
                  <a:pt x="3165" y="748"/>
                  <a:pt x="3187" y="777"/>
                  <a:pt x="3209" y="788"/>
                </a:cubicBezTo>
                <a:cubicBezTo>
                  <a:pt x="3220" y="794"/>
                  <a:pt x="3234" y="794"/>
                  <a:pt x="3246" y="797"/>
                </a:cubicBezTo>
                <a:cubicBezTo>
                  <a:pt x="3275" y="816"/>
                  <a:pt x="3304" y="831"/>
                  <a:pt x="3337" y="843"/>
                </a:cubicBezTo>
                <a:cubicBezTo>
                  <a:pt x="3377" y="881"/>
                  <a:pt x="3448" y="892"/>
                  <a:pt x="3502" y="907"/>
                </a:cubicBezTo>
                <a:cubicBezTo>
                  <a:pt x="3544" y="935"/>
                  <a:pt x="3569" y="936"/>
                  <a:pt x="3621" y="943"/>
                </a:cubicBezTo>
                <a:cubicBezTo>
                  <a:pt x="3645" y="951"/>
                  <a:pt x="3671" y="952"/>
                  <a:pt x="3694" y="961"/>
                </a:cubicBezTo>
                <a:cubicBezTo>
                  <a:pt x="3704" y="965"/>
                  <a:pt x="3711" y="975"/>
                  <a:pt x="3721" y="980"/>
                </a:cubicBezTo>
                <a:cubicBezTo>
                  <a:pt x="3730" y="984"/>
                  <a:pt x="3740" y="986"/>
                  <a:pt x="3749" y="989"/>
                </a:cubicBezTo>
                <a:cubicBezTo>
                  <a:pt x="3758" y="995"/>
                  <a:pt x="3767" y="1002"/>
                  <a:pt x="3776" y="1007"/>
                </a:cubicBezTo>
                <a:cubicBezTo>
                  <a:pt x="3788" y="1014"/>
                  <a:pt x="3801" y="1018"/>
                  <a:pt x="3813" y="1025"/>
                </a:cubicBezTo>
                <a:cubicBezTo>
                  <a:pt x="3880" y="1067"/>
                  <a:pt x="3937" y="1128"/>
                  <a:pt x="4014" y="1153"/>
                </a:cubicBezTo>
                <a:cubicBezTo>
                  <a:pt x="4056" y="1181"/>
                  <a:pt x="4094" y="1210"/>
                  <a:pt x="4142" y="1227"/>
                </a:cubicBezTo>
                <a:cubicBezTo>
                  <a:pt x="4186" y="1270"/>
                  <a:pt x="4237" y="1321"/>
                  <a:pt x="4297" y="1336"/>
                </a:cubicBezTo>
                <a:cubicBezTo>
                  <a:pt x="4365" y="1371"/>
                  <a:pt x="4442" y="1397"/>
                  <a:pt x="4517" y="1409"/>
                </a:cubicBezTo>
                <a:cubicBezTo>
                  <a:pt x="4604" y="1441"/>
                  <a:pt x="4699" y="1444"/>
                  <a:pt x="4791" y="1455"/>
                </a:cubicBezTo>
                <a:cubicBezTo>
                  <a:pt x="4821" y="1465"/>
                  <a:pt x="4854" y="1469"/>
                  <a:pt x="4882" y="1483"/>
                </a:cubicBezTo>
                <a:cubicBezTo>
                  <a:pt x="4916" y="1500"/>
                  <a:pt x="4947" y="1516"/>
                  <a:pt x="4983" y="1528"/>
                </a:cubicBezTo>
                <a:cubicBezTo>
                  <a:pt x="5028" y="1575"/>
                  <a:pt x="4966" y="1514"/>
                  <a:pt x="5038" y="1565"/>
                </a:cubicBezTo>
                <a:cubicBezTo>
                  <a:pt x="5048" y="1572"/>
                  <a:pt x="5055" y="1584"/>
                  <a:pt x="5065" y="1592"/>
                </a:cubicBezTo>
                <a:cubicBezTo>
                  <a:pt x="5097" y="1618"/>
                  <a:pt x="5135" y="1638"/>
                  <a:pt x="5166" y="1665"/>
                </a:cubicBezTo>
                <a:cubicBezTo>
                  <a:pt x="5204" y="1697"/>
                  <a:pt x="5240" y="1732"/>
                  <a:pt x="5276" y="1766"/>
                </a:cubicBezTo>
                <a:cubicBezTo>
                  <a:pt x="5290" y="1809"/>
                  <a:pt x="5315" y="1825"/>
                  <a:pt x="5358" y="1839"/>
                </a:cubicBezTo>
                <a:cubicBezTo>
                  <a:pt x="5367" y="1845"/>
                  <a:pt x="5385" y="1857"/>
                  <a:pt x="5385" y="1857"/>
                </a:cubicBezTo>
              </a:path>
            </a:pathLst>
          </a:custGeom>
          <a:noFill/>
          <a:ln w="57150" cap="flat" cmpd="sng">
            <a:solidFill>
              <a:srgbClr val="FF33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18517" name="AutoShape 21"/>
          <p:cNvSpPr>
            <a:spLocks noChangeArrowheads="1"/>
          </p:cNvSpPr>
          <p:nvPr/>
        </p:nvSpPr>
        <p:spPr bwMode="auto">
          <a:xfrm>
            <a:off x="6400800" y="2228850"/>
            <a:ext cx="2743200" cy="663179"/>
          </a:xfrm>
          <a:prstGeom prst="cloudCallout">
            <a:avLst>
              <a:gd name="adj1" fmla="val -41204"/>
              <a:gd name="adj2" fmla="val 91292"/>
            </a:avLst>
          </a:prstGeom>
          <a:solidFill>
            <a:srgbClr val="FFFF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r>
              <a:rPr lang="en-US" sz="2800">
                <a:solidFill>
                  <a:srgbClr val="FF0000"/>
                </a:solidFill>
              </a:rPr>
              <a:t>Nóng</a:t>
            </a:r>
          </a:p>
        </p:txBody>
      </p:sp>
      <p:sp>
        <p:nvSpPr>
          <p:cNvPr id="22" name="Rectangle 6"/>
          <p:cNvSpPr>
            <a:spLocks noChangeArrowheads="1"/>
          </p:cNvSpPr>
          <p:nvPr/>
        </p:nvSpPr>
        <p:spPr bwMode="auto">
          <a:xfrm>
            <a:off x="1403648" y="1"/>
            <a:ext cx="6705600" cy="1938992"/>
          </a:xfrm>
          <a:prstGeom prst="rect">
            <a:avLst/>
          </a:prstGeom>
          <a:noFill/>
          <a:ln w="9525">
            <a:noFill/>
            <a:miter lim="800000"/>
            <a:headEnd/>
            <a:tailEnd/>
          </a:ln>
          <a:effectLst/>
        </p:spPr>
        <p:txBody>
          <a:bodyPr>
            <a:spAutoFit/>
          </a:bodyPr>
          <a:lstStyle/>
          <a:p>
            <a:pPr eaLnBrk="1" hangingPunct="1">
              <a:spcBef>
                <a:spcPct val="50000"/>
              </a:spcBef>
            </a:pPr>
            <a:r>
              <a:rPr lang="en-US" altLang="en-US" sz="4000" b="1">
                <a:solidFill>
                  <a:srgbClr val="FF00FF"/>
                </a:solidFill>
              </a:rPr>
              <a:t>	</a:t>
            </a:r>
            <a:r>
              <a:rPr lang="en-US" altLang="en-US" sz="4000" b="1">
                <a:solidFill>
                  <a:srgbClr val="FF0000"/>
                </a:solidFill>
                <a:latin typeface="Times New Roman" pitchFamily="18" charset="0"/>
                <a:cs typeface="Times New Roman" pitchFamily="18" charset="0"/>
              </a:rPr>
              <a:t>Hãy so sánh khí hậu ở phía bắc và phía nam dãy núi Bạch Mã ?</a:t>
            </a:r>
          </a:p>
        </p:txBody>
      </p:sp>
    </p:spTree>
    <p:extLst>
      <p:ext uri="{BB962C8B-B14F-4D97-AF65-F5344CB8AC3E}">
        <p14:creationId xmlns:p14="http://schemas.microsoft.com/office/powerpoint/2010/main" val="145548819"/>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618510"/>
                                        </p:tgtEl>
                                        <p:attrNameLst>
                                          <p:attrName>style.visibility</p:attrName>
                                        </p:attrNameLst>
                                      </p:cBhvr>
                                      <p:to>
                                        <p:strVal val="visible"/>
                                      </p:to>
                                    </p:set>
                                    <p:animEffect transition="in" filter="wedge">
                                      <p:cBhvr>
                                        <p:cTn id="7" dur="500"/>
                                        <p:tgtEl>
                                          <p:spTgt spid="618510"/>
                                        </p:tgtEl>
                                      </p:cBhvr>
                                    </p:animEffect>
                                  </p:childTnLst>
                                </p:cTn>
                              </p:par>
                            </p:childTnLst>
                          </p:cTn>
                        </p:par>
                        <p:par>
                          <p:cTn id="8" fill="hold" nodeType="afterGroup">
                            <p:stCondLst>
                              <p:cond delay="500"/>
                            </p:stCondLst>
                            <p:childTnLst>
                              <p:par>
                                <p:cTn id="9" presetID="20" presetClass="entr" presetSubtype="0" fill="hold" grpId="0" nodeType="afterEffect">
                                  <p:stCondLst>
                                    <p:cond delay="0"/>
                                  </p:stCondLst>
                                  <p:childTnLst>
                                    <p:set>
                                      <p:cBhvr>
                                        <p:cTn id="10" dur="1" fill="hold">
                                          <p:stCondLst>
                                            <p:cond delay="0"/>
                                          </p:stCondLst>
                                        </p:cTn>
                                        <p:tgtEl>
                                          <p:spTgt spid="618511"/>
                                        </p:tgtEl>
                                        <p:attrNameLst>
                                          <p:attrName>style.visibility</p:attrName>
                                        </p:attrNameLst>
                                      </p:cBhvr>
                                      <p:to>
                                        <p:strVal val="visible"/>
                                      </p:to>
                                    </p:set>
                                    <p:animEffect transition="in" filter="wedge">
                                      <p:cBhvr>
                                        <p:cTn id="11" dur="500"/>
                                        <p:tgtEl>
                                          <p:spTgt spid="618511"/>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16" presetClass="entr" presetSubtype="26" fill="hold" grpId="0" nodeType="clickEffect">
                                  <p:stCondLst>
                                    <p:cond delay="0"/>
                                  </p:stCondLst>
                                  <p:iterate type="wd">
                                    <p:tmPct val="100000"/>
                                  </p:iterate>
                                  <p:childTnLst>
                                    <p:set>
                                      <p:cBhvr>
                                        <p:cTn id="15" dur="1" fill="hold">
                                          <p:stCondLst>
                                            <p:cond delay="0"/>
                                          </p:stCondLst>
                                        </p:cTn>
                                        <p:tgtEl>
                                          <p:spTgt spid="618509"/>
                                        </p:tgtEl>
                                        <p:attrNameLst>
                                          <p:attrName>style.visibility</p:attrName>
                                        </p:attrNameLst>
                                      </p:cBhvr>
                                      <p:to>
                                        <p:strVal val="visible"/>
                                      </p:to>
                                    </p:set>
                                    <p:animEffect transition="in" filter="barn(inHorizontal)">
                                      <p:cBhvr>
                                        <p:cTn id="16" dur="300"/>
                                        <p:tgtEl>
                                          <p:spTgt spid="61850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12" fill="hold" grpId="0" nodeType="clickEffect">
                                  <p:stCondLst>
                                    <p:cond delay="0"/>
                                  </p:stCondLst>
                                  <p:childTnLst>
                                    <p:set>
                                      <p:cBhvr>
                                        <p:cTn id="20" dur="1" fill="hold">
                                          <p:stCondLst>
                                            <p:cond delay="0"/>
                                          </p:stCondLst>
                                        </p:cTn>
                                        <p:tgtEl>
                                          <p:spTgt spid="618503"/>
                                        </p:tgtEl>
                                        <p:attrNameLst>
                                          <p:attrName>style.visibility</p:attrName>
                                        </p:attrNameLst>
                                      </p:cBhvr>
                                      <p:to>
                                        <p:strVal val="visible"/>
                                      </p:to>
                                    </p:set>
                                    <p:anim calcmode="lin" valueType="num">
                                      <p:cBhvr additive="base">
                                        <p:cTn id="21" dur="500" fill="hold"/>
                                        <p:tgtEl>
                                          <p:spTgt spid="618503"/>
                                        </p:tgtEl>
                                        <p:attrNameLst>
                                          <p:attrName>ppt_x</p:attrName>
                                        </p:attrNameLst>
                                      </p:cBhvr>
                                      <p:tavLst>
                                        <p:tav tm="0">
                                          <p:val>
                                            <p:strVal val="0-#ppt_w/2"/>
                                          </p:val>
                                        </p:tav>
                                        <p:tav tm="100000">
                                          <p:val>
                                            <p:strVal val="#ppt_x"/>
                                          </p:val>
                                        </p:tav>
                                      </p:tavLst>
                                    </p:anim>
                                    <p:anim calcmode="lin" valueType="num">
                                      <p:cBhvr additive="base">
                                        <p:cTn id="22" dur="500" fill="hold"/>
                                        <p:tgtEl>
                                          <p:spTgt spid="618503"/>
                                        </p:tgtEl>
                                        <p:attrNameLst>
                                          <p:attrName>ppt_y</p:attrName>
                                        </p:attrNameLst>
                                      </p:cBhvr>
                                      <p:tavLst>
                                        <p:tav tm="0">
                                          <p:val>
                                            <p:strVal val="1+#ppt_h/2"/>
                                          </p:val>
                                        </p:tav>
                                        <p:tav tm="100000">
                                          <p:val>
                                            <p:strVal val="#ppt_y"/>
                                          </p:val>
                                        </p:tav>
                                      </p:tavLst>
                                    </p:anim>
                                  </p:childTnLst>
                                </p:cTn>
                              </p:par>
                            </p:childTnLst>
                          </p:cTn>
                        </p:par>
                        <p:par>
                          <p:cTn id="23" fill="hold" nodeType="afterGroup">
                            <p:stCondLst>
                              <p:cond delay="500"/>
                            </p:stCondLst>
                            <p:childTnLst>
                              <p:par>
                                <p:cTn id="24" presetID="2" presetClass="entr" presetSubtype="8" fill="hold" grpId="0" nodeType="afterEffect">
                                  <p:stCondLst>
                                    <p:cond delay="0"/>
                                  </p:stCondLst>
                                  <p:childTnLst>
                                    <p:set>
                                      <p:cBhvr>
                                        <p:cTn id="25" dur="1" fill="hold">
                                          <p:stCondLst>
                                            <p:cond delay="0"/>
                                          </p:stCondLst>
                                        </p:cTn>
                                        <p:tgtEl>
                                          <p:spTgt spid="618512"/>
                                        </p:tgtEl>
                                        <p:attrNameLst>
                                          <p:attrName>style.visibility</p:attrName>
                                        </p:attrNameLst>
                                      </p:cBhvr>
                                      <p:to>
                                        <p:strVal val="visible"/>
                                      </p:to>
                                    </p:set>
                                    <p:anim calcmode="lin" valueType="num">
                                      <p:cBhvr additive="base">
                                        <p:cTn id="26" dur="500" fill="hold"/>
                                        <p:tgtEl>
                                          <p:spTgt spid="618512"/>
                                        </p:tgtEl>
                                        <p:attrNameLst>
                                          <p:attrName>ppt_x</p:attrName>
                                        </p:attrNameLst>
                                      </p:cBhvr>
                                      <p:tavLst>
                                        <p:tav tm="0">
                                          <p:val>
                                            <p:strVal val="0-#ppt_w/2"/>
                                          </p:val>
                                        </p:tav>
                                        <p:tav tm="100000">
                                          <p:val>
                                            <p:strVal val="#ppt_x"/>
                                          </p:val>
                                        </p:tav>
                                      </p:tavLst>
                                    </p:anim>
                                    <p:anim calcmode="lin" valueType="num">
                                      <p:cBhvr additive="base">
                                        <p:cTn id="27" dur="500" fill="hold"/>
                                        <p:tgtEl>
                                          <p:spTgt spid="618512"/>
                                        </p:tgtEl>
                                        <p:attrNameLst>
                                          <p:attrName>ppt_y</p:attrName>
                                        </p:attrNameLst>
                                      </p:cBhvr>
                                      <p:tavLst>
                                        <p:tav tm="0">
                                          <p:val>
                                            <p:strVal val="#ppt_y"/>
                                          </p:val>
                                        </p:tav>
                                        <p:tav tm="100000">
                                          <p:val>
                                            <p:strVal val="#ppt_y"/>
                                          </p:val>
                                        </p:tav>
                                      </p:tavLst>
                                    </p:anim>
                                  </p:childTnLst>
                                </p:cTn>
                              </p:par>
                            </p:childTnLst>
                          </p:cTn>
                        </p:par>
                        <p:par>
                          <p:cTn id="28" fill="hold" nodeType="afterGroup">
                            <p:stCondLst>
                              <p:cond delay="1000"/>
                            </p:stCondLst>
                            <p:childTnLst>
                              <p:par>
                                <p:cTn id="29" presetID="2" presetClass="entr" presetSubtype="8" fill="hold" grpId="0" nodeType="afterEffect">
                                  <p:stCondLst>
                                    <p:cond delay="0"/>
                                  </p:stCondLst>
                                  <p:childTnLst>
                                    <p:set>
                                      <p:cBhvr>
                                        <p:cTn id="30" dur="1" fill="hold">
                                          <p:stCondLst>
                                            <p:cond delay="0"/>
                                          </p:stCondLst>
                                        </p:cTn>
                                        <p:tgtEl>
                                          <p:spTgt spid="618513"/>
                                        </p:tgtEl>
                                        <p:attrNameLst>
                                          <p:attrName>style.visibility</p:attrName>
                                        </p:attrNameLst>
                                      </p:cBhvr>
                                      <p:to>
                                        <p:strVal val="visible"/>
                                      </p:to>
                                    </p:set>
                                    <p:anim calcmode="lin" valueType="num">
                                      <p:cBhvr additive="base">
                                        <p:cTn id="31" dur="500" fill="hold"/>
                                        <p:tgtEl>
                                          <p:spTgt spid="618513"/>
                                        </p:tgtEl>
                                        <p:attrNameLst>
                                          <p:attrName>ppt_x</p:attrName>
                                        </p:attrNameLst>
                                      </p:cBhvr>
                                      <p:tavLst>
                                        <p:tav tm="0">
                                          <p:val>
                                            <p:strVal val="0-#ppt_w/2"/>
                                          </p:val>
                                        </p:tav>
                                        <p:tav tm="100000">
                                          <p:val>
                                            <p:strVal val="#ppt_x"/>
                                          </p:val>
                                        </p:tav>
                                      </p:tavLst>
                                    </p:anim>
                                    <p:anim calcmode="lin" valueType="num">
                                      <p:cBhvr additive="base">
                                        <p:cTn id="32" dur="500" fill="hold"/>
                                        <p:tgtEl>
                                          <p:spTgt spid="618513"/>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618505"/>
                                        </p:tgtEl>
                                        <p:attrNameLst>
                                          <p:attrName>style.visibility</p:attrName>
                                        </p:attrNameLst>
                                      </p:cBhvr>
                                      <p:to>
                                        <p:strVal val="visible"/>
                                      </p:to>
                                    </p:set>
                                    <p:anim calcmode="lin" valueType="num">
                                      <p:cBhvr additive="base">
                                        <p:cTn id="37" dur="500" fill="hold"/>
                                        <p:tgtEl>
                                          <p:spTgt spid="618505"/>
                                        </p:tgtEl>
                                        <p:attrNameLst>
                                          <p:attrName>ppt_x</p:attrName>
                                        </p:attrNameLst>
                                      </p:cBhvr>
                                      <p:tavLst>
                                        <p:tav tm="0">
                                          <p:val>
                                            <p:strVal val="0-#ppt_w/2"/>
                                          </p:val>
                                        </p:tav>
                                        <p:tav tm="100000">
                                          <p:val>
                                            <p:strVal val="#ppt_x"/>
                                          </p:val>
                                        </p:tav>
                                      </p:tavLst>
                                    </p:anim>
                                    <p:anim calcmode="lin" valueType="num">
                                      <p:cBhvr additive="base">
                                        <p:cTn id="38" dur="500" fill="hold"/>
                                        <p:tgtEl>
                                          <p:spTgt spid="618505"/>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618504"/>
                                        </p:tgtEl>
                                        <p:attrNameLst>
                                          <p:attrName>style.visibility</p:attrName>
                                        </p:attrNameLst>
                                      </p:cBhvr>
                                      <p:to>
                                        <p:strVal val="visible"/>
                                      </p:to>
                                    </p:set>
                                    <p:anim calcmode="lin" valueType="num">
                                      <p:cBhvr additive="base">
                                        <p:cTn id="41" dur="500" fill="hold"/>
                                        <p:tgtEl>
                                          <p:spTgt spid="618504"/>
                                        </p:tgtEl>
                                        <p:attrNameLst>
                                          <p:attrName>ppt_x</p:attrName>
                                        </p:attrNameLst>
                                      </p:cBhvr>
                                      <p:tavLst>
                                        <p:tav tm="0">
                                          <p:val>
                                            <p:strVal val="0-#ppt_w/2"/>
                                          </p:val>
                                        </p:tav>
                                        <p:tav tm="100000">
                                          <p:val>
                                            <p:strVal val="#ppt_x"/>
                                          </p:val>
                                        </p:tav>
                                      </p:tavLst>
                                    </p:anim>
                                    <p:anim calcmode="lin" valueType="num">
                                      <p:cBhvr additive="base">
                                        <p:cTn id="42" dur="500" fill="hold"/>
                                        <p:tgtEl>
                                          <p:spTgt spid="618504"/>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 presetClass="entr" presetSubtype="8" fill="hold" grpId="0" nodeType="clickEffect">
                                  <p:stCondLst>
                                    <p:cond delay="0"/>
                                  </p:stCondLst>
                                  <p:childTnLst>
                                    <p:set>
                                      <p:cBhvr>
                                        <p:cTn id="46" dur="1" fill="hold">
                                          <p:stCondLst>
                                            <p:cond delay="0"/>
                                          </p:stCondLst>
                                        </p:cTn>
                                        <p:tgtEl>
                                          <p:spTgt spid="618507"/>
                                        </p:tgtEl>
                                        <p:attrNameLst>
                                          <p:attrName>style.visibility</p:attrName>
                                        </p:attrNameLst>
                                      </p:cBhvr>
                                      <p:to>
                                        <p:strVal val="visible"/>
                                      </p:to>
                                    </p:set>
                                    <p:anim calcmode="lin" valueType="num">
                                      <p:cBhvr additive="base">
                                        <p:cTn id="47" dur="500" fill="hold"/>
                                        <p:tgtEl>
                                          <p:spTgt spid="618507"/>
                                        </p:tgtEl>
                                        <p:attrNameLst>
                                          <p:attrName>ppt_x</p:attrName>
                                        </p:attrNameLst>
                                      </p:cBhvr>
                                      <p:tavLst>
                                        <p:tav tm="0">
                                          <p:val>
                                            <p:strVal val="0-#ppt_w/2"/>
                                          </p:val>
                                        </p:tav>
                                        <p:tav tm="100000">
                                          <p:val>
                                            <p:strVal val="#ppt_x"/>
                                          </p:val>
                                        </p:tav>
                                      </p:tavLst>
                                    </p:anim>
                                    <p:anim calcmode="lin" valueType="num">
                                      <p:cBhvr additive="base">
                                        <p:cTn id="48" dur="500" fill="hold"/>
                                        <p:tgtEl>
                                          <p:spTgt spid="618507"/>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500"/>
                            </p:stCondLst>
                            <p:childTnLst>
                              <p:par>
                                <p:cTn id="50" presetID="2" presetClass="entr" presetSubtype="8" fill="hold" grpId="0" nodeType="afterEffect">
                                  <p:stCondLst>
                                    <p:cond delay="0"/>
                                  </p:stCondLst>
                                  <p:childTnLst>
                                    <p:set>
                                      <p:cBhvr>
                                        <p:cTn id="51" dur="1" fill="hold">
                                          <p:stCondLst>
                                            <p:cond delay="0"/>
                                          </p:stCondLst>
                                        </p:cTn>
                                        <p:tgtEl>
                                          <p:spTgt spid="618506"/>
                                        </p:tgtEl>
                                        <p:attrNameLst>
                                          <p:attrName>style.visibility</p:attrName>
                                        </p:attrNameLst>
                                      </p:cBhvr>
                                      <p:to>
                                        <p:strVal val="visible"/>
                                      </p:to>
                                    </p:set>
                                    <p:anim calcmode="lin" valueType="num">
                                      <p:cBhvr additive="base">
                                        <p:cTn id="52" dur="500" fill="hold"/>
                                        <p:tgtEl>
                                          <p:spTgt spid="618506"/>
                                        </p:tgtEl>
                                        <p:attrNameLst>
                                          <p:attrName>ppt_x</p:attrName>
                                        </p:attrNameLst>
                                      </p:cBhvr>
                                      <p:tavLst>
                                        <p:tav tm="0">
                                          <p:val>
                                            <p:strVal val="0-#ppt_w/2"/>
                                          </p:val>
                                        </p:tav>
                                        <p:tav tm="100000">
                                          <p:val>
                                            <p:strVal val="#ppt_x"/>
                                          </p:val>
                                        </p:tav>
                                      </p:tavLst>
                                    </p:anim>
                                    <p:anim calcmode="lin" valueType="num">
                                      <p:cBhvr additive="base">
                                        <p:cTn id="53" dur="500" fill="hold"/>
                                        <p:tgtEl>
                                          <p:spTgt spid="618506"/>
                                        </p:tgtEl>
                                        <p:attrNameLst>
                                          <p:attrName>ppt_y</p:attrName>
                                        </p:attrNameLst>
                                      </p:cBhvr>
                                      <p:tavLst>
                                        <p:tav tm="0">
                                          <p:val>
                                            <p:strVal val="#ppt_y"/>
                                          </p:val>
                                        </p:tav>
                                        <p:tav tm="100000">
                                          <p:val>
                                            <p:strVal val="#ppt_y"/>
                                          </p:val>
                                        </p:tav>
                                      </p:tavLst>
                                    </p:anim>
                                  </p:childTnLst>
                                </p:cTn>
                              </p:par>
                            </p:childTnLst>
                          </p:cTn>
                        </p:par>
                        <p:par>
                          <p:cTn id="54" fill="hold" nodeType="afterGroup">
                            <p:stCondLst>
                              <p:cond delay="1000"/>
                            </p:stCondLst>
                            <p:childTnLst>
                              <p:par>
                                <p:cTn id="55" presetID="2" presetClass="entr" presetSubtype="8" fill="hold" grpId="0" nodeType="afterEffect">
                                  <p:stCondLst>
                                    <p:cond delay="0"/>
                                  </p:stCondLst>
                                  <p:childTnLst>
                                    <p:set>
                                      <p:cBhvr>
                                        <p:cTn id="56" dur="1" fill="hold">
                                          <p:stCondLst>
                                            <p:cond delay="0"/>
                                          </p:stCondLst>
                                        </p:cTn>
                                        <p:tgtEl>
                                          <p:spTgt spid="618508"/>
                                        </p:tgtEl>
                                        <p:attrNameLst>
                                          <p:attrName>style.visibility</p:attrName>
                                        </p:attrNameLst>
                                      </p:cBhvr>
                                      <p:to>
                                        <p:strVal val="visible"/>
                                      </p:to>
                                    </p:set>
                                    <p:anim calcmode="lin" valueType="num">
                                      <p:cBhvr additive="base">
                                        <p:cTn id="57" dur="500" fill="hold"/>
                                        <p:tgtEl>
                                          <p:spTgt spid="618508"/>
                                        </p:tgtEl>
                                        <p:attrNameLst>
                                          <p:attrName>ppt_x</p:attrName>
                                        </p:attrNameLst>
                                      </p:cBhvr>
                                      <p:tavLst>
                                        <p:tav tm="0">
                                          <p:val>
                                            <p:strVal val="0-#ppt_w/2"/>
                                          </p:val>
                                        </p:tav>
                                        <p:tav tm="100000">
                                          <p:val>
                                            <p:strVal val="#ppt_x"/>
                                          </p:val>
                                        </p:tav>
                                      </p:tavLst>
                                    </p:anim>
                                    <p:anim calcmode="lin" valueType="num">
                                      <p:cBhvr additive="base">
                                        <p:cTn id="58" dur="500" fill="hold"/>
                                        <p:tgtEl>
                                          <p:spTgt spid="618508"/>
                                        </p:tgtEl>
                                        <p:attrNameLst>
                                          <p:attrName>ppt_y</p:attrName>
                                        </p:attrNameLst>
                                      </p:cBhvr>
                                      <p:tavLst>
                                        <p:tav tm="0">
                                          <p:val>
                                            <p:strVal val="#ppt_y"/>
                                          </p:val>
                                        </p:tav>
                                        <p:tav tm="100000">
                                          <p:val>
                                            <p:strVal val="#ppt_y"/>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8" presetClass="entr" presetSubtype="12" fill="hold" grpId="0" nodeType="clickEffect">
                                  <p:stCondLst>
                                    <p:cond delay="0"/>
                                  </p:stCondLst>
                                  <p:childTnLst>
                                    <p:set>
                                      <p:cBhvr>
                                        <p:cTn id="62" dur="1" fill="hold">
                                          <p:stCondLst>
                                            <p:cond delay="0"/>
                                          </p:stCondLst>
                                        </p:cTn>
                                        <p:tgtEl>
                                          <p:spTgt spid="618517"/>
                                        </p:tgtEl>
                                        <p:attrNameLst>
                                          <p:attrName>style.visibility</p:attrName>
                                        </p:attrNameLst>
                                      </p:cBhvr>
                                      <p:to>
                                        <p:strVal val="visible"/>
                                      </p:to>
                                    </p:set>
                                    <p:animEffect transition="in" filter="strips(downLeft)">
                                      <p:cBhvr>
                                        <p:cTn id="63" dur="500"/>
                                        <p:tgtEl>
                                          <p:spTgt spid="6185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8503" grpId="0" animBg="1"/>
      <p:bldP spid="618504" grpId="0" animBg="1"/>
      <p:bldP spid="618505" grpId="0" animBg="1"/>
      <p:bldP spid="618506" grpId="0" animBg="1"/>
      <p:bldP spid="618507" grpId="0" animBg="1"/>
      <p:bldP spid="618508" grpId="0" animBg="1"/>
      <p:bldP spid="618509" grpId="0" autoUpdateAnimBg="0"/>
      <p:bldP spid="618510" grpId="0" animBg="1"/>
      <p:bldP spid="618511" grpId="0" animBg="1"/>
      <p:bldP spid="618512" grpId="0" animBg="1"/>
      <p:bldP spid="618513" grpId="0" animBg="1"/>
      <p:bldP spid="61851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15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8538" y="0"/>
            <a:ext cx="51816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947" name="AutoShape 3"/>
          <p:cNvSpPr>
            <a:spLocks noChangeArrowheads="1"/>
          </p:cNvSpPr>
          <p:nvPr/>
        </p:nvSpPr>
        <p:spPr bwMode="auto">
          <a:xfrm rot="-2464446">
            <a:off x="1982374" y="3173196"/>
            <a:ext cx="1101553" cy="126002"/>
          </a:xfrm>
          <a:prstGeom prst="notchedRightArrow">
            <a:avLst>
              <a:gd name="adj1" fmla="val 50000"/>
              <a:gd name="adj2" fmla="val 198214"/>
            </a:avLst>
          </a:prstGeom>
          <a:gradFill rotWithShape="1">
            <a:gsLst>
              <a:gs pos="0">
                <a:srgbClr val="FF5050">
                  <a:gamma/>
                  <a:shade val="46275"/>
                  <a:invGamma/>
                </a:srgbClr>
              </a:gs>
              <a:gs pos="50000">
                <a:srgbClr val="FF5050">
                  <a:alpha val="75999"/>
                </a:srgbClr>
              </a:gs>
              <a:gs pos="100000">
                <a:srgbClr val="FF5050">
                  <a:gamma/>
                  <a:shade val="46275"/>
                  <a:invGamma/>
                </a:srgbClr>
              </a:gs>
            </a:gsLst>
            <a:lin ang="5400000" scaled="1"/>
          </a:gradFill>
          <a:ln w="3175">
            <a:solidFill>
              <a:srgbClr val="FF0066"/>
            </a:solidFill>
            <a:miter lim="800000"/>
            <a:headEnd/>
            <a:tailEnd/>
          </a:ln>
          <a:effectLst/>
        </p:spPr>
        <p:txBody>
          <a:bodyPr wrap="none" anchor="ctr"/>
          <a:lstStyle/>
          <a:p>
            <a:pPr defTabSz="914400">
              <a:defRPr/>
            </a:pPr>
            <a:endParaRPr lang="en-US">
              <a:solidFill>
                <a:prstClr val="black"/>
              </a:solidFill>
            </a:endParaRPr>
          </a:p>
        </p:txBody>
      </p:sp>
      <p:sp>
        <p:nvSpPr>
          <p:cNvPr id="594948" name="AutoShape 4"/>
          <p:cNvSpPr>
            <a:spLocks noChangeArrowheads="1"/>
          </p:cNvSpPr>
          <p:nvPr/>
        </p:nvSpPr>
        <p:spPr bwMode="auto">
          <a:xfrm rot="-2464446">
            <a:off x="2803525" y="4187429"/>
            <a:ext cx="1119188" cy="67865"/>
          </a:xfrm>
          <a:prstGeom prst="notchedRightArrow">
            <a:avLst>
              <a:gd name="adj1" fmla="val 50000"/>
              <a:gd name="adj2" fmla="val 309212"/>
            </a:avLst>
          </a:prstGeom>
          <a:gradFill rotWithShape="1">
            <a:gsLst>
              <a:gs pos="0">
                <a:srgbClr val="FF5050">
                  <a:gamma/>
                  <a:shade val="46275"/>
                  <a:invGamma/>
                </a:srgbClr>
              </a:gs>
              <a:gs pos="50000">
                <a:srgbClr val="FF5050">
                  <a:alpha val="75999"/>
                </a:srgbClr>
              </a:gs>
              <a:gs pos="100000">
                <a:srgbClr val="FF5050">
                  <a:gamma/>
                  <a:shade val="46275"/>
                  <a:invGamma/>
                </a:srgbClr>
              </a:gs>
            </a:gsLst>
            <a:lin ang="5400000" scaled="1"/>
          </a:gradFill>
          <a:ln w="3175">
            <a:solidFill>
              <a:srgbClr val="FF0066"/>
            </a:solidFill>
            <a:miter lim="800000"/>
            <a:headEnd/>
            <a:tailEnd/>
          </a:ln>
          <a:effectLst/>
        </p:spPr>
        <p:txBody>
          <a:bodyPr wrap="none" anchor="ctr"/>
          <a:lstStyle/>
          <a:p>
            <a:pPr defTabSz="914400">
              <a:defRPr/>
            </a:pPr>
            <a:endParaRPr lang="en-US">
              <a:solidFill>
                <a:prstClr val="black"/>
              </a:solidFill>
            </a:endParaRPr>
          </a:p>
        </p:txBody>
      </p:sp>
      <p:sp>
        <p:nvSpPr>
          <p:cNvPr id="594949" name="AutoShape 5"/>
          <p:cNvSpPr>
            <a:spLocks noChangeArrowheads="1"/>
          </p:cNvSpPr>
          <p:nvPr/>
        </p:nvSpPr>
        <p:spPr bwMode="auto">
          <a:xfrm rot="-2464446">
            <a:off x="1114426" y="2387204"/>
            <a:ext cx="1031875" cy="84534"/>
          </a:xfrm>
          <a:prstGeom prst="notchedRightArrow">
            <a:avLst>
              <a:gd name="adj1" fmla="val 50000"/>
              <a:gd name="adj2" fmla="val 228874"/>
            </a:avLst>
          </a:prstGeom>
          <a:gradFill rotWithShape="1">
            <a:gsLst>
              <a:gs pos="0">
                <a:srgbClr val="FF5050">
                  <a:gamma/>
                  <a:shade val="46275"/>
                  <a:invGamma/>
                </a:srgbClr>
              </a:gs>
              <a:gs pos="50000">
                <a:srgbClr val="FF5050">
                  <a:alpha val="75999"/>
                </a:srgbClr>
              </a:gs>
              <a:gs pos="100000">
                <a:srgbClr val="FF5050">
                  <a:gamma/>
                  <a:shade val="46275"/>
                  <a:invGamma/>
                </a:srgbClr>
              </a:gs>
            </a:gsLst>
            <a:lin ang="5400000" scaled="1"/>
          </a:gradFill>
          <a:ln w="3175">
            <a:solidFill>
              <a:srgbClr val="FF0066"/>
            </a:solidFill>
            <a:miter lim="800000"/>
            <a:headEnd/>
            <a:tailEnd/>
          </a:ln>
          <a:effectLst/>
        </p:spPr>
        <p:txBody>
          <a:bodyPr wrap="none" anchor="ctr"/>
          <a:lstStyle/>
          <a:p>
            <a:pPr defTabSz="914400">
              <a:defRPr/>
            </a:pPr>
            <a:endParaRPr lang="en-US">
              <a:solidFill>
                <a:prstClr val="black"/>
              </a:solidFill>
            </a:endParaRPr>
          </a:p>
        </p:txBody>
      </p:sp>
      <p:sp>
        <p:nvSpPr>
          <p:cNvPr id="594950" name="Line 6"/>
          <p:cNvSpPr>
            <a:spLocks noChangeShapeType="1"/>
          </p:cNvSpPr>
          <p:nvPr/>
        </p:nvSpPr>
        <p:spPr bwMode="auto">
          <a:xfrm>
            <a:off x="3108325" y="1408510"/>
            <a:ext cx="152400" cy="34409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51" name="Line 7"/>
          <p:cNvSpPr>
            <a:spLocks noChangeShapeType="1"/>
          </p:cNvSpPr>
          <p:nvPr/>
        </p:nvSpPr>
        <p:spPr bwMode="auto">
          <a:xfrm>
            <a:off x="3232150" y="1579960"/>
            <a:ext cx="152400" cy="34409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52" name="Line 8"/>
          <p:cNvSpPr>
            <a:spLocks noChangeShapeType="1"/>
          </p:cNvSpPr>
          <p:nvPr/>
        </p:nvSpPr>
        <p:spPr bwMode="auto">
          <a:xfrm>
            <a:off x="3003550" y="1637110"/>
            <a:ext cx="152400" cy="34409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53" name="Line 9"/>
          <p:cNvSpPr>
            <a:spLocks noChangeShapeType="1"/>
          </p:cNvSpPr>
          <p:nvPr/>
        </p:nvSpPr>
        <p:spPr bwMode="auto">
          <a:xfrm>
            <a:off x="2851150" y="1694260"/>
            <a:ext cx="152400" cy="34409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54" name="Line 10"/>
          <p:cNvSpPr>
            <a:spLocks noChangeShapeType="1"/>
          </p:cNvSpPr>
          <p:nvPr/>
        </p:nvSpPr>
        <p:spPr bwMode="auto">
          <a:xfrm>
            <a:off x="3003550" y="1531144"/>
            <a:ext cx="152400" cy="39290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55" name="AutoShape 11"/>
          <p:cNvSpPr>
            <a:spLocks noChangeArrowheads="1"/>
          </p:cNvSpPr>
          <p:nvPr/>
        </p:nvSpPr>
        <p:spPr bwMode="auto">
          <a:xfrm>
            <a:off x="2470150" y="1228725"/>
            <a:ext cx="838200" cy="295275"/>
          </a:xfrm>
          <a:prstGeom prst="cloudCallout">
            <a:avLst>
              <a:gd name="adj1" fmla="val 17426"/>
              <a:gd name="adj2" fmla="val -31046"/>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eaLnBrk="0" hangingPunct="0"/>
            <a:endParaRPr lang="en-US">
              <a:solidFill>
                <a:prstClr val="black"/>
              </a:solidFill>
              <a:cs typeface="Arial" charset="0"/>
            </a:endParaRPr>
          </a:p>
        </p:txBody>
      </p:sp>
      <p:sp>
        <p:nvSpPr>
          <p:cNvPr id="594956" name="Line 12"/>
          <p:cNvSpPr>
            <a:spLocks noChangeShapeType="1"/>
          </p:cNvSpPr>
          <p:nvPr/>
        </p:nvSpPr>
        <p:spPr bwMode="auto">
          <a:xfrm>
            <a:off x="3765550" y="2222898"/>
            <a:ext cx="152400" cy="34409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57" name="Line 13"/>
          <p:cNvSpPr>
            <a:spLocks noChangeShapeType="1"/>
          </p:cNvSpPr>
          <p:nvPr/>
        </p:nvSpPr>
        <p:spPr bwMode="auto">
          <a:xfrm>
            <a:off x="4052888" y="2169319"/>
            <a:ext cx="152400" cy="34409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58" name="Line 14"/>
          <p:cNvSpPr>
            <a:spLocks noChangeShapeType="1"/>
          </p:cNvSpPr>
          <p:nvPr/>
        </p:nvSpPr>
        <p:spPr bwMode="auto">
          <a:xfrm>
            <a:off x="4125913" y="2115742"/>
            <a:ext cx="152400" cy="34409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59" name="Line 15"/>
          <p:cNvSpPr>
            <a:spLocks noChangeShapeType="1"/>
          </p:cNvSpPr>
          <p:nvPr/>
        </p:nvSpPr>
        <p:spPr bwMode="auto">
          <a:xfrm>
            <a:off x="3910013" y="2222898"/>
            <a:ext cx="152400" cy="34409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61" name="AutoShape 17"/>
          <p:cNvSpPr>
            <a:spLocks noChangeArrowheads="1"/>
          </p:cNvSpPr>
          <p:nvPr/>
        </p:nvSpPr>
        <p:spPr bwMode="auto">
          <a:xfrm>
            <a:off x="3549650" y="1938338"/>
            <a:ext cx="609600" cy="245269"/>
          </a:xfrm>
          <a:prstGeom prst="cloudCallout">
            <a:avLst>
              <a:gd name="adj1" fmla="val 148176"/>
              <a:gd name="adj2" fmla="val 329125"/>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eaLnBrk="0" hangingPunct="0"/>
            <a:endParaRPr lang="en-US">
              <a:solidFill>
                <a:prstClr val="black"/>
              </a:solidFill>
              <a:cs typeface="Arial" charset="0"/>
            </a:endParaRPr>
          </a:p>
        </p:txBody>
      </p:sp>
      <p:sp>
        <p:nvSpPr>
          <p:cNvPr id="594962" name="Line 18"/>
          <p:cNvSpPr>
            <a:spLocks noChangeShapeType="1"/>
          </p:cNvSpPr>
          <p:nvPr/>
        </p:nvSpPr>
        <p:spPr bwMode="auto">
          <a:xfrm>
            <a:off x="4398963" y="3196829"/>
            <a:ext cx="152400" cy="34409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63" name="Line 19"/>
          <p:cNvSpPr>
            <a:spLocks noChangeShapeType="1"/>
          </p:cNvSpPr>
          <p:nvPr/>
        </p:nvSpPr>
        <p:spPr bwMode="auto">
          <a:xfrm>
            <a:off x="4686300" y="3196829"/>
            <a:ext cx="152400" cy="34409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64" name="Line 20"/>
          <p:cNvSpPr>
            <a:spLocks noChangeShapeType="1"/>
          </p:cNvSpPr>
          <p:nvPr/>
        </p:nvSpPr>
        <p:spPr bwMode="auto">
          <a:xfrm>
            <a:off x="4543425" y="3196829"/>
            <a:ext cx="152400" cy="34409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65" name="Line 21"/>
          <p:cNvSpPr>
            <a:spLocks noChangeShapeType="1"/>
          </p:cNvSpPr>
          <p:nvPr/>
        </p:nvSpPr>
        <p:spPr bwMode="auto">
          <a:xfrm>
            <a:off x="4902200" y="3074194"/>
            <a:ext cx="152400" cy="344091"/>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66" name="Line 22"/>
          <p:cNvSpPr>
            <a:spLocks noChangeShapeType="1"/>
          </p:cNvSpPr>
          <p:nvPr/>
        </p:nvSpPr>
        <p:spPr bwMode="auto">
          <a:xfrm>
            <a:off x="4759325" y="3151585"/>
            <a:ext cx="152400" cy="39290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67" name="AutoShape 23"/>
          <p:cNvSpPr>
            <a:spLocks noChangeArrowheads="1"/>
          </p:cNvSpPr>
          <p:nvPr/>
        </p:nvSpPr>
        <p:spPr bwMode="auto">
          <a:xfrm>
            <a:off x="4254500" y="2864644"/>
            <a:ext cx="685800" cy="295275"/>
          </a:xfrm>
          <a:prstGeom prst="cloudCallout">
            <a:avLst>
              <a:gd name="adj1" fmla="val 21296"/>
              <a:gd name="adj2" fmla="val -11694"/>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eaLnBrk="0" hangingPunct="0"/>
            <a:endParaRPr lang="en-US">
              <a:solidFill>
                <a:prstClr val="black"/>
              </a:solidFill>
              <a:cs typeface="Arial" charset="0"/>
            </a:endParaRPr>
          </a:p>
        </p:txBody>
      </p:sp>
      <p:sp>
        <p:nvSpPr>
          <p:cNvPr id="594968" name="Line 24"/>
          <p:cNvSpPr>
            <a:spLocks noChangeShapeType="1"/>
          </p:cNvSpPr>
          <p:nvPr/>
        </p:nvSpPr>
        <p:spPr bwMode="auto">
          <a:xfrm>
            <a:off x="3232150" y="1522810"/>
            <a:ext cx="152400" cy="34409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69" name="Line 25"/>
          <p:cNvSpPr>
            <a:spLocks noChangeShapeType="1"/>
          </p:cNvSpPr>
          <p:nvPr/>
        </p:nvSpPr>
        <p:spPr bwMode="auto">
          <a:xfrm>
            <a:off x="2927350" y="1694260"/>
            <a:ext cx="152400" cy="34409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70" name="Line 26"/>
          <p:cNvSpPr>
            <a:spLocks noChangeShapeType="1"/>
          </p:cNvSpPr>
          <p:nvPr/>
        </p:nvSpPr>
        <p:spPr bwMode="auto">
          <a:xfrm>
            <a:off x="2774950" y="1588294"/>
            <a:ext cx="152400" cy="392906"/>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71" name="Line 27"/>
          <p:cNvSpPr>
            <a:spLocks noChangeShapeType="1"/>
          </p:cNvSpPr>
          <p:nvPr/>
        </p:nvSpPr>
        <p:spPr bwMode="auto">
          <a:xfrm>
            <a:off x="4659313" y="3382567"/>
            <a:ext cx="152400" cy="34409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72" name="Line 28"/>
          <p:cNvSpPr>
            <a:spLocks noChangeShapeType="1"/>
          </p:cNvSpPr>
          <p:nvPr/>
        </p:nvSpPr>
        <p:spPr bwMode="auto">
          <a:xfrm>
            <a:off x="4887913" y="3382567"/>
            <a:ext cx="152400" cy="34409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73" name="Line 29"/>
          <p:cNvSpPr>
            <a:spLocks noChangeShapeType="1"/>
          </p:cNvSpPr>
          <p:nvPr/>
        </p:nvSpPr>
        <p:spPr bwMode="auto">
          <a:xfrm>
            <a:off x="4964113" y="3382567"/>
            <a:ext cx="152400" cy="34409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4974" name="Line 30"/>
          <p:cNvSpPr>
            <a:spLocks noChangeShapeType="1"/>
          </p:cNvSpPr>
          <p:nvPr/>
        </p:nvSpPr>
        <p:spPr bwMode="auto">
          <a:xfrm>
            <a:off x="4583113" y="3382567"/>
            <a:ext cx="152400" cy="34409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Tree>
    <p:extLst>
      <p:ext uri="{BB962C8B-B14F-4D97-AF65-F5344CB8AC3E}">
        <p14:creationId xmlns:p14="http://schemas.microsoft.com/office/powerpoint/2010/main" val="273585685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594949"/>
                                        </p:tgtEl>
                                        <p:attrNameLst>
                                          <p:attrName>style.visibility</p:attrName>
                                        </p:attrNameLst>
                                      </p:cBhvr>
                                      <p:to>
                                        <p:strVal val="visible"/>
                                      </p:to>
                                    </p:set>
                                    <p:animEffect transition="in" filter="fade">
                                      <p:cBhvr>
                                        <p:cTn id="7" dur="500"/>
                                        <p:tgtEl>
                                          <p:spTgt spid="594949"/>
                                        </p:tgtEl>
                                      </p:cBhvr>
                                    </p:animEffect>
                                  </p:childTnLst>
                                </p:cTn>
                              </p:par>
                              <p:par>
                                <p:cTn id="8" presetID="10" presetClass="entr" presetSubtype="0" fill="hold" nodeType="withEffect">
                                  <p:stCondLst>
                                    <p:cond delay="0"/>
                                  </p:stCondLst>
                                  <p:childTnLst>
                                    <p:set>
                                      <p:cBhvr>
                                        <p:cTn id="9" dur="1" fill="hold">
                                          <p:stCondLst>
                                            <p:cond delay="0"/>
                                          </p:stCondLst>
                                        </p:cTn>
                                        <p:tgtEl>
                                          <p:spTgt spid="594947"/>
                                        </p:tgtEl>
                                        <p:attrNameLst>
                                          <p:attrName>style.visibility</p:attrName>
                                        </p:attrNameLst>
                                      </p:cBhvr>
                                      <p:to>
                                        <p:strVal val="visible"/>
                                      </p:to>
                                    </p:set>
                                    <p:animEffect transition="in" filter="fade">
                                      <p:cBhvr>
                                        <p:cTn id="10" dur="500"/>
                                        <p:tgtEl>
                                          <p:spTgt spid="594947"/>
                                        </p:tgtEl>
                                      </p:cBhvr>
                                    </p:animEffect>
                                  </p:childTnLst>
                                </p:cTn>
                              </p:par>
                              <p:par>
                                <p:cTn id="11" presetID="10" presetClass="entr" presetSubtype="0" fill="hold" nodeType="withEffect">
                                  <p:stCondLst>
                                    <p:cond delay="0"/>
                                  </p:stCondLst>
                                  <p:childTnLst>
                                    <p:set>
                                      <p:cBhvr>
                                        <p:cTn id="12" dur="1" fill="hold">
                                          <p:stCondLst>
                                            <p:cond delay="0"/>
                                          </p:stCondLst>
                                        </p:cTn>
                                        <p:tgtEl>
                                          <p:spTgt spid="594948"/>
                                        </p:tgtEl>
                                        <p:attrNameLst>
                                          <p:attrName>style.visibility</p:attrName>
                                        </p:attrNameLst>
                                      </p:cBhvr>
                                      <p:to>
                                        <p:strVal val="visible"/>
                                      </p:to>
                                    </p:set>
                                    <p:animEffect transition="in" filter="fade">
                                      <p:cBhvr>
                                        <p:cTn id="13" dur="500"/>
                                        <p:tgtEl>
                                          <p:spTgt spid="594948"/>
                                        </p:tgtEl>
                                      </p:cBhvr>
                                    </p:animEffect>
                                  </p:childTnLst>
                                </p:cTn>
                              </p:par>
                              <p:par>
                                <p:cTn id="14" presetID="0" presetClass="path" presetSubtype="0" accel="50000" decel="50000" fill="hold" nodeType="withEffect">
                                  <p:stCondLst>
                                    <p:cond delay="0"/>
                                  </p:stCondLst>
                                  <p:childTnLst>
                                    <p:animMotion origin="layout" path="M -0.06302 0.06612 L 0.15173 -0.15862 " pathEditMode="relative" rAng="0" ptsTypes="AA">
                                      <p:cBhvr>
                                        <p:cTn id="15" dur="5000" fill="hold"/>
                                        <p:tgtEl>
                                          <p:spTgt spid="594949"/>
                                        </p:tgtEl>
                                        <p:attrNameLst>
                                          <p:attrName>ppt_x</p:attrName>
                                          <p:attrName>ppt_y</p:attrName>
                                        </p:attrNameLst>
                                      </p:cBhvr>
                                      <p:rCtr x="10729" y="-11237"/>
                                    </p:animMotion>
                                  </p:childTnLst>
                                </p:cTn>
                              </p:par>
                              <p:par>
                                <p:cTn id="16" presetID="0" presetClass="path" presetSubtype="0" accel="50000" decel="50000" fill="hold" nodeType="withEffect">
                                  <p:stCondLst>
                                    <p:cond delay="0"/>
                                  </p:stCondLst>
                                  <p:childTnLst>
                                    <p:animMotion origin="layout" path="M -0.05399 0.05688 L 0.18611 -0.14266 " pathEditMode="relative" rAng="0" ptsTypes="AA">
                                      <p:cBhvr>
                                        <p:cTn id="17" dur="5000" fill="hold"/>
                                        <p:tgtEl>
                                          <p:spTgt spid="594947"/>
                                        </p:tgtEl>
                                        <p:attrNameLst>
                                          <p:attrName>ppt_x</p:attrName>
                                          <p:attrName>ppt_y</p:attrName>
                                        </p:attrNameLst>
                                      </p:cBhvr>
                                      <p:rCtr x="11997" y="-9988"/>
                                    </p:animMotion>
                                  </p:childTnLst>
                                </p:cTn>
                              </p:par>
                              <p:par>
                                <p:cTn id="18" presetID="0" presetClass="path" presetSubtype="0" accel="50000" decel="50000" fill="hold" nodeType="withEffect">
                                  <p:stCondLst>
                                    <p:cond delay="0"/>
                                  </p:stCondLst>
                                  <p:childTnLst>
                                    <p:animMotion origin="layout" path="M 2.77778E-7 0.00555 L 0.13333 -0.2 " pathEditMode="relative" rAng="0" ptsTypes="AA">
                                      <p:cBhvr>
                                        <p:cTn id="19" dur="5000" fill="hold"/>
                                        <p:tgtEl>
                                          <p:spTgt spid="594948"/>
                                        </p:tgtEl>
                                        <p:attrNameLst>
                                          <p:attrName>ppt_x</p:attrName>
                                          <p:attrName>ppt_y</p:attrName>
                                        </p:attrNameLst>
                                      </p:cBhvr>
                                      <p:rCtr x="6700" y="-10300"/>
                                    </p:animMotion>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94950"/>
                                        </p:tgtEl>
                                        <p:attrNameLst>
                                          <p:attrName>style.visibility</p:attrName>
                                        </p:attrNameLst>
                                      </p:cBhvr>
                                      <p:to>
                                        <p:strVal val="visible"/>
                                      </p:to>
                                    </p:set>
                                    <p:animEffect transition="in" filter="fade">
                                      <p:cBhvr>
                                        <p:cTn id="24" dur="3000"/>
                                        <p:tgtEl>
                                          <p:spTgt spid="594950"/>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594951"/>
                                        </p:tgtEl>
                                        <p:attrNameLst>
                                          <p:attrName>style.visibility</p:attrName>
                                        </p:attrNameLst>
                                      </p:cBhvr>
                                      <p:to>
                                        <p:strVal val="visible"/>
                                      </p:to>
                                    </p:set>
                                    <p:animEffect transition="in" filter="fade">
                                      <p:cBhvr>
                                        <p:cTn id="27" dur="3000"/>
                                        <p:tgtEl>
                                          <p:spTgt spid="59495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594952"/>
                                        </p:tgtEl>
                                        <p:attrNameLst>
                                          <p:attrName>style.visibility</p:attrName>
                                        </p:attrNameLst>
                                      </p:cBhvr>
                                      <p:to>
                                        <p:strVal val="visible"/>
                                      </p:to>
                                    </p:set>
                                    <p:animEffect transition="in" filter="fade">
                                      <p:cBhvr>
                                        <p:cTn id="30" dur="3000"/>
                                        <p:tgtEl>
                                          <p:spTgt spid="59495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94953"/>
                                        </p:tgtEl>
                                        <p:attrNameLst>
                                          <p:attrName>style.visibility</p:attrName>
                                        </p:attrNameLst>
                                      </p:cBhvr>
                                      <p:to>
                                        <p:strVal val="visible"/>
                                      </p:to>
                                    </p:set>
                                    <p:animEffect transition="in" filter="fade">
                                      <p:cBhvr>
                                        <p:cTn id="33" dur="3000"/>
                                        <p:tgtEl>
                                          <p:spTgt spid="59495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94954"/>
                                        </p:tgtEl>
                                        <p:attrNameLst>
                                          <p:attrName>style.visibility</p:attrName>
                                        </p:attrNameLst>
                                      </p:cBhvr>
                                      <p:to>
                                        <p:strVal val="visible"/>
                                      </p:to>
                                    </p:set>
                                    <p:animEffect transition="in" filter="fade">
                                      <p:cBhvr>
                                        <p:cTn id="36" dur="3000"/>
                                        <p:tgtEl>
                                          <p:spTgt spid="594954"/>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94955"/>
                                        </p:tgtEl>
                                        <p:attrNameLst>
                                          <p:attrName>style.visibility</p:attrName>
                                        </p:attrNameLst>
                                      </p:cBhvr>
                                      <p:to>
                                        <p:strVal val="visible"/>
                                      </p:to>
                                    </p:set>
                                    <p:animEffect transition="in" filter="fade">
                                      <p:cBhvr>
                                        <p:cTn id="39" dur="3000"/>
                                        <p:tgtEl>
                                          <p:spTgt spid="594955"/>
                                        </p:tgtEl>
                                      </p:cBhvr>
                                    </p:animEffect>
                                  </p:childTnLst>
                                </p:cTn>
                              </p:par>
                              <p:par>
                                <p:cTn id="40" presetID="18" presetClass="entr" presetSubtype="12" repeatCount="indefinite" fill="hold" grpId="1" nodeType="withEffect">
                                  <p:stCondLst>
                                    <p:cond delay="0"/>
                                  </p:stCondLst>
                                  <p:childTnLst>
                                    <p:set>
                                      <p:cBhvr>
                                        <p:cTn id="41" dur="1" fill="hold">
                                          <p:stCondLst>
                                            <p:cond delay="0"/>
                                          </p:stCondLst>
                                        </p:cTn>
                                        <p:tgtEl>
                                          <p:spTgt spid="594950"/>
                                        </p:tgtEl>
                                        <p:attrNameLst>
                                          <p:attrName>style.visibility</p:attrName>
                                        </p:attrNameLst>
                                      </p:cBhvr>
                                      <p:to>
                                        <p:strVal val="visible"/>
                                      </p:to>
                                    </p:set>
                                    <p:animEffect transition="in" filter="strips(downLeft)">
                                      <p:cBhvr>
                                        <p:cTn id="42" dur="500"/>
                                        <p:tgtEl>
                                          <p:spTgt spid="594950"/>
                                        </p:tgtEl>
                                      </p:cBhvr>
                                    </p:animEffect>
                                  </p:childTnLst>
                                </p:cTn>
                              </p:par>
                              <p:par>
                                <p:cTn id="43" presetID="18" presetClass="entr" presetSubtype="12" repeatCount="indefinite" fill="hold" grpId="1" nodeType="withEffect">
                                  <p:stCondLst>
                                    <p:cond delay="0"/>
                                  </p:stCondLst>
                                  <p:childTnLst>
                                    <p:set>
                                      <p:cBhvr>
                                        <p:cTn id="44" dur="1" fill="hold">
                                          <p:stCondLst>
                                            <p:cond delay="0"/>
                                          </p:stCondLst>
                                        </p:cTn>
                                        <p:tgtEl>
                                          <p:spTgt spid="594951"/>
                                        </p:tgtEl>
                                        <p:attrNameLst>
                                          <p:attrName>style.visibility</p:attrName>
                                        </p:attrNameLst>
                                      </p:cBhvr>
                                      <p:to>
                                        <p:strVal val="visible"/>
                                      </p:to>
                                    </p:set>
                                    <p:animEffect transition="in" filter="strips(downLeft)">
                                      <p:cBhvr>
                                        <p:cTn id="45" dur="500"/>
                                        <p:tgtEl>
                                          <p:spTgt spid="594951"/>
                                        </p:tgtEl>
                                      </p:cBhvr>
                                    </p:animEffect>
                                  </p:childTnLst>
                                </p:cTn>
                              </p:par>
                              <p:par>
                                <p:cTn id="46" presetID="18" presetClass="entr" presetSubtype="12" repeatCount="indefinite" fill="hold" grpId="1" nodeType="withEffect">
                                  <p:stCondLst>
                                    <p:cond delay="0"/>
                                  </p:stCondLst>
                                  <p:childTnLst>
                                    <p:set>
                                      <p:cBhvr>
                                        <p:cTn id="47" dur="1" fill="hold">
                                          <p:stCondLst>
                                            <p:cond delay="0"/>
                                          </p:stCondLst>
                                        </p:cTn>
                                        <p:tgtEl>
                                          <p:spTgt spid="594952"/>
                                        </p:tgtEl>
                                        <p:attrNameLst>
                                          <p:attrName>style.visibility</p:attrName>
                                        </p:attrNameLst>
                                      </p:cBhvr>
                                      <p:to>
                                        <p:strVal val="visible"/>
                                      </p:to>
                                    </p:set>
                                    <p:animEffect transition="in" filter="strips(downLeft)">
                                      <p:cBhvr>
                                        <p:cTn id="48" dur="500"/>
                                        <p:tgtEl>
                                          <p:spTgt spid="594952"/>
                                        </p:tgtEl>
                                      </p:cBhvr>
                                    </p:animEffect>
                                  </p:childTnLst>
                                </p:cTn>
                              </p:par>
                              <p:par>
                                <p:cTn id="49" presetID="18" presetClass="entr" presetSubtype="12" repeatCount="indefinite" fill="hold" grpId="1" nodeType="withEffect">
                                  <p:stCondLst>
                                    <p:cond delay="0"/>
                                  </p:stCondLst>
                                  <p:childTnLst>
                                    <p:set>
                                      <p:cBhvr>
                                        <p:cTn id="50" dur="1" fill="hold">
                                          <p:stCondLst>
                                            <p:cond delay="0"/>
                                          </p:stCondLst>
                                        </p:cTn>
                                        <p:tgtEl>
                                          <p:spTgt spid="594953"/>
                                        </p:tgtEl>
                                        <p:attrNameLst>
                                          <p:attrName>style.visibility</p:attrName>
                                        </p:attrNameLst>
                                      </p:cBhvr>
                                      <p:to>
                                        <p:strVal val="visible"/>
                                      </p:to>
                                    </p:set>
                                    <p:animEffect transition="in" filter="strips(downLeft)">
                                      <p:cBhvr>
                                        <p:cTn id="51" dur="500"/>
                                        <p:tgtEl>
                                          <p:spTgt spid="594953"/>
                                        </p:tgtEl>
                                      </p:cBhvr>
                                    </p:animEffect>
                                  </p:childTnLst>
                                </p:cTn>
                              </p:par>
                              <p:par>
                                <p:cTn id="52" presetID="18" presetClass="entr" presetSubtype="12" repeatCount="indefinite" fill="hold" grpId="1" nodeType="withEffect">
                                  <p:stCondLst>
                                    <p:cond delay="0"/>
                                  </p:stCondLst>
                                  <p:childTnLst>
                                    <p:set>
                                      <p:cBhvr>
                                        <p:cTn id="53" dur="1" fill="hold">
                                          <p:stCondLst>
                                            <p:cond delay="0"/>
                                          </p:stCondLst>
                                        </p:cTn>
                                        <p:tgtEl>
                                          <p:spTgt spid="594954"/>
                                        </p:tgtEl>
                                        <p:attrNameLst>
                                          <p:attrName>style.visibility</p:attrName>
                                        </p:attrNameLst>
                                      </p:cBhvr>
                                      <p:to>
                                        <p:strVal val="visible"/>
                                      </p:to>
                                    </p:set>
                                    <p:animEffect transition="in" filter="strips(downLeft)">
                                      <p:cBhvr>
                                        <p:cTn id="54" dur="500"/>
                                        <p:tgtEl>
                                          <p:spTgt spid="594954"/>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594956"/>
                                        </p:tgtEl>
                                        <p:attrNameLst>
                                          <p:attrName>style.visibility</p:attrName>
                                        </p:attrNameLst>
                                      </p:cBhvr>
                                      <p:to>
                                        <p:strVal val="visible"/>
                                      </p:to>
                                    </p:set>
                                    <p:animEffect transition="in" filter="fade">
                                      <p:cBhvr>
                                        <p:cTn id="57" dur="3000"/>
                                        <p:tgtEl>
                                          <p:spTgt spid="594956"/>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594957"/>
                                        </p:tgtEl>
                                        <p:attrNameLst>
                                          <p:attrName>style.visibility</p:attrName>
                                        </p:attrNameLst>
                                      </p:cBhvr>
                                      <p:to>
                                        <p:strVal val="visible"/>
                                      </p:to>
                                    </p:set>
                                    <p:animEffect transition="in" filter="fade">
                                      <p:cBhvr>
                                        <p:cTn id="60" dur="3000"/>
                                        <p:tgtEl>
                                          <p:spTgt spid="594957"/>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594958"/>
                                        </p:tgtEl>
                                        <p:attrNameLst>
                                          <p:attrName>style.visibility</p:attrName>
                                        </p:attrNameLst>
                                      </p:cBhvr>
                                      <p:to>
                                        <p:strVal val="visible"/>
                                      </p:to>
                                    </p:set>
                                    <p:animEffect transition="in" filter="fade">
                                      <p:cBhvr>
                                        <p:cTn id="63" dur="3000"/>
                                        <p:tgtEl>
                                          <p:spTgt spid="59495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594959"/>
                                        </p:tgtEl>
                                        <p:attrNameLst>
                                          <p:attrName>style.visibility</p:attrName>
                                        </p:attrNameLst>
                                      </p:cBhvr>
                                      <p:to>
                                        <p:strVal val="visible"/>
                                      </p:to>
                                    </p:set>
                                    <p:animEffect transition="in" filter="fade">
                                      <p:cBhvr>
                                        <p:cTn id="66" dur="3000"/>
                                        <p:tgtEl>
                                          <p:spTgt spid="59495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594961"/>
                                        </p:tgtEl>
                                        <p:attrNameLst>
                                          <p:attrName>style.visibility</p:attrName>
                                        </p:attrNameLst>
                                      </p:cBhvr>
                                      <p:to>
                                        <p:strVal val="visible"/>
                                      </p:to>
                                    </p:set>
                                    <p:animEffect transition="in" filter="fade">
                                      <p:cBhvr>
                                        <p:cTn id="69" dur="3000"/>
                                        <p:tgtEl>
                                          <p:spTgt spid="594961"/>
                                        </p:tgtEl>
                                      </p:cBhvr>
                                    </p:animEffect>
                                  </p:childTnLst>
                                </p:cTn>
                              </p:par>
                              <p:par>
                                <p:cTn id="70" presetID="18" presetClass="entr" presetSubtype="12" repeatCount="indefinite" fill="hold" grpId="1" nodeType="withEffect">
                                  <p:stCondLst>
                                    <p:cond delay="0"/>
                                  </p:stCondLst>
                                  <p:childTnLst>
                                    <p:set>
                                      <p:cBhvr>
                                        <p:cTn id="71" dur="1" fill="hold">
                                          <p:stCondLst>
                                            <p:cond delay="0"/>
                                          </p:stCondLst>
                                        </p:cTn>
                                        <p:tgtEl>
                                          <p:spTgt spid="594956"/>
                                        </p:tgtEl>
                                        <p:attrNameLst>
                                          <p:attrName>style.visibility</p:attrName>
                                        </p:attrNameLst>
                                      </p:cBhvr>
                                      <p:to>
                                        <p:strVal val="visible"/>
                                      </p:to>
                                    </p:set>
                                    <p:animEffect transition="in" filter="strips(downLeft)">
                                      <p:cBhvr>
                                        <p:cTn id="72" dur="500"/>
                                        <p:tgtEl>
                                          <p:spTgt spid="594956"/>
                                        </p:tgtEl>
                                      </p:cBhvr>
                                    </p:animEffect>
                                  </p:childTnLst>
                                </p:cTn>
                              </p:par>
                              <p:par>
                                <p:cTn id="73" presetID="18" presetClass="entr" presetSubtype="12" repeatCount="indefinite" fill="hold" grpId="1" nodeType="withEffect">
                                  <p:stCondLst>
                                    <p:cond delay="0"/>
                                  </p:stCondLst>
                                  <p:childTnLst>
                                    <p:set>
                                      <p:cBhvr>
                                        <p:cTn id="74" dur="1" fill="hold">
                                          <p:stCondLst>
                                            <p:cond delay="0"/>
                                          </p:stCondLst>
                                        </p:cTn>
                                        <p:tgtEl>
                                          <p:spTgt spid="594957"/>
                                        </p:tgtEl>
                                        <p:attrNameLst>
                                          <p:attrName>style.visibility</p:attrName>
                                        </p:attrNameLst>
                                      </p:cBhvr>
                                      <p:to>
                                        <p:strVal val="visible"/>
                                      </p:to>
                                    </p:set>
                                    <p:animEffect transition="in" filter="strips(downLeft)">
                                      <p:cBhvr>
                                        <p:cTn id="75" dur="500"/>
                                        <p:tgtEl>
                                          <p:spTgt spid="594957"/>
                                        </p:tgtEl>
                                      </p:cBhvr>
                                    </p:animEffect>
                                  </p:childTnLst>
                                </p:cTn>
                              </p:par>
                              <p:par>
                                <p:cTn id="76" presetID="18" presetClass="entr" presetSubtype="12" repeatCount="indefinite" fill="hold" grpId="1" nodeType="withEffect">
                                  <p:stCondLst>
                                    <p:cond delay="0"/>
                                  </p:stCondLst>
                                  <p:childTnLst>
                                    <p:set>
                                      <p:cBhvr>
                                        <p:cTn id="77" dur="1" fill="hold">
                                          <p:stCondLst>
                                            <p:cond delay="0"/>
                                          </p:stCondLst>
                                        </p:cTn>
                                        <p:tgtEl>
                                          <p:spTgt spid="594958"/>
                                        </p:tgtEl>
                                        <p:attrNameLst>
                                          <p:attrName>style.visibility</p:attrName>
                                        </p:attrNameLst>
                                      </p:cBhvr>
                                      <p:to>
                                        <p:strVal val="visible"/>
                                      </p:to>
                                    </p:set>
                                    <p:animEffect transition="in" filter="strips(downLeft)">
                                      <p:cBhvr>
                                        <p:cTn id="78" dur="500"/>
                                        <p:tgtEl>
                                          <p:spTgt spid="594958"/>
                                        </p:tgtEl>
                                      </p:cBhvr>
                                    </p:animEffect>
                                  </p:childTnLst>
                                </p:cTn>
                              </p:par>
                              <p:par>
                                <p:cTn id="79" presetID="18" presetClass="entr" presetSubtype="12" repeatCount="indefinite" fill="hold" grpId="1" nodeType="withEffect">
                                  <p:stCondLst>
                                    <p:cond delay="0"/>
                                  </p:stCondLst>
                                  <p:childTnLst>
                                    <p:set>
                                      <p:cBhvr>
                                        <p:cTn id="80" dur="1" fill="hold">
                                          <p:stCondLst>
                                            <p:cond delay="0"/>
                                          </p:stCondLst>
                                        </p:cTn>
                                        <p:tgtEl>
                                          <p:spTgt spid="594959"/>
                                        </p:tgtEl>
                                        <p:attrNameLst>
                                          <p:attrName>style.visibility</p:attrName>
                                        </p:attrNameLst>
                                      </p:cBhvr>
                                      <p:to>
                                        <p:strVal val="visible"/>
                                      </p:to>
                                    </p:set>
                                    <p:animEffect transition="in" filter="strips(downLeft)">
                                      <p:cBhvr>
                                        <p:cTn id="81" dur="500"/>
                                        <p:tgtEl>
                                          <p:spTgt spid="594959"/>
                                        </p:tgtEl>
                                      </p:cBhvr>
                                    </p:animEffect>
                                  </p:childTnLst>
                                </p:cTn>
                              </p:par>
                              <p:par>
                                <p:cTn id="82" presetID="10" presetClass="entr" presetSubtype="0" fill="hold" grpId="0" nodeType="withEffect">
                                  <p:stCondLst>
                                    <p:cond delay="0"/>
                                  </p:stCondLst>
                                  <p:childTnLst>
                                    <p:set>
                                      <p:cBhvr>
                                        <p:cTn id="83" dur="1" fill="hold">
                                          <p:stCondLst>
                                            <p:cond delay="0"/>
                                          </p:stCondLst>
                                        </p:cTn>
                                        <p:tgtEl>
                                          <p:spTgt spid="594962"/>
                                        </p:tgtEl>
                                        <p:attrNameLst>
                                          <p:attrName>style.visibility</p:attrName>
                                        </p:attrNameLst>
                                      </p:cBhvr>
                                      <p:to>
                                        <p:strVal val="visible"/>
                                      </p:to>
                                    </p:set>
                                    <p:animEffect transition="in" filter="fade">
                                      <p:cBhvr>
                                        <p:cTn id="84" dur="3000"/>
                                        <p:tgtEl>
                                          <p:spTgt spid="594962"/>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594963"/>
                                        </p:tgtEl>
                                        <p:attrNameLst>
                                          <p:attrName>style.visibility</p:attrName>
                                        </p:attrNameLst>
                                      </p:cBhvr>
                                      <p:to>
                                        <p:strVal val="visible"/>
                                      </p:to>
                                    </p:set>
                                    <p:animEffect transition="in" filter="fade">
                                      <p:cBhvr>
                                        <p:cTn id="87" dur="3000"/>
                                        <p:tgtEl>
                                          <p:spTgt spid="594963"/>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594964"/>
                                        </p:tgtEl>
                                        <p:attrNameLst>
                                          <p:attrName>style.visibility</p:attrName>
                                        </p:attrNameLst>
                                      </p:cBhvr>
                                      <p:to>
                                        <p:strVal val="visible"/>
                                      </p:to>
                                    </p:set>
                                    <p:animEffect transition="in" filter="fade">
                                      <p:cBhvr>
                                        <p:cTn id="90" dur="3000"/>
                                        <p:tgtEl>
                                          <p:spTgt spid="594964"/>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594965"/>
                                        </p:tgtEl>
                                        <p:attrNameLst>
                                          <p:attrName>style.visibility</p:attrName>
                                        </p:attrNameLst>
                                      </p:cBhvr>
                                      <p:to>
                                        <p:strVal val="visible"/>
                                      </p:to>
                                    </p:set>
                                    <p:animEffect transition="in" filter="fade">
                                      <p:cBhvr>
                                        <p:cTn id="93" dur="3000"/>
                                        <p:tgtEl>
                                          <p:spTgt spid="594965"/>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594966"/>
                                        </p:tgtEl>
                                        <p:attrNameLst>
                                          <p:attrName>style.visibility</p:attrName>
                                        </p:attrNameLst>
                                      </p:cBhvr>
                                      <p:to>
                                        <p:strVal val="visible"/>
                                      </p:to>
                                    </p:set>
                                    <p:animEffect transition="in" filter="fade">
                                      <p:cBhvr>
                                        <p:cTn id="96" dur="3000"/>
                                        <p:tgtEl>
                                          <p:spTgt spid="594966"/>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594967"/>
                                        </p:tgtEl>
                                        <p:attrNameLst>
                                          <p:attrName>style.visibility</p:attrName>
                                        </p:attrNameLst>
                                      </p:cBhvr>
                                      <p:to>
                                        <p:strVal val="visible"/>
                                      </p:to>
                                    </p:set>
                                    <p:animEffect transition="in" filter="fade">
                                      <p:cBhvr>
                                        <p:cTn id="99" dur="3000"/>
                                        <p:tgtEl>
                                          <p:spTgt spid="594967"/>
                                        </p:tgtEl>
                                      </p:cBhvr>
                                    </p:animEffect>
                                  </p:childTnLst>
                                </p:cTn>
                              </p:par>
                              <p:par>
                                <p:cTn id="100" presetID="18" presetClass="entr" presetSubtype="12" repeatCount="indefinite" fill="hold" grpId="1" nodeType="withEffect">
                                  <p:stCondLst>
                                    <p:cond delay="0"/>
                                  </p:stCondLst>
                                  <p:childTnLst>
                                    <p:set>
                                      <p:cBhvr>
                                        <p:cTn id="101" dur="1" fill="hold">
                                          <p:stCondLst>
                                            <p:cond delay="0"/>
                                          </p:stCondLst>
                                        </p:cTn>
                                        <p:tgtEl>
                                          <p:spTgt spid="594962"/>
                                        </p:tgtEl>
                                        <p:attrNameLst>
                                          <p:attrName>style.visibility</p:attrName>
                                        </p:attrNameLst>
                                      </p:cBhvr>
                                      <p:to>
                                        <p:strVal val="visible"/>
                                      </p:to>
                                    </p:set>
                                    <p:animEffect transition="in" filter="strips(downLeft)">
                                      <p:cBhvr>
                                        <p:cTn id="102" dur="500"/>
                                        <p:tgtEl>
                                          <p:spTgt spid="594962"/>
                                        </p:tgtEl>
                                      </p:cBhvr>
                                    </p:animEffect>
                                  </p:childTnLst>
                                </p:cTn>
                              </p:par>
                              <p:par>
                                <p:cTn id="103" presetID="18" presetClass="entr" presetSubtype="12" repeatCount="indefinite" fill="hold" grpId="1" nodeType="withEffect">
                                  <p:stCondLst>
                                    <p:cond delay="0"/>
                                  </p:stCondLst>
                                  <p:childTnLst>
                                    <p:set>
                                      <p:cBhvr>
                                        <p:cTn id="104" dur="1" fill="hold">
                                          <p:stCondLst>
                                            <p:cond delay="0"/>
                                          </p:stCondLst>
                                        </p:cTn>
                                        <p:tgtEl>
                                          <p:spTgt spid="594963"/>
                                        </p:tgtEl>
                                        <p:attrNameLst>
                                          <p:attrName>style.visibility</p:attrName>
                                        </p:attrNameLst>
                                      </p:cBhvr>
                                      <p:to>
                                        <p:strVal val="visible"/>
                                      </p:to>
                                    </p:set>
                                    <p:animEffect transition="in" filter="strips(downLeft)">
                                      <p:cBhvr>
                                        <p:cTn id="105" dur="500"/>
                                        <p:tgtEl>
                                          <p:spTgt spid="594963"/>
                                        </p:tgtEl>
                                      </p:cBhvr>
                                    </p:animEffect>
                                  </p:childTnLst>
                                </p:cTn>
                              </p:par>
                              <p:par>
                                <p:cTn id="106" presetID="18" presetClass="entr" presetSubtype="12" repeatCount="indefinite" fill="hold" grpId="1" nodeType="withEffect">
                                  <p:stCondLst>
                                    <p:cond delay="0"/>
                                  </p:stCondLst>
                                  <p:childTnLst>
                                    <p:set>
                                      <p:cBhvr>
                                        <p:cTn id="107" dur="1" fill="hold">
                                          <p:stCondLst>
                                            <p:cond delay="0"/>
                                          </p:stCondLst>
                                        </p:cTn>
                                        <p:tgtEl>
                                          <p:spTgt spid="594964"/>
                                        </p:tgtEl>
                                        <p:attrNameLst>
                                          <p:attrName>style.visibility</p:attrName>
                                        </p:attrNameLst>
                                      </p:cBhvr>
                                      <p:to>
                                        <p:strVal val="visible"/>
                                      </p:to>
                                    </p:set>
                                    <p:animEffect transition="in" filter="strips(downLeft)">
                                      <p:cBhvr>
                                        <p:cTn id="108" dur="500"/>
                                        <p:tgtEl>
                                          <p:spTgt spid="594964"/>
                                        </p:tgtEl>
                                      </p:cBhvr>
                                    </p:animEffect>
                                  </p:childTnLst>
                                </p:cTn>
                              </p:par>
                              <p:par>
                                <p:cTn id="109" presetID="18" presetClass="entr" presetSubtype="12" repeatCount="indefinite" fill="hold" grpId="1" nodeType="withEffect">
                                  <p:stCondLst>
                                    <p:cond delay="0"/>
                                  </p:stCondLst>
                                  <p:childTnLst>
                                    <p:set>
                                      <p:cBhvr>
                                        <p:cTn id="110" dur="1" fill="hold">
                                          <p:stCondLst>
                                            <p:cond delay="0"/>
                                          </p:stCondLst>
                                        </p:cTn>
                                        <p:tgtEl>
                                          <p:spTgt spid="594965"/>
                                        </p:tgtEl>
                                        <p:attrNameLst>
                                          <p:attrName>style.visibility</p:attrName>
                                        </p:attrNameLst>
                                      </p:cBhvr>
                                      <p:to>
                                        <p:strVal val="visible"/>
                                      </p:to>
                                    </p:set>
                                    <p:animEffect transition="in" filter="strips(downLeft)">
                                      <p:cBhvr>
                                        <p:cTn id="111" dur="500"/>
                                        <p:tgtEl>
                                          <p:spTgt spid="594965"/>
                                        </p:tgtEl>
                                      </p:cBhvr>
                                    </p:animEffect>
                                  </p:childTnLst>
                                </p:cTn>
                              </p:par>
                              <p:par>
                                <p:cTn id="112" presetID="18" presetClass="entr" presetSubtype="12" repeatCount="indefinite" fill="hold" grpId="1" nodeType="withEffect">
                                  <p:stCondLst>
                                    <p:cond delay="0"/>
                                  </p:stCondLst>
                                  <p:childTnLst>
                                    <p:set>
                                      <p:cBhvr>
                                        <p:cTn id="113" dur="1" fill="hold">
                                          <p:stCondLst>
                                            <p:cond delay="0"/>
                                          </p:stCondLst>
                                        </p:cTn>
                                        <p:tgtEl>
                                          <p:spTgt spid="594966"/>
                                        </p:tgtEl>
                                        <p:attrNameLst>
                                          <p:attrName>style.visibility</p:attrName>
                                        </p:attrNameLst>
                                      </p:cBhvr>
                                      <p:to>
                                        <p:strVal val="visible"/>
                                      </p:to>
                                    </p:set>
                                    <p:animEffect transition="in" filter="strips(downLeft)">
                                      <p:cBhvr>
                                        <p:cTn id="114" dur="500"/>
                                        <p:tgtEl>
                                          <p:spTgt spid="594966"/>
                                        </p:tgtEl>
                                      </p:cBhvr>
                                    </p:animEffect>
                                  </p:childTnLst>
                                </p:cTn>
                              </p:par>
                              <p:par>
                                <p:cTn id="115" presetID="3" presetClass="exit" presetSubtype="10" fill="hold" nodeType="withEffect">
                                  <p:stCondLst>
                                    <p:cond delay="0"/>
                                  </p:stCondLst>
                                  <p:childTnLst>
                                    <p:animEffect transition="out" filter="blinds(horizontal)">
                                      <p:cBhvr>
                                        <p:cTn id="116" dur="500"/>
                                        <p:tgtEl>
                                          <p:spTgt spid="594949"/>
                                        </p:tgtEl>
                                      </p:cBhvr>
                                    </p:animEffect>
                                    <p:set>
                                      <p:cBhvr>
                                        <p:cTn id="117" dur="1" fill="hold">
                                          <p:stCondLst>
                                            <p:cond delay="499"/>
                                          </p:stCondLst>
                                        </p:cTn>
                                        <p:tgtEl>
                                          <p:spTgt spid="594949"/>
                                        </p:tgtEl>
                                        <p:attrNameLst>
                                          <p:attrName>style.visibility</p:attrName>
                                        </p:attrNameLst>
                                      </p:cBhvr>
                                      <p:to>
                                        <p:strVal val="hidden"/>
                                      </p:to>
                                    </p:set>
                                  </p:childTnLst>
                                </p:cTn>
                              </p:par>
                              <p:par>
                                <p:cTn id="118" presetID="3" presetClass="exit" presetSubtype="10" fill="hold" nodeType="withEffect">
                                  <p:stCondLst>
                                    <p:cond delay="0"/>
                                  </p:stCondLst>
                                  <p:childTnLst>
                                    <p:animEffect transition="out" filter="blinds(horizontal)">
                                      <p:cBhvr>
                                        <p:cTn id="119" dur="500"/>
                                        <p:tgtEl>
                                          <p:spTgt spid="594947"/>
                                        </p:tgtEl>
                                      </p:cBhvr>
                                    </p:animEffect>
                                    <p:set>
                                      <p:cBhvr>
                                        <p:cTn id="120" dur="1" fill="hold">
                                          <p:stCondLst>
                                            <p:cond delay="499"/>
                                          </p:stCondLst>
                                        </p:cTn>
                                        <p:tgtEl>
                                          <p:spTgt spid="594947"/>
                                        </p:tgtEl>
                                        <p:attrNameLst>
                                          <p:attrName>style.visibility</p:attrName>
                                        </p:attrNameLst>
                                      </p:cBhvr>
                                      <p:to>
                                        <p:strVal val="hidden"/>
                                      </p:to>
                                    </p:set>
                                  </p:childTnLst>
                                </p:cTn>
                              </p:par>
                              <p:par>
                                <p:cTn id="121" presetID="3" presetClass="exit" presetSubtype="10" fill="hold" nodeType="withEffect">
                                  <p:stCondLst>
                                    <p:cond delay="0"/>
                                  </p:stCondLst>
                                  <p:childTnLst>
                                    <p:animEffect transition="out" filter="blinds(horizontal)">
                                      <p:cBhvr>
                                        <p:cTn id="122" dur="500"/>
                                        <p:tgtEl>
                                          <p:spTgt spid="594948"/>
                                        </p:tgtEl>
                                      </p:cBhvr>
                                    </p:animEffect>
                                    <p:set>
                                      <p:cBhvr>
                                        <p:cTn id="123" dur="1" fill="hold">
                                          <p:stCondLst>
                                            <p:cond delay="499"/>
                                          </p:stCondLst>
                                        </p:cTn>
                                        <p:tgtEl>
                                          <p:spTgt spid="594948"/>
                                        </p:tgtEl>
                                        <p:attrNameLst>
                                          <p:attrName>style.visibility</p:attrName>
                                        </p:attrNameLst>
                                      </p:cBhvr>
                                      <p:to>
                                        <p:strVal val="hidden"/>
                                      </p:to>
                                    </p:set>
                                  </p:childTnLst>
                                </p:cTn>
                              </p:par>
                            </p:childTnLst>
                          </p:cTn>
                        </p:par>
                      </p:childTnLst>
                    </p:cTn>
                  </p:par>
                  <p:par>
                    <p:cTn id="124" fill="hold" nodeType="clickPar">
                      <p:stCondLst>
                        <p:cond delay="indefinite"/>
                      </p:stCondLst>
                      <p:childTnLst>
                        <p:par>
                          <p:cTn id="125" fill="hold" nodeType="withGroup">
                            <p:stCondLst>
                              <p:cond delay="0"/>
                            </p:stCondLst>
                            <p:childTnLst>
                              <p:par>
                                <p:cTn id="126" presetID="10" presetClass="exit" presetSubtype="0" fill="hold" grpId="2" nodeType="clickEffect">
                                  <p:stCondLst>
                                    <p:cond delay="0"/>
                                  </p:stCondLst>
                                  <p:childTnLst>
                                    <p:animEffect transition="out" filter="fade">
                                      <p:cBhvr>
                                        <p:cTn id="127" dur="2000"/>
                                        <p:tgtEl>
                                          <p:spTgt spid="594950"/>
                                        </p:tgtEl>
                                      </p:cBhvr>
                                    </p:animEffect>
                                    <p:set>
                                      <p:cBhvr>
                                        <p:cTn id="128" dur="1" fill="hold">
                                          <p:stCondLst>
                                            <p:cond delay="1999"/>
                                          </p:stCondLst>
                                        </p:cTn>
                                        <p:tgtEl>
                                          <p:spTgt spid="594950"/>
                                        </p:tgtEl>
                                        <p:attrNameLst>
                                          <p:attrName>style.visibility</p:attrName>
                                        </p:attrNameLst>
                                      </p:cBhvr>
                                      <p:to>
                                        <p:strVal val="hidden"/>
                                      </p:to>
                                    </p:set>
                                  </p:childTnLst>
                                </p:cTn>
                              </p:par>
                              <p:par>
                                <p:cTn id="129" presetID="10" presetClass="exit" presetSubtype="0" fill="hold" grpId="2" nodeType="withEffect">
                                  <p:stCondLst>
                                    <p:cond delay="0"/>
                                  </p:stCondLst>
                                  <p:childTnLst>
                                    <p:animEffect transition="out" filter="fade">
                                      <p:cBhvr>
                                        <p:cTn id="130" dur="2000"/>
                                        <p:tgtEl>
                                          <p:spTgt spid="594951"/>
                                        </p:tgtEl>
                                      </p:cBhvr>
                                    </p:animEffect>
                                    <p:set>
                                      <p:cBhvr>
                                        <p:cTn id="131" dur="1" fill="hold">
                                          <p:stCondLst>
                                            <p:cond delay="1999"/>
                                          </p:stCondLst>
                                        </p:cTn>
                                        <p:tgtEl>
                                          <p:spTgt spid="594951"/>
                                        </p:tgtEl>
                                        <p:attrNameLst>
                                          <p:attrName>style.visibility</p:attrName>
                                        </p:attrNameLst>
                                      </p:cBhvr>
                                      <p:to>
                                        <p:strVal val="hidden"/>
                                      </p:to>
                                    </p:set>
                                  </p:childTnLst>
                                </p:cTn>
                              </p:par>
                              <p:par>
                                <p:cTn id="132" presetID="10" presetClass="exit" presetSubtype="0" fill="hold" grpId="2" nodeType="withEffect">
                                  <p:stCondLst>
                                    <p:cond delay="0"/>
                                  </p:stCondLst>
                                  <p:childTnLst>
                                    <p:animEffect transition="out" filter="fade">
                                      <p:cBhvr>
                                        <p:cTn id="133" dur="2000"/>
                                        <p:tgtEl>
                                          <p:spTgt spid="594952"/>
                                        </p:tgtEl>
                                      </p:cBhvr>
                                    </p:animEffect>
                                    <p:set>
                                      <p:cBhvr>
                                        <p:cTn id="134" dur="1" fill="hold">
                                          <p:stCondLst>
                                            <p:cond delay="1999"/>
                                          </p:stCondLst>
                                        </p:cTn>
                                        <p:tgtEl>
                                          <p:spTgt spid="594952"/>
                                        </p:tgtEl>
                                        <p:attrNameLst>
                                          <p:attrName>style.visibility</p:attrName>
                                        </p:attrNameLst>
                                      </p:cBhvr>
                                      <p:to>
                                        <p:strVal val="hidden"/>
                                      </p:to>
                                    </p:set>
                                  </p:childTnLst>
                                </p:cTn>
                              </p:par>
                              <p:par>
                                <p:cTn id="135" presetID="10" presetClass="exit" presetSubtype="0" fill="hold" grpId="2" nodeType="withEffect">
                                  <p:stCondLst>
                                    <p:cond delay="0"/>
                                  </p:stCondLst>
                                  <p:childTnLst>
                                    <p:animEffect transition="out" filter="fade">
                                      <p:cBhvr>
                                        <p:cTn id="136" dur="2000"/>
                                        <p:tgtEl>
                                          <p:spTgt spid="594953"/>
                                        </p:tgtEl>
                                      </p:cBhvr>
                                    </p:animEffect>
                                    <p:set>
                                      <p:cBhvr>
                                        <p:cTn id="137" dur="1" fill="hold">
                                          <p:stCondLst>
                                            <p:cond delay="1999"/>
                                          </p:stCondLst>
                                        </p:cTn>
                                        <p:tgtEl>
                                          <p:spTgt spid="594953"/>
                                        </p:tgtEl>
                                        <p:attrNameLst>
                                          <p:attrName>style.visibility</p:attrName>
                                        </p:attrNameLst>
                                      </p:cBhvr>
                                      <p:to>
                                        <p:strVal val="hidden"/>
                                      </p:to>
                                    </p:set>
                                  </p:childTnLst>
                                </p:cTn>
                              </p:par>
                              <p:par>
                                <p:cTn id="138" presetID="10" presetClass="exit" presetSubtype="0" fill="hold" grpId="2" nodeType="withEffect">
                                  <p:stCondLst>
                                    <p:cond delay="0"/>
                                  </p:stCondLst>
                                  <p:childTnLst>
                                    <p:animEffect transition="out" filter="fade">
                                      <p:cBhvr>
                                        <p:cTn id="139" dur="2000"/>
                                        <p:tgtEl>
                                          <p:spTgt spid="594954"/>
                                        </p:tgtEl>
                                      </p:cBhvr>
                                    </p:animEffect>
                                    <p:set>
                                      <p:cBhvr>
                                        <p:cTn id="140" dur="1" fill="hold">
                                          <p:stCondLst>
                                            <p:cond delay="1999"/>
                                          </p:stCondLst>
                                        </p:cTn>
                                        <p:tgtEl>
                                          <p:spTgt spid="594954"/>
                                        </p:tgtEl>
                                        <p:attrNameLst>
                                          <p:attrName>style.visibility</p:attrName>
                                        </p:attrNameLst>
                                      </p:cBhvr>
                                      <p:to>
                                        <p:strVal val="hidden"/>
                                      </p:to>
                                    </p:set>
                                  </p:childTnLst>
                                </p:cTn>
                              </p:par>
                              <p:par>
                                <p:cTn id="141" presetID="10" presetClass="exit" presetSubtype="0" fill="hold" grpId="1" nodeType="withEffect">
                                  <p:stCondLst>
                                    <p:cond delay="0"/>
                                  </p:stCondLst>
                                  <p:childTnLst>
                                    <p:animEffect transition="out" filter="fade">
                                      <p:cBhvr>
                                        <p:cTn id="142" dur="2000"/>
                                        <p:tgtEl>
                                          <p:spTgt spid="594955"/>
                                        </p:tgtEl>
                                      </p:cBhvr>
                                    </p:animEffect>
                                    <p:set>
                                      <p:cBhvr>
                                        <p:cTn id="143" dur="1" fill="hold">
                                          <p:stCondLst>
                                            <p:cond delay="1999"/>
                                          </p:stCondLst>
                                        </p:cTn>
                                        <p:tgtEl>
                                          <p:spTgt spid="594955"/>
                                        </p:tgtEl>
                                        <p:attrNameLst>
                                          <p:attrName>style.visibility</p:attrName>
                                        </p:attrNameLst>
                                      </p:cBhvr>
                                      <p:to>
                                        <p:strVal val="hidden"/>
                                      </p:to>
                                    </p:set>
                                  </p:childTnLst>
                                </p:cTn>
                              </p:par>
                              <p:par>
                                <p:cTn id="144" presetID="10" presetClass="exit" presetSubtype="0" fill="hold" grpId="2" nodeType="withEffect">
                                  <p:stCondLst>
                                    <p:cond delay="0"/>
                                  </p:stCondLst>
                                  <p:childTnLst>
                                    <p:animEffect transition="out" filter="fade">
                                      <p:cBhvr>
                                        <p:cTn id="145" dur="2000"/>
                                        <p:tgtEl>
                                          <p:spTgt spid="594956"/>
                                        </p:tgtEl>
                                      </p:cBhvr>
                                    </p:animEffect>
                                    <p:set>
                                      <p:cBhvr>
                                        <p:cTn id="146" dur="1" fill="hold">
                                          <p:stCondLst>
                                            <p:cond delay="1999"/>
                                          </p:stCondLst>
                                        </p:cTn>
                                        <p:tgtEl>
                                          <p:spTgt spid="594956"/>
                                        </p:tgtEl>
                                        <p:attrNameLst>
                                          <p:attrName>style.visibility</p:attrName>
                                        </p:attrNameLst>
                                      </p:cBhvr>
                                      <p:to>
                                        <p:strVal val="hidden"/>
                                      </p:to>
                                    </p:set>
                                  </p:childTnLst>
                                </p:cTn>
                              </p:par>
                              <p:par>
                                <p:cTn id="147" presetID="10" presetClass="exit" presetSubtype="0" fill="hold" grpId="2" nodeType="withEffect">
                                  <p:stCondLst>
                                    <p:cond delay="0"/>
                                  </p:stCondLst>
                                  <p:childTnLst>
                                    <p:animEffect transition="out" filter="fade">
                                      <p:cBhvr>
                                        <p:cTn id="148" dur="2000"/>
                                        <p:tgtEl>
                                          <p:spTgt spid="594957"/>
                                        </p:tgtEl>
                                      </p:cBhvr>
                                    </p:animEffect>
                                    <p:set>
                                      <p:cBhvr>
                                        <p:cTn id="149" dur="1" fill="hold">
                                          <p:stCondLst>
                                            <p:cond delay="1999"/>
                                          </p:stCondLst>
                                        </p:cTn>
                                        <p:tgtEl>
                                          <p:spTgt spid="594957"/>
                                        </p:tgtEl>
                                        <p:attrNameLst>
                                          <p:attrName>style.visibility</p:attrName>
                                        </p:attrNameLst>
                                      </p:cBhvr>
                                      <p:to>
                                        <p:strVal val="hidden"/>
                                      </p:to>
                                    </p:set>
                                  </p:childTnLst>
                                </p:cTn>
                              </p:par>
                              <p:par>
                                <p:cTn id="150" presetID="10" presetClass="exit" presetSubtype="0" fill="hold" grpId="2" nodeType="withEffect">
                                  <p:stCondLst>
                                    <p:cond delay="0"/>
                                  </p:stCondLst>
                                  <p:childTnLst>
                                    <p:animEffect transition="out" filter="fade">
                                      <p:cBhvr>
                                        <p:cTn id="151" dur="2000"/>
                                        <p:tgtEl>
                                          <p:spTgt spid="594958"/>
                                        </p:tgtEl>
                                      </p:cBhvr>
                                    </p:animEffect>
                                    <p:set>
                                      <p:cBhvr>
                                        <p:cTn id="152" dur="1" fill="hold">
                                          <p:stCondLst>
                                            <p:cond delay="1999"/>
                                          </p:stCondLst>
                                        </p:cTn>
                                        <p:tgtEl>
                                          <p:spTgt spid="594958"/>
                                        </p:tgtEl>
                                        <p:attrNameLst>
                                          <p:attrName>style.visibility</p:attrName>
                                        </p:attrNameLst>
                                      </p:cBhvr>
                                      <p:to>
                                        <p:strVal val="hidden"/>
                                      </p:to>
                                    </p:set>
                                  </p:childTnLst>
                                </p:cTn>
                              </p:par>
                              <p:par>
                                <p:cTn id="153" presetID="10" presetClass="exit" presetSubtype="0" fill="hold" grpId="2" nodeType="withEffect">
                                  <p:stCondLst>
                                    <p:cond delay="0"/>
                                  </p:stCondLst>
                                  <p:childTnLst>
                                    <p:animEffect transition="out" filter="fade">
                                      <p:cBhvr>
                                        <p:cTn id="154" dur="2000"/>
                                        <p:tgtEl>
                                          <p:spTgt spid="594959"/>
                                        </p:tgtEl>
                                      </p:cBhvr>
                                    </p:animEffect>
                                    <p:set>
                                      <p:cBhvr>
                                        <p:cTn id="155" dur="1" fill="hold">
                                          <p:stCondLst>
                                            <p:cond delay="1999"/>
                                          </p:stCondLst>
                                        </p:cTn>
                                        <p:tgtEl>
                                          <p:spTgt spid="594959"/>
                                        </p:tgtEl>
                                        <p:attrNameLst>
                                          <p:attrName>style.visibility</p:attrName>
                                        </p:attrNameLst>
                                      </p:cBhvr>
                                      <p:to>
                                        <p:strVal val="hidden"/>
                                      </p:to>
                                    </p:set>
                                  </p:childTnLst>
                                </p:cTn>
                              </p:par>
                              <p:par>
                                <p:cTn id="156" presetID="10" presetClass="exit" presetSubtype="0" fill="hold" grpId="1" nodeType="withEffect">
                                  <p:stCondLst>
                                    <p:cond delay="0"/>
                                  </p:stCondLst>
                                  <p:childTnLst>
                                    <p:animEffect transition="out" filter="fade">
                                      <p:cBhvr>
                                        <p:cTn id="157" dur="2000"/>
                                        <p:tgtEl>
                                          <p:spTgt spid="594961"/>
                                        </p:tgtEl>
                                      </p:cBhvr>
                                    </p:animEffect>
                                    <p:set>
                                      <p:cBhvr>
                                        <p:cTn id="158" dur="1" fill="hold">
                                          <p:stCondLst>
                                            <p:cond delay="1999"/>
                                          </p:stCondLst>
                                        </p:cTn>
                                        <p:tgtEl>
                                          <p:spTgt spid="594961"/>
                                        </p:tgtEl>
                                        <p:attrNameLst>
                                          <p:attrName>style.visibility</p:attrName>
                                        </p:attrNameLst>
                                      </p:cBhvr>
                                      <p:to>
                                        <p:strVal val="hidden"/>
                                      </p:to>
                                    </p:set>
                                  </p:childTnLst>
                                </p:cTn>
                              </p:par>
                              <p:par>
                                <p:cTn id="159" presetID="10" presetClass="exit" presetSubtype="0" fill="hold" grpId="2" nodeType="withEffect">
                                  <p:stCondLst>
                                    <p:cond delay="0"/>
                                  </p:stCondLst>
                                  <p:childTnLst>
                                    <p:animEffect transition="out" filter="fade">
                                      <p:cBhvr>
                                        <p:cTn id="160" dur="2000"/>
                                        <p:tgtEl>
                                          <p:spTgt spid="594962"/>
                                        </p:tgtEl>
                                      </p:cBhvr>
                                    </p:animEffect>
                                    <p:set>
                                      <p:cBhvr>
                                        <p:cTn id="161" dur="1" fill="hold">
                                          <p:stCondLst>
                                            <p:cond delay="1999"/>
                                          </p:stCondLst>
                                        </p:cTn>
                                        <p:tgtEl>
                                          <p:spTgt spid="594962"/>
                                        </p:tgtEl>
                                        <p:attrNameLst>
                                          <p:attrName>style.visibility</p:attrName>
                                        </p:attrNameLst>
                                      </p:cBhvr>
                                      <p:to>
                                        <p:strVal val="hidden"/>
                                      </p:to>
                                    </p:set>
                                  </p:childTnLst>
                                </p:cTn>
                              </p:par>
                              <p:par>
                                <p:cTn id="162" presetID="10" presetClass="exit" presetSubtype="0" fill="hold" grpId="2" nodeType="withEffect">
                                  <p:stCondLst>
                                    <p:cond delay="0"/>
                                  </p:stCondLst>
                                  <p:childTnLst>
                                    <p:animEffect transition="out" filter="fade">
                                      <p:cBhvr>
                                        <p:cTn id="163" dur="2000"/>
                                        <p:tgtEl>
                                          <p:spTgt spid="594963"/>
                                        </p:tgtEl>
                                      </p:cBhvr>
                                    </p:animEffect>
                                    <p:set>
                                      <p:cBhvr>
                                        <p:cTn id="164" dur="1" fill="hold">
                                          <p:stCondLst>
                                            <p:cond delay="1999"/>
                                          </p:stCondLst>
                                        </p:cTn>
                                        <p:tgtEl>
                                          <p:spTgt spid="594963"/>
                                        </p:tgtEl>
                                        <p:attrNameLst>
                                          <p:attrName>style.visibility</p:attrName>
                                        </p:attrNameLst>
                                      </p:cBhvr>
                                      <p:to>
                                        <p:strVal val="hidden"/>
                                      </p:to>
                                    </p:set>
                                  </p:childTnLst>
                                </p:cTn>
                              </p:par>
                              <p:par>
                                <p:cTn id="165" presetID="10" presetClass="exit" presetSubtype="0" fill="hold" grpId="2" nodeType="withEffect">
                                  <p:stCondLst>
                                    <p:cond delay="0"/>
                                  </p:stCondLst>
                                  <p:childTnLst>
                                    <p:animEffect transition="out" filter="fade">
                                      <p:cBhvr>
                                        <p:cTn id="166" dur="2000"/>
                                        <p:tgtEl>
                                          <p:spTgt spid="594964"/>
                                        </p:tgtEl>
                                      </p:cBhvr>
                                    </p:animEffect>
                                    <p:set>
                                      <p:cBhvr>
                                        <p:cTn id="167" dur="1" fill="hold">
                                          <p:stCondLst>
                                            <p:cond delay="1999"/>
                                          </p:stCondLst>
                                        </p:cTn>
                                        <p:tgtEl>
                                          <p:spTgt spid="594964"/>
                                        </p:tgtEl>
                                        <p:attrNameLst>
                                          <p:attrName>style.visibility</p:attrName>
                                        </p:attrNameLst>
                                      </p:cBhvr>
                                      <p:to>
                                        <p:strVal val="hidden"/>
                                      </p:to>
                                    </p:set>
                                  </p:childTnLst>
                                </p:cTn>
                              </p:par>
                              <p:par>
                                <p:cTn id="168" presetID="10" presetClass="exit" presetSubtype="0" fill="hold" grpId="2" nodeType="withEffect">
                                  <p:stCondLst>
                                    <p:cond delay="0"/>
                                  </p:stCondLst>
                                  <p:childTnLst>
                                    <p:animEffect transition="out" filter="fade">
                                      <p:cBhvr>
                                        <p:cTn id="169" dur="2000"/>
                                        <p:tgtEl>
                                          <p:spTgt spid="594965"/>
                                        </p:tgtEl>
                                      </p:cBhvr>
                                    </p:animEffect>
                                    <p:set>
                                      <p:cBhvr>
                                        <p:cTn id="170" dur="1" fill="hold">
                                          <p:stCondLst>
                                            <p:cond delay="1999"/>
                                          </p:stCondLst>
                                        </p:cTn>
                                        <p:tgtEl>
                                          <p:spTgt spid="594965"/>
                                        </p:tgtEl>
                                        <p:attrNameLst>
                                          <p:attrName>style.visibility</p:attrName>
                                        </p:attrNameLst>
                                      </p:cBhvr>
                                      <p:to>
                                        <p:strVal val="hidden"/>
                                      </p:to>
                                    </p:set>
                                  </p:childTnLst>
                                </p:cTn>
                              </p:par>
                              <p:par>
                                <p:cTn id="171" presetID="10" presetClass="exit" presetSubtype="0" fill="hold" grpId="2" nodeType="withEffect">
                                  <p:stCondLst>
                                    <p:cond delay="0"/>
                                  </p:stCondLst>
                                  <p:childTnLst>
                                    <p:animEffect transition="out" filter="fade">
                                      <p:cBhvr>
                                        <p:cTn id="172" dur="2000"/>
                                        <p:tgtEl>
                                          <p:spTgt spid="594966"/>
                                        </p:tgtEl>
                                      </p:cBhvr>
                                    </p:animEffect>
                                    <p:set>
                                      <p:cBhvr>
                                        <p:cTn id="173" dur="1" fill="hold">
                                          <p:stCondLst>
                                            <p:cond delay="1999"/>
                                          </p:stCondLst>
                                        </p:cTn>
                                        <p:tgtEl>
                                          <p:spTgt spid="594966"/>
                                        </p:tgtEl>
                                        <p:attrNameLst>
                                          <p:attrName>style.visibility</p:attrName>
                                        </p:attrNameLst>
                                      </p:cBhvr>
                                      <p:to>
                                        <p:strVal val="hidden"/>
                                      </p:to>
                                    </p:set>
                                  </p:childTnLst>
                                </p:cTn>
                              </p:par>
                              <p:par>
                                <p:cTn id="174" presetID="10" presetClass="exit" presetSubtype="0" fill="hold" grpId="1" nodeType="withEffect">
                                  <p:stCondLst>
                                    <p:cond delay="0"/>
                                  </p:stCondLst>
                                  <p:childTnLst>
                                    <p:animEffect transition="out" filter="fade">
                                      <p:cBhvr>
                                        <p:cTn id="175" dur="2000"/>
                                        <p:tgtEl>
                                          <p:spTgt spid="594967"/>
                                        </p:tgtEl>
                                      </p:cBhvr>
                                    </p:animEffect>
                                    <p:set>
                                      <p:cBhvr>
                                        <p:cTn id="176" dur="1" fill="hold">
                                          <p:stCondLst>
                                            <p:cond delay="1999"/>
                                          </p:stCondLst>
                                        </p:cTn>
                                        <p:tgtEl>
                                          <p:spTgt spid="594967"/>
                                        </p:tgtEl>
                                        <p:attrNameLst>
                                          <p:attrName>style.visibility</p:attrName>
                                        </p:attrNameLst>
                                      </p:cBhvr>
                                      <p:to>
                                        <p:strVal val="hidden"/>
                                      </p:to>
                                    </p:set>
                                  </p:childTnLst>
                                </p:cTn>
                              </p:par>
                              <p:par>
                                <p:cTn id="177" presetID="10" presetClass="exit" presetSubtype="0" fill="hold" nodeType="withEffect">
                                  <p:stCondLst>
                                    <p:cond delay="0"/>
                                  </p:stCondLst>
                                  <p:childTnLst>
                                    <p:animEffect transition="out" filter="fade">
                                      <p:cBhvr>
                                        <p:cTn id="178" dur="2000"/>
                                        <p:tgtEl>
                                          <p:spTgt spid="594949"/>
                                        </p:tgtEl>
                                      </p:cBhvr>
                                    </p:animEffect>
                                    <p:set>
                                      <p:cBhvr>
                                        <p:cTn id="179" dur="1" fill="hold">
                                          <p:stCondLst>
                                            <p:cond delay="1999"/>
                                          </p:stCondLst>
                                        </p:cTn>
                                        <p:tgtEl>
                                          <p:spTgt spid="594949"/>
                                        </p:tgtEl>
                                        <p:attrNameLst>
                                          <p:attrName>style.visibility</p:attrName>
                                        </p:attrNameLst>
                                      </p:cBhvr>
                                      <p:to>
                                        <p:strVal val="hidden"/>
                                      </p:to>
                                    </p:set>
                                  </p:childTnLst>
                                </p:cTn>
                              </p:par>
                              <p:par>
                                <p:cTn id="180" presetID="10" presetClass="exit" presetSubtype="0" fill="hold" nodeType="withEffect">
                                  <p:stCondLst>
                                    <p:cond delay="0"/>
                                  </p:stCondLst>
                                  <p:childTnLst>
                                    <p:animEffect transition="out" filter="fade">
                                      <p:cBhvr>
                                        <p:cTn id="181" dur="2000"/>
                                        <p:tgtEl>
                                          <p:spTgt spid="594947"/>
                                        </p:tgtEl>
                                      </p:cBhvr>
                                    </p:animEffect>
                                    <p:set>
                                      <p:cBhvr>
                                        <p:cTn id="182" dur="1" fill="hold">
                                          <p:stCondLst>
                                            <p:cond delay="1999"/>
                                          </p:stCondLst>
                                        </p:cTn>
                                        <p:tgtEl>
                                          <p:spTgt spid="594947"/>
                                        </p:tgtEl>
                                        <p:attrNameLst>
                                          <p:attrName>style.visibility</p:attrName>
                                        </p:attrNameLst>
                                      </p:cBhvr>
                                      <p:to>
                                        <p:strVal val="hidden"/>
                                      </p:to>
                                    </p:set>
                                  </p:childTnLst>
                                </p:cTn>
                              </p:par>
                              <p:par>
                                <p:cTn id="183" presetID="10" presetClass="exit" presetSubtype="0" fill="hold" nodeType="withEffect">
                                  <p:stCondLst>
                                    <p:cond delay="0"/>
                                  </p:stCondLst>
                                  <p:childTnLst>
                                    <p:animEffect transition="out" filter="fade">
                                      <p:cBhvr>
                                        <p:cTn id="184" dur="2000"/>
                                        <p:tgtEl>
                                          <p:spTgt spid="594948"/>
                                        </p:tgtEl>
                                      </p:cBhvr>
                                    </p:animEffect>
                                    <p:set>
                                      <p:cBhvr>
                                        <p:cTn id="185" dur="1" fill="hold">
                                          <p:stCondLst>
                                            <p:cond delay="1999"/>
                                          </p:stCondLst>
                                        </p:cTn>
                                        <p:tgtEl>
                                          <p:spTgt spid="594948"/>
                                        </p:tgtEl>
                                        <p:attrNameLst>
                                          <p:attrName>style.visibility</p:attrName>
                                        </p:attrNameLst>
                                      </p:cBhvr>
                                      <p:to>
                                        <p:strVal val="hidden"/>
                                      </p:to>
                                    </p:set>
                                  </p:childTnLst>
                                </p:cTn>
                              </p:par>
                              <p:par>
                                <p:cTn id="186" presetID="10" presetClass="entr" presetSubtype="0" fill="hold" grpId="0" nodeType="withEffect">
                                  <p:stCondLst>
                                    <p:cond delay="0"/>
                                  </p:stCondLst>
                                  <p:childTnLst>
                                    <p:set>
                                      <p:cBhvr>
                                        <p:cTn id="187" dur="1" fill="hold">
                                          <p:stCondLst>
                                            <p:cond delay="0"/>
                                          </p:stCondLst>
                                        </p:cTn>
                                        <p:tgtEl>
                                          <p:spTgt spid="594968"/>
                                        </p:tgtEl>
                                        <p:attrNameLst>
                                          <p:attrName>style.visibility</p:attrName>
                                        </p:attrNameLst>
                                      </p:cBhvr>
                                      <p:to>
                                        <p:strVal val="visible"/>
                                      </p:to>
                                    </p:set>
                                    <p:animEffect transition="in" filter="fade">
                                      <p:cBhvr>
                                        <p:cTn id="188" dur="3000"/>
                                        <p:tgtEl>
                                          <p:spTgt spid="594968"/>
                                        </p:tgtEl>
                                      </p:cBhvr>
                                    </p:animEffect>
                                  </p:childTnLst>
                                </p:cTn>
                              </p:par>
                              <p:par>
                                <p:cTn id="189" presetID="10" presetClass="entr" presetSubtype="0" fill="hold" grpId="0" nodeType="withEffect">
                                  <p:stCondLst>
                                    <p:cond delay="0"/>
                                  </p:stCondLst>
                                  <p:childTnLst>
                                    <p:set>
                                      <p:cBhvr>
                                        <p:cTn id="190" dur="1" fill="hold">
                                          <p:stCondLst>
                                            <p:cond delay="0"/>
                                          </p:stCondLst>
                                        </p:cTn>
                                        <p:tgtEl>
                                          <p:spTgt spid="594969"/>
                                        </p:tgtEl>
                                        <p:attrNameLst>
                                          <p:attrName>style.visibility</p:attrName>
                                        </p:attrNameLst>
                                      </p:cBhvr>
                                      <p:to>
                                        <p:strVal val="visible"/>
                                      </p:to>
                                    </p:set>
                                    <p:animEffect transition="in" filter="fade">
                                      <p:cBhvr>
                                        <p:cTn id="191" dur="3000"/>
                                        <p:tgtEl>
                                          <p:spTgt spid="594969"/>
                                        </p:tgtEl>
                                      </p:cBhvr>
                                    </p:animEffect>
                                  </p:childTnLst>
                                </p:cTn>
                              </p:par>
                              <p:par>
                                <p:cTn id="192" presetID="10" presetClass="entr" presetSubtype="0" fill="hold" grpId="0" nodeType="withEffect">
                                  <p:stCondLst>
                                    <p:cond delay="0"/>
                                  </p:stCondLst>
                                  <p:childTnLst>
                                    <p:set>
                                      <p:cBhvr>
                                        <p:cTn id="193" dur="1" fill="hold">
                                          <p:stCondLst>
                                            <p:cond delay="0"/>
                                          </p:stCondLst>
                                        </p:cTn>
                                        <p:tgtEl>
                                          <p:spTgt spid="594970"/>
                                        </p:tgtEl>
                                        <p:attrNameLst>
                                          <p:attrName>style.visibility</p:attrName>
                                        </p:attrNameLst>
                                      </p:cBhvr>
                                      <p:to>
                                        <p:strVal val="visible"/>
                                      </p:to>
                                    </p:set>
                                    <p:animEffect transition="in" filter="fade">
                                      <p:cBhvr>
                                        <p:cTn id="194" dur="3000"/>
                                        <p:tgtEl>
                                          <p:spTgt spid="594970"/>
                                        </p:tgtEl>
                                      </p:cBhvr>
                                    </p:animEffect>
                                  </p:childTnLst>
                                </p:cTn>
                              </p:par>
                              <p:par>
                                <p:cTn id="195" presetID="18" presetClass="entr" presetSubtype="12" repeatCount="indefinite" fill="hold" grpId="1" nodeType="withEffect">
                                  <p:stCondLst>
                                    <p:cond delay="0"/>
                                  </p:stCondLst>
                                  <p:childTnLst>
                                    <p:set>
                                      <p:cBhvr>
                                        <p:cTn id="196" dur="1" fill="hold">
                                          <p:stCondLst>
                                            <p:cond delay="0"/>
                                          </p:stCondLst>
                                        </p:cTn>
                                        <p:tgtEl>
                                          <p:spTgt spid="594968"/>
                                        </p:tgtEl>
                                        <p:attrNameLst>
                                          <p:attrName>style.visibility</p:attrName>
                                        </p:attrNameLst>
                                      </p:cBhvr>
                                      <p:to>
                                        <p:strVal val="visible"/>
                                      </p:to>
                                    </p:set>
                                    <p:animEffect transition="in" filter="strips(downLeft)">
                                      <p:cBhvr>
                                        <p:cTn id="197" dur="500"/>
                                        <p:tgtEl>
                                          <p:spTgt spid="594968"/>
                                        </p:tgtEl>
                                      </p:cBhvr>
                                    </p:animEffect>
                                  </p:childTnLst>
                                </p:cTn>
                              </p:par>
                              <p:par>
                                <p:cTn id="198" presetID="18" presetClass="entr" presetSubtype="12" repeatCount="indefinite" fill="hold" grpId="1" nodeType="withEffect">
                                  <p:stCondLst>
                                    <p:cond delay="0"/>
                                  </p:stCondLst>
                                  <p:childTnLst>
                                    <p:set>
                                      <p:cBhvr>
                                        <p:cTn id="199" dur="1" fill="hold">
                                          <p:stCondLst>
                                            <p:cond delay="0"/>
                                          </p:stCondLst>
                                        </p:cTn>
                                        <p:tgtEl>
                                          <p:spTgt spid="594969"/>
                                        </p:tgtEl>
                                        <p:attrNameLst>
                                          <p:attrName>style.visibility</p:attrName>
                                        </p:attrNameLst>
                                      </p:cBhvr>
                                      <p:to>
                                        <p:strVal val="visible"/>
                                      </p:to>
                                    </p:set>
                                    <p:animEffect transition="in" filter="strips(downLeft)">
                                      <p:cBhvr>
                                        <p:cTn id="200" dur="500"/>
                                        <p:tgtEl>
                                          <p:spTgt spid="594969"/>
                                        </p:tgtEl>
                                      </p:cBhvr>
                                    </p:animEffect>
                                  </p:childTnLst>
                                </p:cTn>
                              </p:par>
                              <p:par>
                                <p:cTn id="201" presetID="18" presetClass="entr" presetSubtype="12" repeatCount="indefinite" fill="hold" grpId="1" nodeType="withEffect">
                                  <p:stCondLst>
                                    <p:cond delay="0"/>
                                  </p:stCondLst>
                                  <p:childTnLst>
                                    <p:set>
                                      <p:cBhvr>
                                        <p:cTn id="202" dur="1" fill="hold">
                                          <p:stCondLst>
                                            <p:cond delay="0"/>
                                          </p:stCondLst>
                                        </p:cTn>
                                        <p:tgtEl>
                                          <p:spTgt spid="594970"/>
                                        </p:tgtEl>
                                        <p:attrNameLst>
                                          <p:attrName>style.visibility</p:attrName>
                                        </p:attrNameLst>
                                      </p:cBhvr>
                                      <p:to>
                                        <p:strVal val="visible"/>
                                      </p:to>
                                    </p:set>
                                    <p:animEffect transition="in" filter="strips(downLeft)">
                                      <p:cBhvr>
                                        <p:cTn id="203" dur="500"/>
                                        <p:tgtEl>
                                          <p:spTgt spid="594970"/>
                                        </p:tgtEl>
                                      </p:cBhvr>
                                    </p:animEffect>
                                  </p:childTnLst>
                                </p:cTn>
                              </p:par>
                              <p:par>
                                <p:cTn id="204" presetID="10" presetClass="exit" presetSubtype="0" fill="hold" grpId="2" nodeType="withEffect">
                                  <p:stCondLst>
                                    <p:cond delay="0"/>
                                  </p:stCondLst>
                                  <p:childTnLst>
                                    <p:animEffect transition="out" filter="fade">
                                      <p:cBhvr>
                                        <p:cTn id="205" dur="2000"/>
                                        <p:tgtEl>
                                          <p:spTgt spid="594968"/>
                                        </p:tgtEl>
                                      </p:cBhvr>
                                    </p:animEffect>
                                    <p:set>
                                      <p:cBhvr>
                                        <p:cTn id="206" dur="1" fill="hold">
                                          <p:stCondLst>
                                            <p:cond delay="1999"/>
                                          </p:stCondLst>
                                        </p:cTn>
                                        <p:tgtEl>
                                          <p:spTgt spid="594968"/>
                                        </p:tgtEl>
                                        <p:attrNameLst>
                                          <p:attrName>style.visibility</p:attrName>
                                        </p:attrNameLst>
                                      </p:cBhvr>
                                      <p:to>
                                        <p:strVal val="hidden"/>
                                      </p:to>
                                    </p:set>
                                  </p:childTnLst>
                                </p:cTn>
                              </p:par>
                              <p:par>
                                <p:cTn id="207" presetID="10" presetClass="exit" presetSubtype="0" fill="hold" grpId="2" nodeType="withEffect">
                                  <p:stCondLst>
                                    <p:cond delay="0"/>
                                  </p:stCondLst>
                                  <p:childTnLst>
                                    <p:animEffect transition="out" filter="fade">
                                      <p:cBhvr>
                                        <p:cTn id="208" dur="2000"/>
                                        <p:tgtEl>
                                          <p:spTgt spid="594969"/>
                                        </p:tgtEl>
                                      </p:cBhvr>
                                    </p:animEffect>
                                    <p:set>
                                      <p:cBhvr>
                                        <p:cTn id="209" dur="1" fill="hold">
                                          <p:stCondLst>
                                            <p:cond delay="1999"/>
                                          </p:stCondLst>
                                        </p:cTn>
                                        <p:tgtEl>
                                          <p:spTgt spid="594969"/>
                                        </p:tgtEl>
                                        <p:attrNameLst>
                                          <p:attrName>style.visibility</p:attrName>
                                        </p:attrNameLst>
                                      </p:cBhvr>
                                      <p:to>
                                        <p:strVal val="hidden"/>
                                      </p:to>
                                    </p:set>
                                  </p:childTnLst>
                                </p:cTn>
                              </p:par>
                              <p:par>
                                <p:cTn id="210" presetID="10" presetClass="exit" presetSubtype="0" fill="hold" grpId="2" nodeType="withEffect">
                                  <p:stCondLst>
                                    <p:cond delay="0"/>
                                  </p:stCondLst>
                                  <p:childTnLst>
                                    <p:animEffect transition="out" filter="fade">
                                      <p:cBhvr>
                                        <p:cTn id="211" dur="2000"/>
                                        <p:tgtEl>
                                          <p:spTgt spid="594970"/>
                                        </p:tgtEl>
                                      </p:cBhvr>
                                    </p:animEffect>
                                    <p:set>
                                      <p:cBhvr>
                                        <p:cTn id="212" dur="1" fill="hold">
                                          <p:stCondLst>
                                            <p:cond delay="1999"/>
                                          </p:stCondLst>
                                        </p:cTn>
                                        <p:tgtEl>
                                          <p:spTgt spid="594970"/>
                                        </p:tgtEl>
                                        <p:attrNameLst>
                                          <p:attrName>style.visibility</p:attrName>
                                        </p:attrNameLst>
                                      </p:cBhvr>
                                      <p:to>
                                        <p:strVal val="hidden"/>
                                      </p:to>
                                    </p:set>
                                  </p:childTnLst>
                                </p:cTn>
                              </p:par>
                              <p:par>
                                <p:cTn id="213" presetID="10" presetClass="entr" presetSubtype="0" fill="hold" grpId="0" nodeType="withEffect">
                                  <p:stCondLst>
                                    <p:cond delay="0"/>
                                  </p:stCondLst>
                                  <p:childTnLst>
                                    <p:set>
                                      <p:cBhvr>
                                        <p:cTn id="214" dur="1" fill="hold">
                                          <p:stCondLst>
                                            <p:cond delay="0"/>
                                          </p:stCondLst>
                                        </p:cTn>
                                        <p:tgtEl>
                                          <p:spTgt spid="594971"/>
                                        </p:tgtEl>
                                        <p:attrNameLst>
                                          <p:attrName>style.visibility</p:attrName>
                                        </p:attrNameLst>
                                      </p:cBhvr>
                                      <p:to>
                                        <p:strVal val="visible"/>
                                      </p:to>
                                    </p:set>
                                    <p:animEffect transition="in" filter="fade">
                                      <p:cBhvr>
                                        <p:cTn id="215" dur="3000"/>
                                        <p:tgtEl>
                                          <p:spTgt spid="594971"/>
                                        </p:tgtEl>
                                      </p:cBhvr>
                                    </p:animEffect>
                                  </p:childTnLst>
                                </p:cTn>
                              </p:par>
                              <p:par>
                                <p:cTn id="216" presetID="10" presetClass="entr" presetSubtype="0" fill="hold" grpId="0" nodeType="withEffect">
                                  <p:stCondLst>
                                    <p:cond delay="0"/>
                                  </p:stCondLst>
                                  <p:childTnLst>
                                    <p:set>
                                      <p:cBhvr>
                                        <p:cTn id="217" dur="1" fill="hold">
                                          <p:stCondLst>
                                            <p:cond delay="0"/>
                                          </p:stCondLst>
                                        </p:cTn>
                                        <p:tgtEl>
                                          <p:spTgt spid="594972"/>
                                        </p:tgtEl>
                                        <p:attrNameLst>
                                          <p:attrName>style.visibility</p:attrName>
                                        </p:attrNameLst>
                                      </p:cBhvr>
                                      <p:to>
                                        <p:strVal val="visible"/>
                                      </p:to>
                                    </p:set>
                                    <p:animEffect transition="in" filter="fade">
                                      <p:cBhvr>
                                        <p:cTn id="218" dur="3000"/>
                                        <p:tgtEl>
                                          <p:spTgt spid="594972"/>
                                        </p:tgtEl>
                                      </p:cBhvr>
                                    </p:animEffect>
                                  </p:childTnLst>
                                </p:cTn>
                              </p:par>
                              <p:par>
                                <p:cTn id="219" presetID="10" presetClass="entr" presetSubtype="0" fill="hold" grpId="0" nodeType="withEffect">
                                  <p:stCondLst>
                                    <p:cond delay="0"/>
                                  </p:stCondLst>
                                  <p:childTnLst>
                                    <p:set>
                                      <p:cBhvr>
                                        <p:cTn id="220" dur="1" fill="hold">
                                          <p:stCondLst>
                                            <p:cond delay="0"/>
                                          </p:stCondLst>
                                        </p:cTn>
                                        <p:tgtEl>
                                          <p:spTgt spid="594973"/>
                                        </p:tgtEl>
                                        <p:attrNameLst>
                                          <p:attrName>style.visibility</p:attrName>
                                        </p:attrNameLst>
                                      </p:cBhvr>
                                      <p:to>
                                        <p:strVal val="visible"/>
                                      </p:to>
                                    </p:set>
                                    <p:animEffect transition="in" filter="fade">
                                      <p:cBhvr>
                                        <p:cTn id="221" dur="3000"/>
                                        <p:tgtEl>
                                          <p:spTgt spid="594973"/>
                                        </p:tgtEl>
                                      </p:cBhvr>
                                    </p:animEffect>
                                  </p:childTnLst>
                                </p:cTn>
                              </p:par>
                              <p:par>
                                <p:cTn id="222" presetID="10" presetClass="entr" presetSubtype="0" fill="hold" grpId="0" nodeType="withEffect">
                                  <p:stCondLst>
                                    <p:cond delay="0"/>
                                  </p:stCondLst>
                                  <p:childTnLst>
                                    <p:set>
                                      <p:cBhvr>
                                        <p:cTn id="223" dur="1" fill="hold">
                                          <p:stCondLst>
                                            <p:cond delay="0"/>
                                          </p:stCondLst>
                                        </p:cTn>
                                        <p:tgtEl>
                                          <p:spTgt spid="594974"/>
                                        </p:tgtEl>
                                        <p:attrNameLst>
                                          <p:attrName>style.visibility</p:attrName>
                                        </p:attrNameLst>
                                      </p:cBhvr>
                                      <p:to>
                                        <p:strVal val="visible"/>
                                      </p:to>
                                    </p:set>
                                    <p:animEffect transition="in" filter="fade">
                                      <p:cBhvr>
                                        <p:cTn id="224" dur="3000"/>
                                        <p:tgtEl>
                                          <p:spTgt spid="594974"/>
                                        </p:tgtEl>
                                      </p:cBhvr>
                                    </p:animEffect>
                                  </p:childTnLst>
                                </p:cTn>
                              </p:par>
                              <p:par>
                                <p:cTn id="225" presetID="18" presetClass="entr" presetSubtype="12" repeatCount="indefinite" fill="hold" grpId="1" nodeType="withEffect">
                                  <p:stCondLst>
                                    <p:cond delay="0"/>
                                  </p:stCondLst>
                                  <p:childTnLst>
                                    <p:set>
                                      <p:cBhvr>
                                        <p:cTn id="226" dur="1" fill="hold">
                                          <p:stCondLst>
                                            <p:cond delay="0"/>
                                          </p:stCondLst>
                                        </p:cTn>
                                        <p:tgtEl>
                                          <p:spTgt spid="594971"/>
                                        </p:tgtEl>
                                        <p:attrNameLst>
                                          <p:attrName>style.visibility</p:attrName>
                                        </p:attrNameLst>
                                      </p:cBhvr>
                                      <p:to>
                                        <p:strVal val="visible"/>
                                      </p:to>
                                    </p:set>
                                    <p:animEffect transition="in" filter="strips(downLeft)">
                                      <p:cBhvr>
                                        <p:cTn id="227" dur="500"/>
                                        <p:tgtEl>
                                          <p:spTgt spid="594971"/>
                                        </p:tgtEl>
                                      </p:cBhvr>
                                    </p:animEffect>
                                  </p:childTnLst>
                                </p:cTn>
                              </p:par>
                              <p:par>
                                <p:cTn id="228" presetID="18" presetClass="entr" presetSubtype="12" repeatCount="indefinite" fill="hold" grpId="1" nodeType="withEffect">
                                  <p:stCondLst>
                                    <p:cond delay="0"/>
                                  </p:stCondLst>
                                  <p:childTnLst>
                                    <p:set>
                                      <p:cBhvr>
                                        <p:cTn id="229" dur="1" fill="hold">
                                          <p:stCondLst>
                                            <p:cond delay="0"/>
                                          </p:stCondLst>
                                        </p:cTn>
                                        <p:tgtEl>
                                          <p:spTgt spid="594972"/>
                                        </p:tgtEl>
                                        <p:attrNameLst>
                                          <p:attrName>style.visibility</p:attrName>
                                        </p:attrNameLst>
                                      </p:cBhvr>
                                      <p:to>
                                        <p:strVal val="visible"/>
                                      </p:to>
                                    </p:set>
                                    <p:animEffect transition="in" filter="strips(downLeft)">
                                      <p:cBhvr>
                                        <p:cTn id="230" dur="500"/>
                                        <p:tgtEl>
                                          <p:spTgt spid="594972"/>
                                        </p:tgtEl>
                                      </p:cBhvr>
                                    </p:animEffect>
                                  </p:childTnLst>
                                </p:cTn>
                              </p:par>
                              <p:par>
                                <p:cTn id="231" presetID="18" presetClass="entr" presetSubtype="12" repeatCount="indefinite" fill="hold" grpId="1" nodeType="withEffect">
                                  <p:stCondLst>
                                    <p:cond delay="0"/>
                                  </p:stCondLst>
                                  <p:childTnLst>
                                    <p:set>
                                      <p:cBhvr>
                                        <p:cTn id="232" dur="1" fill="hold">
                                          <p:stCondLst>
                                            <p:cond delay="0"/>
                                          </p:stCondLst>
                                        </p:cTn>
                                        <p:tgtEl>
                                          <p:spTgt spid="594973"/>
                                        </p:tgtEl>
                                        <p:attrNameLst>
                                          <p:attrName>style.visibility</p:attrName>
                                        </p:attrNameLst>
                                      </p:cBhvr>
                                      <p:to>
                                        <p:strVal val="visible"/>
                                      </p:to>
                                    </p:set>
                                    <p:animEffect transition="in" filter="strips(downLeft)">
                                      <p:cBhvr>
                                        <p:cTn id="233" dur="500"/>
                                        <p:tgtEl>
                                          <p:spTgt spid="594973"/>
                                        </p:tgtEl>
                                      </p:cBhvr>
                                    </p:animEffect>
                                  </p:childTnLst>
                                </p:cTn>
                              </p:par>
                              <p:par>
                                <p:cTn id="234" presetID="18" presetClass="entr" presetSubtype="12" repeatCount="indefinite" fill="hold" grpId="1" nodeType="withEffect">
                                  <p:stCondLst>
                                    <p:cond delay="0"/>
                                  </p:stCondLst>
                                  <p:childTnLst>
                                    <p:set>
                                      <p:cBhvr>
                                        <p:cTn id="235" dur="1" fill="hold">
                                          <p:stCondLst>
                                            <p:cond delay="0"/>
                                          </p:stCondLst>
                                        </p:cTn>
                                        <p:tgtEl>
                                          <p:spTgt spid="594974"/>
                                        </p:tgtEl>
                                        <p:attrNameLst>
                                          <p:attrName>style.visibility</p:attrName>
                                        </p:attrNameLst>
                                      </p:cBhvr>
                                      <p:to>
                                        <p:strVal val="visible"/>
                                      </p:to>
                                    </p:set>
                                    <p:animEffect transition="in" filter="strips(downLeft)">
                                      <p:cBhvr>
                                        <p:cTn id="236" dur="500"/>
                                        <p:tgtEl>
                                          <p:spTgt spid="594974"/>
                                        </p:tgtEl>
                                      </p:cBhvr>
                                    </p:animEffect>
                                  </p:childTnLst>
                                </p:cTn>
                              </p:par>
                              <p:par>
                                <p:cTn id="237" presetID="10" presetClass="exit" presetSubtype="0" fill="hold" grpId="2" nodeType="withEffect">
                                  <p:stCondLst>
                                    <p:cond delay="0"/>
                                  </p:stCondLst>
                                  <p:childTnLst>
                                    <p:animEffect transition="out" filter="fade">
                                      <p:cBhvr>
                                        <p:cTn id="238" dur="2000"/>
                                        <p:tgtEl>
                                          <p:spTgt spid="594971"/>
                                        </p:tgtEl>
                                      </p:cBhvr>
                                    </p:animEffect>
                                    <p:set>
                                      <p:cBhvr>
                                        <p:cTn id="239" dur="1" fill="hold">
                                          <p:stCondLst>
                                            <p:cond delay="1999"/>
                                          </p:stCondLst>
                                        </p:cTn>
                                        <p:tgtEl>
                                          <p:spTgt spid="594971"/>
                                        </p:tgtEl>
                                        <p:attrNameLst>
                                          <p:attrName>style.visibility</p:attrName>
                                        </p:attrNameLst>
                                      </p:cBhvr>
                                      <p:to>
                                        <p:strVal val="hidden"/>
                                      </p:to>
                                    </p:set>
                                  </p:childTnLst>
                                </p:cTn>
                              </p:par>
                              <p:par>
                                <p:cTn id="240" presetID="10" presetClass="exit" presetSubtype="0" fill="hold" grpId="2" nodeType="withEffect">
                                  <p:stCondLst>
                                    <p:cond delay="0"/>
                                  </p:stCondLst>
                                  <p:childTnLst>
                                    <p:animEffect transition="out" filter="fade">
                                      <p:cBhvr>
                                        <p:cTn id="241" dur="2000"/>
                                        <p:tgtEl>
                                          <p:spTgt spid="594972"/>
                                        </p:tgtEl>
                                      </p:cBhvr>
                                    </p:animEffect>
                                    <p:set>
                                      <p:cBhvr>
                                        <p:cTn id="242" dur="1" fill="hold">
                                          <p:stCondLst>
                                            <p:cond delay="1999"/>
                                          </p:stCondLst>
                                        </p:cTn>
                                        <p:tgtEl>
                                          <p:spTgt spid="594972"/>
                                        </p:tgtEl>
                                        <p:attrNameLst>
                                          <p:attrName>style.visibility</p:attrName>
                                        </p:attrNameLst>
                                      </p:cBhvr>
                                      <p:to>
                                        <p:strVal val="hidden"/>
                                      </p:to>
                                    </p:set>
                                  </p:childTnLst>
                                </p:cTn>
                              </p:par>
                              <p:par>
                                <p:cTn id="243" presetID="10" presetClass="exit" presetSubtype="0" fill="hold" grpId="2" nodeType="withEffect">
                                  <p:stCondLst>
                                    <p:cond delay="0"/>
                                  </p:stCondLst>
                                  <p:childTnLst>
                                    <p:animEffect transition="out" filter="fade">
                                      <p:cBhvr>
                                        <p:cTn id="244" dur="2000"/>
                                        <p:tgtEl>
                                          <p:spTgt spid="594973"/>
                                        </p:tgtEl>
                                      </p:cBhvr>
                                    </p:animEffect>
                                    <p:set>
                                      <p:cBhvr>
                                        <p:cTn id="245" dur="1" fill="hold">
                                          <p:stCondLst>
                                            <p:cond delay="1999"/>
                                          </p:stCondLst>
                                        </p:cTn>
                                        <p:tgtEl>
                                          <p:spTgt spid="594973"/>
                                        </p:tgtEl>
                                        <p:attrNameLst>
                                          <p:attrName>style.visibility</p:attrName>
                                        </p:attrNameLst>
                                      </p:cBhvr>
                                      <p:to>
                                        <p:strVal val="hidden"/>
                                      </p:to>
                                    </p:set>
                                  </p:childTnLst>
                                </p:cTn>
                              </p:par>
                              <p:par>
                                <p:cTn id="246" presetID="10" presetClass="exit" presetSubtype="0" fill="hold" grpId="2" nodeType="withEffect">
                                  <p:stCondLst>
                                    <p:cond delay="0"/>
                                  </p:stCondLst>
                                  <p:childTnLst>
                                    <p:animEffect transition="out" filter="fade">
                                      <p:cBhvr>
                                        <p:cTn id="247" dur="2000"/>
                                        <p:tgtEl>
                                          <p:spTgt spid="594974"/>
                                        </p:tgtEl>
                                      </p:cBhvr>
                                    </p:animEffect>
                                    <p:set>
                                      <p:cBhvr>
                                        <p:cTn id="248" dur="1" fill="hold">
                                          <p:stCondLst>
                                            <p:cond delay="1999"/>
                                          </p:stCondLst>
                                        </p:cTn>
                                        <p:tgtEl>
                                          <p:spTgt spid="5949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950" grpId="0" animBg="1"/>
      <p:bldP spid="594950" grpId="1" animBg="1"/>
      <p:bldP spid="594950" grpId="2" animBg="1"/>
      <p:bldP spid="594951" grpId="0" animBg="1"/>
      <p:bldP spid="594951" grpId="1" animBg="1"/>
      <p:bldP spid="594951" grpId="2" animBg="1"/>
      <p:bldP spid="594952" grpId="0" animBg="1"/>
      <p:bldP spid="594952" grpId="1" animBg="1"/>
      <p:bldP spid="594952" grpId="2" animBg="1"/>
      <p:bldP spid="594953" grpId="0" animBg="1"/>
      <p:bldP spid="594953" grpId="1" animBg="1"/>
      <p:bldP spid="594953" grpId="2" animBg="1"/>
      <p:bldP spid="594954" grpId="0" animBg="1"/>
      <p:bldP spid="594954" grpId="1" animBg="1"/>
      <p:bldP spid="594954" grpId="2" animBg="1"/>
      <p:bldP spid="594955" grpId="0" animBg="1"/>
      <p:bldP spid="594955" grpId="1" animBg="1"/>
      <p:bldP spid="594956" grpId="0" animBg="1"/>
      <p:bldP spid="594956" grpId="1" animBg="1"/>
      <p:bldP spid="594956" grpId="2" animBg="1"/>
      <p:bldP spid="594957" grpId="0" animBg="1"/>
      <p:bldP spid="594957" grpId="1" animBg="1"/>
      <p:bldP spid="594957" grpId="2" animBg="1"/>
      <p:bldP spid="594958" grpId="0" animBg="1"/>
      <p:bldP spid="594958" grpId="1" animBg="1"/>
      <p:bldP spid="594958" grpId="2" animBg="1"/>
      <p:bldP spid="594959" grpId="0" animBg="1"/>
      <p:bldP spid="594959" grpId="1" animBg="1"/>
      <p:bldP spid="594959" grpId="2" animBg="1"/>
      <p:bldP spid="594961" grpId="0" animBg="1"/>
      <p:bldP spid="594961" grpId="1" animBg="1"/>
      <p:bldP spid="594962" grpId="0" animBg="1"/>
      <p:bldP spid="594962" grpId="1" animBg="1"/>
      <p:bldP spid="594962" grpId="2" animBg="1"/>
      <p:bldP spid="594963" grpId="0" animBg="1"/>
      <p:bldP spid="594963" grpId="1" animBg="1"/>
      <p:bldP spid="594963" grpId="2" animBg="1"/>
      <p:bldP spid="594964" grpId="0" animBg="1"/>
      <p:bldP spid="594964" grpId="1" animBg="1"/>
      <p:bldP spid="594964" grpId="2" animBg="1"/>
      <p:bldP spid="594965" grpId="0" animBg="1"/>
      <p:bldP spid="594965" grpId="1" animBg="1"/>
      <p:bldP spid="594965" grpId="2" animBg="1"/>
      <p:bldP spid="594966" grpId="0" animBg="1"/>
      <p:bldP spid="594966" grpId="1" animBg="1"/>
      <p:bldP spid="594966" grpId="2" animBg="1"/>
      <p:bldP spid="594967" grpId="0" animBg="1"/>
      <p:bldP spid="594967" grpId="1" animBg="1"/>
      <p:bldP spid="594968" grpId="0" animBg="1"/>
      <p:bldP spid="594968" grpId="1" animBg="1"/>
      <p:bldP spid="594968" grpId="2" animBg="1"/>
      <p:bldP spid="594969" grpId="0" animBg="1"/>
      <p:bldP spid="594969" grpId="1" animBg="1"/>
      <p:bldP spid="594969" grpId="2" animBg="1"/>
      <p:bldP spid="594970" grpId="0" animBg="1"/>
      <p:bldP spid="594970" grpId="1" animBg="1"/>
      <p:bldP spid="594970" grpId="2" animBg="1"/>
      <p:bldP spid="594971" grpId="0" animBg="1"/>
      <p:bldP spid="594971" grpId="1" animBg="1"/>
      <p:bldP spid="594971" grpId="2" animBg="1"/>
      <p:bldP spid="594972" grpId="0" animBg="1"/>
      <p:bldP spid="594972" grpId="1" animBg="1"/>
      <p:bldP spid="594972" grpId="2" animBg="1"/>
      <p:bldP spid="594973" grpId="0" animBg="1"/>
      <p:bldP spid="594973" grpId="1" animBg="1"/>
      <p:bldP spid="594973" grpId="2" animBg="1"/>
      <p:bldP spid="594974" grpId="0" animBg="1"/>
      <p:bldP spid="594974" grpId="1" animBg="1"/>
      <p:bldP spid="594974" grpId="2"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15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36725" y="0"/>
            <a:ext cx="51816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6995" name="AutoShape 3"/>
          <p:cNvSpPr>
            <a:spLocks noChangeArrowheads="1"/>
          </p:cNvSpPr>
          <p:nvPr/>
        </p:nvSpPr>
        <p:spPr bwMode="auto">
          <a:xfrm rot="8879894">
            <a:off x="3833813" y="1069182"/>
            <a:ext cx="1168400" cy="222647"/>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3399FF"/>
          </a:solidFill>
          <a:ln w="9525">
            <a:solidFill>
              <a:srgbClr val="0000FF"/>
            </a:solidFill>
            <a:miter lim="800000"/>
            <a:headEnd/>
            <a:tailEnd/>
          </a:ln>
        </p:spPr>
        <p:txBody>
          <a:bodyPr wrap="none" anchor="ctr"/>
          <a:lstStyle/>
          <a:p>
            <a:pPr defTabSz="914400"/>
            <a:endParaRPr lang="en-US">
              <a:solidFill>
                <a:prstClr val="black"/>
              </a:solidFill>
            </a:endParaRPr>
          </a:p>
        </p:txBody>
      </p:sp>
      <p:sp>
        <p:nvSpPr>
          <p:cNvPr id="596996" name="AutoShape 4"/>
          <p:cNvSpPr>
            <a:spLocks noChangeArrowheads="1"/>
          </p:cNvSpPr>
          <p:nvPr/>
        </p:nvSpPr>
        <p:spPr bwMode="auto">
          <a:xfrm rot="8267986">
            <a:off x="5391150" y="1724025"/>
            <a:ext cx="1036638" cy="167879"/>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3399FF"/>
          </a:solidFill>
          <a:ln w="9525">
            <a:solidFill>
              <a:srgbClr val="0000FF"/>
            </a:solidFill>
            <a:miter lim="800000"/>
            <a:headEnd/>
            <a:tailEnd/>
          </a:ln>
        </p:spPr>
        <p:txBody>
          <a:bodyPr wrap="none" anchor="ctr"/>
          <a:lstStyle/>
          <a:p>
            <a:pPr defTabSz="914400"/>
            <a:endParaRPr lang="en-US">
              <a:solidFill>
                <a:prstClr val="black"/>
              </a:solidFill>
            </a:endParaRPr>
          </a:p>
        </p:txBody>
      </p:sp>
      <p:sp>
        <p:nvSpPr>
          <p:cNvPr id="596997" name="AutoShape 5"/>
          <p:cNvSpPr>
            <a:spLocks noChangeArrowheads="1"/>
          </p:cNvSpPr>
          <p:nvPr/>
        </p:nvSpPr>
        <p:spPr bwMode="auto">
          <a:xfrm rot="8101057">
            <a:off x="6359525" y="2333626"/>
            <a:ext cx="1023938" cy="183356"/>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3399FF"/>
          </a:solidFill>
          <a:ln w="9525">
            <a:solidFill>
              <a:srgbClr val="0000FF"/>
            </a:solidFill>
            <a:miter lim="800000"/>
            <a:headEnd/>
            <a:tailEnd/>
          </a:ln>
        </p:spPr>
        <p:txBody>
          <a:bodyPr wrap="none" anchor="ctr"/>
          <a:lstStyle/>
          <a:p>
            <a:pPr defTabSz="914400"/>
            <a:endParaRPr lang="en-US">
              <a:solidFill>
                <a:prstClr val="black"/>
              </a:solidFill>
            </a:endParaRPr>
          </a:p>
        </p:txBody>
      </p:sp>
      <p:sp>
        <p:nvSpPr>
          <p:cNvPr id="596998" name="Line 6"/>
          <p:cNvSpPr>
            <a:spLocks noChangeShapeType="1"/>
          </p:cNvSpPr>
          <p:nvPr/>
        </p:nvSpPr>
        <p:spPr bwMode="auto">
          <a:xfrm flipH="1">
            <a:off x="4632325" y="2688431"/>
            <a:ext cx="76200" cy="28575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6999" name="Line 7"/>
          <p:cNvSpPr>
            <a:spLocks noChangeShapeType="1"/>
          </p:cNvSpPr>
          <p:nvPr/>
        </p:nvSpPr>
        <p:spPr bwMode="auto">
          <a:xfrm flipH="1">
            <a:off x="4860926" y="2659856"/>
            <a:ext cx="30163" cy="1428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00" name="Line 8"/>
          <p:cNvSpPr>
            <a:spLocks noChangeShapeType="1"/>
          </p:cNvSpPr>
          <p:nvPr/>
        </p:nvSpPr>
        <p:spPr bwMode="auto">
          <a:xfrm flipH="1">
            <a:off x="4860926" y="2669381"/>
            <a:ext cx="92075" cy="1905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01" name="Line 9"/>
          <p:cNvSpPr>
            <a:spLocks noChangeShapeType="1"/>
          </p:cNvSpPr>
          <p:nvPr/>
        </p:nvSpPr>
        <p:spPr bwMode="auto">
          <a:xfrm flipH="1">
            <a:off x="4479926" y="2736056"/>
            <a:ext cx="106363" cy="23812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02" name="Line 10"/>
          <p:cNvSpPr>
            <a:spLocks noChangeShapeType="1"/>
          </p:cNvSpPr>
          <p:nvPr/>
        </p:nvSpPr>
        <p:spPr bwMode="auto">
          <a:xfrm flipH="1">
            <a:off x="4708525" y="2650331"/>
            <a:ext cx="122238" cy="1809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03" name="AutoShape 11"/>
          <p:cNvSpPr>
            <a:spLocks noChangeArrowheads="1"/>
          </p:cNvSpPr>
          <p:nvPr/>
        </p:nvSpPr>
        <p:spPr bwMode="auto">
          <a:xfrm>
            <a:off x="4440238" y="2297906"/>
            <a:ext cx="685800" cy="285750"/>
          </a:xfrm>
          <a:prstGeom prst="cloudCallout">
            <a:avLst>
              <a:gd name="adj1" fmla="val -34722"/>
              <a:gd name="adj2" fmla="val -13750"/>
            </a:avLst>
          </a:prstGeom>
          <a:solidFill>
            <a:schemeClr val="bg2"/>
          </a:solidFill>
          <a:ln w="9525">
            <a:solidFill>
              <a:schemeClr val="bg2"/>
            </a:solidFill>
            <a:round/>
            <a:headEnd/>
            <a:tailEnd/>
          </a:ln>
        </p:spPr>
        <p:txBody>
          <a:bodyPr/>
          <a:lstStyle/>
          <a:p>
            <a:pPr algn="ctr" defTabSz="914400" eaLnBrk="0" hangingPunct="0"/>
            <a:endParaRPr lang="en-US">
              <a:solidFill>
                <a:prstClr val="black"/>
              </a:solidFill>
              <a:cs typeface="Arial" charset="0"/>
            </a:endParaRPr>
          </a:p>
        </p:txBody>
      </p:sp>
      <p:sp>
        <p:nvSpPr>
          <p:cNvPr id="597004" name="Line 12"/>
          <p:cNvSpPr>
            <a:spLocks noChangeShapeType="1"/>
          </p:cNvSpPr>
          <p:nvPr/>
        </p:nvSpPr>
        <p:spPr bwMode="auto">
          <a:xfrm flipH="1">
            <a:off x="5730875" y="3902869"/>
            <a:ext cx="220663" cy="31432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05" name="Line 13"/>
          <p:cNvSpPr>
            <a:spLocks noChangeShapeType="1"/>
          </p:cNvSpPr>
          <p:nvPr/>
        </p:nvSpPr>
        <p:spPr bwMode="auto">
          <a:xfrm flipH="1">
            <a:off x="5514975" y="3885010"/>
            <a:ext cx="179388" cy="225028"/>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06" name="Line 14"/>
          <p:cNvSpPr>
            <a:spLocks noChangeShapeType="1"/>
          </p:cNvSpPr>
          <p:nvPr/>
        </p:nvSpPr>
        <p:spPr bwMode="auto">
          <a:xfrm flipH="1">
            <a:off x="5837239" y="3858816"/>
            <a:ext cx="236537" cy="358378"/>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07" name="Line 15"/>
          <p:cNvSpPr>
            <a:spLocks noChangeShapeType="1"/>
          </p:cNvSpPr>
          <p:nvPr/>
        </p:nvSpPr>
        <p:spPr bwMode="auto">
          <a:xfrm flipH="1">
            <a:off x="5443538" y="3875485"/>
            <a:ext cx="177800" cy="179784"/>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08" name="Line 16"/>
          <p:cNvSpPr>
            <a:spLocks noChangeShapeType="1"/>
          </p:cNvSpPr>
          <p:nvPr/>
        </p:nvSpPr>
        <p:spPr bwMode="auto">
          <a:xfrm flipH="1">
            <a:off x="5659438" y="3893344"/>
            <a:ext cx="220662" cy="27027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09" name="AutoShape 17"/>
          <p:cNvSpPr>
            <a:spLocks noChangeArrowheads="1"/>
          </p:cNvSpPr>
          <p:nvPr/>
        </p:nvSpPr>
        <p:spPr bwMode="auto">
          <a:xfrm>
            <a:off x="5522913" y="3571875"/>
            <a:ext cx="685800" cy="285750"/>
          </a:xfrm>
          <a:prstGeom prst="cloudCallout">
            <a:avLst>
              <a:gd name="adj1" fmla="val -45833"/>
              <a:gd name="adj2" fmla="val -1375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eaLnBrk="0" hangingPunct="0"/>
            <a:endParaRPr lang="en-US">
              <a:solidFill>
                <a:prstClr val="black"/>
              </a:solidFill>
              <a:cs typeface="Arial" charset="0"/>
            </a:endParaRPr>
          </a:p>
        </p:txBody>
      </p:sp>
      <p:sp>
        <p:nvSpPr>
          <p:cNvPr id="597010" name="Line 18"/>
          <p:cNvSpPr>
            <a:spLocks noChangeShapeType="1"/>
          </p:cNvSpPr>
          <p:nvPr/>
        </p:nvSpPr>
        <p:spPr bwMode="auto">
          <a:xfrm flipH="1">
            <a:off x="3489325" y="1702594"/>
            <a:ext cx="76200" cy="28575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11" name="Line 19"/>
          <p:cNvSpPr>
            <a:spLocks noChangeShapeType="1"/>
          </p:cNvSpPr>
          <p:nvPr/>
        </p:nvSpPr>
        <p:spPr bwMode="auto">
          <a:xfrm flipH="1">
            <a:off x="3611563" y="1654969"/>
            <a:ext cx="106362" cy="3333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12" name="Line 20"/>
          <p:cNvSpPr>
            <a:spLocks noChangeShapeType="1"/>
          </p:cNvSpPr>
          <p:nvPr/>
        </p:nvSpPr>
        <p:spPr bwMode="auto">
          <a:xfrm flipH="1">
            <a:off x="3260726" y="1702594"/>
            <a:ext cx="92075" cy="28575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13" name="Line 21"/>
          <p:cNvSpPr>
            <a:spLocks noChangeShapeType="1"/>
          </p:cNvSpPr>
          <p:nvPr/>
        </p:nvSpPr>
        <p:spPr bwMode="auto">
          <a:xfrm flipH="1">
            <a:off x="3260726" y="1654969"/>
            <a:ext cx="106363" cy="3333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14" name="Line 22"/>
          <p:cNvSpPr>
            <a:spLocks noChangeShapeType="1"/>
          </p:cNvSpPr>
          <p:nvPr/>
        </p:nvSpPr>
        <p:spPr bwMode="auto">
          <a:xfrm flipH="1">
            <a:off x="3413125" y="1607344"/>
            <a:ext cx="122238" cy="3810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defTabSz="914400"/>
            <a:endParaRPr lang="en-US">
              <a:solidFill>
                <a:prstClr val="black"/>
              </a:solidFill>
            </a:endParaRPr>
          </a:p>
        </p:txBody>
      </p:sp>
      <p:sp>
        <p:nvSpPr>
          <p:cNvPr id="597015" name="AutoShape 23"/>
          <p:cNvSpPr>
            <a:spLocks noChangeArrowheads="1"/>
          </p:cNvSpPr>
          <p:nvPr/>
        </p:nvSpPr>
        <p:spPr bwMode="auto">
          <a:xfrm>
            <a:off x="3189288" y="1377554"/>
            <a:ext cx="685800" cy="285750"/>
          </a:xfrm>
          <a:prstGeom prst="cloudCallout">
            <a:avLst>
              <a:gd name="adj1" fmla="val -34722"/>
              <a:gd name="adj2" fmla="val -13750"/>
            </a:avLst>
          </a:prstGeom>
          <a:solidFill>
            <a:schemeClr val="bg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lgn="ctr" defTabSz="914400" eaLnBrk="0" hangingPunct="0"/>
            <a:endParaRPr lang="en-US">
              <a:solidFill>
                <a:prstClr val="black"/>
              </a:solidFill>
              <a:cs typeface="Arial" charset="0"/>
            </a:endParaRPr>
          </a:p>
        </p:txBody>
      </p:sp>
    </p:spTree>
    <p:extLst>
      <p:ext uri="{BB962C8B-B14F-4D97-AF65-F5344CB8AC3E}">
        <p14:creationId xmlns:p14="http://schemas.microsoft.com/office/powerpoint/2010/main" val="116652112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596995"/>
                                        </p:tgtEl>
                                        <p:attrNameLst>
                                          <p:attrName>style.visibility</p:attrName>
                                        </p:attrNameLst>
                                      </p:cBhvr>
                                      <p:to>
                                        <p:strVal val="visible"/>
                                      </p:to>
                                    </p:set>
                                    <p:animEffect transition="in" filter="strips(upRight)">
                                      <p:cBhvr>
                                        <p:cTn id="7" dur="500"/>
                                        <p:tgtEl>
                                          <p:spTgt spid="596995"/>
                                        </p:tgtEl>
                                      </p:cBhvr>
                                    </p:animEffect>
                                  </p:childTnLst>
                                </p:cTn>
                              </p:par>
                              <p:par>
                                <p:cTn id="8" presetID="18" presetClass="entr" presetSubtype="3" fill="hold" grpId="0" nodeType="withEffect">
                                  <p:stCondLst>
                                    <p:cond delay="0"/>
                                  </p:stCondLst>
                                  <p:childTnLst>
                                    <p:set>
                                      <p:cBhvr>
                                        <p:cTn id="9" dur="1" fill="hold">
                                          <p:stCondLst>
                                            <p:cond delay="0"/>
                                          </p:stCondLst>
                                        </p:cTn>
                                        <p:tgtEl>
                                          <p:spTgt spid="596996"/>
                                        </p:tgtEl>
                                        <p:attrNameLst>
                                          <p:attrName>style.visibility</p:attrName>
                                        </p:attrNameLst>
                                      </p:cBhvr>
                                      <p:to>
                                        <p:strVal val="visible"/>
                                      </p:to>
                                    </p:set>
                                    <p:animEffect transition="in" filter="strips(upRight)">
                                      <p:cBhvr>
                                        <p:cTn id="10" dur="500"/>
                                        <p:tgtEl>
                                          <p:spTgt spid="596996"/>
                                        </p:tgtEl>
                                      </p:cBhvr>
                                    </p:animEffect>
                                  </p:childTnLst>
                                </p:cTn>
                              </p:par>
                              <p:par>
                                <p:cTn id="11" presetID="18" presetClass="entr" presetSubtype="3" fill="hold" grpId="0" nodeType="withEffect">
                                  <p:stCondLst>
                                    <p:cond delay="0"/>
                                  </p:stCondLst>
                                  <p:childTnLst>
                                    <p:set>
                                      <p:cBhvr>
                                        <p:cTn id="12" dur="1" fill="hold">
                                          <p:stCondLst>
                                            <p:cond delay="0"/>
                                          </p:stCondLst>
                                        </p:cTn>
                                        <p:tgtEl>
                                          <p:spTgt spid="596997"/>
                                        </p:tgtEl>
                                        <p:attrNameLst>
                                          <p:attrName>style.visibility</p:attrName>
                                        </p:attrNameLst>
                                      </p:cBhvr>
                                      <p:to>
                                        <p:strVal val="visible"/>
                                      </p:to>
                                    </p:set>
                                    <p:animEffect transition="in" filter="strips(upRight)">
                                      <p:cBhvr>
                                        <p:cTn id="13" dur="500"/>
                                        <p:tgtEl>
                                          <p:spTgt spid="596997"/>
                                        </p:tgtEl>
                                      </p:cBhvr>
                                    </p:animEffect>
                                  </p:childTnLst>
                                </p:cTn>
                              </p:par>
                              <p:par>
                                <p:cTn id="14" presetID="0" presetClass="path" presetSubtype="0" decel="50000" fill="hold" grpId="1" nodeType="withEffect">
                                  <p:stCondLst>
                                    <p:cond delay="0"/>
                                  </p:stCondLst>
                                  <p:childTnLst>
                                    <p:animMotion origin="layout" path="M 2.77778E-7 -2.94798E-6 L -0.10313 0.05711 " pathEditMode="relative" rAng="0" ptsTypes="AA">
                                      <p:cBhvr>
                                        <p:cTn id="15" dur="5000" fill="hold"/>
                                        <p:tgtEl>
                                          <p:spTgt spid="596995"/>
                                        </p:tgtEl>
                                        <p:attrNameLst>
                                          <p:attrName>ppt_x</p:attrName>
                                          <p:attrName>ppt_y</p:attrName>
                                        </p:attrNameLst>
                                      </p:cBhvr>
                                      <p:rCtr x="-5156" y="2844"/>
                                    </p:animMotion>
                                  </p:childTnLst>
                                </p:cTn>
                              </p:par>
                              <p:par>
                                <p:cTn id="16" presetID="0" presetClass="path" presetSubtype="0" decel="50000" fill="hold" grpId="1" nodeType="withEffect">
                                  <p:stCondLst>
                                    <p:cond delay="0"/>
                                  </p:stCondLst>
                                  <p:childTnLst>
                                    <p:animMotion origin="layout" path="M -3.33333E-6 -2.65896E-6 L -0.14201 0.22844 " pathEditMode="relative" rAng="0" ptsTypes="AA">
                                      <p:cBhvr>
                                        <p:cTn id="17" dur="5000" fill="hold"/>
                                        <p:tgtEl>
                                          <p:spTgt spid="596996"/>
                                        </p:tgtEl>
                                        <p:attrNameLst>
                                          <p:attrName>ppt_x</p:attrName>
                                          <p:attrName>ppt_y</p:attrName>
                                        </p:attrNameLst>
                                      </p:cBhvr>
                                      <p:rCtr x="-7101" y="11422"/>
                                    </p:animMotion>
                                  </p:childTnLst>
                                </p:cTn>
                              </p:par>
                              <p:par>
                                <p:cTn id="18" presetID="0" presetClass="path" presetSubtype="0" decel="50000" fill="hold" grpId="1" nodeType="withEffect">
                                  <p:stCondLst>
                                    <p:cond delay="0"/>
                                  </p:stCondLst>
                                  <p:childTnLst>
                                    <p:animMotion origin="layout" path="M 3.05556E-6 -8.67052E-7 L -0.10851 0.22474 " pathEditMode="relative" rAng="0" ptsTypes="AA">
                                      <p:cBhvr>
                                        <p:cTn id="19" dur="5000" fill="hold"/>
                                        <p:tgtEl>
                                          <p:spTgt spid="596997"/>
                                        </p:tgtEl>
                                        <p:attrNameLst>
                                          <p:attrName>ppt_x</p:attrName>
                                          <p:attrName>ppt_y</p:attrName>
                                        </p:attrNameLst>
                                      </p:cBhvr>
                                      <p:rCtr x="-5434" y="11237"/>
                                    </p:animMotion>
                                  </p:childTnLst>
                                </p:cTn>
                              </p:par>
                              <p:par>
                                <p:cTn id="20" presetID="10" presetClass="entr" presetSubtype="0" fill="hold" grpId="0" nodeType="withEffect">
                                  <p:stCondLst>
                                    <p:cond delay="0"/>
                                  </p:stCondLst>
                                  <p:childTnLst>
                                    <p:set>
                                      <p:cBhvr>
                                        <p:cTn id="21" dur="1" fill="hold">
                                          <p:stCondLst>
                                            <p:cond delay="0"/>
                                          </p:stCondLst>
                                        </p:cTn>
                                        <p:tgtEl>
                                          <p:spTgt spid="596998"/>
                                        </p:tgtEl>
                                        <p:attrNameLst>
                                          <p:attrName>style.visibility</p:attrName>
                                        </p:attrNameLst>
                                      </p:cBhvr>
                                      <p:to>
                                        <p:strVal val="visible"/>
                                      </p:to>
                                    </p:set>
                                    <p:animEffect transition="in" filter="fade">
                                      <p:cBhvr>
                                        <p:cTn id="22" dur="3000"/>
                                        <p:tgtEl>
                                          <p:spTgt spid="596998"/>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596999"/>
                                        </p:tgtEl>
                                        <p:attrNameLst>
                                          <p:attrName>style.visibility</p:attrName>
                                        </p:attrNameLst>
                                      </p:cBhvr>
                                      <p:to>
                                        <p:strVal val="visible"/>
                                      </p:to>
                                    </p:set>
                                    <p:animEffect transition="in" filter="fade">
                                      <p:cBhvr>
                                        <p:cTn id="25" dur="3000"/>
                                        <p:tgtEl>
                                          <p:spTgt spid="596999"/>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597000"/>
                                        </p:tgtEl>
                                        <p:attrNameLst>
                                          <p:attrName>style.visibility</p:attrName>
                                        </p:attrNameLst>
                                      </p:cBhvr>
                                      <p:to>
                                        <p:strVal val="visible"/>
                                      </p:to>
                                    </p:set>
                                    <p:animEffect transition="in" filter="fade">
                                      <p:cBhvr>
                                        <p:cTn id="28" dur="3000"/>
                                        <p:tgtEl>
                                          <p:spTgt spid="59700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97001"/>
                                        </p:tgtEl>
                                        <p:attrNameLst>
                                          <p:attrName>style.visibility</p:attrName>
                                        </p:attrNameLst>
                                      </p:cBhvr>
                                      <p:to>
                                        <p:strVal val="visible"/>
                                      </p:to>
                                    </p:set>
                                    <p:animEffect transition="in" filter="fade">
                                      <p:cBhvr>
                                        <p:cTn id="31" dur="3000"/>
                                        <p:tgtEl>
                                          <p:spTgt spid="59700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97002"/>
                                        </p:tgtEl>
                                        <p:attrNameLst>
                                          <p:attrName>style.visibility</p:attrName>
                                        </p:attrNameLst>
                                      </p:cBhvr>
                                      <p:to>
                                        <p:strVal val="visible"/>
                                      </p:to>
                                    </p:set>
                                    <p:animEffect transition="in" filter="fade">
                                      <p:cBhvr>
                                        <p:cTn id="34" dur="3000"/>
                                        <p:tgtEl>
                                          <p:spTgt spid="59700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597003"/>
                                        </p:tgtEl>
                                        <p:attrNameLst>
                                          <p:attrName>style.visibility</p:attrName>
                                        </p:attrNameLst>
                                      </p:cBhvr>
                                      <p:to>
                                        <p:strVal val="visible"/>
                                      </p:to>
                                    </p:set>
                                    <p:animEffect transition="in" filter="fade">
                                      <p:cBhvr>
                                        <p:cTn id="37" dur="3000"/>
                                        <p:tgtEl>
                                          <p:spTgt spid="597003"/>
                                        </p:tgtEl>
                                      </p:cBhvr>
                                    </p:animEffect>
                                  </p:childTnLst>
                                </p:cTn>
                              </p:par>
                              <p:par>
                                <p:cTn id="38" presetID="18" presetClass="entr" presetSubtype="12" repeatCount="indefinite" fill="hold" grpId="1" nodeType="withEffect">
                                  <p:stCondLst>
                                    <p:cond delay="0"/>
                                  </p:stCondLst>
                                  <p:childTnLst>
                                    <p:set>
                                      <p:cBhvr>
                                        <p:cTn id="39" dur="1" fill="hold">
                                          <p:stCondLst>
                                            <p:cond delay="0"/>
                                          </p:stCondLst>
                                        </p:cTn>
                                        <p:tgtEl>
                                          <p:spTgt spid="596998"/>
                                        </p:tgtEl>
                                        <p:attrNameLst>
                                          <p:attrName>style.visibility</p:attrName>
                                        </p:attrNameLst>
                                      </p:cBhvr>
                                      <p:to>
                                        <p:strVal val="visible"/>
                                      </p:to>
                                    </p:set>
                                    <p:animEffect transition="in" filter="strips(downLeft)">
                                      <p:cBhvr>
                                        <p:cTn id="40" dur="500"/>
                                        <p:tgtEl>
                                          <p:spTgt spid="596998"/>
                                        </p:tgtEl>
                                      </p:cBhvr>
                                    </p:animEffect>
                                  </p:childTnLst>
                                </p:cTn>
                              </p:par>
                              <p:par>
                                <p:cTn id="41" presetID="18" presetClass="entr" presetSubtype="12" repeatCount="indefinite" fill="hold" grpId="1" nodeType="withEffect">
                                  <p:stCondLst>
                                    <p:cond delay="0"/>
                                  </p:stCondLst>
                                  <p:childTnLst>
                                    <p:set>
                                      <p:cBhvr>
                                        <p:cTn id="42" dur="1" fill="hold">
                                          <p:stCondLst>
                                            <p:cond delay="0"/>
                                          </p:stCondLst>
                                        </p:cTn>
                                        <p:tgtEl>
                                          <p:spTgt spid="596999"/>
                                        </p:tgtEl>
                                        <p:attrNameLst>
                                          <p:attrName>style.visibility</p:attrName>
                                        </p:attrNameLst>
                                      </p:cBhvr>
                                      <p:to>
                                        <p:strVal val="visible"/>
                                      </p:to>
                                    </p:set>
                                    <p:animEffect transition="in" filter="strips(downLeft)">
                                      <p:cBhvr>
                                        <p:cTn id="43" dur="500"/>
                                        <p:tgtEl>
                                          <p:spTgt spid="596999"/>
                                        </p:tgtEl>
                                      </p:cBhvr>
                                    </p:animEffect>
                                  </p:childTnLst>
                                </p:cTn>
                              </p:par>
                              <p:par>
                                <p:cTn id="44" presetID="18" presetClass="entr" presetSubtype="12" repeatCount="indefinite" fill="hold" grpId="1" nodeType="withEffect">
                                  <p:stCondLst>
                                    <p:cond delay="0"/>
                                  </p:stCondLst>
                                  <p:childTnLst>
                                    <p:set>
                                      <p:cBhvr>
                                        <p:cTn id="45" dur="1" fill="hold">
                                          <p:stCondLst>
                                            <p:cond delay="0"/>
                                          </p:stCondLst>
                                        </p:cTn>
                                        <p:tgtEl>
                                          <p:spTgt spid="597000"/>
                                        </p:tgtEl>
                                        <p:attrNameLst>
                                          <p:attrName>style.visibility</p:attrName>
                                        </p:attrNameLst>
                                      </p:cBhvr>
                                      <p:to>
                                        <p:strVal val="visible"/>
                                      </p:to>
                                    </p:set>
                                    <p:animEffect transition="in" filter="strips(downLeft)">
                                      <p:cBhvr>
                                        <p:cTn id="46" dur="500"/>
                                        <p:tgtEl>
                                          <p:spTgt spid="597000"/>
                                        </p:tgtEl>
                                      </p:cBhvr>
                                    </p:animEffect>
                                  </p:childTnLst>
                                </p:cTn>
                              </p:par>
                              <p:par>
                                <p:cTn id="47" presetID="18" presetClass="entr" presetSubtype="12" repeatCount="indefinite" fill="hold" grpId="1" nodeType="withEffect">
                                  <p:stCondLst>
                                    <p:cond delay="0"/>
                                  </p:stCondLst>
                                  <p:childTnLst>
                                    <p:set>
                                      <p:cBhvr>
                                        <p:cTn id="48" dur="1" fill="hold">
                                          <p:stCondLst>
                                            <p:cond delay="0"/>
                                          </p:stCondLst>
                                        </p:cTn>
                                        <p:tgtEl>
                                          <p:spTgt spid="597001"/>
                                        </p:tgtEl>
                                        <p:attrNameLst>
                                          <p:attrName>style.visibility</p:attrName>
                                        </p:attrNameLst>
                                      </p:cBhvr>
                                      <p:to>
                                        <p:strVal val="visible"/>
                                      </p:to>
                                    </p:set>
                                    <p:animEffect transition="in" filter="strips(downLeft)">
                                      <p:cBhvr>
                                        <p:cTn id="49" dur="500"/>
                                        <p:tgtEl>
                                          <p:spTgt spid="597001"/>
                                        </p:tgtEl>
                                      </p:cBhvr>
                                    </p:animEffect>
                                  </p:childTnLst>
                                </p:cTn>
                              </p:par>
                              <p:par>
                                <p:cTn id="50" presetID="18" presetClass="entr" presetSubtype="12" repeatCount="indefinite" fill="hold" grpId="1" nodeType="withEffect">
                                  <p:stCondLst>
                                    <p:cond delay="0"/>
                                  </p:stCondLst>
                                  <p:childTnLst>
                                    <p:set>
                                      <p:cBhvr>
                                        <p:cTn id="51" dur="1" fill="hold">
                                          <p:stCondLst>
                                            <p:cond delay="0"/>
                                          </p:stCondLst>
                                        </p:cTn>
                                        <p:tgtEl>
                                          <p:spTgt spid="597002"/>
                                        </p:tgtEl>
                                        <p:attrNameLst>
                                          <p:attrName>style.visibility</p:attrName>
                                        </p:attrNameLst>
                                      </p:cBhvr>
                                      <p:to>
                                        <p:strVal val="visible"/>
                                      </p:to>
                                    </p:set>
                                    <p:animEffect transition="in" filter="strips(downLeft)">
                                      <p:cBhvr>
                                        <p:cTn id="52" dur="500"/>
                                        <p:tgtEl>
                                          <p:spTgt spid="59700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597004"/>
                                        </p:tgtEl>
                                        <p:attrNameLst>
                                          <p:attrName>style.visibility</p:attrName>
                                        </p:attrNameLst>
                                      </p:cBhvr>
                                      <p:to>
                                        <p:strVal val="visible"/>
                                      </p:to>
                                    </p:set>
                                    <p:animEffect transition="in" filter="fade">
                                      <p:cBhvr>
                                        <p:cTn id="55" dur="3000"/>
                                        <p:tgtEl>
                                          <p:spTgt spid="597004"/>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597005"/>
                                        </p:tgtEl>
                                        <p:attrNameLst>
                                          <p:attrName>style.visibility</p:attrName>
                                        </p:attrNameLst>
                                      </p:cBhvr>
                                      <p:to>
                                        <p:strVal val="visible"/>
                                      </p:to>
                                    </p:set>
                                    <p:animEffect transition="in" filter="fade">
                                      <p:cBhvr>
                                        <p:cTn id="58" dur="3000"/>
                                        <p:tgtEl>
                                          <p:spTgt spid="59700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597006"/>
                                        </p:tgtEl>
                                        <p:attrNameLst>
                                          <p:attrName>style.visibility</p:attrName>
                                        </p:attrNameLst>
                                      </p:cBhvr>
                                      <p:to>
                                        <p:strVal val="visible"/>
                                      </p:to>
                                    </p:set>
                                    <p:animEffect transition="in" filter="fade">
                                      <p:cBhvr>
                                        <p:cTn id="61" dur="3000"/>
                                        <p:tgtEl>
                                          <p:spTgt spid="597006"/>
                                        </p:tgtEl>
                                      </p:cBhvr>
                                    </p:animEffect>
                                  </p:childTnLst>
                                </p:cTn>
                              </p:par>
                              <p:par>
                                <p:cTn id="62" presetID="10" presetClass="entr" presetSubtype="0" fill="hold" grpId="0" nodeType="withEffect">
                                  <p:stCondLst>
                                    <p:cond delay="0"/>
                                  </p:stCondLst>
                                  <p:childTnLst>
                                    <p:set>
                                      <p:cBhvr>
                                        <p:cTn id="63" dur="1" fill="hold">
                                          <p:stCondLst>
                                            <p:cond delay="0"/>
                                          </p:stCondLst>
                                        </p:cTn>
                                        <p:tgtEl>
                                          <p:spTgt spid="597007"/>
                                        </p:tgtEl>
                                        <p:attrNameLst>
                                          <p:attrName>style.visibility</p:attrName>
                                        </p:attrNameLst>
                                      </p:cBhvr>
                                      <p:to>
                                        <p:strVal val="visible"/>
                                      </p:to>
                                    </p:set>
                                    <p:animEffect transition="in" filter="fade">
                                      <p:cBhvr>
                                        <p:cTn id="64" dur="3000"/>
                                        <p:tgtEl>
                                          <p:spTgt spid="597007"/>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597008"/>
                                        </p:tgtEl>
                                        <p:attrNameLst>
                                          <p:attrName>style.visibility</p:attrName>
                                        </p:attrNameLst>
                                      </p:cBhvr>
                                      <p:to>
                                        <p:strVal val="visible"/>
                                      </p:to>
                                    </p:set>
                                    <p:animEffect transition="in" filter="fade">
                                      <p:cBhvr>
                                        <p:cTn id="67" dur="3000"/>
                                        <p:tgtEl>
                                          <p:spTgt spid="597008"/>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597009"/>
                                        </p:tgtEl>
                                        <p:attrNameLst>
                                          <p:attrName>style.visibility</p:attrName>
                                        </p:attrNameLst>
                                      </p:cBhvr>
                                      <p:to>
                                        <p:strVal val="visible"/>
                                      </p:to>
                                    </p:set>
                                    <p:animEffect transition="in" filter="fade">
                                      <p:cBhvr>
                                        <p:cTn id="70" dur="3000"/>
                                        <p:tgtEl>
                                          <p:spTgt spid="597009"/>
                                        </p:tgtEl>
                                      </p:cBhvr>
                                    </p:animEffect>
                                  </p:childTnLst>
                                </p:cTn>
                              </p:par>
                              <p:par>
                                <p:cTn id="71" presetID="18" presetClass="entr" presetSubtype="12" repeatCount="indefinite" fill="hold" grpId="1" nodeType="withEffect">
                                  <p:stCondLst>
                                    <p:cond delay="0"/>
                                  </p:stCondLst>
                                  <p:childTnLst>
                                    <p:set>
                                      <p:cBhvr>
                                        <p:cTn id="72" dur="1" fill="hold">
                                          <p:stCondLst>
                                            <p:cond delay="0"/>
                                          </p:stCondLst>
                                        </p:cTn>
                                        <p:tgtEl>
                                          <p:spTgt spid="597004"/>
                                        </p:tgtEl>
                                        <p:attrNameLst>
                                          <p:attrName>style.visibility</p:attrName>
                                        </p:attrNameLst>
                                      </p:cBhvr>
                                      <p:to>
                                        <p:strVal val="visible"/>
                                      </p:to>
                                    </p:set>
                                    <p:animEffect transition="in" filter="strips(downLeft)">
                                      <p:cBhvr>
                                        <p:cTn id="73" dur="500"/>
                                        <p:tgtEl>
                                          <p:spTgt spid="597004"/>
                                        </p:tgtEl>
                                      </p:cBhvr>
                                    </p:animEffect>
                                  </p:childTnLst>
                                </p:cTn>
                              </p:par>
                              <p:par>
                                <p:cTn id="74" presetID="18" presetClass="entr" presetSubtype="12" repeatCount="indefinite" fill="hold" grpId="1" nodeType="withEffect">
                                  <p:stCondLst>
                                    <p:cond delay="0"/>
                                  </p:stCondLst>
                                  <p:childTnLst>
                                    <p:set>
                                      <p:cBhvr>
                                        <p:cTn id="75" dur="1" fill="hold">
                                          <p:stCondLst>
                                            <p:cond delay="0"/>
                                          </p:stCondLst>
                                        </p:cTn>
                                        <p:tgtEl>
                                          <p:spTgt spid="597005"/>
                                        </p:tgtEl>
                                        <p:attrNameLst>
                                          <p:attrName>style.visibility</p:attrName>
                                        </p:attrNameLst>
                                      </p:cBhvr>
                                      <p:to>
                                        <p:strVal val="visible"/>
                                      </p:to>
                                    </p:set>
                                    <p:animEffect transition="in" filter="strips(downLeft)">
                                      <p:cBhvr>
                                        <p:cTn id="76" dur="500"/>
                                        <p:tgtEl>
                                          <p:spTgt spid="597005"/>
                                        </p:tgtEl>
                                      </p:cBhvr>
                                    </p:animEffect>
                                  </p:childTnLst>
                                </p:cTn>
                              </p:par>
                              <p:par>
                                <p:cTn id="77" presetID="18" presetClass="entr" presetSubtype="12" repeatCount="indefinite" fill="hold" grpId="1" nodeType="withEffect">
                                  <p:stCondLst>
                                    <p:cond delay="0"/>
                                  </p:stCondLst>
                                  <p:childTnLst>
                                    <p:set>
                                      <p:cBhvr>
                                        <p:cTn id="78" dur="1" fill="hold">
                                          <p:stCondLst>
                                            <p:cond delay="0"/>
                                          </p:stCondLst>
                                        </p:cTn>
                                        <p:tgtEl>
                                          <p:spTgt spid="597006"/>
                                        </p:tgtEl>
                                        <p:attrNameLst>
                                          <p:attrName>style.visibility</p:attrName>
                                        </p:attrNameLst>
                                      </p:cBhvr>
                                      <p:to>
                                        <p:strVal val="visible"/>
                                      </p:to>
                                    </p:set>
                                    <p:animEffect transition="in" filter="strips(downLeft)">
                                      <p:cBhvr>
                                        <p:cTn id="79" dur="500"/>
                                        <p:tgtEl>
                                          <p:spTgt spid="597006"/>
                                        </p:tgtEl>
                                      </p:cBhvr>
                                    </p:animEffect>
                                  </p:childTnLst>
                                </p:cTn>
                              </p:par>
                              <p:par>
                                <p:cTn id="80" presetID="18" presetClass="entr" presetSubtype="12" repeatCount="indefinite" fill="hold" grpId="1" nodeType="withEffect">
                                  <p:stCondLst>
                                    <p:cond delay="0"/>
                                  </p:stCondLst>
                                  <p:childTnLst>
                                    <p:set>
                                      <p:cBhvr>
                                        <p:cTn id="81" dur="1" fill="hold">
                                          <p:stCondLst>
                                            <p:cond delay="0"/>
                                          </p:stCondLst>
                                        </p:cTn>
                                        <p:tgtEl>
                                          <p:spTgt spid="597007"/>
                                        </p:tgtEl>
                                        <p:attrNameLst>
                                          <p:attrName>style.visibility</p:attrName>
                                        </p:attrNameLst>
                                      </p:cBhvr>
                                      <p:to>
                                        <p:strVal val="visible"/>
                                      </p:to>
                                    </p:set>
                                    <p:animEffect transition="in" filter="strips(downLeft)">
                                      <p:cBhvr>
                                        <p:cTn id="82" dur="500"/>
                                        <p:tgtEl>
                                          <p:spTgt spid="597007"/>
                                        </p:tgtEl>
                                      </p:cBhvr>
                                    </p:animEffect>
                                  </p:childTnLst>
                                </p:cTn>
                              </p:par>
                              <p:par>
                                <p:cTn id="83" presetID="18" presetClass="entr" presetSubtype="12" repeatCount="indefinite" fill="hold" grpId="1" nodeType="withEffect">
                                  <p:stCondLst>
                                    <p:cond delay="0"/>
                                  </p:stCondLst>
                                  <p:childTnLst>
                                    <p:set>
                                      <p:cBhvr>
                                        <p:cTn id="84" dur="1" fill="hold">
                                          <p:stCondLst>
                                            <p:cond delay="0"/>
                                          </p:stCondLst>
                                        </p:cTn>
                                        <p:tgtEl>
                                          <p:spTgt spid="597008"/>
                                        </p:tgtEl>
                                        <p:attrNameLst>
                                          <p:attrName>style.visibility</p:attrName>
                                        </p:attrNameLst>
                                      </p:cBhvr>
                                      <p:to>
                                        <p:strVal val="visible"/>
                                      </p:to>
                                    </p:set>
                                    <p:animEffect transition="in" filter="strips(downLeft)">
                                      <p:cBhvr>
                                        <p:cTn id="85" dur="500"/>
                                        <p:tgtEl>
                                          <p:spTgt spid="597008"/>
                                        </p:tgtEl>
                                      </p:cBhvr>
                                    </p:animEffect>
                                  </p:childTnLst>
                                </p:cTn>
                              </p:par>
                              <p:par>
                                <p:cTn id="86" presetID="10" presetClass="exit" presetSubtype="0" fill="hold" grpId="2" nodeType="withEffect">
                                  <p:stCondLst>
                                    <p:cond delay="0"/>
                                  </p:stCondLst>
                                  <p:childTnLst>
                                    <p:animEffect transition="out" filter="fade">
                                      <p:cBhvr>
                                        <p:cTn id="87" dur="10000"/>
                                        <p:tgtEl>
                                          <p:spTgt spid="596995"/>
                                        </p:tgtEl>
                                      </p:cBhvr>
                                    </p:animEffect>
                                    <p:set>
                                      <p:cBhvr>
                                        <p:cTn id="88" dur="1" fill="hold">
                                          <p:stCondLst>
                                            <p:cond delay="9999"/>
                                          </p:stCondLst>
                                        </p:cTn>
                                        <p:tgtEl>
                                          <p:spTgt spid="596995"/>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10000"/>
                                        <p:tgtEl>
                                          <p:spTgt spid="596996"/>
                                        </p:tgtEl>
                                      </p:cBhvr>
                                    </p:animEffect>
                                    <p:set>
                                      <p:cBhvr>
                                        <p:cTn id="91" dur="1" fill="hold">
                                          <p:stCondLst>
                                            <p:cond delay="9999"/>
                                          </p:stCondLst>
                                        </p:cTn>
                                        <p:tgtEl>
                                          <p:spTgt spid="596996"/>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10000"/>
                                        <p:tgtEl>
                                          <p:spTgt spid="596997"/>
                                        </p:tgtEl>
                                      </p:cBhvr>
                                    </p:animEffect>
                                    <p:set>
                                      <p:cBhvr>
                                        <p:cTn id="94" dur="1" fill="hold">
                                          <p:stCondLst>
                                            <p:cond delay="9999"/>
                                          </p:stCondLst>
                                        </p:cTn>
                                        <p:tgtEl>
                                          <p:spTgt spid="596997"/>
                                        </p:tgtEl>
                                        <p:attrNameLst>
                                          <p:attrName>style.visibility</p:attrName>
                                        </p:attrNameLst>
                                      </p:cBhvr>
                                      <p:to>
                                        <p:strVal val="hidden"/>
                                      </p:to>
                                    </p:set>
                                  </p:childTnLst>
                                </p:cTn>
                              </p:par>
                              <p:par>
                                <p:cTn id="95" presetID="10" presetClass="entr" presetSubtype="0" fill="hold" grpId="0" nodeType="withEffect">
                                  <p:stCondLst>
                                    <p:cond delay="0"/>
                                  </p:stCondLst>
                                  <p:childTnLst>
                                    <p:set>
                                      <p:cBhvr>
                                        <p:cTn id="96" dur="1" fill="hold">
                                          <p:stCondLst>
                                            <p:cond delay="0"/>
                                          </p:stCondLst>
                                        </p:cTn>
                                        <p:tgtEl>
                                          <p:spTgt spid="597010"/>
                                        </p:tgtEl>
                                        <p:attrNameLst>
                                          <p:attrName>style.visibility</p:attrName>
                                        </p:attrNameLst>
                                      </p:cBhvr>
                                      <p:to>
                                        <p:strVal val="visible"/>
                                      </p:to>
                                    </p:set>
                                    <p:animEffect transition="in" filter="fade">
                                      <p:cBhvr>
                                        <p:cTn id="97" dur="3000"/>
                                        <p:tgtEl>
                                          <p:spTgt spid="597010"/>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597011"/>
                                        </p:tgtEl>
                                        <p:attrNameLst>
                                          <p:attrName>style.visibility</p:attrName>
                                        </p:attrNameLst>
                                      </p:cBhvr>
                                      <p:to>
                                        <p:strVal val="visible"/>
                                      </p:to>
                                    </p:set>
                                    <p:animEffect transition="in" filter="fade">
                                      <p:cBhvr>
                                        <p:cTn id="100" dur="3000"/>
                                        <p:tgtEl>
                                          <p:spTgt spid="597011"/>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597012"/>
                                        </p:tgtEl>
                                        <p:attrNameLst>
                                          <p:attrName>style.visibility</p:attrName>
                                        </p:attrNameLst>
                                      </p:cBhvr>
                                      <p:to>
                                        <p:strVal val="visible"/>
                                      </p:to>
                                    </p:set>
                                    <p:animEffect transition="in" filter="fade">
                                      <p:cBhvr>
                                        <p:cTn id="103" dur="3000"/>
                                        <p:tgtEl>
                                          <p:spTgt spid="597012"/>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597013"/>
                                        </p:tgtEl>
                                        <p:attrNameLst>
                                          <p:attrName>style.visibility</p:attrName>
                                        </p:attrNameLst>
                                      </p:cBhvr>
                                      <p:to>
                                        <p:strVal val="visible"/>
                                      </p:to>
                                    </p:set>
                                    <p:animEffect transition="in" filter="fade">
                                      <p:cBhvr>
                                        <p:cTn id="106" dur="3000"/>
                                        <p:tgtEl>
                                          <p:spTgt spid="597013"/>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597014"/>
                                        </p:tgtEl>
                                        <p:attrNameLst>
                                          <p:attrName>style.visibility</p:attrName>
                                        </p:attrNameLst>
                                      </p:cBhvr>
                                      <p:to>
                                        <p:strVal val="visible"/>
                                      </p:to>
                                    </p:set>
                                    <p:animEffect transition="in" filter="fade">
                                      <p:cBhvr>
                                        <p:cTn id="109" dur="3000"/>
                                        <p:tgtEl>
                                          <p:spTgt spid="597014"/>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597015"/>
                                        </p:tgtEl>
                                        <p:attrNameLst>
                                          <p:attrName>style.visibility</p:attrName>
                                        </p:attrNameLst>
                                      </p:cBhvr>
                                      <p:to>
                                        <p:strVal val="visible"/>
                                      </p:to>
                                    </p:set>
                                    <p:animEffect transition="in" filter="fade">
                                      <p:cBhvr>
                                        <p:cTn id="112" dur="3000"/>
                                        <p:tgtEl>
                                          <p:spTgt spid="597015"/>
                                        </p:tgtEl>
                                      </p:cBhvr>
                                    </p:animEffect>
                                  </p:childTnLst>
                                </p:cTn>
                              </p:par>
                              <p:par>
                                <p:cTn id="113" presetID="18" presetClass="entr" presetSubtype="12" repeatCount="indefinite" fill="hold" grpId="1" nodeType="withEffect">
                                  <p:stCondLst>
                                    <p:cond delay="0"/>
                                  </p:stCondLst>
                                  <p:childTnLst>
                                    <p:set>
                                      <p:cBhvr>
                                        <p:cTn id="114" dur="1" fill="hold">
                                          <p:stCondLst>
                                            <p:cond delay="0"/>
                                          </p:stCondLst>
                                        </p:cTn>
                                        <p:tgtEl>
                                          <p:spTgt spid="597010"/>
                                        </p:tgtEl>
                                        <p:attrNameLst>
                                          <p:attrName>style.visibility</p:attrName>
                                        </p:attrNameLst>
                                      </p:cBhvr>
                                      <p:to>
                                        <p:strVal val="visible"/>
                                      </p:to>
                                    </p:set>
                                    <p:animEffect transition="in" filter="strips(downLeft)">
                                      <p:cBhvr>
                                        <p:cTn id="115" dur="500"/>
                                        <p:tgtEl>
                                          <p:spTgt spid="597010"/>
                                        </p:tgtEl>
                                      </p:cBhvr>
                                    </p:animEffect>
                                  </p:childTnLst>
                                </p:cTn>
                              </p:par>
                              <p:par>
                                <p:cTn id="116" presetID="18" presetClass="entr" presetSubtype="12" repeatCount="indefinite" fill="hold" grpId="1" nodeType="withEffect">
                                  <p:stCondLst>
                                    <p:cond delay="0"/>
                                  </p:stCondLst>
                                  <p:childTnLst>
                                    <p:set>
                                      <p:cBhvr>
                                        <p:cTn id="117" dur="1" fill="hold">
                                          <p:stCondLst>
                                            <p:cond delay="0"/>
                                          </p:stCondLst>
                                        </p:cTn>
                                        <p:tgtEl>
                                          <p:spTgt spid="597011"/>
                                        </p:tgtEl>
                                        <p:attrNameLst>
                                          <p:attrName>style.visibility</p:attrName>
                                        </p:attrNameLst>
                                      </p:cBhvr>
                                      <p:to>
                                        <p:strVal val="visible"/>
                                      </p:to>
                                    </p:set>
                                    <p:animEffect transition="in" filter="strips(downLeft)">
                                      <p:cBhvr>
                                        <p:cTn id="118" dur="500"/>
                                        <p:tgtEl>
                                          <p:spTgt spid="597011"/>
                                        </p:tgtEl>
                                      </p:cBhvr>
                                    </p:animEffect>
                                  </p:childTnLst>
                                </p:cTn>
                              </p:par>
                              <p:par>
                                <p:cTn id="119" presetID="18" presetClass="entr" presetSubtype="12" repeatCount="indefinite" fill="hold" grpId="1" nodeType="withEffect">
                                  <p:stCondLst>
                                    <p:cond delay="0"/>
                                  </p:stCondLst>
                                  <p:childTnLst>
                                    <p:set>
                                      <p:cBhvr>
                                        <p:cTn id="120" dur="1" fill="hold">
                                          <p:stCondLst>
                                            <p:cond delay="0"/>
                                          </p:stCondLst>
                                        </p:cTn>
                                        <p:tgtEl>
                                          <p:spTgt spid="597012"/>
                                        </p:tgtEl>
                                        <p:attrNameLst>
                                          <p:attrName>style.visibility</p:attrName>
                                        </p:attrNameLst>
                                      </p:cBhvr>
                                      <p:to>
                                        <p:strVal val="visible"/>
                                      </p:to>
                                    </p:set>
                                    <p:animEffect transition="in" filter="strips(downLeft)">
                                      <p:cBhvr>
                                        <p:cTn id="121" dur="500"/>
                                        <p:tgtEl>
                                          <p:spTgt spid="597012"/>
                                        </p:tgtEl>
                                      </p:cBhvr>
                                    </p:animEffect>
                                  </p:childTnLst>
                                </p:cTn>
                              </p:par>
                              <p:par>
                                <p:cTn id="122" presetID="18" presetClass="entr" presetSubtype="12" repeatCount="indefinite" fill="hold" grpId="1" nodeType="withEffect">
                                  <p:stCondLst>
                                    <p:cond delay="0"/>
                                  </p:stCondLst>
                                  <p:childTnLst>
                                    <p:set>
                                      <p:cBhvr>
                                        <p:cTn id="123" dur="1" fill="hold">
                                          <p:stCondLst>
                                            <p:cond delay="0"/>
                                          </p:stCondLst>
                                        </p:cTn>
                                        <p:tgtEl>
                                          <p:spTgt spid="597013"/>
                                        </p:tgtEl>
                                        <p:attrNameLst>
                                          <p:attrName>style.visibility</p:attrName>
                                        </p:attrNameLst>
                                      </p:cBhvr>
                                      <p:to>
                                        <p:strVal val="visible"/>
                                      </p:to>
                                    </p:set>
                                    <p:animEffect transition="in" filter="strips(downLeft)">
                                      <p:cBhvr>
                                        <p:cTn id="124" dur="500"/>
                                        <p:tgtEl>
                                          <p:spTgt spid="597013"/>
                                        </p:tgtEl>
                                      </p:cBhvr>
                                    </p:animEffect>
                                  </p:childTnLst>
                                </p:cTn>
                              </p:par>
                              <p:par>
                                <p:cTn id="125" presetID="18" presetClass="entr" presetSubtype="12" repeatCount="indefinite" fill="hold" grpId="1" nodeType="withEffect">
                                  <p:stCondLst>
                                    <p:cond delay="0"/>
                                  </p:stCondLst>
                                  <p:childTnLst>
                                    <p:set>
                                      <p:cBhvr>
                                        <p:cTn id="126" dur="1" fill="hold">
                                          <p:stCondLst>
                                            <p:cond delay="0"/>
                                          </p:stCondLst>
                                        </p:cTn>
                                        <p:tgtEl>
                                          <p:spTgt spid="597014"/>
                                        </p:tgtEl>
                                        <p:attrNameLst>
                                          <p:attrName>style.visibility</p:attrName>
                                        </p:attrNameLst>
                                      </p:cBhvr>
                                      <p:to>
                                        <p:strVal val="visible"/>
                                      </p:to>
                                    </p:set>
                                    <p:animEffect transition="in" filter="strips(downLeft)">
                                      <p:cBhvr>
                                        <p:cTn id="127" dur="500"/>
                                        <p:tgtEl>
                                          <p:spTgt spid="5970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6995" grpId="0" animBg="1"/>
      <p:bldP spid="596995" grpId="1" animBg="1"/>
      <p:bldP spid="596995" grpId="2" animBg="1"/>
      <p:bldP spid="596996" grpId="0" animBg="1"/>
      <p:bldP spid="596996" grpId="1" animBg="1"/>
      <p:bldP spid="596996" grpId="2" animBg="1"/>
      <p:bldP spid="596997" grpId="0" animBg="1"/>
      <p:bldP spid="596997" grpId="1" animBg="1"/>
      <p:bldP spid="596997" grpId="2" animBg="1"/>
      <p:bldP spid="596998" grpId="0" animBg="1"/>
      <p:bldP spid="596998" grpId="1" animBg="1"/>
      <p:bldP spid="596999" grpId="0" animBg="1"/>
      <p:bldP spid="596999" grpId="1" animBg="1"/>
      <p:bldP spid="597000" grpId="0" animBg="1"/>
      <p:bldP spid="597000" grpId="1" animBg="1"/>
      <p:bldP spid="597001" grpId="0" animBg="1"/>
      <p:bldP spid="597001" grpId="1" animBg="1"/>
      <p:bldP spid="597002" grpId="0" animBg="1"/>
      <p:bldP spid="597002" grpId="1" animBg="1"/>
      <p:bldP spid="597003" grpId="0" animBg="1"/>
      <p:bldP spid="597004" grpId="0" animBg="1"/>
      <p:bldP spid="597004" grpId="1" animBg="1"/>
      <p:bldP spid="597005" grpId="0" animBg="1"/>
      <p:bldP spid="597005" grpId="1" animBg="1"/>
      <p:bldP spid="597006" grpId="0" animBg="1"/>
      <p:bldP spid="597006" grpId="1" animBg="1"/>
      <p:bldP spid="597007" grpId="0" animBg="1"/>
      <p:bldP spid="597007" grpId="1" animBg="1"/>
      <p:bldP spid="597008" grpId="0" animBg="1"/>
      <p:bldP spid="597008" grpId="1" animBg="1"/>
      <p:bldP spid="597009" grpId="0" animBg="1"/>
      <p:bldP spid="597010" grpId="0" animBg="1"/>
      <p:bldP spid="597010" grpId="1" animBg="1"/>
      <p:bldP spid="597011" grpId="0" animBg="1"/>
      <p:bldP spid="597011" grpId="1" animBg="1"/>
      <p:bldP spid="597012" grpId="0" animBg="1"/>
      <p:bldP spid="597012" grpId="1" animBg="1"/>
      <p:bldP spid="597013" grpId="0" animBg="1"/>
      <p:bldP spid="597013" grpId="1" animBg="1"/>
      <p:bldP spid="597014" grpId="0" animBg="1"/>
      <p:bldP spid="597014" grpId="1" animBg="1"/>
      <p:bldP spid="5970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2" descr="bckgrnd04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046"/>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Box 5"/>
          <p:cNvSpPr txBox="1">
            <a:spLocks noChangeArrowheads="1"/>
          </p:cNvSpPr>
          <p:nvPr/>
        </p:nvSpPr>
        <p:spPr bwMode="auto">
          <a:xfrm>
            <a:off x="2895600" y="2038350"/>
            <a:ext cx="59436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lvl="0" defTabSz="914400" eaLnBrk="0" fontAlgn="base" hangingPunct="0">
              <a:spcBef>
                <a:spcPct val="0"/>
              </a:spcBef>
              <a:spcAft>
                <a:spcPct val="0"/>
              </a:spcAft>
            </a:pPr>
            <a:r>
              <a:rPr lang="en-US" sz="4400" dirty="0" err="1" smtClean="0">
                <a:solidFill>
                  <a:srgbClr val="FF0000"/>
                </a:solidFill>
                <a:cs typeface="Times New Roman" pitchFamily="18" charset="0"/>
              </a:rPr>
              <a:t>Khí</a:t>
            </a:r>
            <a:r>
              <a:rPr lang="en-US" sz="4400" dirty="0" smtClean="0">
                <a:solidFill>
                  <a:srgbClr val="FF0000"/>
                </a:solidFill>
                <a:cs typeface="Times New Roman" pitchFamily="18" charset="0"/>
              </a:rPr>
              <a:t> </a:t>
            </a:r>
            <a:r>
              <a:rPr lang="en-US" sz="4400" dirty="0" err="1">
                <a:solidFill>
                  <a:srgbClr val="FF0000"/>
                </a:solidFill>
                <a:cs typeface="Times New Roman" pitchFamily="18" charset="0"/>
              </a:rPr>
              <a:t>hậu</a:t>
            </a:r>
            <a:r>
              <a:rPr lang="en-US" sz="4400" dirty="0">
                <a:solidFill>
                  <a:srgbClr val="FF0000"/>
                </a:solidFill>
                <a:cs typeface="Times New Roman" pitchFamily="18" charset="0"/>
              </a:rPr>
              <a:t> </a:t>
            </a:r>
            <a:r>
              <a:rPr lang="en-US" sz="4400" dirty="0" err="1">
                <a:solidFill>
                  <a:srgbClr val="FF0000"/>
                </a:solidFill>
                <a:cs typeface="Times New Roman" pitchFamily="18" charset="0"/>
              </a:rPr>
              <a:t>có</a:t>
            </a:r>
            <a:r>
              <a:rPr lang="en-US" sz="4400" dirty="0">
                <a:solidFill>
                  <a:srgbClr val="FF0000"/>
                </a:solidFill>
                <a:cs typeface="Times New Roman" pitchFamily="18" charset="0"/>
              </a:rPr>
              <a:t> </a:t>
            </a:r>
            <a:r>
              <a:rPr lang="en-US" sz="4400" dirty="0" err="1">
                <a:solidFill>
                  <a:srgbClr val="FF0000"/>
                </a:solidFill>
                <a:cs typeface="Times New Roman" pitchFamily="18" charset="0"/>
              </a:rPr>
              <a:t>thuận</a:t>
            </a:r>
            <a:r>
              <a:rPr lang="en-US" sz="4400" dirty="0">
                <a:solidFill>
                  <a:srgbClr val="FF0000"/>
                </a:solidFill>
                <a:cs typeface="Times New Roman" pitchFamily="18" charset="0"/>
              </a:rPr>
              <a:t> </a:t>
            </a:r>
            <a:r>
              <a:rPr lang="en-US" sz="4400" dirty="0" err="1">
                <a:solidFill>
                  <a:srgbClr val="FF0000"/>
                </a:solidFill>
                <a:cs typeface="Times New Roman" pitchFamily="18" charset="0"/>
              </a:rPr>
              <a:t>lợi</a:t>
            </a:r>
            <a:r>
              <a:rPr lang="en-US" sz="4400" dirty="0">
                <a:solidFill>
                  <a:srgbClr val="FF0000"/>
                </a:solidFill>
                <a:cs typeface="Times New Roman" pitchFamily="18" charset="0"/>
              </a:rPr>
              <a:t> </a:t>
            </a:r>
            <a:r>
              <a:rPr lang="en-US" sz="4400" dirty="0" err="1">
                <a:solidFill>
                  <a:srgbClr val="FF0000"/>
                </a:solidFill>
                <a:cs typeface="Times New Roman" pitchFamily="18" charset="0"/>
              </a:rPr>
              <a:t>cho</a:t>
            </a:r>
            <a:r>
              <a:rPr lang="en-US" sz="4400" dirty="0">
                <a:solidFill>
                  <a:srgbClr val="FF0000"/>
                </a:solidFill>
                <a:cs typeface="Times New Roman" pitchFamily="18" charset="0"/>
              </a:rPr>
              <a:t> </a:t>
            </a:r>
            <a:r>
              <a:rPr lang="en-US" sz="4400" dirty="0" err="1">
                <a:solidFill>
                  <a:srgbClr val="FF0000"/>
                </a:solidFill>
                <a:cs typeface="Times New Roman" pitchFamily="18" charset="0"/>
              </a:rPr>
              <a:t>người</a:t>
            </a:r>
            <a:r>
              <a:rPr lang="en-US" sz="4400" dirty="0">
                <a:solidFill>
                  <a:srgbClr val="FF0000"/>
                </a:solidFill>
                <a:cs typeface="Times New Roman" pitchFamily="18" charset="0"/>
              </a:rPr>
              <a:t> </a:t>
            </a:r>
            <a:r>
              <a:rPr lang="en-US" sz="4400" dirty="0" err="1">
                <a:solidFill>
                  <a:srgbClr val="FF0000"/>
                </a:solidFill>
                <a:cs typeface="Times New Roman" pitchFamily="18" charset="0"/>
              </a:rPr>
              <a:t>dân</a:t>
            </a:r>
            <a:r>
              <a:rPr lang="en-US" sz="4400" dirty="0">
                <a:solidFill>
                  <a:srgbClr val="FF0000"/>
                </a:solidFill>
                <a:cs typeface="Times New Roman" pitchFamily="18" charset="0"/>
              </a:rPr>
              <a:t> </a:t>
            </a:r>
            <a:r>
              <a:rPr lang="en-US" sz="4400" dirty="0" err="1">
                <a:solidFill>
                  <a:srgbClr val="FF0000"/>
                </a:solidFill>
                <a:cs typeface="Times New Roman" pitchFamily="18" charset="0"/>
              </a:rPr>
              <a:t>sinh</a:t>
            </a:r>
            <a:r>
              <a:rPr lang="en-US" sz="4400" dirty="0">
                <a:solidFill>
                  <a:srgbClr val="FF0000"/>
                </a:solidFill>
                <a:cs typeface="Times New Roman" pitchFamily="18" charset="0"/>
              </a:rPr>
              <a:t> </a:t>
            </a:r>
            <a:r>
              <a:rPr lang="en-US" sz="4400" dirty="0" err="1">
                <a:solidFill>
                  <a:srgbClr val="FF0000"/>
                </a:solidFill>
                <a:cs typeface="Times New Roman" pitchFamily="18" charset="0"/>
              </a:rPr>
              <a:t>sống</a:t>
            </a:r>
            <a:r>
              <a:rPr lang="en-US" sz="4400" dirty="0">
                <a:solidFill>
                  <a:srgbClr val="FF0000"/>
                </a:solidFill>
                <a:cs typeface="Times New Roman" pitchFamily="18" charset="0"/>
              </a:rPr>
              <a:t>, </a:t>
            </a:r>
            <a:r>
              <a:rPr lang="en-US" sz="4400" dirty="0" err="1">
                <a:solidFill>
                  <a:srgbClr val="FF0000"/>
                </a:solidFill>
                <a:cs typeface="Times New Roman" pitchFamily="18" charset="0"/>
              </a:rPr>
              <a:t>sản</a:t>
            </a:r>
            <a:r>
              <a:rPr lang="en-US" sz="4400" dirty="0">
                <a:solidFill>
                  <a:srgbClr val="FF0000"/>
                </a:solidFill>
                <a:cs typeface="Times New Roman" pitchFamily="18" charset="0"/>
              </a:rPr>
              <a:t> </a:t>
            </a:r>
            <a:r>
              <a:rPr lang="en-US" sz="4400" dirty="0" err="1">
                <a:solidFill>
                  <a:srgbClr val="FF0000"/>
                </a:solidFill>
                <a:cs typeface="Times New Roman" pitchFamily="18" charset="0"/>
              </a:rPr>
              <a:t>xuất</a:t>
            </a:r>
            <a:r>
              <a:rPr lang="en-US" sz="4400" dirty="0">
                <a:solidFill>
                  <a:srgbClr val="FF0000"/>
                </a:solidFill>
                <a:cs typeface="Times New Roman" pitchFamily="18" charset="0"/>
              </a:rPr>
              <a:t> </a:t>
            </a:r>
            <a:r>
              <a:rPr lang="en-US" sz="4400" dirty="0" err="1">
                <a:solidFill>
                  <a:srgbClr val="FF0000"/>
                </a:solidFill>
                <a:cs typeface="Times New Roman" pitchFamily="18" charset="0"/>
              </a:rPr>
              <a:t>không</a:t>
            </a:r>
            <a:r>
              <a:rPr lang="en-US" sz="4400" dirty="0">
                <a:solidFill>
                  <a:srgbClr val="FF0000"/>
                </a:solidFill>
                <a:cs typeface="Times New Roman" pitchFamily="18" charset="0"/>
              </a:rPr>
              <a:t>?</a:t>
            </a:r>
          </a:p>
        </p:txBody>
      </p:sp>
    </p:spTree>
    <p:extLst>
      <p:ext uri="{BB962C8B-B14F-4D97-AF65-F5344CB8AC3E}">
        <p14:creationId xmlns:p14="http://schemas.microsoft.com/office/powerpoint/2010/main" val="3035200745"/>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81252" name="Text Box 4"/>
          <p:cNvSpPr txBox="1">
            <a:spLocks noChangeArrowheads="1"/>
          </p:cNvSpPr>
          <p:nvPr/>
        </p:nvSpPr>
        <p:spPr bwMode="auto">
          <a:xfrm>
            <a:off x="685800" y="1428750"/>
            <a:ext cx="8153400" cy="255454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50000"/>
              </a:spcBef>
              <a:spcAft>
                <a:spcPct val="0"/>
              </a:spcAft>
              <a:buFont typeface="Wingdings" pitchFamily="2" charset="2"/>
              <a:buChar char="Ø"/>
            </a:pPr>
            <a:r>
              <a:rPr lang="en-US" altLang="en-US" sz="4000" b="1" smtClean="0">
                <a:solidFill>
                  <a:prstClr val="black"/>
                </a:solidFill>
                <a:latin typeface="Times New Roman" pitchFamily="18" charset="0"/>
                <a:cs typeface="Times New Roman" pitchFamily="18" charset="0"/>
              </a:rPr>
              <a:t>Khí hậu ở đồng bằng duyên hải gây khó khăn cho người dân sinh sống và sản xuất vì hạn hán, nạn gió cát, rét muộn, bão lụt thường xuyên. </a:t>
            </a:r>
          </a:p>
        </p:txBody>
      </p:sp>
    </p:spTree>
    <p:extLst>
      <p:ext uri="{BB962C8B-B14F-4D97-AF65-F5344CB8AC3E}">
        <p14:creationId xmlns:p14="http://schemas.microsoft.com/office/powerpoint/2010/main" val="2480571453"/>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81252"/>
                                        </p:tgtEl>
                                        <p:attrNameLst>
                                          <p:attrName>style.visibility</p:attrName>
                                        </p:attrNameLst>
                                      </p:cBhvr>
                                      <p:to>
                                        <p:strVal val="visible"/>
                                      </p:to>
                                    </p:set>
                                    <p:animEffect transition="in" filter="strips(downRight)">
                                      <p:cBhvr>
                                        <p:cTn id="7" dur="500"/>
                                        <p:tgtEl>
                                          <p:spTgt spid="181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0241"/>
            <a:ext cx="9144000" cy="51637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40166154"/>
      </p:ext>
    </p:extLst>
  </p:cSld>
  <p:clrMapOvr>
    <a:masterClrMapping/>
  </p:clrMapOvr>
  <p:transition spd="med">
    <p:wheel spokes="8"/>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2181415"/>
      </p:ext>
    </p:extLst>
  </p:cSld>
  <p:clrMapOvr>
    <a:masterClrMapping/>
  </p:clrMapOvr>
  <p:transition spd="med">
    <p:wheel spokes="8"/>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6"/>
          <p:cNvSpPr txBox="1">
            <a:spLocks noChangeArrowheads="1"/>
          </p:cNvSpPr>
          <p:nvPr/>
        </p:nvSpPr>
        <p:spPr bwMode="auto">
          <a:xfrm>
            <a:off x="1277939" y="171450"/>
            <a:ext cx="6308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defTabSz="914400" eaLnBrk="0" fontAlgn="base" hangingPunct="0">
              <a:spcBef>
                <a:spcPct val="50000"/>
              </a:spcBef>
              <a:spcAft>
                <a:spcPct val="0"/>
              </a:spcAft>
            </a:pPr>
            <a:r>
              <a:rPr lang="en-US" sz="3600" b="1" smtClean="0">
                <a:solidFill>
                  <a:srgbClr val="0000FF"/>
                </a:solidFill>
              </a:rPr>
              <a:t>Cảnh lũ lụt ở miền Trung</a:t>
            </a:r>
          </a:p>
        </p:txBody>
      </p:sp>
      <p:pic>
        <p:nvPicPr>
          <p:cNvPr id="26627" name="Picture 2" descr="Kết quả hình ảnh cho lũ lụt miền tr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42950"/>
            <a:ext cx="853440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72248258"/>
      </p:ext>
    </p:extLst>
  </p:cSld>
  <p:clrMapOvr>
    <a:masterClrMapping/>
  </p:clrMapOvr>
  <p:transition spd="med">
    <p:split/>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6"/>
          <p:cNvSpPr txBox="1">
            <a:spLocks noChangeArrowheads="1"/>
          </p:cNvSpPr>
          <p:nvPr/>
        </p:nvSpPr>
        <p:spPr bwMode="auto">
          <a:xfrm>
            <a:off x="1277939" y="171450"/>
            <a:ext cx="63087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defTabSz="914400" eaLnBrk="0" fontAlgn="base" hangingPunct="0">
              <a:spcBef>
                <a:spcPct val="50000"/>
              </a:spcBef>
              <a:spcAft>
                <a:spcPct val="0"/>
              </a:spcAft>
            </a:pPr>
            <a:r>
              <a:rPr lang="en-US" sz="3600" b="1" smtClean="0">
                <a:solidFill>
                  <a:srgbClr val="0000FF"/>
                </a:solidFill>
              </a:rPr>
              <a:t>Cảnh lũ lụt ở miền Trung</a:t>
            </a:r>
          </a:p>
        </p:txBody>
      </p:sp>
      <p:pic>
        <p:nvPicPr>
          <p:cNvPr id="27651" name="Picture 2" descr="Kết quả hình ảnh cho lũ lụt miền tru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00"/>
            <a:ext cx="9144000"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4585115"/>
      </p:ext>
    </p:extLst>
  </p:cSld>
  <p:clrMapOvr>
    <a:masterClrMapping/>
  </p:clrMapOvr>
  <p:transition spd="med">
    <p:zoom/>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3" name="Text Box 5"/>
          <p:cNvSpPr txBox="1">
            <a:spLocks noChangeArrowheads="1"/>
          </p:cNvSpPr>
          <p:nvPr/>
        </p:nvSpPr>
        <p:spPr bwMode="auto">
          <a:xfrm>
            <a:off x="266700" y="2228850"/>
            <a:ext cx="8610600"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fontAlgn="base">
              <a:spcBef>
                <a:spcPct val="50000"/>
              </a:spcBef>
              <a:spcAft>
                <a:spcPct val="0"/>
              </a:spcAft>
              <a:buFont typeface="Wingdings" pitchFamily="2" charset="2"/>
              <a:buChar char="Ø"/>
            </a:pPr>
            <a:r>
              <a:rPr lang="en-US" altLang="en-US" sz="3200" smtClean="0">
                <a:solidFill>
                  <a:prstClr val="black"/>
                </a:solidFill>
              </a:rPr>
              <a:t>Vị trí, giới hạn : sát ven biển, từ Thanh Hóa đến Bình Thuận, phía bắc giáp với ĐBBB, phía nam giáp với ĐBNB, phía đông giáp với biển Đông, phía tây giáp với dãy Trường Sơn. </a:t>
            </a:r>
          </a:p>
        </p:txBody>
      </p:sp>
      <p:sp>
        <p:nvSpPr>
          <p:cNvPr id="15363" name="Rectangle 6"/>
          <p:cNvSpPr>
            <a:spLocks noChangeArrowheads="1"/>
          </p:cNvSpPr>
          <p:nvPr/>
        </p:nvSpPr>
        <p:spPr bwMode="auto">
          <a:xfrm>
            <a:off x="152400" y="971551"/>
            <a:ext cx="8839200"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defTabSz="914400" fontAlgn="base">
              <a:spcBef>
                <a:spcPct val="50000"/>
              </a:spcBef>
              <a:spcAft>
                <a:spcPct val="0"/>
              </a:spcAft>
            </a:pPr>
            <a:r>
              <a:rPr lang="en-US" altLang="en-US" sz="4000" b="1" dirty="0" smtClean="0">
                <a:solidFill>
                  <a:srgbClr val="FF0000"/>
                </a:solidFill>
                <a:latin typeface="Times New Roman" pitchFamily="18" charset="0"/>
                <a:cs typeface="Times New Roman" pitchFamily="18" charset="0"/>
              </a:rPr>
              <a:t> </a:t>
            </a:r>
            <a:r>
              <a:rPr lang="en-US" altLang="en-US" sz="4000" b="1" dirty="0" err="1" smtClean="0">
                <a:solidFill>
                  <a:srgbClr val="FF0000"/>
                </a:solidFill>
                <a:latin typeface="Times New Roman" pitchFamily="18" charset="0"/>
                <a:cs typeface="Times New Roman" pitchFamily="18" charset="0"/>
              </a:rPr>
              <a:t>Xác</a:t>
            </a:r>
            <a:r>
              <a:rPr lang="en-US" altLang="en-US" sz="4000" b="1" dirty="0" smtClean="0">
                <a:solidFill>
                  <a:srgbClr val="FF0000"/>
                </a:solidFill>
                <a:latin typeface="Times New Roman" pitchFamily="18" charset="0"/>
                <a:cs typeface="Times New Roman" pitchFamily="18" charset="0"/>
              </a:rPr>
              <a:t> </a:t>
            </a:r>
            <a:r>
              <a:rPr lang="en-US" altLang="en-US" sz="4000" b="1" dirty="0" err="1" smtClean="0">
                <a:solidFill>
                  <a:srgbClr val="FF0000"/>
                </a:solidFill>
                <a:latin typeface="Times New Roman" pitchFamily="18" charset="0"/>
                <a:cs typeface="Times New Roman" pitchFamily="18" charset="0"/>
              </a:rPr>
              <a:t>định</a:t>
            </a:r>
            <a:r>
              <a:rPr lang="en-US" altLang="en-US" sz="4000" b="1" dirty="0" smtClean="0">
                <a:solidFill>
                  <a:srgbClr val="FF0000"/>
                </a:solidFill>
                <a:latin typeface="Times New Roman" pitchFamily="18" charset="0"/>
                <a:cs typeface="Times New Roman" pitchFamily="18" charset="0"/>
              </a:rPr>
              <a:t> </a:t>
            </a:r>
            <a:r>
              <a:rPr lang="en-US" altLang="en-US" sz="4000" b="1" dirty="0" err="1" smtClean="0">
                <a:solidFill>
                  <a:srgbClr val="FF0000"/>
                </a:solidFill>
                <a:latin typeface="Times New Roman" pitchFamily="18" charset="0"/>
                <a:cs typeface="Times New Roman" pitchFamily="18" charset="0"/>
              </a:rPr>
              <a:t>vị</a:t>
            </a:r>
            <a:r>
              <a:rPr lang="en-US" altLang="en-US" sz="4000" b="1" dirty="0" smtClean="0">
                <a:solidFill>
                  <a:srgbClr val="FF0000"/>
                </a:solidFill>
                <a:latin typeface="Times New Roman" pitchFamily="18" charset="0"/>
                <a:cs typeface="Times New Roman" pitchFamily="18" charset="0"/>
              </a:rPr>
              <a:t> </a:t>
            </a:r>
            <a:r>
              <a:rPr lang="en-US" altLang="en-US" sz="4000" b="1" dirty="0" err="1" smtClean="0">
                <a:solidFill>
                  <a:srgbClr val="FF0000"/>
                </a:solidFill>
                <a:latin typeface="Times New Roman" pitchFamily="18" charset="0"/>
                <a:cs typeface="Times New Roman" pitchFamily="18" charset="0"/>
              </a:rPr>
              <a:t>trí</a:t>
            </a:r>
            <a:r>
              <a:rPr lang="en-US" altLang="en-US" sz="4000" b="1" dirty="0" smtClean="0">
                <a:solidFill>
                  <a:srgbClr val="FF0000"/>
                </a:solidFill>
                <a:latin typeface="Times New Roman" pitchFamily="18" charset="0"/>
                <a:cs typeface="Times New Roman" pitchFamily="18" charset="0"/>
              </a:rPr>
              <a:t>, </a:t>
            </a:r>
            <a:r>
              <a:rPr lang="en-US" altLang="en-US" sz="4000" b="1" dirty="0" err="1" smtClean="0">
                <a:solidFill>
                  <a:srgbClr val="FF0000"/>
                </a:solidFill>
                <a:latin typeface="Times New Roman" pitchFamily="18" charset="0"/>
                <a:cs typeface="Times New Roman" pitchFamily="18" charset="0"/>
              </a:rPr>
              <a:t>giới</a:t>
            </a:r>
            <a:r>
              <a:rPr lang="en-US" altLang="en-US" sz="4000" b="1" dirty="0" smtClean="0">
                <a:solidFill>
                  <a:srgbClr val="FF0000"/>
                </a:solidFill>
                <a:latin typeface="Times New Roman" pitchFamily="18" charset="0"/>
                <a:cs typeface="Times New Roman" pitchFamily="18" charset="0"/>
              </a:rPr>
              <a:t> </a:t>
            </a:r>
            <a:r>
              <a:rPr lang="en-US" altLang="en-US" sz="4000" b="1" dirty="0" err="1" smtClean="0">
                <a:solidFill>
                  <a:srgbClr val="FF0000"/>
                </a:solidFill>
                <a:latin typeface="Times New Roman" pitchFamily="18" charset="0"/>
                <a:cs typeface="Times New Roman" pitchFamily="18" charset="0"/>
              </a:rPr>
              <a:t>hạn</a:t>
            </a:r>
            <a:r>
              <a:rPr lang="en-US" altLang="en-US" sz="4000" b="1" dirty="0" smtClean="0">
                <a:solidFill>
                  <a:srgbClr val="FF0000"/>
                </a:solidFill>
                <a:latin typeface="Times New Roman" pitchFamily="18" charset="0"/>
                <a:cs typeface="Times New Roman" pitchFamily="18" charset="0"/>
              </a:rPr>
              <a:t> </a:t>
            </a:r>
            <a:r>
              <a:rPr lang="en-US" altLang="en-US" sz="4000" b="1" dirty="0" err="1" smtClean="0">
                <a:solidFill>
                  <a:srgbClr val="FF0000"/>
                </a:solidFill>
                <a:latin typeface="Times New Roman" pitchFamily="18" charset="0"/>
                <a:cs typeface="Times New Roman" pitchFamily="18" charset="0"/>
              </a:rPr>
              <a:t>của</a:t>
            </a:r>
            <a:r>
              <a:rPr lang="en-US" altLang="en-US" sz="4000" b="1" dirty="0" smtClean="0">
                <a:solidFill>
                  <a:srgbClr val="FF0000"/>
                </a:solidFill>
                <a:latin typeface="Times New Roman" pitchFamily="18" charset="0"/>
                <a:cs typeface="Times New Roman" pitchFamily="18" charset="0"/>
              </a:rPr>
              <a:t> </a:t>
            </a:r>
            <a:r>
              <a:rPr lang="en-US" altLang="en-US" sz="4000" b="1" dirty="0" err="1" smtClean="0">
                <a:solidFill>
                  <a:srgbClr val="FF0000"/>
                </a:solidFill>
                <a:latin typeface="Times New Roman" pitchFamily="18" charset="0"/>
                <a:cs typeface="Times New Roman" pitchFamily="18" charset="0"/>
              </a:rPr>
              <a:t>các</a:t>
            </a:r>
            <a:r>
              <a:rPr lang="en-US" altLang="en-US" sz="4000" b="1" dirty="0" smtClean="0">
                <a:solidFill>
                  <a:srgbClr val="FF0000"/>
                </a:solidFill>
                <a:latin typeface="Times New Roman" pitchFamily="18" charset="0"/>
                <a:cs typeface="Times New Roman" pitchFamily="18" charset="0"/>
              </a:rPr>
              <a:t> </a:t>
            </a:r>
            <a:r>
              <a:rPr lang="en-US" altLang="en-US" sz="4000" b="1" dirty="0" err="1" smtClean="0">
                <a:solidFill>
                  <a:srgbClr val="FF0000"/>
                </a:solidFill>
                <a:latin typeface="Times New Roman" pitchFamily="18" charset="0"/>
                <a:cs typeface="Times New Roman" pitchFamily="18" charset="0"/>
              </a:rPr>
              <a:t>đồng</a:t>
            </a:r>
            <a:r>
              <a:rPr lang="en-US" altLang="en-US" sz="4000" b="1" dirty="0" smtClean="0">
                <a:solidFill>
                  <a:srgbClr val="FF0000"/>
                </a:solidFill>
                <a:latin typeface="Times New Roman" pitchFamily="18" charset="0"/>
                <a:cs typeface="Times New Roman" pitchFamily="18" charset="0"/>
              </a:rPr>
              <a:t> </a:t>
            </a:r>
            <a:r>
              <a:rPr lang="en-US" altLang="en-US" sz="4000" b="1" dirty="0" err="1" smtClean="0">
                <a:solidFill>
                  <a:srgbClr val="FF0000"/>
                </a:solidFill>
                <a:latin typeface="Times New Roman" pitchFamily="18" charset="0"/>
                <a:cs typeface="Times New Roman" pitchFamily="18" charset="0"/>
              </a:rPr>
              <a:t>bằng</a:t>
            </a:r>
            <a:r>
              <a:rPr lang="en-US" altLang="en-US" sz="4000" b="1" dirty="0" smtClean="0">
                <a:solidFill>
                  <a:srgbClr val="FF0000"/>
                </a:solidFill>
                <a:latin typeface="Times New Roman" pitchFamily="18" charset="0"/>
                <a:cs typeface="Times New Roman" pitchFamily="18" charset="0"/>
              </a:rPr>
              <a:t> </a:t>
            </a:r>
            <a:r>
              <a:rPr lang="en-US" altLang="en-US" sz="4000" b="1" dirty="0" err="1" smtClean="0">
                <a:solidFill>
                  <a:srgbClr val="FF0000"/>
                </a:solidFill>
                <a:latin typeface="Times New Roman" pitchFamily="18" charset="0"/>
                <a:cs typeface="Times New Roman" pitchFamily="18" charset="0"/>
              </a:rPr>
              <a:t>duyên</a:t>
            </a:r>
            <a:r>
              <a:rPr lang="en-US" altLang="en-US" sz="4000" b="1" dirty="0" smtClean="0">
                <a:solidFill>
                  <a:srgbClr val="FF0000"/>
                </a:solidFill>
                <a:latin typeface="Times New Roman" pitchFamily="18" charset="0"/>
                <a:cs typeface="Times New Roman" pitchFamily="18" charset="0"/>
              </a:rPr>
              <a:t> </a:t>
            </a:r>
            <a:r>
              <a:rPr lang="en-US" altLang="en-US" sz="4000" b="1" dirty="0" err="1" smtClean="0">
                <a:solidFill>
                  <a:srgbClr val="FF0000"/>
                </a:solidFill>
                <a:latin typeface="Times New Roman" pitchFamily="18" charset="0"/>
                <a:cs typeface="Times New Roman" pitchFamily="18" charset="0"/>
              </a:rPr>
              <a:t>hải</a:t>
            </a:r>
            <a:r>
              <a:rPr lang="en-US" altLang="en-US" sz="4000" b="1" dirty="0" smtClean="0">
                <a:solidFill>
                  <a:srgbClr val="FF0000"/>
                </a:solidFill>
                <a:latin typeface="Times New Roman" pitchFamily="18" charset="0"/>
                <a:cs typeface="Times New Roman" pitchFamily="18" charset="0"/>
              </a:rPr>
              <a:t> </a:t>
            </a:r>
            <a:r>
              <a:rPr lang="en-US" altLang="en-US" sz="4000" b="1" dirty="0" err="1" smtClean="0">
                <a:solidFill>
                  <a:srgbClr val="FF0000"/>
                </a:solidFill>
                <a:latin typeface="Times New Roman" pitchFamily="18" charset="0"/>
                <a:cs typeface="Times New Roman" pitchFamily="18" charset="0"/>
              </a:rPr>
              <a:t>miền</a:t>
            </a:r>
            <a:r>
              <a:rPr lang="en-US" altLang="en-US" sz="4000" b="1" dirty="0" smtClean="0">
                <a:solidFill>
                  <a:srgbClr val="FF0000"/>
                </a:solidFill>
                <a:latin typeface="Times New Roman" pitchFamily="18" charset="0"/>
                <a:cs typeface="Times New Roman" pitchFamily="18" charset="0"/>
              </a:rPr>
              <a:t> </a:t>
            </a:r>
            <a:r>
              <a:rPr lang="en-US" altLang="en-US" sz="4000" b="1" dirty="0" err="1" smtClean="0">
                <a:solidFill>
                  <a:srgbClr val="FF0000"/>
                </a:solidFill>
                <a:latin typeface="Times New Roman" pitchFamily="18" charset="0"/>
                <a:cs typeface="Times New Roman" pitchFamily="18" charset="0"/>
              </a:rPr>
              <a:t>Trung</a:t>
            </a:r>
            <a:r>
              <a:rPr lang="en-US" altLang="en-US" sz="4000" b="1" dirty="0" smtClean="0">
                <a:solidFill>
                  <a:srgbClr val="FF0000"/>
                </a:solidFill>
                <a:latin typeface="Times New Roman" pitchFamily="18" charset="0"/>
                <a:cs typeface="Times New Roman" pitchFamily="18" charset="0"/>
              </a:rPr>
              <a:t> ?</a:t>
            </a:r>
            <a:endParaRPr lang="en-US" altLang="en-US" sz="6000" dirty="0" smtClean="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410289879"/>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8" presetClass="entr" presetSubtype="6" fill="hold" nodeType="withEffect">
                                  <p:stCondLst>
                                    <p:cond delay="0"/>
                                  </p:stCondLst>
                                  <p:childTnLst>
                                    <p:set>
                                      <p:cBhvr>
                                        <p:cTn id="6" dur="1" fill="hold">
                                          <p:stCondLst>
                                            <p:cond delay="0"/>
                                          </p:stCondLst>
                                        </p:cTn>
                                        <p:tgtEl>
                                          <p:spTgt spid="135173">
                                            <p:txEl>
                                              <p:pRg st="0" end="0"/>
                                            </p:txEl>
                                          </p:spTgt>
                                        </p:tgtEl>
                                        <p:attrNameLst>
                                          <p:attrName>style.visibility</p:attrName>
                                        </p:attrNameLst>
                                      </p:cBhvr>
                                      <p:to>
                                        <p:strVal val="visible"/>
                                      </p:to>
                                    </p:set>
                                    <p:animEffect transition="in" filter="strips(downRight)">
                                      <p:cBhvr>
                                        <p:cTn id="7" dur="500"/>
                                        <p:tgtEl>
                                          <p:spTgt spid="13517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Rot="1" noChangeArrowheads="1"/>
          </p:cNvSpPr>
          <p:nvPr/>
        </p:nvSpPr>
        <p:spPr>
          <a:xfrm>
            <a:off x="457201" y="183357"/>
            <a:ext cx="8385175" cy="502444"/>
          </a:xfrm>
          <a:prstGeom prst="rect">
            <a:avLst/>
          </a:prstGeom>
        </p:spPr>
        <p:txBody>
          <a:bodyPr/>
          <a:lstStyle/>
          <a:p>
            <a:pPr algn="ctr" defTabSz="914400">
              <a:spcBef>
                <a:spcPct val="0"/>
              </a:spcBef>
              <a:defRPr/>
            </a:pPr>
            <a:r>
              <a:rPr lang="en-US" sz="2800">
                <a:solidFill>
                  <a:prstClr val="black"/>
                </a:solidFill>
                <a:latin typeface="Times New Roman" pitchFamily="18" charset="0"/>
              </a:rPr>
              <a:t>Hình ảnh lũ lụt ở miền trung</a:t>
            </a:r>
            <a:endParaRPr lang="en-US" sz="2800" dirty="0">
              <a:solidFill>
                <a:prstClr val="black"/>
              </a:solidFill>
              <a:latin typeface="Times New Roman" pitchFamily="18" charset="0"/>
            </a:endParaRPr>
          </a:p>
        </p:txBody>
      </p:sp>
      <p:pic>
        <p:nvPicPr>
          <p:cNvPr id="3" name="Picture 2" descr="A small boat in a body of water&#10;&#10;Description automatically generated">
            <a:extLst>
              <a:ext uri="{FF2B5EF4-FFF2-40B4-BE49-F238E27FC236}">
                <a16:creationId xmlns="" xmlns:a16="http://schemas.microsoft.com/office/drawing/2014/main" id="{13425806-5A4A-4FD0-9D3E-77F320AF58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11" y="2971799"/>
            <a:ext cx="4403187" cy="2113928"/>
          </a:xfrm>
          <a:prstGeom prst="rect">
            <a:avLst/>
          </a:prstGeom>
        </p:spPr>
      </p:pic>
      <p:pic>
        <p:nvPicPr>
          <p:cNvPr id="5" name="Picture 4" descr="A picture containing outdoor, building, street, water&#10;&#10;Description automatically generated">
            <a:extLst>
              <a:ext uri="{FF2B5EF4-FFF2-40B4-BE49-F238E27FC236}">
                <a16:creationId xmlns="" xmlns:a16="http://schemas.microsoft.com/office/drawing/2014/main" id="{E833DDD6-F960-43BD-A237-C27C6BB6FFD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971799"/>
            <a:ext cx="4419601" cy="2113928"/>
          </a:xfrm>
          <a:prstGeom prst="rect">
            <a:avLst/>
          </a:prstGeom>
        </p:spPr>
      </p:pic>
      <p:pic>
        <p:nvPicPr>
          <p:cNvPr id="8" name="Picture 7" descr="A small boat in a body of water&#10;&#10;Description automatically generated">
            <a:extLst>
              <a:ext uri="{FF2B5EF4-FFF2-40B4-BE49-F238E27FC236}">
                <a16:creationId xmlns="" xmlns:a16="http://schemas.microsoft.com/office/drawing/2014/main" id="{15E77550-4958-469C-9802-B39AC8EB00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68809" y="685801"/>
            <a:ext cx="4403188" cy="2285999"/>
          </a:xfrm>
          <a:prstGeom prst="rect">
            <a:avLst/>
          </a:prstGeom>
        </p:spPr>
      </p:pic>
      <p:pic>
        <p:nvPicPr>
          <p:cNvPr id="10" name="Picture 9" descr="A picture containing outdoor, water, man, sitting&#10;&#10;Description automatically generated">
            <a:extLst>
              <a:ext uri="{FF2B5EF4-FFF2-40B4-BE49-F238E27FC236}">
                <a16:creationId xmlns="" xmlns:a16="http://schemas.microsoft.com/office/drawing/2014/main" id="{BC902F6D-3FC8-4A58-B466-6967B47A8D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72000" y="685801"/>
            <a:ext cx="4419601" cy="2285999"/>
          </a:xfrm>
          <a:prstGeom prst="rect">
            <a:avLst/>
          </a:prstGeom>
        </p:spPr>
      </p:pic>
    </p:spTree>
    <p:extLst>
      <p:ext uri="{BB962C8B-B14F-4D97-AF65-F5344CB8AC3E}">
        <p14:creationId xmlns:p14="http://schemas.microsoft.com/office/powerpoint/2010/main" val="3098581677"/>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1000"/>
                                        <p:tgtEl>
                                          <p:spTgt spid="8"/>
                                        </p:tgtEl>
                                      </p:cBhvr>
                                    </p:animEffect>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childTnLst>
                                  <p:subTnLst>
                                    <p:audio>
                                      <p:cMediaNode>
                                        <p:cTn display="0" masterRel="sameClick">
                                          <p:stCondLst>
                                            <p:cond evt="begin" delay="0">
                                              <p:tn val="17"/>
                                            </p:cond>
                                          </p:stCondLst>
                                          <p:endCondLst>
                                            <p:cond evt="onStopAudio" delay="0">
                                              <p:tgtEl>
                                                <p:sldTgt/>
                                              </p:tgtEl>
                                            </p:cond>
                                          </p:endCondLst>
                                        </p:cTn>
                                        <p:tgtEl>
                                          <p:sndTgt r:embed="rId2" name="chimes.wav"/>
                                        </p:tgtEl>
                                      </p:cMediaNode>
                                    </p:audio>
                                  </p:sub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circle(in)">
                                      <p:cBhvr>
                                        <p:cTn id="24" dur="1100"/>
                                        <p:tgtEl>
                                          <p:spTgt spid="5"/>
                                        </p:tgtEl>
                                      </p:cBhvr>
                                    </p:animEffect>
                                  </p:childTnLst>
                                  <p:subTnLst>
                                    <p:audio>
                                      <p:cMediaNode>
                                        <p:cTn display="0" masterRel="sameClick">
                                          <p:stCondLst>
                                            <p:cond evt="begin" delay="0">
                                              <p:tn val="2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7" name="Rounded Rectangle 6"/>
          <p:cNvSpPr/>
          <p:nvPr/>
        </p:nvSpPr>
        <p:spPr>
          <a:xfrm>
            <a:off x="103312" y="105431"/>
            <a:ext cx="8964488" cy="4980919"/>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215002" y="119479"/>
            <a:ext cx="8677472" cy="4585871"/>
          </a:xfrm>
          <a:prstGeom prst="rect">
            <a:avLst/>
          </a:prstGeom>
          <a:noFill/>
        </p:spPr>
        <p:txBody>
          <a:bodyPr wrap="square" rtlCol="0">
            <a:spAutoFit/>
          </a:bodyPr>
          <a:lstStyle/>
          <a:p>
            <a:r>
              <a:rPr lang="en-US" sz="3600" smtClean="0">
                <a:solidFill>
                  <a:srgbClr val="FF0000"/>
                </a:solidFill>
                <a:latin typeface="Times New Roman" pitchFamily="18" charset="0"/>
                <a:cs typeface="Times New Roman" pitchFamily="18" charset="0"/>
              </a:rPr>
              <a:t>                               </a:t>
            </a:r>
            <a:r>
              <a:rPr lang="en-US" sz="3600" u="sng" smtClean="0">
                <a:solidFill>
                  <a:srgbClr val="FF0000"/>
                </a:solidFill>
                <a:latin typeface="Times New Roman" pitchFamily="18" charset="0"/>
                <a:cs typeface="Times New Roman" pitchFamily="18" charset="0"/>
              </a:rPr>
              <a:t>Kết </a:t>
            </a:r>
            <a:r>
              <a:rPr lang="en-US" sz="3600" u="sng" dirty="0" err="1">
                <a:solidFill>
                  <a:srgbClr val="FF0000"/>
                </a:solidFill>
                <a:latin typeface="Times New Roman" pitchFamily="18" charset="0"/>
                <a:cs typeface="Times New Roman" pitchFamily="18" charset="0"/>
              </a:rPr>
              <a:t>luận</a:t>
            </a:r>
            <a:r>
              <a:rPr lang="en-US" sz="3600" u="sng" dirty="0">
                <a:solidFill>
                  <a:srgbClr val="FF0000"/>
                </a:solidFill>
                <a:latin typeface="Times New Roman" pitchFamily="18" charset="0"/>
                <a:cs typeface="Times New Roman" pitchFamily="18" charset="0"/>
              </a:rPr>
              <a:t>:</a:t>
            </a:r>
          </a:p>
          <a:p>
            <a:pPr>
              <a:buFontTx/>
              <a:buChar char="-"/>
            </a:pPr>
            <a:r>
              <a:rPr lang="en-US" sz="3200" b="1" dirty="0" err="1">
                <a:latin typeface="Times New Roman" pitchFamily="18" charset="0"/>
                <a:cs typeface="Times New Roman" pitchFamily="18" charset="0"/>
              </a:rPr>
              <a:t>Vào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mùa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hè</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lượng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mưa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ít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độ</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ẩm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không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khí</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thấp</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không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khí</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khô</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nóng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làm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ruộng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đồng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nứt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nẻ</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cây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cỏ</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khô</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héo</a:t>
            </a:r>
            <a:r>
              <a:rPr lang="en-US" sz="3200" b="1" dirty="0">
                <a:latin typeface="Times New Roman" pitchFamily="18" charset="0"/>
                <a:cs typeface="Times New Roman" pitchFamily="18" charset="0"/>
              </a:rPr>
              <a:t>.</a:t>
            </a:r>
          </a:p>
          <a:p>
            <a:pPr>
              <a:buFontTx/>
              <a:buChar char="-"/>
            </a:pP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những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tháng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cuối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năm</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đồng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bằng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duyên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hải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miền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Trung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gió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thổi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từ</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biển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mang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theo</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nhiều</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hơi</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nước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mưa</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nhiều</a:t>
            </a:r>
            <a:r>
              <a:rPr lang="en-US" sz="3200" b="1" dirty="0">
                <a:latin typeface="Times New Roman" pitchFamily="18" charset="0"/>
                <a:cs typeface="Times New Roman" pitchFamily="18" charset="0"/>
              </a:rPr>
              <a:t> do </a:t>
            </a:r>
            <a:r>
              <a:rPr lang="en-US" sz="3200" b="1" dirty="0" err="1">
                <a:latin typeface="Times New Roman" pitchFamily="18" charset="0"/>
                <a:cs typeface="Times New Roman" pitchFamily="18" charset="0"/>
              </a:rPr>
              <a:t>sông</a:t>
            </a:r>
            <a:r>
              <a:rPr lang="en-US" sz="3200" b="1" dirty="0">
                <a:latin typeface="Times New Roman" pitchFamily="18" charset="0"/>
                <a:cs typeface="Times New Roman" pitchFamily="18" charset="0"/>
              </a:rPr>
              <a:t>  ở </a:t>
            </a:r>
            <a:r>
              <a:rPr lang="en-US" sz="3200" b="1" dirty="0" err="1">
                <a:latin typeface="Times New Roman" pitchFamily="18" charset="0"/>
                <a:cs typeface="Times New Roman" pitchFamily="18" charset="0"/>
              </a:rPr>
              <a:t>đây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thường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nhỏ</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và</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ngắn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nên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thường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có</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Nước</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đổ</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xuống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đồng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bằng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gây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lũ</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lụt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đột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ngột</a:t>
            </a:r>
            <a:r>
              <a:rPr lang="en-US" sz="3200" b="1" dirty="0">
                <a:latin typeface="Times New Roman" pitchFamily="18" charset="0"/>
                <a:cs typeface="Times New Roman"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2" descr="bckgrnd043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8288"/>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TextBox 5"/>
          <p:cNvSpPr txBox="1">
            <a:spLocks noChangeArrowheads="1"/>
          </p:cNvSpPr>
          <p:nvPr/>
        </p:nvSpPr>
        <p:spPr bwMode="auto">
          <a:xfrm>
            <a:off x="2895600" y="1504950"/>
            <a:ext cx="5943600"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algn="ctr" defTabSz="914400" fontAlgn="base">
              <a:spcBef>
                <a:spcPct val="0"/>
              </a:spcBef>
              <a:spcAft>
                <a:spcPct val="0"/>
              </a:spcAft>
            </a:pPr>
            <a:r>
              <a:rPr lang="en-US" altLang="en-US" sz="5400" b="1" dirty="0" err="1" smtClean="0">
                <a:solidFill>
                  <a:srgbClr val="FF0066"/>
                </a:solidFill>
                <a:cs typeface="Times New Roman" pitchFamily="18" charset="0"/>
              </a:rPr>
              <a:t>Chúng</a:t>
            </a:r>
            <a:r>
              <a:rPr lang="en-US" altLang="en-US" sz="5400" b="1" dirty="0" smtClean="0">
                <a:solidFill>
                  <a:srgbClr val="FF0066"/>
                </a:solidFill>
                <a:cs typeface="Times New Roman" pitchFamily="18" charset="0"/>
              </a:rPr>
              <a:t> ta </a:t>
            </a:r>
            <a:r>
              <a:rPr lang="en-US" altLang="en-US" sz="5400" b="1" dirty="0" err="1" smtClean="0">
                <a:solidFill>
                  <a:srgbClr val="FF0066"/>
                </a:solidFill>
                <a:cs typeface="Times New Roman" pitchFamily="18" charset="0"/>
              </a:rPr>
              <a:t>cần</a:t>
            </a:r>
            <a:r>
              <a:rPr lang="en-US" altLang="en-US" sz="5400" b="1" dirty="0" smtClean="0">
                <a:solidFill>
                  <a:srgbClr val="FF0066"/>
                </a:solidFill>
                <a:cs typeface="Times New Roman" pitchFamily="18" charset="0"/>
              </a:rPr>
              <a:t> </a:t>
            </a:r>
            <a:r>
              <a:rPr lang="en-US" altLang="en-US" sz="5400" b="1" dirty="0" err="1" smtClean="0">
                <a:solidFill>
                  <a:srgbClr val="FF0066"/>
                </a:solidFill>
                <a:cs typeface="Times New Roman" pitchFamily="18" charset="0"/>
              </a:rPr>
              <a:t>phải</a:t>
            </a:r>
            <a:r>
              <a:rPr lang="en-US" altLang="en-US" sz="5400" b="1" dirty="0" smtClean="0">
                <a:solidFill>
                  <a:srgbClr val="FF0066"/>
                </a:solidFill>
                <a:cs typeface="Times New Roman" pitchFamily="18" charset="0"/>
              </a:rPr>
              <a:t> </a:t>
            </a:r>
            <a:r>
              <a:rPr lang="en-US" altLang="en-US" sz="5400" b="1" dirty="0" err="1" smtClean="0">
                <a:solidFill>
                  <a:srgbClr val="FF0066"/>
                </a:solidFill>
                <a:cs typeface="Times New Roman" pitchFamily="18" charset="0"/>
              </a:rPr>
              <a:t>làm</a:t>
            </a:r>
            <a:r>
              <a:rPr lang="en-US" altLang="en-US" sz="5400" b="1" dirty="0" smtClean="0">
                <a:solidFill>
                  <a:srgbClr val="FF0066"/>
                </a:solidFill>
                <a:cs typeface="Times New Roman" pitchFamily="18" charset="0"/>
              </a:rPr>
              <a:t> </a:t>
            </a:r>
            <a:r>
              <a:rPr lang="en-US" altLang="en-US" sz="5400" b="1" dirty="0" err="1" smtClean="0">
                <a:solidFill>
                  <a:srgbClr val="FF0066"/>
                </a:solidFill>
                <a:cs typeface="Times New Roman" pitchFamily="18" charset="0"/>
              </a:rPr>
              <a:t>gì</a:t>
            </a:r>
            <a:r>
              <a:rPr lang="en-US" altLang="en-US" sz="5400" b="1" dirty="0" smtClean="0">
                <a:solidFill>
                  <a:srgbClr val="FF0066"/>
                </a:solidFill>
                <a:cs typeface="Times New Roman" pitchFamily="18" charset="0"/>
              </a:rPr>
              <a:t> </a:t>
            </a:r>
            <a:r>
              <a:rPr lang="en-US" altLang="en-US" sz="5400" b="1" dirty="0" err="1" smtClean="0">
                <a:solidFill>
                  <a:srgbClr val="FF0066"/>
                </a:solidFill>
                <a:cs typeface="Times New Roman" pitchFamily="18" charset="0"/>
              </a:rPr>
              <a:t>để</a:t>
            </a:r>
            <a:r>
              <a:rPr lang="en-US" altLang="en-US" sz="5400" b="1" dirty="0" smtClean="0">
                <a:solidFill>
                  <a:srgbClr val="FF0066"/>
                </a:solidFill>
                <a:cs typeface="Times New Roman" pitchFamily="18" charset="0"/>
              </a:rPr>
              <a:t> chia </a:t>
            </a:r>
            <a:r>
              <a:rPr lang="en-US" altLang="en-US" sz="5400" b="1" dirty="0" err="1" smtClean="0">
                <a:solidFill>
                  <a:srgbClr val="FF0066"/>
                </a:solidFill>
                <a:cs typeface="Times New Roman" pitchFamily="18" charset="0"/>
              </a:rPr>
              <a:t>sẻ</a:t>
            </a:r>
            <a:r>
              <a:rPr lang="en-US" altLang="en-US" sz="5400" b="1" dirty="0" smtClean="0">
                <a:solidFill>
                  <a:srgbClr val="FF0066"/>
                </a:solidFill>
                <a:cs typeface="Times New Roman" pitchFamily="18" charset="0"/>
              </a:rPr>
              <a:t>, </a:t>
            </a:r>
            <a:r>
              <a:rPr lang="en-US" altLang="en-US" sz="5400" b="1" dirty="0" err="1" smtClean="0">
                <a:solidFill>
                  <a:srgbClr val="FF0066"/>
                </a:solidFill>
                <a:cs typeface="Times New Roman" pitchFamily="18" charset="0"/>
              </a:rPr>
              <a:t>giúp</a:t>
            </a:r>
            <a:r>
              <a:rPr lang="en-US" altLang="en-US" sz="5400" b="1" dirty="0" smtClean="0">
                <a:solidFill>
                  <a:srgbClr val="FF0066"/>
                </a:solidFill>
                <a:cs typeface="Times New Roman" pitchFamily="18" charset="0"/>
              </a:rPr>
              <a:t> </a:t>
            </a:r>
            <a:r>
              <a:rPr lang="en-US" altLang="en-US" sz="5400" b="1" dirty="0" err="1" smtClean="0">
                <a:solidFill>
                  <a:srgbClr val="FF0066"/>
                </a:solidFill>
                <a:cs typeface="Times New Roman" pitchFamily="18" charset="0"/>
              </a:rPr>
              <a:t>đỡ</a:t>
            </a:r>
            <a:r>
              <a:rPr lang="en-US" altLang="en-US" sz="5400" b="1" dirty="0" smtClean="0">
                <a:solidFill>
                  <a:srgbClr val="FF0066"/>
                </a:solidFill>
                <a:cs typeface="Times New Roman" pitchFamily="18" charset="0"/>
              </a:rPr>
              <a:t> </a:t>
            </a:r>
            <a:r>
              <a:rPr lang="en-US" altLang="en-US" sz="5400" b="1" dirty="0" err="1" smtClean="0">
                <a:solidFill>
                  <a:srgbClr val="FF0066"/>
                </a:solidFill>
                <a:cs typeface="Times New Roman" pitchFamily="18" charset="0"/>
              </a:rPr>
              <a:t>những</a:t>
            </a:r>
            <a:r>
              <a:rPr lang="en-US" altLang="en-US" sz="5400" b="1" dirty="0" smtClean="0">
                <a:solidFill>
                  <a:srgbClr val="FF0066"/>
                </a:solidFill>
                <a:cs typeface="Times New Roman" pitchFamily="18" charset="0"/>
              </a:rPr>
              <a:t> </a:t>
            </a:r>
            <a:r>
              <a:rPr lang="en-US" altLang="en-US" sz="5400" b="1" dirty="0" err="1" smtClean="0">
                <a:solidFill>
                  <a:srgbClr val="FF0066"/>
                </a:solidFill>
                <a:cs typeface="Times New Roman" pitchFamily="18" charset="0"/>
              </a:rPr>
              <a:t>người</a:t>
            </a:r>
            <a:r>
              <a:rPr lang="en-US" altLang="en-US" sz="5400" b="1" dirty="0" smtClean="0">
                <a:solidFill>
                  <a:srgbClr val="FF0066"/>
                </a:solidFill>
                <a:cs typeface="Times New Roman" pitchFamily="18" charset="0"/>
              </a:rPr>
              <a:t> </a:t>
            </a:r>
            <a:r>
              <a:rPr lang="en-US" altLang="en-US" sz="5400" b="1" dirty="0" err="1" smtClean="0">
                <a:solidFill>
                  <a:srgbClr val="FF0066"/>
                </a:solidFill>
                <a:cs typeface="Times New Roman" pitchFamily="18" charset="0"/>
              </a:rPr>
              <a:t>dân</a:t>
            </a:r>
            <a:r>
              <a:rPr lang="en-US" altLang="en-US" sz="5400" b="1" dirty="0" smtClean="0">
                <a:solidFill>
                  <a:srgbClr val="FF0066"/>
                </a:solidFill>
                <a:cs typeface="Times New Roman" pitchFamily="18" charset="0"/>
              </a:rPr>
              <a:t> ở </a:t>
            </a:r>
            <a:r>
              <a:rPr lang="en-US" altLang="en-US" sz="5400" b="1" dirty="0" err="1" smtClean="0">
                <a:solidFill>
                  <a:srgbClr val="FF0066"/>
                </a:solidFill>
                <a:cs typeface="Times New Roman" pitchFamily="18" charset="0"/>
              </a:rPr>
              <a:t>đây</a:t>
            </a:r>
            <a:r>
              <a:rPr lang="en-US" altLang="en-US" sz="5400" b="1" dirty="0" smtClean="0">
                <a:solidFill>
                  <a:srgbClr val="FF0066"/>
                </a:solidFill>
                <a:cs typeface="Times New Roman" pitchFamily="18" charset="0"/>
              </a:rPr>
              <a:t>?</a:t>
            </a:r>
          </a:p>
        </p:txBody>
      </p:sp>
    </p:spTree>
    <p:extLst>
      <p:ext uri="{BB962C8B-B14F-4D97-AF65-F5344CB8AC3E}">
        <p14:creationId xmlns:p14="http://schemas.microsoft.com/office/powerpoint/2010/main" val="2439653661"/>
      </p:ext>
    </p:extLst>
  </p:cSld>
  <p:clrMapOvr>
    <a:masterClrMapping/>
  </p:clrMapOvr>
  <p:transition spd="med">
    <p:dissolv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895350"/>
            <a:ext cx="8686800" cy="4016513"/>
          </a:xfrm>
          <a:solidFill>
            <a:srgbClr val="FFFF00"/>
          </a:solidFill>
          <a:ln>
            <a:solidFill>
              <a:srgbClr val="FFFF00"/>
            </a:solidFill>
          </a:ln>
        </p:spPr>
        <p:txBody>
          <a:bodyPr>
            <a:normAutofit/>
          </a:bodyPr>
          <a:lstStyle/>
          <a:p>
            <a:r>
              <a:rPr lang="en-US" sz="3600" b="1" smtClean="0">
                <a:solidFill>
                  <a:srgbClr val="FF0000"/>
                </a:solidFill>
                <a:latin typeface="Times New Roman" pitchFamily="18" charset="0"/>
                <a:cs typeface="Times New Roman" pitchFamily="18" charset="0"/>
              </a:rPr>
              <a:t>       </a:t>
            </a:r>
            <a:r>
              <a:rPr lang="vi-VN" sz="4000" b="1" smtClean="0">
                <a:solidFill>
                  <a:srgbClr val="FF0000"/>
                </a:solidFill>
                <a:latin typeface="Times New Roman" pitchFamily="18" charset="0"/>
                <a:cs typeface="Times New Roman" pitchFamily="18" charset="0"/>
              </a:rPr>
              <a:t>Duyên </a:t>
            </a:r>
            <a:r>
              <a:rPr lang="vi-VN" sz="4000" b="1" dirty="0">
                <a:solidFill>
                  <a:srgbClr val="FF0000"/>
                </a:solidFill>
                <a:latin typeface="Times New Roman" pitchFamily="18" charset="0"/>
                <a:cs typeface="Times New Roman" pitchFamily="18" charset="0"/>
              </a:rPr>
              <a:t>hải miền Trung có nhiều đồng bằng nhỏ với những cồn cát và đầm, phá. Mùa hạ, tại đ</a:t>
            </a:r>
            <a:r>
              <a:rPr lang="en-US" sz="4000" b="1" dirty="0">
                <a:solidFill>
                  <a:srgbClr val="FF0000"/>
                </a:solidFill>
                <a:latin typeface="Times New Roman" pitchFamily="18" charset="0"/>
                <a:cs typeface="Times New Roman" pitchFamily="18" charset="0"/>
              </a:rPr>
              <a:t>â</a:t>
            </a:r>
            <a:r>
              <a:rPr lang="vi-VN" sz="4000" b="1" dirty="0">
                <a:solidFill>
                  <a:srgbClr val="FF0000"/>
                </a:solidFill>
                <a:latin typeface="Times New Roman" pitchFamily="18" charset="0"/>
                <a:cs typeface="Times New Roman" pitchFamily="18" charset="0"/>
              </a:rPr>
              <a:t>y thường khô, nóng và bị hạn hán. Cuối năm thường có mưa lớn và bão dễ gây ngập lụt. Khu vực phía bắc dãy Bạch Mã có mùa đông lạnh. </a:t>
            </a:r>
            <a:endParaRPr lang="en-US" sz="4000" b="1" dirty="0">
              <a:solidFill>
                <a:srgbClr val="FF0000"/>
              </a:solidFill>
              <a:latin typeface="Times New Roman" pitchFamily="18" charset="0"/>
              <a:cs typeface="Times New Roman" pitchFamily="18" charset="0"/>
            </a:endParaRPr>
          </a:p>
        </p:txBody>
      </p:sp>
      <p:sp>
        <p:nvSpPr>
          <p:cNvPr id="4" name="TextBox 3"/>
          <p:cNvSpPr txBox="1"/>
          <p:nvPr/>
        </p:nvSpPr>
        <p:spPr>
          <a:xfrm>
            <a:off x="3200400" y="133350"/>
            <a:ext cx="2736304" cy="707886"/>
          </a:xfrm>
          <a:prstGeom prst="rect">
            <a:avLst/>
          </a:prstGeom>
          <a:noFill/>
        </p:spPr>
        <p:txBody>
          <a:bodyPr wrap="square" rtlCol="0">
            <a:spAutoFit/>
          </a:bodyPr>
          <a:lstStyle/>
          <a:p>
            <a:r>
              <a:rPr lang="vi-VN" sz="4000" b="1">
                <a:solidFill>
                  <a:srgbClr val="002060"/>
                </a:solidFill>
                <a:latin typeface="Times New Roman" pitchFamily="18" charset="0"/>
                <a:cs typeface="Times New Roman" pitchFamily="18" charset="0"/>
              </a:rPr>
              <a:t>G</a:t>
            </a:r>
            <a:r>
              <a:rPr lang="en-US" sz="4000" b="1">
                <a:solidFill>
                  <a:srgbClr val="002060"/>
                </a:solidFill>
                <a:latin typeface="Times New Roman" pitchFamily="18" charset="0"/>
                <a:cs typeface="Times New Roman" pitchFamily="18" charset="0"/>
              </a:rPr>
              <a:t>hi nhớ:</a:t>
            </a:r>
          </a:p>
        </p:txBody>
      </p:sp>
    </p:spTree>
    <p:extLst>
      <p:ext uri="{BB962C8B-B14F-4D97-AF65-F5344CB8AC3E}">
        <p14:creationId xmlns:p14="http://schemas.microsoft.com/office/powerpoint/2010/main" val="336864477"/>
      </p:ext>
    </p:extLst>
  </p:cSld>
  <p:clrMapOvr>
    <a:masterClrMapping/>
  </p:clrMapOvr>
  <mc:AlternateContent xmlns:mc="http://schemas.openxmlformats.org/markup-compatibility/2006" xmlns:p14="http://schemas.microsoft.com/office/powerpoint/2010/main">
    <mc:Choice Requires="p14">
      <p:transition spd="slow" p14:dur="15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15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7930" y="27330"/>
            <a:ext cx="51816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9" name="Freeform 7"/>
          <p:cNvSpPr>
            <a:spLocks/>
          </p:cNvSpPr>
          <p:nvPr/>
        </p:nvSpPr>
        <p:spPr bwMode="auto">
          <a:xfrm>
            <a:off x="1288450" y="511103"/>
            <a:ext cx="885825" cy="821531"/>
          </a:xfrm>
          <a:custGeom>
            <a:avLst/>
            <a:gdLst>
              <a:gd name="T0" fmla="*/ 2147483647 w 558"/>
              <a:gd name="T1" fmla="*/ 2147483647 h 690"/>
              <a:gd name="T2" fmla="*/ 2147483647 w 558"/>
              <a:gd name="T3" fmla="*/ 2147483647 h 690"/>
              <a:gd name="T4" fmla="*/ 2147483647 w 558"/>
              <a:gd name="T5" fmla="*/ 2147483647 h 690"/>
              <a:gd name="T6" fmla="*/ 2147483647 w 558"/>
              <a:gd name="T7" fmla="*/ 2147483647 h 690"/>
              <a:gd name="T8" fmla="*/ 2147483647 w 558"/>
              <a:gd name="T9" fmla="*/ 2147483647 h 690"/>
              <a:gd name="T10" fmla="*/ 2147483647 w 558"/>
              <a:gd name="T11" fmla="*/ 2147483647 h 690"/>
              <a:gd name="T12" fmla="*/ 2147483647 w 558"/>
              <a:gd name="T13" fmla="*/ 2147483647 h 690"/>
              <a:gd name="T14" fmla="*/ 2147483647 w 558"/>
              <a:gd name="T15" fmla="*/ 2147483647 h 690"/>
              <a:gd name="T16" fmla="*/ 2147483647 w 558"/>
              <a:gd name="T17" fmla="*/ 2147483647 h 690"/>
              <a:gd name="T18" fmla="*/ 2147483647 w 558"/>
              <a:gd name="T19" fmla="*/ 2147483647 h 690"/>
              <a:gd name="T20" fmla="*/ 2147483647 w 558"/>
              <a:gd name="T21" fmla="*/ 2147483647 h 690"/>
              <a:gd name="T22" fmla="*/ 2147483647 w 558"/>
              <a:gd name="T23" fmla="*/ 2147483647 h 690"/>
              <a:gd name="T24" fmla="*/ 2147483647 w 558"/>
              <a:gd name="T25" fmla="*/ 2147483647 h 690"/>
              <a:gd name="T26" fmla="*/ 2147483647 w 558"/>
              <a:gd name="T27" fmla="*/ 2147483647 h 690"/>
              <a:gd name="T28" fmla="*/ 2147483647 w 558"/>
              <a:gd name="T29" fmla="*/ 2147483647 h 690"/>
              <a:gd name="T30" fmla="*/ 2147483647 w 558"/>
              <a:gd name="T31" fmla="*/ 2147483647 h 690"/>
              <a:gd name="T32" fmla="*/ 2147483647 w 558"/>
              <a:gd name="T33" fmla="*/ 2147483647 h 690"/>
              <a:gd name="T34" fmla="*/ 2147483647 w 558"/>
              <a:gd name="T35" fmla="*/ 2147483647 h 690"/>
              <a:gd name="T36" fmla="*/ 2147483647 w 558"/>
              <a:gd name="T37" fmla="*/ 2147483647 h 690"/>
              <a:gd name="T38" fmla="*/ 2147483647 w 558"/>
              <a:gd name="T39" fmla="*/ 2147483647 h 690"/>
              <a:gd name="T40" fmla="*/ 2147483647 w 558"/>
              <a:gd name="T41" fmla="*/ 2147483647 h 690"/>
              <a:gd name="T42" fmla="*/ 0 w 558"/>
              <a:gd name="T43" fmla="*/ 2147483647 h 690"/>
              <a:gd name="T44" fmla="*/ 2147483647 w 558"/>
              <a:gd name="T45" fmla="*/ 2147483647 h 690"/>
              <a:gd name="T46" fmla="*/ 2147483647 w 558"/>
              <a:gd name="T47" fmla="*/ 2147483647 h 690"/>
              <a:gd name="T48" fmla="*/ 2147483647 w 558"/>
              <a:gd name="T49" fmla="*/ 2147483647 h 6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58" h="690">
                <a:moveTo>
                  <a:pt x="72" y="34"/>
                </a:moveTo>
                <a:cubicBezTo>
                  <a:pt x="171" y="1"/>
                  <a:pt x="112" y="0"/>
                  <a:pt x="248" y="10"/>
                </a:cubicBezTo>
                <a:cubicBezTo>
                  <a:pt x="245" y="45"/>
                  <a:pt x="249" y="80"/>
                  <a:pt x="240" y="114"/>
                </a:cubicBezTo>
                <a:cubicBezTo>
                  <a:pt x="229" y="157"/>
                  <a:pt x="183" y="190"/>
                  <a:pt x="168" y="234"/>
                </a:cubicBezTo>
                <a:cubicBezTo>
                  <a:pt x="180" y="328"/>
                  <a:pt x="164" y="282"/>
                  <a:pt x="224" y="322"/>
                </a:cubicBezTo>
                <a:cubicBezTo>
                  <a:pt x="243" y="379"/>
                  <a:pt x="226" y="361"/>
                  <a:pt x="264" y="386"/>
                </a:cubicBezTo>
                <a:cubicBezTo>
                  <a:pt x="270" y="403"/>
                  <a:pt x="292" y="467"/>
                  <a:pt x="304" y="482"/>
                </a:cubicBezTo>
                <a:cubicBezTo>
                  <a:pt x="320" y="503"/>
                  <a:pt x="376" y="514"/>
                  <a:pt x="376" y="514"/>
                </a:cubicBezTo>
                <a:cubicBezTo>
                  <a:pt x="392" y="530"/>
                  <a:pt x="408" y="546"/>
                  <a:pt x="424" y="562"/>
                </a:cubicBezTo>
                <a:cubicBezTo>
                  <a:pt x="430" y="568"/>
                  <a:pt x="440" y="566"/>
                  <a:pt x="448" y="570"/>
                </a:cubicBezTo>
                <a:cubicBezTo>
                  <a:pt x="472" y="582"/>
                  <a:pt x="497" y="595"/>
                  <a:pt x="520" y="610"/>
                </a:cubicBezTo>
                <a:cubicBezTo>
                  <a:pt x="558" y="667"/>
                  <a:pt x="557" y="639"/>
                  <a:pt x="544" y="690"/>
                </a:cubicBezTo>
                <a:cubicBezTo>
                  <a:pt x="472" y="687"/>
                  <a:pt x="400" y="687"/>
                  <a:pt x="328" y="682"/>
                </a:cubicBezTo>
                <a:cubicBezTo>
                  <a:pt x="292" y="680"/>
                  <a:pt x="312" y="671"/>
                  <a:pt x="288" y="650"/>
                </a:cubicBezTo>
                <a:cubicBezTo>
                  <a:pt x="274" y="637"/>
                  <a:pt x="240" y="618"/>
                  <a:pt x="240" y="618"/>
                </a:cubicBezTo>
                <a:cubicBezTo>
                  <a:pt x="194" y="549"/>
                  <a:pt x="255" y="630"/>
                  <a:pt x="200" y="586"/>
                </a:cubicBezTo>
                <a:cubicBezTo>
                  <a:pt x="192" y="580"/>
                  <a:pt x="191" y="568"/>
                  <a:pt x="184" y="562"/>
                </a:cubicBezTo>
                <a:cubicBezTo>
                  <a:pt x="170" y="549"/>
                  <a:pt x="136" y="530"/>
                  <a:pt x="136" y="530"/>
                </a:cubicBezTo>
                <a:cubicBezTo>
                  <a:pt x="111" y="492"/>
                  <a:pt x="100" y="466"/>
                  <a:pt x="64" y="442"/>
                </a:cubicBezTo>
                <a:cubicBezTo>
                  <a:pt x="38" y="363"/>
                  <a:pt x="82" y="484"/>
                  <a:pt x="32" y="394"/>
                </a:cubicBezTo>
                <a:cubicBezTo>
                  <a:pt x="24" y="379"/>
                  <a:pt x="25" y="360"/>
                  <a:pt x="16" y="346"/>
                </a:cubicBezTo>
                <a:cubicBezTo>
                  <a:pt x="11" y="338"/>
                  <a:pt x="5" y="330"/>
                  <a:pt x="0" y="322"/>
                </a:cubicBezTo>
                <a:cubicBezTo>
                  <a:pt x="3" y="269"/>
                  <a:pt x="4" y="215"/>
                  <a:pt x="8" y="162"/>
                </a:cubicBezTo>
                <a:cubicBezTo>
                  <a:pt x="13" y="107"/>
                  <a:pt x="72" y="72"/>
                  <a:pt x="112" y="42"/>
                </a:cubicBezTo>
                <a:cubicBezTo>
                  <a:pt x="121" y="6"/>
                  <a:pt x="112" y="18"/>
                  <a:pt x="128" y="2"/>
                </a:cubicBezTo>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166920" name="Freeform 8"/>
          <p:cNvSpPr>
            <a:spLocks/>
          </p:cNvSpPr>
          <p:nvPr/>
        </p:nvSpPr>
        <p:spPr bwMode="auto">
          <a:xfrm>
            <a:off x="1911906" y="1366514"/>
            <a:ext cx="1241425" cy="729853"/>
          </a:xfrm>
          <a:custGeom>
            <a:avLst/>
            <a:gdLst>
              <a:gd name="T0" fmla="*/ 2147483647 w 782"/>
              <a:gd name="T1" fmla="*/ 2147483647 h 613"/>
              <a:gd name="T2" fmla="*/ 2147483647 w 782"/>
              <a:gd name="T3" fmla="*/ 2147483647 h 613"/>
              <a:gd name="T4" fmla="*/ 2147483647 w 782"/>
              <a:gd name="T5" fmla="*/ 2147483647 h 613"/>
              <a:gd name="T6" fmla="*/ 2147483647 w 782"/>
              <a:gd name="T7" fmla="*/ 2147483647 h 613"/>
              <a:gd name="T8" fmla="*/ 2147483647 w 782"/>
              <a:gd name="T9" fmla="*/ 2147483647 h 613"/>
              <a:gd name="T10" fmla="*/ 2147483647 w 782"/>
              <a:gd name="T11" fmla="*/ 2147483647 h 613"/>
              <a:gd name="T12" fmla="*/ 2147483647 w 782"/>
              <a:gd name="T13" fmla="*/ 2147483647 h 613"/>
              <a:gd name="T14" fmla="*/ 2147483647 w 782"/>
              <a:gd name="T15" fmla="*/ 2147483647 h 613"/>
              <a:gd name="T16" fmla="*/ 2147483647 w 782"/>
              <a:gd name="T17" fmla="*/ 2147483647 h 613"/>
              <a:gd name="T18" fmla="*/ 2147483647 w 782"/>
              <a:gd name="T19" fmla="*/ 2147483647 h 613"/>
              <a:gd name="T20" fmla="*/ 2147483647 w 782"/>
              <a:gd name="T21" fmla="*/ 2147483647 h 613"/>
              <a:gd name="T22" fmla="*/ 2147483647 w 782"/>
              <a:gd name="T23" fmla="*/ 2147483647 h 613"/>
              <a:gd name="T24" fmla="*/ 2147483647 w 782"/>
              <a:gd name="T25" fmla="*/ 2147483647 h 613"/>
              <a:gd name="T26" fmla="*/ 2147483647 w 782"/>
              <a:gd name="T27" fmla="*/ 2147483647 h 613"/>
              <a:gd name="T28" fmla="*/ 2147483647 w 782"/>
              <a:gd name="T29" fmla="*/ 2147483647 h 613"/>
              <a:gd name="T30" fmla="*/ 2147483647 w 782"/>
              <a:gd name="T31" fmla="*/ 2147483647 h 613"/>
              <a:gd name="T32" fmla="*/ 2147483647 w 782"/>
              <a:gd name="T33" fmla="*/ 2147483647 h 613"/>
              <a:gd name="T34" fmla="*/ 2147483647 w 782"/>
              <a:gd name="T35" fmla="*/ 2147483647 h 613"/>
              <a:gd name="T36" fmla="*/ 2147483647 w 782"/>
              <a:gd name="T37" fmla="*/ 2147483647 h 613"/>
              <a:gd name="T38" fmla="*/ 2147483647 w 782"/>
              <a:gd name="T39" fmla="*/ 2147483647 h 613"/>
              <a:gd name="T40" fmla="*/ 2147483647 w 782"/>
              <a:gd name="T41" fmla="*/ 2147483647 h 613"/>
              <a:gd name="T42" fmla="*/ 2147483647 w 782"/>
              <a:gd name="T43" fmla="*/ 2147483647 h 613"/>
              <a:gd name="T44" fmla="*/ 2147483647 w 782"/>
              <a:gd name="T45" fmla="*/ 2147483647 h 613"/>
              <a:gd name="T46" fmla="*/ 2147483647 w 782"/>
              <a:gd name="T47" fmla="*/ 2147483647 h 613"/>
              <a:gd name="T48" fmla="*/ 2147483647 w 782"/>
              <a:gd name="T49" fmla="*/ 2147483647 h 613"/>
              <a:gd name="T50" fmla="*/ 2147483647 w 782"/>
              <a:gd name="T51" fmla="*/ 2147483647 h 613"/>
              <a:gd name="T52" fmla="*/ 2147483647 w 782"/>
              <a:gd name="T53" fmla="*/ 2147483647 h 613"/>
              <a:gd name="T54" fmla="*/ 2147483647 w 782"/>
              <a:gd name="T55" fmla="*/ 2147483647 h 6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82" h="613">
                <a:moveTo>
                  <a:pt x="131" y="29"/>
                </a:moveTo>
                <a:cubicBezTo>
                  <a:pt x="143" y="66"/>
                  <a:pt x="155" y="56"/>
                  <a:pt x="187" y="77"/>
                </a:cubicBezTo>
                <a:cubicBezTo>
                  <a:pt x="193" y="94"/>
                  <a:pt x="215" y="158"/>
                  <a:pt x="227" y="173"/>
                </a:cubicBezTo>
                <a:cubicBezTo>
                  <a:pt x="246" y="196"/>
                  <a:pt x="290" y="200"/>
                  <a:pt x="315" y="205"/>
                </a:cubicBezTo>
                <a:cubicBezTo>
                  <a:pt x="355" y="232"/>
                  <a:pt x="334" y="213"/>
                  <a:pt x="371" y="269"/>
                </a:cubicBezTo>
                <a:cubicBezTo>
                  <a:pt x="376" y="276"/>
                  <a:pt x="387" y="273"/>
                  <a:pt x="395" y="277"/>
                </a:cubicBezTo>
                <a:cubicBezTo>
                  <a:pt x="404" y="281"/>
                  <a:pt x="411" y="288"/>
                  <a:pt x="419" y="293"/>
                </a:cubicBezTo>
                <a:cubicBezTo>
                  <a:pt x="438" y="321"/>
                  <a:pt x="438" y="338"/>
                  <a:pt x="467" y="357"/>
                </a:cubicBezTo>
                <a:cubicBezTo>
                  <a:pt x="483" y="405"/>
                  <a:pt x="512" y="402"/>
                  <a:pt x="547" y="437"/>
                </a:cubicBezTo>
                <a:cubicBezTo>
                  <a:pt x="555" y="445"/>
                  <a:pt x="561" y="456"/>
                  <a:pt x="571" y="461"/>
                </a:cubicBezTo>
                <a:cubicBezTo>
                  <a:pt x="586" y="469"/>
                  <a:pt x="603" y="472"/>
                  <a:pt x="619" y="477"/>
                </a:cubicBezTo>
                <a:cubicBezTo>
                  <a:pt x="655" y="489"/>
                  <a:pt x="681" y="515"/>
                  <a:pt x="723" y="525"/>
                </a:cubicBezTo>
                <a:cubicBezTo>
                  <a:pt x="731" y="530"/>
                  <a:pt x="741" y="533"/>
                  <a:pt x="747" y="541"/>
                </a:cubicBezTo>
                <a:cubicBezTo>
                  <a:pt x="782" y="585"/>
                  <a:pt x="717" y="600"/>
                  <a:pt x="691" y="613"/>
                </a:cubicBezTo>
                <a:cubicBezTo>
                  <a:pt x="654" y="610"/>
                  <a:pt x="616" y="611"/>
                  <a:pt x="579" y="605"/>
                </a:cubicBezTo>
                <a:cubicBezTo>
                  <a:pt x="539" y="598"/>
                  <a:pt x="507" y="554"/>
                  <a:pt x="475" y="533"/>
                </a:cubicBezTo>
                <a:cubicBezTo>
                  <a:pt x="429" y="464"/>
                  <a:pt x="490" y="545"/>
                  <a:pt x="435" y="501"/>
                </a:cubicBezTo>
                <a:cubicBezTo>
                  <a:pt x="383" y="460"/>
                  <a:pt x="455" y="489"/>
                  <a:pt x="395" y="469"/>
                </a:cubicBezTo>
                <a:cubicBezTo>
                  <a:pt x="349" y="400"/>
                  <a:pt x="410" y="481"/>
                  <a:pt x="355" y="437"/>
                </a:cubicBezTo>
                <a:cubicBezTo>
                  <a:pt x="347" y="431"/>
                  <a:pt x="345" y="420"/>
                  <a:pt x="339" y="413"/>
                </a:cubicBezTo>
                <a:cubicBezTo>
                  <a:pt x="319" y="389"/>
                  <a:pt x="301" y="366"/>
                  <a:pt x="275" y="349"/>
                </a:cubicBezTo>
                <a:cubicBezTo>
                  <a:pt x="257" y="321"/>
                  <a:pt x="239" y="303"/>
                  <a:pt x="211" y="285"/>
                </a:cubicBezTo>
                <a:cubicBezTo>
                  <a:pt x="177" y="234"/>
                  <a:pt x="134" y="191"/>
                  <a:pt x="83" y="157"/>
                </a:cubicBezTo>
                <a:cubicBezTo>
                  <a:pt x="72" y="141"/>
                  <a:pt x="57" y="127"/>
                  <a:pt x="51" y="109"/>
                </a:cubicBezTo>
                <a:cubicBezTo>
                  <a:pt x="48" y="101"/>
                  <a:pt x="49" y="91"/>
                  <a:pt x="43" y="85"/>
                </a:cubicBezTo>
                <a:cubicBezTo>
                  <a:pt x="35" y="77"/>
                  <a:pt x="22" y="74"/>
                  <a:pt x="11" y="69"/>
                </a:cubicBezTo>
                <a:cubicBezTo>
                  <a:pt x="0" y="36"/>
                  <a:pt x="1" y="24"/>
                  <a:pt x="35" y="13"/>
                </a:cubicBezTo>
                <a:cubicBezTo>
                  <a:pt x="127" y="21"/>
                  <a:pt x="102" y="0"/>
                  <a:pt x="131" y="29"/>
                </a:cubicBezTo>
                <a:close/>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166922" name="Freeform 10"/>
          <p:cNvSpPr>
            <a:spLocks/>
          </p:cNvSpPr>
          <p:nvPr/>
        </p:nvSpPr>
        <p:spPr bwMode="auto">
          <a:xfrm>
            <a:off x="3214235" y="2137931"/>
            <a:ext cx="623888" cy="600075"/>
          </a:xfrm>
          <a:custGeom>
            <a:avLst/>
            <a:gdLst>
              <a:gd name="T0" fmla="*/ 2147483647 w 393"/>
              <a:gd name="T1" fmla="*/ 0 h 425"/>
              <a:gd name="T2" fmla="*/ 2147483647 w 393"/>
              <a:gd name="T3" fmla="*/ 2147483647 h 425"/>
              <a:gd name="T4" fmla="*/ 2147483647 w 393"/>
              <a:gd name="T5" fmla="*/ 2147483647 h 425"/>
              <a:gd name="T6" fmla="*/ 2147483647 w 393"/>
              <a:gd name="T7" fmla="*/ 2147483647 h 425"/>
              <a:gd name="T8" fmla="*/ 2147483647 w 393"/>
              <a:gd name="T9" fmla="*/ 2147483647 h 425"/>
              <a:gd name="T10" fmla="*/ 2147483647 w 393"/>
              <a:gd name="T11" fmla="*/ 2147483647 h 425"/>
              <a:gd name="T12" fmla="*/ 2147483647 w 393"/>
              <a:gd name="T13" fmla="*/ 2147483647 h 425"/>
              <a:gd name="T14" fmla="*/ 2147483647 w 393"/>
              <a:gd name="T15" fmla="*/ 2147483647 h 425"/>
              <a:gd name="T16" fmla="*/ 2147483647 w 393"/>
              <a:gd name="T17" fmla="*/ 2147483647 h 425"/>
              <a:gd name="T18" fmla="*/ 2147483647 w 393"/>
              <a:gd name="T19" fmla="*/ 2147483647 h 425"/>
              <a:gd name="T20" fmla="*/ 2147483647 w 393"/>
              <a:gd name="T21" fmla="*/ 2147483647 h 425"/>
              <a:gd name="T22" fmla="*/ 2147483647 w 393"/>
              <a:gd name="T23" fmla="*/ 2147483647 h 425"/>
              <a:gd name="T24" fmla="*/ 2147483647 w 393"/>
              <a:gd name="T25" fmla="*/ 2147483647 h 425"/>
              <a:gd name="T26" fmla="*/ 2147483647 w 393"/>
              <a:gd name="T27" fmla="*/ 2147483647 h 425"/>
              <a:gd name="T28" fmla="*/ 2147483647 w 393"/>
              <a:gd name="T29" fmla="*/ 2147483647 h 4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93" h="425">
                <a:moveTo>
                  <a:pt x="95" y="0"/>
                </a:moveTo>
                <a:cubicBezTo>
                  <a:pt x="118" y="23"/>
                  <a:pt x="132" y="46"/>
                  <a:pt x="159" y="64"/>
                </a:cubicBezTo>
                <a:cubicBezTo>
                  <a:pt x="179" y="125"/>
                  <a:pt x="238" y="157"/>
                  <a:pt x="287" y="192"/>
                </a:cubicBezTo>
                <a:cubicBezTo>
                  <a:pt x="296" y="199"/>
                  <a:pt x="304" y="207"/>
                  <a:pt x="311" y="216"/>
                </a:cubicBezTo>
                <a:cubicBezTo>
                  <a:pt x="317" y="223"/>
                  <a:pt x="319" y="234"/>
                  <a:pt x="327" y="240"/>
                </a:cubicBezTo>
                <a:cubicBezTo>
                  <a:pt x="341" y="251"/>
                  <a:pt x="360" y="254"/>
                  <a:pt x="375" y="264"/>
                </a:cubicBezTo>
                <a:cubicBezTo>
                  <a:pt x="393" y="319"/>
                  <a:pt x="389" y="346"/>
                  <a:pt x="383" y="408"/>
                </a:cubicBezTo>
                <a:cubicBezTo>
                  <a:pt x="265" y="400"/>
                  <a:pt x="255" y="425"/>
                  <a:pt x="223" y="328"/>
                </a:cubicBezTo>
                <a:cubicBezTo>
                  <a:pt x="216" y="280"/>
                  <a:pt x="221" y="255"/>
                  <a:pt x="175" y="240"/>
                </a:cubicBezTo>
                <a:cubicBezTo>
                  <a:pt x="158" y="189"/>
                  <a:pt x="181" y="238"/>
                  <a:pt x="143" y="208"/>
                </a:cubicBezTo>
                <a:cubicBezTo>
                  <a:pt x="111" y="183"/>
                  <a:pt x="92" y="140"/>
                  <a:pt x="55" y="128"/>
                </a:cubicBezTo>
                <a:cubicBezTo>
                  <a:pt x="37" y="110"/>
                  <a:pt x="0" y="85"/>
                  <a:pt x="23" y="56"/>
                </a:cubicBezTo>
                <a:cubicBezTo>
                  <a:pt x="37" y="39"/>
                  <a:pt x="80" y="29"/>
                  <a:pt x="95" y="24"/>
                </a:cubicBezTo>
                <a:cubicBezTo>
                  <a:pt x="103" y="21"/>
                  <a:pt x="119" y="16"/>
                  <a:pt x="119" y="16"/>
                </a:cubicBezTo>
                <a:cubicBezTo>
                  <a:pt x="136" y="42"/>
                  <a:pt x="135" y="30"/>
                  <a:pt x="135" y="48"/>
                </a:cubicBezTo>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166924" name="Freeform 12"/>
          <p:cNvSpPr>
            <a:spLocks/>
          </p:cNvSpPr>
          <p:nvPr/>
        </p:nvSpPr>
        <p:spPr bwMode="auto">
          <a:xfrm>
            <a:off x="3671435" y="2686050"/>
            <a:ext cx="558800" cy="1120379"/>
          </a:xfrm>
          <a:custGeom>
            <a:avLst/>
            <a:gdLst>
              <a:gd name="T0" fmla="*/ 2147483647 w 352"/>
              <a:gd name="T1" fmla="*/ 0 h 872"/>
              <a:gd name="T2" fmla="*/ 2147483647 w 352"/>
              <a:gd name="T3" fmla="*/ 2147483647 h 872"/>
              <a:gd name="T4" fmla="*/ 2147483647 w 352"/>
              <a:gd name="T5" fmla="*/ 2147483647 h 872"/>
              <a:gd name="T6" fmla="*/ 2147483647 w 352"/>
              <a:gd name="T7" fmla="*/ 2147483647 h 872"/>
              <a:gd name="T8" fmla="*/ 2147483647 w 352"/>
              <a:gd name="T9" fmla="*/ 2147483647 h 872"/>
              <a:gd name="T10" fmla="*/ 2147483647 w 352"/>
              <a:gd name="T11" fmla="*/ 2147483647 h 872"/>
              <a:gd name="T12" fmla="*/ 2147483647 w 352"/>
              <a:gd name="T13" fmla="*/ 2147483647 h 872"/>
              <a:gd name="T14" fmla="*/ 2147483647 w 352"/>
              <a:gd name="T15" fmla="*/ 2147483647 h 872"/>
              <a:gd name="T16" fmla="*/ 2147483647 w 352"/>
              <a:gd name="T17" fmla="*/ 2147483647 h 872"/>
              <a:gd name="T18" fmla="*/ 2147483647 w 352"/>
              <a:gd name="T19" fmla="*/ 2147483647 h 872"/>
              <a:gd name="T20" fmla="*/ 2147483647 w 352"/>
              <a:gd name="T21" fmla="*/ 2147483647 h 872"/>
              <a:gd name="T22" fmla="*/ 2147483647 w 352"/>
              <a:gd name="T23" fmla="*/ 2147483647 h 872"/>
              <a:gd name="T24" fmla="*/ 2147483647 w 352"/>
              <a:gd name="T25" fmla="*/ 2147483647 h 872"/>
              <a:gd name="T26" fmla="*/ 2147483647 w 352"/>
              <a:gd name="T27" fmla="*/ 2147483647 h 872"/>
              <a:gd name="T28" fmla="*/ 2147483647 w 352"/>
              <a:gd name="T29" fmla="*/ 2147483647 h 872"/>
              <a:gd name="T30" fmla="*/ 2147483647 w 352"/>
              <a:gd name="T31" fmla="*/ 2147483647 h 872"/>
              <a:gd name="T32" fmla="*/ 2147483647 w 352"/>
              <a:gd name="T33" fmla="*/ 2147483647 h 872"/>
              <a:gd name="T34" fmla="*/ 2147483647 w 352"/>
              <a:gd name="T35" fmla="*/ 2147483647 h 8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2" h="872">
                <a:moveTo>
                  <a:pt x="125" y="0"/>
                </a:moveTo>
                <a:cubicBezTo>
                  <a:pt x="136" y="3"/>
                  <a:pt x="150" y="0"/>
                  <a:pt x="157" y="8"/>
                </a:cubicBezTo>
                <a:cubicBezTo>
                  <a:pt x="168" y="21"/>
                  <a:pt x="173" y="56"/>
                  <a:pt x="173" y="56"/>
                </a:cubicBezTo>
                <a:cubicBezTo>
                  <a:pt x="182" y="198"/>
                  <a:pt x="181" y="153"/>
                  <a:pt x="213" y="248"/>
                </a:cubicBezTo>
                <a:cubicBezTo>
                  <a:pt x="220" y="308"/>
                  <a:pt x="231" y="353"/>
                  <a:pt x="253" y="408"/>
                </a:cubicBezTo>
                <a:cubicBezTo>
                  <a:pt x="278" y="560"/>
                  <a:pt x="262" y="506"/>
                  <a:pt x="285" y="576"/>
                </a:cubicBezTo>
                <a:cubicBezTo>
                  <a:pt x="293" y="646"/>
                  <a:pt x="299" y="704"/>
                  <a:pt x="341" y="760"/>
                </a:cubicBezTo>
                <a:cubicBezTo>
                  <a:pt x="322" y="817"/>
                  <a:pt x="352" y="750"/>
                  <a:pt x="269" y="792"/>
                </a:cubicBezTo>
                <a:cubicBezTo>
                  <a:pt x="250" y="802"/>
                  <a:pt x="255" y="836"/>
                  <a:pt x="237" y="848"/>
                </a:cubicBezTo>
                <a:cubicBezTo>
                  <a:pt x="228" y="854"/>
                  <a:pt x="216" y="853"/>
                  <a:pt x="205" y="856"/>
                </a:cubicBezTo>
                <a:cubicBezTo>
                  <a:pt x="173" y="853"/>
                  <a:pt x="131" y="872"/>
                  <a:pt x="109" y="848"/>
                </a:cubicBezTo>
                <a:cubicBezTo>
                  <a:pt x="76" y="813"/>
                  <a:pt x="102" y="751"/>
                  <a:pt x="93" y="704"/>
                </a:cubicBezTo>
                <a:cubicBezTo>
                  <a:pt x="88" y="486"/>
                  <a:pt x="117" y="384"/>
                  <a:pt x="37" y="224"/>
                </a:cubicBezTo>
                <a:cubicBezTo>
                  <a:pt x="23" y="196"/>
                  <a:pt x="23" y="171"/>
                  <a:pt x="5" y="144"/>
                </a:cubicBezTo>
                <a:cubicBezTo>
                  <a:pt x="8" y="112"/>
                  <a:pt x="0" y="77"/>
                  <a:pt x="13" y="48"/>
                </a:cubicBezTo>
                <a:cubicBezTo>
                  <a:pt x="25" y="21"/>
                  <a:pt x="68" y="14"/>
                  <a:pt x="93" y="8"/>
                </a:cubicBezTo>
                <a:cubicBezTo>
                  <a:pt x="109" y="11"/>
                  <a:pt x="127" y="8"/>
                  <a:pt x="141" y="16"/>
                </a:cubicBezTo>
                <a:cubicBezTo>
                  <a:pt x="148" y="20"/>
                  <a:pt x="149" y="40"/>
                  <a:pt x="149" y="40"/>
                </a:cubicBezTo>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166926" name="Freeform 14"/>
          <p:cNvSpPr>
            <a:spLocks/>
          </p:cNvSpPr>
          <p:nvPr/>
        </p:nvSpPr>
        <p:spPr bwMode="auto">
          <a:xfrm>
            <a:off x="2604636" y="3964133"/>
            <a:ext cx="1528763" cy="771525"/>
          </a:xfrm>
          <a:custGeom>
            <a:avLst/>
            <a:gdLst>
              <a:gd name="T0" fmla="*/ 2147483647 w 963"/>
              <a:gd name="T1" fmla="*/ 0 h 648"/>
              <a:gd name="T2" fmla="*/ 2147483647 w 963"/>
              <a:gd name="T3" fmla="*/ 2147483647 h 648"/>
              <a:gd name="T4" fmla="*/ 2147483647 w 963"/>
              <a:gd name="T5" fmla="*/ 2147483647 h 648"/>
              <a:gd name="T6" fmla="*/ 2147483647 w 963"/>
              <a:gd name="T7" fmla="*/ 2147483647 h 648"/>
              <a:gd name="T8" fmla="*/ 2147483647 w 963"/>
              <a:gd name="T9" fmla="*/ 2147483647 h 648"/>
              <a:gd name="T10" fmla="*/ 2147483647 w 963"/>
              <a:gd name="T11" fmla="*/ 2147483647 h 648"/>
              <a:gd name="T12" fmla="*/ 2147483647 w 963"/>
              <a:gd name="T13" fmla="*/ 2147483647 h 648"/>
              <a:gd name="T14" fmla="*/ 2147483647 w 963"/>
              <a:gd name="T15" fmla="*/ 2147483647 h 648"/>
              <a:gd name="T16" fmla="*/ 2147483647 w 963"/>
              <a:gd name="T17" fmla="*/ 2147483647 h 648"/>
              <a:gd name="T18" fmla="*/ 2147483647 w 963"/>
              <a:gd name="T19" fmla="*/ 2147483647 h 648"/>
              <a:gd name="T20" fmla="*/ 2147483647 w 963"/>
              <a:gd name="T21" fmla="*/ 2147483647 h 648"/>
              <a:gd name="T22" fmla="*/ 2147483647 w 963"/>
              <a:gd name="T23" fmla="*/ 2147483647 h 648"/>
              <a:gd name="T24" fmla="*/ 2147483647 w 963"/>
              <a:gd name="T25" fmla="*/ 2147483647 h 648"/>
              <a:gd name="T26" fmla="*/ 2147483647 w 963"/>
              <a:gd name="T27" fmla="*/ 2147483647 h 648"/>
              <a:gd name="T28" fmla="*/ 2147483647 w 963"/>
              <a:gd name="T29" fmla="*/ 2147483647 h 648"/>
              <a:gd name="T30" fmla="*/ 0 w 963"/>
              <a:gd name="T31" fmla="*/ 2147483647 h 648"/>
              <a:gd name="T32" fmla="*/ 2147483647 w 963"/>
              <a:gd name="T33" fmla="*/ 2147483647 h 648"/>
              <a:gd name="T34" fmla="*/ 2147483647 w 963"/>
              <a:gd name="T35" fmla="*/ 2147483647 h 648"/>
              <a:gd name="T36" fmla="*/ 2147483647 w 963"/>
              <a:gd name="T37" fmla="*/ 2147483647 h 648"/>
              <a:gd name="T38" fmla="*/ 2147483647 w 963"/>
              <a:gd name="T39" fmla="*/ 2147483647 h 648"/>
              <a:gd name="T40" fmla="*/ 2147483647 w 963"/>
              <a:gd name="T41" fmla="*/ 2147483647 h 648"/>
              <a:gd name="T42" fmla="*/ 2147483647 w 963"/>
              <a:gd name="T43" fmla="*/ 2147483647 h 648"/>
              <a:gd name="T44" fmla="*/ 2147483647 w 963"/>
              <a:gd name="T45" fmla="*/ 2147483647 h 648"/>
              <a:gd name="T46" fmla="*/ 2147483647 w 963"/>
              <a:gd name="T47" fmla="*/ 2147483647 h 648"/>
              <a:gd name="T48" fmla="*/ 2147483647 w 963"/>
              <a:gd name="T49" fmla="*/ 2147483647 h 648"/>
              <a:gd name="T50" fmla="*/ 2147483647 w 963"/>
              <a:gd name="T51" fmla="*/ 2147483647 h 648"/>
              <a:gd name="T52" fmla="*/ 2147483647 w 963"/>
              <a:gd name="T53" fmla="*/ 2147483647 h 648"/>
              <a:gd name="T54" fmla="*/ 2147483647 w 963"/>
              <a:gd name="T55" fmla="*/ 2147483647 h 648"/>
              <a:gd name="T56" fmla="*/ 2147483647 w 963"/>
              <a:gd name="T57" fmla="*/ 2147483647 h 648"/>
              <a:gd name="T58" fmla="*/ 2147483647 w 963"/>
              <a:gd name="T59" fmla="*/ 0 h 6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63" h="648">
                <a:moveTo>
                  <a:pt x="896" y="0"/>
                </a:moveTo>
                <a:cubicBezTo>
                  <a:pt x="951" y="37"/>
                  <a:pt x="963" y="24"/>
                  <a:pt x="936" y="104"/>
                </a:cubicBezTo>
                <a:cubicBezTo>
                  <a:pt x="932" y="115"/>
                  <a:pt x="920" y="120"/>
                  <a:pt x="912" y="128"/>
                </a:cubicBezTo>
                <a:cubicBezTo>
                  <a:pt x="902" y="176"/>
                  <a:pt x="896" y="188"/>
                  <a:pt x="848" y="200"/>
                </a:cubicBezTo>
                <a:cubicBezTo>
                  <a:pt x="839" y="228"/>
                  <a:pt x="829" y="306"/>
                  <a:pt x="800" y="312"/>
                </a:cubicBezTo>
                <a:cubicBezTo>
                  <a:pt x="771" y="318"/>
                  <a:pt x="741" y="317"/>
                  <a:pt x="712" y="320"/>
                </a:cubicBezTo>
                <a:cubicBezTo>
                  <a:pt x="707" y="328"/>
                  <a:pt x="699" y="335"/>
                  <a:pt x="696" y="344"/>
                </a:cubicBezTo>
                <a:cubicBezTo>
                  <a:pt x="691" y="357"/>
                  <a:pt x="700" y="377"/>
                  <a:pt x="688" y="384"/>
                </a:cubicBezTo>
                <a:cubicBezTo>
                  <a:pt x="667" y="396"/>
                  <a:pt x="640" y="389"/>
                  <a:pt x="616" y="392"/>
                </a:cubicBezTo>
                <a:cubicBezTo>
                  <a:pt x="575" y="402"/>
                  <a:pt x="558" y="431"/>
                  <a:pt x="520" y="456"/>
                </a:cubicBezTo>
                <a:cubicBezTo>
                  <a:pt x="500" y="469"/>
                  <a:pt x="472" y="461"/>
                  <a:pt x="448" y="464"/>
                </a:cubicBezTo>
                <a:cubicBezTo>
                  <a:pt x="396" y="481"/>
                  <a:pt x="432" y="520"/>
                  <a:pt x="384" y="536"/>
                </a:cubicBezTo>
                <a:cubicBezTo>
                  <a:pt x="323" y="556"/>
                  <a:pt x="254" y="555"/>
                  <a:pt x="192" y="576"/>
                </a:cubicBezTo>
                <a:cubicBezTo>
                  <a:pt x="181" y="592"/>
                  <a:pt x="178" y="618"/>
                  <a:pt x="160" y="624"/>
                </a:cubicBezTo>
                <a:cubicBezTo>
                  <a:pt x="99" y="644"/>
                  <a:pt x="129" y="637"/>
                  <a:pt x="72" y="648"/>
                </a:cubicBezTo>
                <a:cubicBezTo>
                  <a:pt x="19" y="639"/>
                  <a:pt x="16" y="639"/>
                  <a:pt x="0" y="592"/>
                </a:cubicBezTo>
                <a:cubicBezTo>
                  <a:pt x="14" y="550"/>
                  <a:pt x="38" y="550"/>
                  <a:pt x="80" y="536"/>
                </a:cubicBezTo>
                <a:cubicBezTo>
                  <a:pt x="98" y="530"/>
                  <a:pt x="109" y="509"/>
                  <a:pt x="128" y="504"/>
                </a:cubicBezTo>
                <a:cubicBezTo>
                  <a:pt x="139" y="501"/>
                  <a:pt x="149" y="499"/>
                  <a:pt x="160" y="496"/>
                </a:cubicBezTo>
                <a:cubicBezTo>
                  <a:pt x="187" y="478"/>
                  <a:pt x="212" y="478"/>
                  <a:pt x="240" y="464"/>
                </a:cubicBezTo>
                <a:cubicBezTo>
                  <a:pt x="302" y="433"/>
                  <a:pt x="228" y="460"/>
                  <a:pt x="288" y="440"/>
                </a:cubicBezTo>
                <a:cubicBezTo>
                  <a:pt x="303" y="425"/>
                  <a:pt x="323" y="416"/>
                  <a:pt x="336" y="400"/>
                </a:cubicBezTo>
                <a:cubicBezTo>
                  <a:pt x="341" y="393"/>
                  <a:pt x="336" y="378"/>
                  <a:pt x="344" y="376"/>
                </a:cubicBezTo>
                <a:cubicBezTo>
                  <a:pt x="394" y="366"/>
                  <a:pt x="445" y="371"/>
                  <a:pt x="496" y="368"/>
                </a:cubicBezTo>
                <a:cubicBezTo>
                  <a:pt x="471" y="343"/>
                  <a:pt x="451" y="341"/>
                  <a:pt x="432" y="312"/>
                </a:cubicBezTo>
                <a:cubicBezTo>
                  <a:pt x="474" y="284"/>
                  <a:pt x="511" y="279"/>
                  <a:pt x="560" y="272"/>
                </a:cubicBezTo>
                <a:cubicBezTo>
                  <a:pt x="587" y="254"/>
                  <a:pt x="608" y="248"/>
                  <a:pt x="640" y="240"/>
                </a:cubicBezTo>
                <a:cubicBezTo>
                  <a:pt x="678" y="214"/>
                  <a:pt x="703" y="182"/>
                  <a:pt x="728" y="144"/>
                </a:cubicBezTo>
                <a:cubicBezTo>
                  <a:pt x="740" y="96"/>
                  <a:pt x="750" y="76"/>
                  <a:pt x="792" y="48"/>
                </a:cubicBezTo>
                <a:cubicBezTo>
                  <a:pt x="822" y="2"/>
                  <a:pt x="837" y="7"/>
                  <a:pt x="896" y="0"/>
                </a:cubicBezTo>
                <a:close/>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7176" name="Rectangle 18"/>
          <p:cNvSpPr>
            <a:spLocks noChangeArrowheads="1"/>
          </p:cNvSpPr>
          <p:nvPr/>
        </p:nvSpPr>
        <p:spPr bwMode="auto">
          <a:xfrm>
            <a:off x="5881250" y="658416"/>
            <a:ext cx="3124200" cy="3970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defTabSz="914400">
              <a:spcBef>
                <a:spcPct val="50000"/>
              </a:spcBef>
            </a:pPr>
            <a:r>
              <a:rPr lang="en-US" altLang="en-US" sz="3600" b="1" dirty="0" err="1" smtClean="0">
                <a:solidFill>
                  <a:srgbClr val="0000CC"/>
                </a:solidFill>
                <a:latin typeface="Times New Roman" pitchFamily="18" charset="0"/>
                <a:cs typeface="Times New Roman" pitchFamily="18" charset="0"/>
              </a:rPr>
              <a:t>Câu</a:t>
            </a:r>
            <a:r>
              <a:rPr lang="en-US" altLang="en-US" sz="3600" b="1" dirty="0" smtClean="0">
                <a:solidFill>
                  <a:srgbClr val="0000CC"/>
                </a:solidFill>
                <a:latin typeface="Times New Roman" pitchFamily="18" charset="0"/>
                <a:cs typeface="Times New Roman" pitchFamily="18" charset="0"/>
              </a:rPr>
              <a:t> 1: </a:t>
            </a:r>
            <a:r>
              <a:rPr lang="en-US" altLang="en-US" sz="3600" b="1" dirty="0" err="1" smtClean="0">
                <a:solidFill>
                  <a:srgbClr val="0000CC"/>
                </a:solidFill>
                <a:latin typeface="Times New Roman" pitchFamily="18" charset="0"/>
                <a:cs typeface="Times New Roman" pitchFamily="18" charset="0"/>
              </a:rPr>
              <a:t>Xác</a:t>
            </a:r>
            <a:r>
              <a:rPr lang="en-US" altLang="en-US" sz="3600" b="1" dirty="0" smtClean="0">
                <a:solidFill>
                  <a:srgbClr val="0000CC"/>
                </a:solidFill>
                <a:latin typeface="Times New Roman" pitchFamily="18" charset="0"/>
                <a:cs typeface="Times New Roman" pitchFamily="18" charset="0"/>
              </a:rPr>
              <a:t> </a:t>
            </a:r>
            <a:r>
              <a:rPr lang="en-US" altLang="en-US" sz="3600" b="1" dirty="0" err="1">
                <a:solidFill>
                  <a:srgbClr val="0000CC"/>
                </a:solidFill>
                <a:latin typeface="Times New Roman" pitchFamily="18" charset="0"/>
                <a:cs typeface="Times New Roman" pitchFamily="18" charset="0"/>
              </a:rPr>
              <a:t>định</a:t>
            </a:r>
            <a:r>
              <a:rPr lang="en-US" altLang="en-US" sz="3600" b="1" dirty="0">
                <a:solidFill>
                  <a:srgbClr val="0000CC"/>
                </a:solidFill>
                <a:latin typeface="Times New Roman" pitchFamily="18" charset="0"/>
                <a:cs typeface="Times New Roman" pitchFamily="18" charset="0"/>
              </a:rPr>
              <a:t> </a:t>
            </a:r>
            <a:r>
              <a:rPr lang="en-US" altLang="en-US" sz="3600" b="1" dirty="0" err="1" smtClean="0">
                <a:solidFill>
                  <a:srgbClr val="0000CC"/>
                </a:solidFill>
                <a:latin typeface="Times New Roman" pitchFamily="18" charset="0"/>
                <a:cs typeface="Times New Roman" pitchFamily="18" charset="0"/>
              </a:rPr>
              <a:t>vị</a:t>
            </a:r>
            <a:r>
              <a:rPr lang="en-US" altLang="en-US" sz="3600" b="1" dirty="0" smtClean="0">
                <a:solidFill>
                  <a:srgbClr val="0000CC"/>
                </a:solidFill>
                <a:latin typeface="Times New Roman" pitchFamily="18" charset="0"/>
                <a:cs typeface="Times New Roman" pitchFamily="18" charset="0"/>
              </a:rPr>
              <a:t> </a:t>
            </a:r>
            <a:r>
              <a:rPr lang="en-US" altLang="en-US" sz="3600" b="1" dirty="0" err="1" smtClean="0">
                <a:solidFill>
                  <a:srgbClr val="0000CC"/>
                </a:solidFill>
                <a:latin typeface="Times New Roman" pitchFamily="18" charset="0"/>
                <a:cs typeface="Times New Roman" pitchFamily="18" charset="0"/>
              </a:rPr>
              <a:t>trí</a:t>
            </a:r>
            <a:r>
              <a:rPr lang="en-US" altLang="en-US" sz="3600" b="1" dirty="0" smtClean="0">
                <a:solidFill>
                  <a:srgbClr val="0000CC"/>
                </a:solidFill>
                <a:latin typeface="Times New Roman" pitchFamily="18" charset="0"/>
                <a:cs typeface="Times New Roman" pitchFamily="18" charset="0"/>
              </a:rPr>
              <a:t> </a:t>
            </a:r>
            <a:r>
              <a:rPr lang="en-US" altLang="en-US" sz="3600" b="1" dirty="0" err="1" smtClean="0">
                <a:solidFill>
                  <a:srgbClr val="0000CC"/>
                </a:solidFill>
                <a:latin typeface="Times New Roman" pitchFamily="18" charset="0"/>
                <a:cs typeface="Times New Roman" pitchFamily="18" charset="0"/>
              </a:rPr>
              <a:t>và</a:t>
            </a:r>
            <a:r>
              <a:rPr lang="en-US" altLang="en-US" sz="3600" b="1" dirty="0" smtClean="0">
                <a:solidFill>
                  <a:srgbClr val="0000CC"/>
                </a:solidFill>
                <a:latin typeface="Times New Roman" pitchFamily="18" charset="0"/>
                <a:cs typeface="Times New Roman" pitchFamily="18" charset="0"/>
              </a:rPr>
              <a:t> </a:t>
            </a:r>
            <a:r>
              <a:rPr lang="en-US" altLang="en-US" sz="3600" b="1" dirty="0" err="1" smtClean="0">
                <a:solidFill>
                  <a:srgbClr val="0000CC"/>
                </a:solidFill>
                <a:latin typeface="Times New Roman" pitchFamily="18" charset="0"/>
                <a:cs typeface="Times New Roman" pitchFamily="18" charset="0"/>
              </a:rPr>
              <a:t>đọc</a:t>
            </a:r>
            <a:r>
              <a:rPr lang="en-US" altLang="en-US" sz="3600" b="1" dirty="0" smtClean="0">
                <a:solidFill>
                  <a:srgbClr val="0000CC"/>
                </a:solidFill>
                <a:latin typeface="Times New Roman" pitchFamily="18" charset="0"/>
                <a:cs typeface="Times New Roman" pitchFamily="18" charset="0"/>
              </a:rPr>
              <a:t> </a:t>
            </a:r>
            <a:r>
              <a:rPr lang="en-US" altLang="en-US" sz="3600" b="1" dirty="0" err="1" smtClean="0">
                <a:solidFill>
                  <a:srgbClr val="0000CC"/>
                </a:solidFill>
                <a:latin typeface="Times New Roman" pitchFamily="18" charset="0"/>
                <a:cs typeface="Times New Roman" pitchFamily="18" charset="0"/>
              </a:rPr>
              <a:t>tên</a:t>
            </a:r>
            <a:r>
              <a:rPr lang="en-US" altLang="en-US" sz="3600" b="1" dirty="0" smtClean="0">
                <a:solidFill>
                  <a:srgbClr val="0000CC"/>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các</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đồng</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FF0000"/>
                </a:solidFill>
                <a:latin typeface="Times New Roman" pitchFamily="18" charset="0"/>
                <a:cs typeface="Times New Roman" pitchFamily="18" charset="0"/>
              </a:rPr>
              <a:t>bằng</a:t>
            </a:r>
            <a:r>
              <a:rPr lang="en-US" altLang="en-US" sz="3600" b="1" dirty="0">
                <a:solidFill>
                  <a:srgbClr val="FF0000"/>
                </a:solidFill>
                <a:latin typeface="Times New Roman" pitchFamily="18" charset="0"/>
                <a:cs typeface="Times New Roman" pitchFamily="18" charset="0"/>
              </a:rPr>
              <a:t> </a:t>
            </a:r>
            <a:r>
              <a:rPr lang="en-US" altLang="en-US" sz="3600" b="1" dirty="0" err="1">
                <a:solidFill>
                  <a:srgbClr val="0000CC"/>
                </a:solidFill>
                <a:latin typeface="Times New Roman" pitchFamily="18" charset="0"/>
                <a:cs typeface="Times New Roman" pitchFamily="18" charset="0"/>
              </a:rPr>
              <a:t>duyên</a:t>
            </a:r>
            <a:r>
              <a:rPr lang="en-US" altLang="en-US" sz="3600" b="1" dirty="0">
                <a:solidFill>
                  <a:srgbClr val="0000CC"/>
                </a:solidFill>
                <a:latin typeface="Times New Roman" pitchFamily="18" charset="0"/>
                <a:cs typeface="Times New Roman" pitchFamily="18" charset="0"/>
              </a:rPr>
              <a:t> </a:t>
            </a:r>
            <a:r>
              <a:rPr lang="en-US" altLang="en-US" sz="3600" b="1" dirty="0" err="1">
                <a:solidFill>
                  <a:srgbClr val="0000CC"/>
                </a:solidFill>
                <a:latin typeface="Times New Roman" pitchFamily="18" charset="0"/>
                <a:cs typeface="Times New Roman" pitchFamily="18" charset="0"/>
              </a:rPr>
              <a:t>hải</a:t>
            </a:r>
            <a:r>
              <a:rPr lang="en-US" altLang="en-US" sz="3600" b="1" dirty="0">
                <a:solidFill>
                  <a:srgbClr val="0000CC"/>
                </a:solidFill>
                <a:latin typeface="Times New Roman" pitchFamily="18" charset="0"/>
                <a:cs typeface="Times New Roman" pitchFamily="18" charset="0"/>
              </a:rPr>
              <a:t> </a:t>
            </a:r>
            <a:r>
              <a:rPr lang="en-US" altLang="en-US" sz="3600" b="1" dirty="0" err="1">
                <a:solidFill>
                  <a:srgbClr val="0000CC"/>
                </a:solidFill>
                <a:latin typeface="Times New Roman" pitchFamily="18" charset="0"/>
                <a:cs typeface="Times New Roman" pitchFamily="18" charset="0"/>
              </a:rPr>
              <a:t>miền</a:t>
            </a:r>
            <a:r>
              <a:rPr lang="en-US" altLang="en-US" sz="3600" b="1" dirty="0">
                <a:solidFill>
                  <a:srgbClr val="0000CC"/>
                </a:solidFill>
                <a:latin typeface="Times New Roman" pitchFamily="18" charset="0"/>
                <a:cs typeface="Times New Roman" pitchFamily="18" charset="0"/>
              </a:rPr>
              <a:t> </a:t>
            </a:r>
            <a:r>
              <a:rPr lang="en-US" altLang="en-US" sz="3600" b="1" dirty="0" err="1" smtClean="0">
                <a:solidFill>
                  <a:srgbClr val="0000CC"/>
                </a:solidFill>
                <a:latin typeface="Times New Roman" pitchFamily="18" charset="0"/>
                <a:cs typeface="Times New Roman" pitchFamily="18" charset="0"/>
              </a:rPr>
              <a:t>Trung</a:t>
            </a:r>
            <a:r>
              <a:rPr lang="en-US" altLang="en-US" sz="3600" b="1" dirty="0" smtClean="0">
                <a:solidFill>
                  <a:srgbClr val="0000CC"/>
                </a:solidFill>
                <a:latin typeface="Times New Roman" pitchFamily="18" charset="0"/>
                <a:cs typeface="Times New Roman" pitchFamily="18" charset="0"/>
              </a:rPr>
              <a:t> </a:t>
            </a:r>
            <a:r>
              <a:rPr lang="en-US" altLang="en-US" sz="3600" b="1" dirty="0" err="1" smtClean="0">
                <a:solidFill>
                  <a:srgbClr val="0000CC"/>
                </a:solidFill>
                <a:latin typeface="Times New Roman" pitchFamily="18" charset="0"/>
                <a:cs typeface="Times New Roman" pitchFamily="18" charset="0"/>
              </a:rPr>
              <a:t>từ</a:t>
            </a:r>
            <a:r>
              <a:rPr lang="en-US" altLang="en-US" sz="3600" b="1" dirty="0" smtClean="0">
                <a:solidFill>
                  <a:srgbClr val="0000CC"/>
                </a:solidFill>
                <a:latin typeface="Times New Roman" pitchFamily="18" charset="0"/>
                <a:cs typeface="Times New Roman" pitchFamily="18" charset="0"/>
              </a:rPr>
              <a:t> </a:t>
            </a:r>
            <a:r>
              <a:rPr lang="en-US" altLang="en-US" sz="3600" b="1" dirty="0" err="1" smtClean="0">
                <a:solidFill>
                  <a:srgbClr val="0000CC"/>
                </a:solidFill>
                <a:latin typeface="Times New Roman" pitchFamily="18" charset="0"/>
                <a:cs typeface="Times New Roman" pitchFamily="18" charset="0"/>
              </a:rPr>
              <a:t>Bắc</a:t>
            </a:r>
            <a:r>
              <a:rPr lang="en-US" altLang="en-US" sz="3600" b="1" dirty="0" smtClean="0">
                <a:solidFill>
                  <a:srgbClr val="0000CC"/>
                </a:solidFill>
                <a:latin typeface="Times New Roman" pitchFamily="18" charset="0"/>
                <a:cs typeface="Times New Roman" pitchFamily="18" charset="0"/>
              </a:rPr>
              <a:t> </a:t>
            </a:r>
            <a:r>
              <a:rPr lang="en-US" altLang="en-US" sz="3600" b="1" dirty="0" err="1" smtClean="0">
                <a:solidFill>
                  <a:srgbClr val="0000CC"/>
                </a:solidFill>
                <a:latin typeface="Times New Roman" pitchFamily="18" charset="0"/>
                <a:cs typeface="Times New Roman" pitchFamily="18" charset="0"/>
              </a:rPr>
              <a:t>vào</a:t>
            </a:r>
            <a:r>
              <a:rPr lang="en-US" altLang="en-US" sz="3600" b="1" dirty="0" smtClean="0">
                <a:solidFill>
                  <a:srgbClr val="0000CC"/>
                </a:solidFill>
                <a:latin typeface="Times New Roman" pitchFamily="18" charset="0"/>
                <a:cs typeface="Times New Roman" pitchFamily="18" charset="0"/>
              </a:rPr>
              <a:t> Nam </a:t>
            </a:r>
            <a:r>
              <a:rPr lang="en-US" altLang="en-US" sz="3600" b="1" dirty="0">
                <a:solidFill>
                  <a:srgbClr val="0000CC"/>
                </a:solidFill>
                <a:latin typeface="Times New Roman" pitchFamily="18" charset="0"/>
                <a:cs typeface="Times New Roman" pitchFamily="18" charset="0"/>
              </a:rPr>
              <a:t>?</a:t>
            </a:r>
          </a:p>
        </p:txBody>
      </p:sp>
    </p:spTree>
    <p:extLst>
      <p:ext uri="{BB962C8B-B14F-4D97-AF65-F5344CB8AC3E}">
        <p14:creationId xmlns:p14="http://schemas.microsoft.com/office/powerpoint/2010/main" val="1279200762"/>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166919"/>
                                        </p:tgtEl>
                                        <p:attrNameLst>
                                          <p:attrName>style.visibility</p:attrName>
                                        </p:attrNameLst>
                                      </p:cBhvr>
                                      <p:to>
                                        <p:strVal val="visible"/>
                                      </p:to>
                                    </p:set>
                                    <p:animEffect transition="in" filter="wedge">
                                      <p:cBhvr>
                                        <p:cTn id="7" dur="2000"/>
                                        <p:tgtEl>
                                          <p:spTgt spid="16691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166920"/>
                                        </p:tgtEl>
                                        <p:attrNameLst>
                                          <p:attrName>style.visibility</p:attrName>
                                        </p:attrNameLst>
                                      </p:cBhvr>
                                      <p:to>
                                        <p:strVal val="visible"/>
                                      </p:to>
                                    </p:set>
                                    <p:animEffect transition="in" filter="wedge">
                                      <p:cBhvr>
                                        <p:cTn id="12" dur="1000"/>
                                        <p:tgtEl>
                                          <p:spTgt spid="1669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66922"/>
                                        </p:tgtEl>
                                        <p:attrNameLst>
                                          <p:attrName>style.visibility</p:attrName>
                                        </p:attrNameLst>
                                      </p:cBhvr>
                                      <p:to>
                                        <p:strVal val="visible"/>
                                      </p:to>
                                    </p:set>
                                    <p:animEffect transition="in" filter="wedge">
                                      <p:cBhvr>
                                        <p:cTn id="17" dur="1000"/>
                                        <p:tgtEl>
                                          <p:spTgt spid="16692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66924"/>
                                        </p:tgtEl>
                                        <p:attrNameLst>
                                          <p:attrName>style.visibility</p:attrName>
                                        </p:attrNameLst>
                                      </p:cBhvr>
                                      <p:to>
                                        <p:strVal val="visible"/>
                                      </p:to>
                                    </p:set>
                                    <p:animEffect transition="in" filter="wedge">
                                      <p:cBhvr>
                                        <p:cTn id="22" dur="1000"/>
                                        <p:tgtEl>
                                          <p:spTgt spid="1669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66926"/>
                                        </p:tgtEl>
                                        <p:attrNameLst>
                                          <p:attrName>style.visibility</p:attrName>
                                        </p:attrNameLst>
                                      </p:cBhvr>
                                      <p:to>
                                        <p:strVal val="visible"/>
                                      </p:to>
                                    </p:set>
                                    <p:animEffect transition="in" filter="wedge">
                                      <p:cBhvr>
                                        <p:cTn id="27" dur="1000"/>
                                        <p:tgtEl>
                                          <p:spTgt spid="1669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animBg="1"/>
      <p:bldP spid="166920" grpId="0" animBg="1"/>
      <p:bldP spid="166922" grpId="0" animBg="1"/>
      <p:bldP spid="166924" grpId="0" animBg="1"/>
      <p:bldP spid="16692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descr="15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550" y="21431"/>
            <a:ext cx="51816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Freeform 7"/>
          <p:cNvSpPr>
            <a:spLocks/>
          </p:cNvSpPr>
          <p:nvPr/>
        </p:nvSpPr>
        <p:spPr bwMode="auto">
          <a:xfrm>
            <a:off x="1884216" y="521494"/>
            <a:ext cx="885825" cy="821531"/>
          </a:xfrm>
          <a:custGeom>
            <a:avLst/>
            <a:gdLst>
              <a:gd name="T0" fmla="*/ 2147483647 w 558"/>
              <a:gd name="T1" fmla="*/ 2147483647 h 690"/>
              <a:gd name="T2" fmla="*/ 2147483647 w 558"/>
              <a:gd name="T3" fmla="*/ 2147483647 h 690"/>
              <a:gd name="T4" fmla="*/ 2147483647 w 558"/>
              <a:gd name="T5" fmla="*/ 2147483647 h 690"/>
              <a:gd name="T6" fmla="*/ 2147483647 w 558"/>
              <a:gd name="T7" fmla="*/ 2147483647 h 690"/>
              <a:gd name="T8" fmla="*/ 2147483647 w 558"/>
              <a:gd name="T9" fmla="*/ 2147483647 h 690"/>
              <a:gd name="T10" fmla="*/ 2147483647 w 558"/>
              <a:gd name="T11" fmla="*/ 2147483647 h 690"/>
              <a:gd name="T12" fmla="*/ 2147483647 w 558"/>
              <a:gd name="T13" fmla="*/ 2147483647 h 690"/>
              <a:gd name="T14" fmla="*/ 2147483647 w 558"/>
              <a:gd name="T15" fmla="*/ 2147483647 h 690"/>
              <a:gd name="T16" fmla="*/ 2147483647 w 558"/>
              <a:gd name="T17" fmla="*/ 2147483647 h 690"/>
              <a:gd name="T18" fmla="*/ 2147483647 w 558"/>
              <a:gd name="T19" fmla="*/ 2147483647 h 690"/>
              <a:gd name="T20" fmla="*/ 2147483647 w 558"/>
              <a:gd name="T21" fmla="*/ 2147483647 h 690"/>
              <a:gd name="T22" fmla="*/ 2147483647 w 558"/>
              <a:gd name="T23" fmla="*/ 2147483647 h 690"/>
              <a:gd name="T24" fmla="*/ 2147483647 w 558"/>
              <a:gd name="T25" fmla="*/ 2147483647 h 690"/>
              <a:gd name="T26" fmla="*/ 2147483647 w 558"/>
              <a:gd name="T27" fmla="*/ 2147483647 h 690"/>
              <a:gd name="T28" fmla="*/ 2147483647 w 558"/>
              <a:gd name="T29" fmla="*/ 2147483647 h 690"/>
              <a:gd name="T30" fmla="*/ 2147483647 w 558"/>
              <a:gd name="T31" fmla="*/ 2147483647 h 690"/>
              <a:gd name="T32" fmla="*/ 2147483647 w 558"/>
              <a:gd name="T33" fmla="*/ 2147483647 h 690"/>
              <a:gd name="T34" fmla="*/ 2147483647 w 558"/>
              <a:gd name="T35" fmla="*/ 2147483647 h 690"/>
              <a:gd name="T36" fmla="*/ 2147483647 w 558"/>
              <a:gd name="T37" fmla="*/ 2147483647 h 690"/>
              <a:gd name="T38" fmla="*/ 2147483647 w 558"/>
              <a:gd name="T39" fmla="*/ 2147483647 h 690"/>
              <a:gd name="T40" fmla="*/ 2147483647 w 558"/>
              <a:gd name="T41" fmla="*/ 2147483647 h 690"/>
              <a:gd name="T42" fmla="*/ 0 w 558"/>
              <a:gd name="T43" fmla="*/ 2147483647 h 690"/>
              <a:gd name="T44" fmla="*/ 2147483647 w 558"/>
              <a:gd name="T45" fmla="*/ 2147483647 h 690"/>
              <a:gd name="T46" fmla="*/ 2147483647 w 558"/>
              <a:gd name="T47" fmla="*/ 2147483647 h 690"/>
              <a:gd name="T48" fmla="*/ 2147483647 w 558"/>
              <a:gd name="T49" fmla="*/ 2147483647 h 6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58" h="690">
                <a:moveTo>
                  <a:pt x="72" y="34"/>
                </a:moveTo>
                <a:cubicBezTo>
                  <a:pt x="171" y="1"/>
                  <a:pt x="112" y="0"/>
                  <a:pt x="248" y="10"/>
                </a:cubicBezTo>
                <a:cubicBezTo>
                  <a:pt x="245" y="45"/>
                  <a:pt x="249" y="80"/>
                  <a:pt x="240" y="114"/>
                </a:cubicBezTo>
                <a:cubicBezTo>
                  <a:pt x="229" y="157"/>
                  <a:pt x="183" y="190"/>
                  <a:pt x="168" y="234"/>
                </a:cubicBezTo>
                <a:cubicBezTo>
                  <a:pt x="180" y="328"/>
                  <a:pt x="164" y="282"/>
                  <a:pt x="224" y="322"/>
                </a:cubicBezTo>
                <a:cubicBezTo>
                  <a:pt x="243" y="379"/>
                  <a:pt x="226" y="361"/>
                  <a:pt x="264" y="386"/>
                </a:cubicBezTo>
                <a:cubicBezTo>
                  <a:pt x="270" y="403"/>
                  <a:pt x="292" y="467"/>
                  <a:pt x="304" y="482"/>
                </a:cubicBezTo>
                <a:cubicBezTo>
                  <a:pt x="320" y="503"/>
                  <a:pt x="376" y="514"/>
                  <a:pt x="376" y="514"/>
                </a:cubicBezTo>
                <a:cubicBezTo>
                  <a:pt x="392" y="530"/>
                  <a:pt x="408" y="546"/>
                  <a:pt x="424" y="562"/>
                </a:cubicBezTo>
                <a:cubicBezTo>
                  <a:pt x="430" y="568"/>
                  <a:pt x="440" y="566"/>
                  <a:pt x="448" y="570"/>
                </a:cubicBezTo>
                <a:cubicBezTo>
                  <a:pt x="472" y="582"/>
                  <a:pt x="497" y="595"/>
                  <a:pt x="520" y="610"/>
                </a:cubicBezTo>
                <a:cubicBezTo>
                  <a:pt x="558" y="667"/>
                  <a:pt x="557" y="639"/>
                  <a:pt x="544" y="690"/>
                </a:cubicBezTo>
                <a:cubicBezTo>
                  <a:pt x="472" y="687"/>
                  <a:pt x="400" y="687"/>
                  <a:pt x="328" y="682"/>
                </a:cubicBezTo>
                <a:cubicBezTo>
                  <a:pt x="292" y="680"/>
                  <a:pt x="312" y="671"/>
                  <a:pt x="288" y="650"/>
                </a:cubicBezTo>
                <a:cubicBezTo>
                  <a:pt x="274" y="637"/>
                  <a:pt x="240" y="618"/>
                  <a:pt x="240" y="618"/>
                </a:cubicBezTo>
                <a:cubicBezTo>
                  <a:pt x="194" y="549"/>
                  <a:pt x="255" y="630"/>
                  <a:pt x="200" y="586"/>
                </a:cubicBezTo>
                <a:cubicBezTo>
                  <a:pt x="192" y="580"/>
                  <a:pt x="191" y="568"/>
                  <a:pt x="184" y="562"/>
                </a:cubicBezTo>
                <a:cubicBezTo>
                  <a:pt x="170" y="549"/>
                  <a:pt x="136" y="530"/>
                  <a:pt x="136" y="530"/>
                </a:cubicBezTo>
                <a:cubicBezTo>
                  <a:pt x="111" y="492"/>
                  <a:pt x="100" y="466"/>
                  <a:pt x="64" y="442"/>
                </a:cubicBezTo>
                <a:cubicBezTo>
                  <a:pt x="38" y="363"/>
                  <a:pt x="82" y="484"/>
                  <a:pt x="32" y="394"/>
                </a:cubicBezTo>
                <a:cubicBezTo>
                  <a:pt x="24" y="379"/>
                  <a:pt x="25" y="360"/>
                  <a:pt x="16" y="346"/>
                </a:cubicBezTo>
                <a:cubicBezTo>
                  <a:pt x="11" y="338"/>
                  <a:pt x="5" y="330"/>
                  <a:pt x="0" y="322"/>
                </a:cubicBezTo>
                <a:cubicBezTo>
                  <a:pt x="3" y="269"/>
                  <a:pt x="4" y="215"/>
                  <a:pt x="8" y="162"/>
                </a:cubicBezTo>
                <a:cubicBezTo>
                  <a:pt x="13" y="107"/>
                  <a:pt x="72" y="72"/>
                  <a:pt x="112" y="42"/>
                </a:cubicBezTo>
                <a:cubicBezTo>
                  <a:pt x="121" y="6"/>
                  <a:pt x="112" y="18"/>
                  <a:pt x="128" y="2"/>
                </a:cubicBezTo>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9220" name="Freeform 8"/>
          <p:cNvSpPr>
            <a:spLocks/>
          </p:cNvSpPr>
          <p:nvPr/>
        </p:nvSpPr>
        <p:spPr bwMode="auto">
          <a:xfrm>
            <a:off x="2568576" y="1407318"/>
            <a:ext cx="1241425" cy="729854"/>
          </a:xfrm>
          <a:custGeom>
            <a:avLst/>
            <a:gdLst>
              <a:gd name="T0" fmla="*/ 2147483647 w 782"/>
              <a:gd name="T1" fmla="*/ 2147483647 h 613"/>
              <a:gd name="T2" fmla="*/ 2147483647 w 782"/>
              <a:gd name="T3" fmla="*/ 2147483647 h 613"/>
              <a:gd name="T4" fmla="*/ 2147483647 w 782"/>
              <a:gd name="T5" fmla="*/ 2147483647 h 613"/>
              <a:gd name="T6" fmla="*/ 2147483647 w 782"/>
              <a:gd name="T7" fmla="*/ 2147483647 h 613"/>
              <a:gd name="T8" fmla="*/ 2147483647 w 782"/>
              <a:gd name="T9" fmla="*/ 2147483647 h 613"/>
              <a:gd name="T10" fmla="*/ 2147483647 w 782"/>
              <a:gd name="T11" fmla="*/ 2147483647 h 613"/>
              <a:gd name="T12" fmla="*/ 2147483647 w 782"/>
              <a:gd name="T13" fmla="*/ 2147483647 h 613"/>
              <a:gd name="T14" fmla="*/ 2147483647 w 782"/>
              <a:gd name="T15" fmla="*/ 2147483647 h 613"/>
              <a:gd name="T16" fmla="*/ 2147483647 w 782"/>
              <a:gd name="T17" fmla="*/ 2147483647 h 613"/>
              <a:gd name="T18" fmla="*/ 2147483647 w 782"/>
              <a:gd name="T19" fmla="*/ 2147483647 h 613"/>
              <a:gd name="T20" fmla="*/ 2147483647 w 782"/>
              <a:gd name="T21" fmla="*/ 2147483647 h 613"/>
              <a:gd name="T22" fmla="*/ 2147483647 w 782"/>
              <a:gd name="T23" fmla="*/ 2147483647 h 613"/>
              <a:gd name="T24" fmla="*/ 2147483647 w 782"/>
              <a:gd name="T25" fmla="*/ 2147483647 h 613"/>
              <a:gd name="T26" fmla="*/ 2147483647 w 782"/>
              <a:gd name="T27" fmla="*/ 2147483647 h 613"/>
              <a:gd name="T28" fmla="*/ 2147483647 w 782"/>
              <a:gd name="T29" fmla="*/ 2147483647 h 613"/>
              <a:gd name="T30" fmla="*/ 2147483647 w 782"/>
              <a:gd name="T31" fmla="*/ 2147483647 h 613"/>
              <a:gd name="T32" fmla="*/ 2147483647 w 782"/>
              <a:gd name="T33" fmla="*/ 2147483647 h 613"/>
              <a:gd name="T34" fmla="*/ 2147483647 w 782"/>
              <a:gd name="T35" fmla="*/ 2147483647 h 613"/>
              <a:gd name="T36" fmla="*/ 2147483647 w 782"/>
              <a:gd name="T37" fmla="*/ 2147483647 h 613"/>
              <a:gd name="T38" fmla="*/ 2147483647 w 782"/>
              <a:gd name="T39" fmla="*/ 2147483647 h 613"/>
              <a:gd name="T40" fmla="*/ 2147483647 w 782"/>
              <a:gd name="T41" fmla="*/ 2147483647 h 613"/>
              <a:gd name="T42" fmla="*/ 2147483647 w 782"/>
              <a:gd name="T43" fmla="*/ 2147483647 h 613"/>
              <a:gd name="T44" fmla="*/ 2147483647 w 782"/>
              <a:gd name="T45" fmla="*/ 2147483647 h 613"/>
              <a:gd name="T46" fmla="*/ 2147483647 w 782"/>
              <a:gd name="T47" fmla="*/ 2147483647 h 613"/>
              <a:gd name="T48" fmla="*/ 2147483647 w 782"/>
              <a:gd name="T49" fmla="*/ 2147483647 h 613"/>
              <a:gd name="T50" fmla="*/ 2147483647 w 782"/>
              <a:gd name="T51" fmla="*/ 2147483647 h 613"/>
              <a:gd name="T52" fmla="*/ 2147483647 w 782"/>
              <a:gd name="T53" fmla="*/ 2147483647 h 613"/>
              <a:gd name="T54" fmla="*/ 2147483647 w 782"/>
              <a:gd name="T55" fmla="*/ 2147483647 h 6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82" h="613">
                <a:moveTo>
                  <a:pt x="131" y="29"/>
                </a:moveTo>
                <a:cubicBezTo>
                  <a:pt x="143" y="66"/>
                  <a:pt x="155" y="56"/>
                  <a:pt x="187" y="77"/>
                </a:cubicBezTo>
                <a:cubicBezTo>
                  <a:pt x="193" y="94"/>
                  <a:pt x="215" y="158"/>
                  <a:pt x="227" y="173"/>
                </a:cubicBezTo>
                <a:cubicBezTo>
                  <a:pt x="246" y="196"/>
                  <a:pt x="290" y="200"/>
                  <a:pt x="315" y="205"/>
                </a:cubicBezTo>
                <a:cubicBezTo>
                  <a:pt x="355" y="232"/>
                  <a:pt x="334" y="213"/>
                  <a:pt x="371" y="269"/>
                </a:cubicBezTo>
                <a:cubicBezTo>
                  <a:pt x="376" y="276"/>
                  <a:pt x="387" y="273"/>
                  <a:pt x="395" y="277"/>
                </a:cubicBezTo>
                <a:cubicBezTo>
                  <a:pt x="404" y="281"/>
                  <a:pt x="411" y="288"/>
                  <a:pt x="419" y="293"/>
                </a:cubicBezTo>
                <a:cubicBezTo>
                  <a:pt x="438" y="321"/>
                  <a:pt x="438" y="338"/>
                  <a:pt x="467" y="357"/>
                </a:cubicBezTo>
                <a:cubicBezTo>
                  <a:pt x="483" y="405"/>
                  <a:pt x="512" y="402"/>
                  <a:pt x="547" y="437"/>
                </a:cubicBezTo>
                <a:cubicBezTo>
                  <a:pt x="555" y="445"/>
                  <a:pt x="561" y="456"/>
                  <a:pt x="571" y="461"/>
                </a:cubicBezTo>
                <a:cubicBezTo>
                  <a:pt x="586" y="469"/>
                  <a:pt x="603" y="472"/>
                  <a:pt x="619" y="477"/>
                </a:cubicBezTo>
                <a:cubicBezTo>
                  <a:pt x="655" y="489"/>
                  <a:pt x="681" y="515"/>
                  <a:pt x="723" y="525"/>
                </a:cubicBezTo>
                <a:cubicBezTo>
                  <a:pt x="731" y="530"/>
                  <a:pt x="741" y="533"/>
                  <a:pt x="747" y="541"/>
                </a:cubicBezTo>
                <a:cubicBezTo>
                  <a:pt x="782" y="585"/>
                  <a:pt x="717" y="600"/>
                  <a:pt x="691" y="613"/>
                </a:cubicBezTo>
                <a:cubicBezTo>
                  <a:pt x="654" y="610"/>
                  <a:pt x="616" y="611"/>
                  <a:pt x="579" y="605"/>
                </a:cubicBezTo>
                <a:cubicBezTo>
                  <a:pt x="539" y="598"/>
                  <a:pt x="507" y="554"/>
                  <a:pt x="475" y="533"/>
                </a:cubicBezTo>
                <a:cubicBezTo>
                  <a:pt x="429" y="464"/>
                  <a:pt x="490" y="545"/>
                  <a:pt x="435" y="501"/>
                </a:cubicBezTo>
                <a:cubicBezTo>
                  <a:pt x="383" y="460"/>
                  <a:pt x="455" y="489"/>
                  <a:pt x="395" y="469"/>
                </a:cubicBezTo>
                <a:cubicBezTo>
                  <a:pt x="349" y="400"/>
                  <a:pt x="410" y="481"/>
                  <a:pt x="355" y="437"/>
                </a:cubicBezTo>
                <a:cubicBezTo>
                  <a:pt x="347" y="431"/>
                  <a:pt x="345" y="420"/>
                  <a:pt x="339" y="413"/>
                </a:cubicBezTo>
                <a:cubicBezTo>
                  <a:pt x="319" y="389"/>
                  <a:pt x="301" y="366"/>
                  <a:pt x="275" y="349"/>
                </a:cubicBezTo>
                <a:cubicBezTo>
                  <a:pt x="257" y="321"/>
                  <a:pt x="239" y="303"/>
                  <a:pt x="211" y="285"/>
                </a:cubicBezTo>
                <a:cubicBezTo>
                  <a:pt x="177" y="234"/>
                  <a:pt x="134" y="191"/>
                  <a:pt x="83" y="157"/>
                </a:cubicBezTo>
                <a:cubicBezTo>
                  <a:pt x="72" y="141"/>
                  <a:pt x="57" y="127"/>
                  <a:pt x="51" y="109"/>
                </a:cubicBezTo>
                <a:cubicBezTo>
                  <a:pt x="48" y="101"/>
                  <a:pt x="49" y="91"/>
                  <a:pt x="43" y="85"/>
                </a:cubicBezTo>
                <a:cubicBezTo>
                  <a:pt x="35" y="77"/>
                  <a:pt x="22" y="74"/>
                  <a:pt x="11" y="69"/>
                </a:cubicBezTo>
                <a:cubicBezTo>
                  <a:pt x="0" y="36"/>
                  <a:pt x="1" y="24"/>
                  <a:pt x="35" y="13"/>
                </a:cubicBezTo>
                <a:cubicBezTo>
                  <a:pt x="127" y="21"/>
                  <a:pt x="102" y="0"/>
                  <a:pt x="131" y="29"/>
                </a:cubicBezTo>
                <a:close/>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9221" name="Freeform 10"/>
          <p:cNvSpPr>
            <a:spLocks/>
          </p:cNvSpPr>
          <p:nvPr/>
        </p:nvSpPr>
        <p:spPr bwMode="auto">
          <a:xfrm>
            <a:off x="3810000" y="2190750"/>
            <a:ext cx="623888" cy="506016"/>
          </a:xfrm>
          <a:custGeom>
            <a:avLst/>
            <a:gdLst>
              <a:gd name="T0" fmla="*/ 2147483647 w 393"/>
              <a:gd name="T1" fmla="*/ 0 h 425"/>
              <a:gd name="T2" fmla="*/ 2147483647 w 393"/>
              <a:gd name="T3" fmla="*/ 2147483647 h 425"/>
              <a:gd name="T4" fmla="*/ 2147483647 w 393"/>
              <a:gd name="T5" fmla="*/ 2147483647 h 425"/>
              <a:gd name="T6" fmla="*/ 2147483647 w 393"/>
              <a:gd name="T7" fmla="*/ 2147483647 h 425"/>
              <a:gd name="T8" fmla="*/ 2147483647 w 393"/>
              <a:gd name="T9" fmla="*/ 2147483647 h 425"/>
              <a:gd name="T10" fmla="*/ 2147483647 w 393"/>
              <a:gd name="T11" fmla="*/ 2147483647 h 425"/>
              <a:gd name="T12" fmla="*/ 2147483647 w 393"/>
              <a:gd name="T13" fmla="*/ 2147483647 h 425"/>
              <a:gd name="T14" fmla="*/ 2147483647 w 393"/>
              <a:gd name="T15" fmla="*/ 2147483647 h 425"/>
              <a:gd name="T16" fmla="*/ 2147483647 w 393"/>
              <a:gd name="T17" fmla="*/ 2147483647 h 425"/>
              <a:gd name="T18" fmla="*/ 2147483647 w 393"/>
              <a:gd name="T19" fmla="*/ 2147483647 h 425"/>
              <a:gd name="T20" fmla="*/ 2147483647 w 393"/>
              <a:gd name="T21" fmla="*/ 2147483647 h 425"/>
              <a:gd name="T22" fmla="*/ 2147483647 w 393"/>
              <a:gd name="T23" fmla="*/ 2147483647 h 425"/>
              <a:gd name="T24" fmla="*/ 2147483647 w 393"/>
              <a:gd name="T25" fmla="*/ 2147483647 h 425"/>
              <a:gd name="T26" fmla="*/ 2147483647 w 393"/>
              <a:gd name="T27" fmla="*/ 2147483647 h 425"/>
              <a:gd name="T28" fmla="*/ 2147483647 w 393"/>
              <a:gd name="T29" fmla="*/ 2147483647 h 4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93" h="425">
                <a:moveTo>
                  <a:pt x="95" y="0"/>
                </a:moveTo>
                <a:cubicBezTo>
                  <a:pt x="118" y="23"/>
                  <a:pt x="132" y="46"/>
                  <a:pt x="159" y="64"/>
                </a:cubicBezTo>
                <a:cubicBezTo>
                  <a:pt x="179" y="125"/>
                  <a:pt x="238" y="157"/>
                  <a:pt x="287" y="192"/>
                </a:cubicBezTo>
                <a:cubicBezTo>
                  <a:pt x="296" y="199"/>
                  <a:pt x="304" y="207"/>
                  <a:pt x="311" y="216"/>
                </a:cubicBezTo>
                <a:cubicBezTo>
                  <a:pt x="317" y="223"/>
                  <a:pt x="319" y="234"/>
                  <a:pt x="327" y="240"/>
                </a:cubicBezTo>
                <a:cubicBezTo>
                  <a:pt x="341" y="251"/>
                  <a:pt x="360" y="254"/>
                  <a:pt x="375" y="264"/>
                </a:cubicBezTo>
                <a:cubicBezTo>
                  <a:pt x="393" y="319"/>
                  <a:pt x="389" y="346"/>
                  <a:pt x="383" y="408"/>
                </a:cubicBezTo>
                <a:cubicBezTo>
                  <a:pt x="265" y="400"/>
                  <a:pt x="255" y="425"/>
                  <a:pt x="223" y="328"/>
                </a:cubicBezTo>
                <a:cubicBezTo>
                  <a:pt x="216" y="280"/>
                  <a:pt x="221" y="255"/>
                  <a:pt x="175" y="240"/>
                </a:cubicBezTo>
                <a:cubicBezTo>
                  <a:pt x="158" y="189"/>
                  <a:pt x="181" y="238"/>
                  <a:pt x="143" y="208"/>
                </a:cubicBezTo>
                <a:cubicBezTo>
                  <a:pt x="111" y="183"/>
                  <a:pt x="92" y="140"/>
                  <a:pt x="55" y="128"/>
                </a:cubicBezTo>
                <a:cubicBezTo>
                  <a:pt x="37" y="110"/>
                  <a:pt x="0" y="85"/>
                  <a:pt x="23" y="56"/>
                </a:cubicBezTo>
                <a:cubicBezTo>
                  <a:pt x="37" y="39"/>
                  <a:pt x="80" y="29"/>
                  <a:pt x="95" y="24"/>
                </a:cubicBezTo>
                <a:cubicBezTo>
                  <a:pt x="103" y="21"/>
                  <a:pt x="119" y="16"/>
                  <a:pt x="119" y="16"/>
                </a:cubicBezTo>
                <a:cubicBezTo>
                  <a:pt x="136" y="42"/>
                  <a:pt x="135" y="30"/>
                  <a:pt x="135" y="48"/>
                </a:cubicBezTo>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9222" name="Freeform 12"/>
          <p:cNvSpPr>
            <a:spLocks/>
          </p:cNvSpPr>
          <p:nvPr/>
        </p:nvSpPr>
        <p:spPr bwMode="auto">
          <a:xfrm>
            <a:off x="4267200" y="2686050"/>
            <a:ext cx="558800" cy="1038225"/>
          </a:xfrm>
          <a:custGeom>
            <a:avLst/>
            <a:gdLst>
              <a:gd name="T0" fmla="*/ 2147483647 w 352"/>
              <a:gd name="T1" fmla="*/ 0 h 872"/>
              <a:gd name="T2" fmla="*/ 2147483647 w 352"/>
              <a:gd name="T3" fmla="*/ 2147483647 h 872"/>
              <a:gd name="T4" fmla="*/ 2147483647 w 352"/>
              <a:gd name="T5" fmla="*/ 2147483647 h 872"/>
              <a:gd name="T6" fmla="*/ 2147483647 w 352"/>
              <a:gd name="T7" fmla="*/ 2147483647 h 872"/>
              <a:gd name="T8" fmla="*/ 2147483647 w 352"/>
              <a:gd name="T9" fmla="*/ 2147483647 h 872"/>
              <a:gd name="T10" fmla="*/ 2147483647 w 352"/>
              <a:gd name="T11" fmla="*/ 2147483647 h 872"/>
              <a:gd name="T12" fmla="*/ 2147483647 w 352"/>
              <a:gd name="T13" fmla="*/ 2147483647 h 872"/>
              <a:gd name="T14" fmla="*/ 2147483647 w 352"/>
              <a:gd name="T15" fmla="*/ 2147483647 h 872"/>
              <a:gd name="T16" fmla="*/ 2147483647 w 352"/>
              <a:gd name="T17" fmla="*/ 2147483647 h 872"/>
              <a:gd name="T18" fmla="*/ 2147483647 w 352"/>
              <a:gd name="T19" fmla="*/ 2147483647 h 872"/>
              <a:gd name="T20" fmla="*/ 2147483647 w 352"/>
              <a:gd name="T21" fmla="*/ 2147483647 h 872"/>
              <a:gd name="T22" fmla="*/ 2147483647 w 352"/>
              <a:gd name="T23" fmla="*/ 2147483647 h 872"/>
              <a:gd name="T24" fmla="*/ 2147483647 w 352"/>
              <a:gd name="T25" fmla="*/ 2147483647 h 872"/>
              <a:gd name="T26" fmla="*/ 2147483647 w 352"/>
              <a:gd name="T27" fmla="*/ 2147483647 h 872"/>
              <a:gd name="T28" fmla="*/ 2147483647 w 352"/>
              <a:gd name="T29" fmla="*/ 2147483647 h 872"/>
              <a:gd name="T30" fmla="*/ 2147483647 w 352"/>
              <a:gd name="T31" fmla="*/ 2147483647 h 872"/>
              <a:gd name="T32" fmla="*/ 2147483647 w 352"/>
              <a:gd name="T33" fmla="*/ 2147483647 h 872"/>
              <a:gd name="T34" fmla="*/ 2147483647 w 352"/>
              <a:gd name="T35" fmla="*/ 2147483647 h 8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2" h="872">
                <a:moveTo>
                  <a:pt x="125" y="0"/>
                </a:moveTo>
                <a:cubicBezTo>
                  <a:pt x="136" y="3"/>
                  <a:pt x="150" y="0"/>
                  <a:pt x="157" y="8"/>
                </a:cubicBezTo>
                <a:cubicBezTo>
                  <a:pt x="168" y="21"/>
                  <a:pt x="173" y="56"/>
                  <a:pt x="173" y="56"/>
                </a:cubicBezTo>
                <a:cubicBezTo>
                  <a:pt x="182" y="198"/>
                  <a:pt x="181" y="153"/>
                  <a:pt x="213" y="248"/>
                </a:cubicBezTo>
                <a:cubicBezTo>
                  <a:pt x="220" y="308"/>
                  <a:pt x="231" y="353"/>
                  <a:pt x="253" y="408"/>
                </a:cubicBezTo>
                <a:cubicBezTo>
                  <a:pt x="278" y="560"/>
                  <a:pt x="262" y="506"/>
                  <a:pt x="285" y="576"/>
                </a:cubicBezTo>
                <a:cubicBezTo>
                  <a:pt x="293" y="646"/>
                  <a:pt x="299" y="704"/>
                  <a:pt x="341" y="760"/>
                </a:cubicBezTo>
                <a:cubicBezTo>
                  <a:pt x="322" y="817"/>
                  <a:pt x="352" y="750"/>
                  <a:pt x="269" y="792"/>
                </a:cubicBezTo>
                <a:cubicBezTo>
                  <a:pt x="250" y="802"/>
                  <a:pt x="255" y="836"/>
                  <a:pt x="237" y="848"/>
                </a:cubicBezTo>
                <a:cubicBezTo>
                  <a:pt x="228" y="854"/>
                  <a:pt x="216" y="853"/>
                  <a:pt x="205" y="856"/>
                </a:cubicBezTo>
                <a:cubicBezTo>
                  <a:pt x="173" y="853"/>
                  <a:pt x="131" y="872"/>
                  <a:pt x="109" y="848"/>
                </a:cubicBezTo>
                <a:cubicBezTo>
                  <a:pt x="76" y="813"/>
                  <a:pt x="102" y="751"/>
                  <a:pt x="93" y="704"/>
                </a:cubicBezTo>
                <a:cubicBezTo>
                  <a:pt x="88" y="486"/>
                  <a:pt x="117" y="384"/>
                  <a:pt x="37" y="224"/>
                </a:cubicBezTo>
                <a:cubicBezTo>
                  <a:pt x="23" y="196"/>
                  <a:pt x="23" y="171"/>
                  <a:pt x="5" y="144"/>
                </a:cubicBezTo>
                <a:cubicBezTo>
                  <a:pt x="8" y="112"/>
                  <a:pt x="0" y="77"/>
                  <a:pt x="13" y="48"/>
                </a:cubicBezTo>
                <a:cubicBezTo>
                  <a:pt x="25" y="21"/>
                  <a:pt x="68" y="14"/>
                  <a:pt x="93" y="8"/>
                </a:cubicBezTo>
                <a:cubicBezTo>
                  <a:pt x="109" y="11"/>
                  <a:pt x="127" y="8"/>
                  <a:pt x="141" y="16"/>
                </a:cubicBezTo>
                <a:cubicBezTo>
                  <a:pt x="148" y="20"/>
                  <a:pt x="149" y="40"/>
                  <a:pt x="149" y="40"/>
                </a:cubicBezTo>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9223" name="Freeform 14"/>
          <p:cNvSpPr>
            <a:spLocks/>
          </p:cNvSpPr>
          <p:nvPr/>
        </p:nvSpPr>
        <p:spPr bwMode="auto">
          <a:xfrm>
            <a:off x="3200401" y="3943350"/>
            <a:ext cx="1528763" cy="771525"/>
          </a:xfrm>
          <a:custGeom>
            <a:avLst/>
            <a:gdLst>
              <a:gd name="T0" fmla="*/ 2147483647 w 963"/>
              <a:gd name="T1" fmla="*/ 0 h 648"/>
              <a:gd name="T2" fmla="*/ 2147483647 w 963"/>
              <a:gd name="T3" fmla="*/ 2147483647 h 648"/>
              <a:gd name="T4" fmla="*/ 2147483647 w 963"/>
              <a:gd name="T5" fmla="*/ 2147483647 h 648"/>
              <a:gd name="T6" fmla="*/ 2147483647 w 963"/>
              <a:gd name="T7" fmla="*/ 2147483647 h 648"/>
              <a:gd name="T8" fmla="*/ 2147483647 w 963"/>
              <a:gd name="T9" fmla="*/ 2147483647 h 648"/>
              <a:gd name="T10" fmla="*/ 2147483647 w 963"/>
              <a:gd name="T11" fmla="*/ 2147483647 h 648"/>
              <a:gd name="T12" fmla="*/ 2147483647 w 963"/>
              <a:gd name="T13" fmla="*/ 2147483647 h 648"/>
              <a:gd name="T14" fmla="*/ 2147483647 w 963"/>
              <a:gd name="T15" fmla="*/ 2147483647 h 648"/>
              <a:gd name="T16" fmla="*/ 2147483647 w 963"/>
              <a:gd name="T17" fmla="*/ 2147483647 h 648"/>
              <a:gd name="T18" fmla="*/ 2147483647 w 963"/>
              <a:gd name="T19" fmla="*/ 2147483647 h 648"/>
              <a:gd name="T20" fmla="*/ 2147483647 w 963"/>
              <a:gd name="T21" fmla="*/ 2147483647 h 648"/>
              <a:gd name="T22" fmla="*/ 2147483647 w 963"/>
              <a:gd name="T23" fmla="*/ 2147483647 h 648"/>
              <a:gd name="T24" fmla="*/ 2147483647 w 963"/>
              <a:gd name="T25" fmla="*/ 2147483647 h 648"/>
              <a:gd name="T26" fmla="*/ 2147483647 w 963"/>
              <a:gd name="T27" fmla="*/ 2147483647 h 648"/>
              <a:gd name="T28" fmla="*/ 2147483647 w 963"/>
              <a:gd name="T29" fmla="*/ 2147483647 h 648"/>
              <a:gd name="T30" fmla="*/ 0 w 963"/>
              <a:gd name="T31" fmla="*/ 2147483647 h 648"/>
              <a:gd name="T32" fmla="*/ 2147483647 w 963"/>
              <a:gd name="T33" fmla="*/ 2147483647 h 648"/>
              <a:gd name="T34" fmla="*/ 2147483647 w 963"/>
              <a:gd name="T35" fmla="*/ 2147483647 h 648"/>
              <a:gd name="T36" fmla="*/ 2147483647 w 963"/>
              <a:gd name="T37" fmla="*/ 2147483647 h 648"/>
              <a:gd name="T38" fmla="*/ 2147483647 w 963"/>
              <a:gd name="T39" fmla="*/ 2147483647 h 648"/>
              <a:gd name="T40" fmla="*/ 2147483647 w 963"/>
              <a:gd name="T41" fmla="*/ 2147483647 h 648"/>
              <a:gd name="T42" fmla="*/ 2147483647 w 963"/>
              <a:gd name="T43" fmla="*/ 2147483647 h 648"/>
              <a:gd name="T44" fmla="*/ 2147483647 w 963"/>
              <a:gd name="T45" fmla="*/ 2147483647 h 648"/>
              <a:gd name="T46" fmla="*/ 2147483647 w 963"/>
              <a:gd name="T47" fmla="*/ 2147483647 h 648"/>
              <a:gd name="T48" fmla="*/ 2147483647 w 963"/>
              <a:gd name="T49" fmla="*/ 2147483647 h 648"/>
              <a:gd name="T50" fmla="*/ 2147483647 w 963"/>
              <a:gd name="T51" fmla="*/ 2147483647 h 648"/>
              <a:gd name="T52" fmla="*/ 2147483647 w 963"/>
              <a:gd name="T53" fmla="*/ 2147483647 h 648"/>
              <a:gd name="T54" fmla="*/ 2147483647 w 963"/>
              <a:gd name="T55" fmla="*/ 2147483647 h 648"/>
              <a:gd name="T56" fmla="*/ 2147483647 w 963"/>
              <a:gd name="T57" fmla="*/ 2147483647 h 648"/>
              <a:gd name="T58" fmla="*/ 2147483647 w 963"/>
              <a:gd name="T59" fmla="*/ 0 h 6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63" h="648">
                <a:moveTo>
                  <a:pt x="896" y="0"/>
                </a:moveTo>
                <a:cubicBezTo>
                  <a:pt x="951" y="37"/>
                  <a:pt x="963" y="24"/>
                  <a:pt x="936" y="104"/>
                </a:cubicBezTo>
                <a:cubicBezTo>
                  <a:pt x="932" y="115"/>
                  <a:pt x="920" y="120"/>
                  <a:pt x="912" y="128"/>
                </a:cubicBezTo>
                <a:cubicBezTo>
                  <a:pt x="902" y="176"/>
                  <a:pt x="896" y="188"/>
                  <a:pt x="848" y="200"/>
                </a:cubicBezTo>
                <a:cubicBezTo>
                  <a:pt x="839" y="228"/>
                  <a:pt x="829" y="306"/>
                  <a:pt x="800" y="312"/>
                </a:cubicBezTo>
                <a:cubicBezTo>
                  <a:pt x="771" y="318"/>
                  <a:pt x="741" y="317"/>
                  <a:pt x="712" y="320"/>
                </a:cubicBezTo>
                <a:cubicBezTo>
                  <a:pt x="707" y="328"/>
                  <a:pt x="699" y="335"/>
                  <a:pt x="696" y="344"/>
                </a:cubicBezTo>
                <a:cubicBezTo>
                  <a:pt x="691" y="357"/>
                  <a:pt x="700" y="377"/>
                  <a:pt x="688" y="384"/>
                </a:cubicBezTo>
                <a:cubicBezTo>
                  <a:pt x="667" y="396"/>
                  <a:pt x="640" y="389"/>
                  <a:pt x="616" y="392"/>
                </a:cubicBezTo>
                <a:cubicBezTo>
                  <a:pt x="575" y="402"/>
                  <a:pt x="558" y="431"/>
                  <a:pt x="520" y="456"/>
                </a:cubicBezTo>
                <a:cubicBezTo>
                  <a:pt x="500" y="469"/>
                  <a:pt x="472" y="461"/>
                  <a:pt x="448" y="464"/>
                </a:cubicBezTo>
                <a:cubicBezTo>
                  <a:pt x="396" y="481"/>
                  <a:pt x="432" y="520"/>
                  <a:pt x="384" y="536"/>
                </a:cubicBezTo>
                <a:cubicBezTo>
                  <a:pt x="323" y="556"/>
                  <a:pt x="254" y="555"/>
                  <a:pt x="192" y="576"/>
                </a:cubicBezTo>
                <a:cubicBezTo>
                  <a:pt x="181" y="592"/>
                  <a:pt x="178" y="618"/>
                  <a:pt x="160" y="624"/>
                </a:cubicBezTo>
                <a:cubicBezTo>
                  <a:pt x="99" y="644"/>
                  <a:pt x="129" y="637"/>
                  <a:pt x="72" y="648"/>
                </a:cubicBezTo>
                <a:cubicBezTo>
                  <a:pt x="19" y="639"/>
                  <a:pt x="16" y="639"/>
                  <a:pt x="0" y="592"/>
                </a:cubicBezTo>
                <a:cubicBezTo>
                  <a:pt x="14" y="550"/>
                  <a:pt x="38" y="550"/>
                  <a:pt x="80" y="536"/>
                </a:cubicBezTo>
                <a:cubicBezTo>
                  <a:pt x="98" y="530"/>
                  <a:pt x="109" y="509"/>
                  <a:pt x="128" y="504"/>
                </a:cubicBezTo>
                <a:cubicBezTo>
                  <a:pt x="139" y="501"/>
                  <a:pt x="149" y="499"/>
                  <a:pt x="160" y="496"/>
                </a:cubicBezTo>
                <a:cubicBezTo>
                  <a:pt x="187" y="478"/>
                  <a:pt x="212" y="478"/>
                  <a:pt x="240" y="464"/>
                </a:cubicBezTo>
                <a:cubicBezTo>
                  <a:pt x="302" y="433"/>
                  <a:pt x="228" y="460"/>
                  <a:pt x="288" y="440"/>
                </a:cubicBezTo>
                <a:cubicBezTo>
                  <a:pt x="303" y="425"/>
                  <a:pt x="323" y="416"/>
                  <a:pt x="336" y="400"/>
                </a:cubicBezTo>
                <a:cubicBezTo>
                  <a:pt x="341" y="393"/>
                  <a:pt x="336" y="378"/>
                  <a:pt x="344" y="376"/>
                </a:cubicBezTo>
                <a:cubicBezTo>
                  <a:pt x="394" y="366"/>
                  <a:pt x="445" y="371"/>
                  <a:pt x="496" y="368"/>
                </a:cubicBezTo>
                <a:cubicBezTo>
                  <a:pt x="471" y="343"/>
                  <a:pt x="451" y="341"/>
                  <a:pt x="432" y="312"/>
                </a:cubicBezTo>
                <a:cubicBezTo>
                  <a:pt x="474" y="284"/>
                  <a:pt x="511" y="279"/>
                  <a:pt x="560" y="272"/>
                </a:cubicBezTo>
                <a:cubicBezTo>
                  <a:pt x="587" y="254"/>
                  <a:pt x="608" y="248"/>
                  <a:pt x="640" y="240"/>
                </a:cubicBezTo>
                <a:cubicBezTo>
                  <a:pt x="678" y="214"/>
                  <a:pt x="703" y="182"/>
                  <a:pt x="728" y="144"/>
                </a:cubicBezTo>
                <a:cubicBezTo>
                  <a:pt x="740" y="96"/>
                  <a:pt x="750" y="76"/>
                  <a:pt x="792" y="48"/>
                </a:cubicBezTo>
                <a:cubicBezTo>
                  <a:pt x="822" y="2"/>
                  <a:pt x="837" y="7"/>
                  <a:pt x="896" y="0"/>
                </a:cubicBezTo>
                <a:close/>
              </a:path>
            </a:pathLst>
          </a:custGeom>
          <a:noFill/>
          <a:ln w="57150" cmpd="sng">
            <a:solidFill>
              <a:srgbClr val="00FF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22" name="Text Box 13"/>
          <p:cNvSpPr txBox="1">
            <a:spLocks noChangeArrowheads="1"/>
          </p:cNvSpPr>
          <p:nvPr/>
        </p:nvSpPr>
        <p:spPr bwMode="auto">
          <a:xfrm>
            <a:off x="6418263" y="209550"/>
            <a:ext cx="2633662" cy="830997"/>
          </a:xfrm>
          <a:prstGeom prst="rect">
            <a:avLst/>
          </a:prstGeom>
          <a:noFill/>
          <a:ln w="28575" algn="ctr">
            <a:solidFill>
              <a:srgbClr val="FF0000"/>
            </a:solidFill>
            <a:miter lim="800000"/>
            <a:headEnd/>
            <a:tailEnd/>
          </a:ln>
          <a:effectLst/>
        </p:spPr>
        <p:txBody>
          <a:bodyPr>
            <a:spAutoFit/>
          </a:bodyPr>
          <a:lstStyle/>
          <a:p>
            <a:pPr defTabSz="914400" eaLnBrk="0" hangingPunct="0">
              <a:spcBef>
                <a:spcPct val="50000"/>
              </a:spcBef>
              <a:defRPr/>
            </a:pPr>
            <a:r>
              <a:rPr lang="en-US" sz="2400" b="1" dirty="0" err="1">
                <a:solidFill>
                  <a:srgbClr val="0000CC"/>
                </a:solidFill>
                <a:effectLst>
                  <a:outerShdw blurRad="38100" dist="38100" dir="2700000" algn="tl">
                    <a:srgbClr val="C0C0C0"/>
                  </a:outerShdw>
                </a:effectLst>
                <a:latin typeface="Times New Roman" pitchFamily="18" charset="0"/>
              </a:rPr>
              <a:t>Đồng</a:t>
            </a:r>
            <a:r>
              <a:rPr lang="en-US" sz="2400" b="1" dirty="0">
                <a:solidFill>
                  <a:srgbClr val="0000CC"/>
                </a:solidFill>
                <a:effectLst>
                  <a:outerShdw blurRad="38100" dist="38100" dir="2700000" algn="tl">
                    <a:srgbClr val="C0C0C0"/>
                  </a:outerShdw>
                </a:effectLst>
                <a:latin typeface="Times New Roman" pitchFamily="18" charset="0"/>
              </a:rPr>
              <a:t> </a:t>
            </a:r>
            <a:r>
              <a:rPr lang="en-US" sz="2400" b="1" dirty="0" err="1">
                <a:solidFill>
                  <a:srgbClr val="0000CC"/>
                </a:solidFill>
                <a:effectLst>
                  <a:outerShdw blurRad="38100" dist="38100" dir="2700000" algn="tl">
                    <a:srgbClr val="C0C0C0"/>
                  </a:outerShdw>
                </a:effectLst>
                <a:latin typeface="Times New Roman" pitchFamily="18" charset="0"/>
              </a:rPr>
              <a:t>bằng</a:t>
            </a:r>
            <a:r>
              <a:rPr lang="en-US" sz="2400" b="1" dirty="0">
                <a:solidFill>
                  <a:srgbClr val="0000CC"/>
                </a:solidFill>
                <a:effectLst>
                  <a:outerShdw blurRad="38100" dist="38100" dir="2700000" algn="tl">
                    <a:srgbClr val="C0C0C0"/>
                  </a:outerShdw>
                </a:effectLst>
                <a:latin typeface="Times New Roman" pitchFamily="18" charset="0"/>
              </a:rPr>
              <a:t> </a:t>
            </a:r>
            <a:r>
              <a:rPr lang="en-US" sz="2400" b="1" dirty="0" err="1">
                <a:solidFill>
                  <a:srgbClr val="0000CC"/>
                </a:solidFill>
                <a:effectLst>
                  <a:outerShdw blurRad="38100" dist="38100" dir="2700000" algn="tl">
                    <a:srgbClr val="C0C0C0"/>
                  </a:outerShdw>
                </a:effectLst>
                <a:latin typeface="Times New Roman" pitchFamily="18" charset="0"/>
              </a:rPr>
              <a:t>Thanh</a:t>
            </a:r>
            <a:r>
              <a:rPr lang="en-US" sz="2400" b="1" dirty="0">
                <a:solidFill>
                  <a:srgbClr val="0000CC"/>
                </a:solidFill>
                <a:effectLst>
                  <a:outerShdw blurRad="38100" dist="38100" dir="2700000" algn="tl">
                    <a:srgbClr val="C0C0C0"/>
                  </a:outerShdw>
                </a:effectLst>
                <a:latin typeface="Times New Roman" pitchFamily="18" charset="0"/>
              </a:rPr>
              <a:t> -</a:t>
            </a:r>
            <a:r>
              <a:rPr lang="en-US" sz="2400" b="1" dirty="0" err="1">
                <a:solidFill>
                  <a:srgbClr val="0000CC"/>
                </a:solidFill>
                <a:effectLst>
                  <a:outerShdw blurRad="38100" dist="38100" dir="2700000" algn="tl">
                    <a:srgbClr val="C0C0C0"/>
                  </a:outerShdw>
                </a:effectLst>
                <a:latin typeface="Times New Roman" pitchFamily="18" charset="0"/>
              </a:rPr>
              <a:t>Nghệ</a:t>
            </a:r>
            <a:r>
              <a:rPr lang="en-US" sz="2400" b="1" dirty="0">
                <a:solidFill>
                  <a:srgbClr val="0000CC"/>
                </a:solidFill>
                <a:effectLst>
                  <a:outerShdw blurRad="38100" dist="38100" dir="2700000" algn="tl">
                    <a:srgbClr val="C0C0C0"/>
                  </a:outerShdw>
                </a:effectLst>
                <a:latin typeface="Times New Roman" pitchFamily="18" charset="0"/>
              </a:rPr>
              <a:t> -</a:t>
            </a:r>
            <a:r>
              <a:rPr lang="en-US" sz="2400" b="1" dirty="0" err="1">
                <a:solidFill>
                  <a:srgbClr val="0000CC"/>
                </a:solidFill>
                <a:effectLst>
                  <a:outerShdw blurRad="38100" dist="38100" dir="2700000" algn="tl">
                    <a:srgbClr val="C0C0C0"/>
                  </a:outerShdw>
                </a:effectLst>
                <a:latin typeface="Times New Roman" pitchFamily="18" charset="0"/>
              </a:rPr>
              <a:t>Tĩnh</a:t>
            </a:r>
            <a:r>
              <a:rPr lang="en-US" sz="2400" b="1" dirty="0">
                <a:solidFill>
                  <a:srgbClr val="0000CC"/>
                </a:solidFill>
                <a:effectLst>
                  <a:outerShdw blurRad="38100" dist="38100" dir="2700000" algn="tl">
                    <a:srgbClr val="C0C0C0"/>
                  </a:outerShdw>
                </a:effectLst>
                <a:latin typeface="Times New Roman" pitchFamily="18" charset="0"/>
              </a:rPr>
              <a:t>.</a:t>
            </a:r>
          </a:p>
        </p:txBody>
      </p:sp>
      <p:sp>
        <p:nvSpPr>
          <p:cNvPr id="23" name="Text Box 14"/>
          <p:cNvSpPr txBox="1">
            <a:spLocks noChangeArrowheads="1"/>
          </p:cNvSpPr>
          <p:nvPr/>
        </p:nvSpPr>
        <p:spPr bwMode="auto">
          <a:xfrm>
            <a:off x="6434138" y="1206103"/>
            <a:ext cx="2635250" cy="830997"/>
          </a:xfrm>
          <a:prstGeom prst="rect">
            <a:avLst/>
          </a:prstGeom>
          <a:noFill/>
          <a:ln w="28575" algn="ctr">
            <a:solidFill>
              <a:srgbClr val="FF0000"/>
            </a:solidFill>
            <a:miter lim="800000"/>
            <a:headEnd/>
            <a:tailEnd/>
          </a:ln>
          <a:effectLst/>
        </p:spPr>
        <p:txBody>
          <a:bodyPr>
            <a:spAutoFit/>
          </a:bodyPr>
          <a:lstStyle/>
          <a:p>
            <a:pPr defTabSz="914400" eaLnBrk="0" hangingPunct="0">
              <a:spcBef>
                <a:spcPct val="50000"/>
              </a:spcBef>
              <a:defRPr/>
            </a:pPr>
            <a:r>
              <a:rPr lang="en-US" sz="2400" b="1" dirty="0" err="1">
                <a:solidFill>
                  <a:srgbClr val="000066"/>
                </a:solidFill>
                <a:effectLst>
                  <a:outerShdw blurRad="38100" dist="38100" dir="2700000" algn="tl">
                    <a:srgbClr val="C0C0C0"/>
                  </a:outerShdw>
                </a:effectLst>
                <a:latin typeface="Times New Roman" pitchFamily="18" charset="0"/>
              </a:rPr>
              <a:t>Đồng</a:t>
            </a:r>
            <a:r>
              <a:rPr lang="en-US" sz="2400" b="1" dirty="0">
                <a:solidFill>
                  <a:srgbClr val="000066"/>
                </a:solidFill>
                <a:effectLst>
                  <a:outerShdw blurRad="38100" dist="38100" dir="2700000" algn="tl">
                    <a:srgbClr val="C0C0C0"/>
                  </a:outerShdw>
                </a:effectLst>
                <a:latin typeface="Times New Roman" pitchFamily="18" charset="0"/>
              </a:rPr>
              <a:t> </a:t>
            </a:r>
            <a:r>
              <a:rPr lang="en-US" sz="2400" b="1" dirty="0" err="1">
                <a:solidFill>
                  <a:srgbClr val="000066"/>
                </a:solidFill>
                <a:effectLst>
                  <a:outerShdw blurRad="38100" dist="38100" dir="2700000" algn="tl">
                    <a:srgbClr val="C0C0C0"/>
                  </a:outerShdw>
                </a:effectLst>
                <a:latin typeface="Times New Roman" pitchFamily="18" charset="0"/>
              </a:rPr>
              <a:t>bằng</a:t>
            </a:r>
            <a:r>
              <a:rPr lang="en-US" sz="2400" b="1" dirty="0">
                <a:solidFill>
                  <a:srgbClr val="000066"/>
                </a:solidFill>
                <a:effectLst>
                  <a:outerShdw blurRad="38100" dist="38100" dir="2700000" algn="tl">
                    <a:srgbClr val="C0C0C0"/>
                  </a:outerShdw>
                </a:effectLst>
                <a:latin typeface="Times New Roman" pitchFamily="18" charset="0"/>
              </a:rPr>
              <a:t> </a:t>
            </a:r>
            <a:r>
              <a:rPr lang="en-US" sz="2400" b="1" dirty="0" err="1">
                <a:solidFill>
                  <a:srgbClr val="000066"/>
                </a:solidFill>
                <a:effectLst>
                  <a:outerShdw blurRad="38100" dist="38100" dir="2700000" algn="tl">
                    <a:srgbClr val="C0C0C0"/>
                  </a:outerShdw>
                </a:effectLst>
                <a:latin typeface="Times New Roman" pitchFamily="18" charset="0"/>
              </a:rPr>
              <a:t>Bình</a:t>
            </a:r>
            <a:r>
              <a:rPr lang="en-US" sz="2400" b="1" dirty="0">
                <a:solidFill>
                  <a:srgbClr val="000066"/>
                </a:solidFill>
                <a:effectLst>
                  <a:outerShdw blurRad="38100" dist="38100" dir="2700000" algn="tl">
                    <a:srgbClr val="C0C0C0"/>
                  </a:outerShdw>
                </a:effectLst>
                <a:latin typeface="Times New Roman" pitchFamily="18" charset="0"/>
              </a:rPr>
              <a:t> - </a:t>
            </a:r>
            <a:r>
              <a:rPr lang="en-US" sz="2400" b="1" dirty="0" err="1">
                <a:solidFill>
                  <a:srgbClr val="000066"/>
                </a:solidFill>
                <a:effectLst>
                  <a:outerShdw blurRad="38100" dist="38100" dir="2700000" algn="tl">
                    <a:srgbClr val="C0C0C0"/>
                  </a:outerShdw>
                </a:effectLst>
                <a:latin typeface="Times New Roman" pitchFamily="18" charset="0"/>
              </a:rPr>
              <a:t>Trị</a:t>
            </a:r>
            <a:r>
              <a:rPr lang="en-US" sz="2400" b="1" dirty="0">
                <a:solidFill>
                  <a:srgbClr val="000066"/>
                </a:solidFill>
                <a:effectLst>
                  <a:outerShdw blurRad="38100" dist="38100" dir="2700000" algn="tl">
                    <a:srgbClr val="C0C0C0"/>
                  </a:outerShdw>
                </a:effectLst>
                <a:latin typeface="Times New Roman" pitchFamily="18" charset="0"/>
              </a:rPr>
              <a:t> - </a:t>
            </a:r>
            <a:r>
              <a:rPr lang="en-US" sz="2400" b="1" dirty="0" err="1">
                <a:solidFill>
                  <a:srgbClr val="000066"/>
                </a:solidFill>
                <a:effectLst>
                  <a:outerShdw blurRad="38100" dist="38100" dir="2700000" algn="tl">
                    <a:srgbClr val="C0C0C0"/>
                  </a:outerShdw>
                </a:effectLst>
                <a:latin typeface="Times New Roman" pitchFamily="18" charset="0"/>
              </a:rPr>
              <a:t>Thiên</a:t>
            </a:r>
            <a:r>
              <a:rPr lang="en-US" sz="2400" b="1" dirty="0">
                <a:solidFill>
                  <a:srgbClr val="000066"/>
                </a:solidFill>
                <a:effectLst>
                  <a:outerShdw blurRad="38100" dist="38100" dir="2700000" algn="tl">
                    <a:srgbClr val="C0C0C0"/>
                  </a:outerShdw>
                </a:effectLst>
                <a:latin typeface="Times New Roman" pitchFamily="18" charset="0"/>
              </a:rPr>
              <a:t>.</a:t>
            </a:r>
          </a:p>
        </p:txBody>
      </p:sp>
      <p:sp>
        <p:nvSpPr>
          <p:cNvPr id="24" name="Text Box 15"/>
          <p:cNvSpPr txBox="1">
            <a:spLocks noChangeArrowheads="1"/>
          </p:cNvSpPr>
          <p:nvPr/>
        </p:nvSpPr>
        <p:spPr bwMode="auto">
          <a:xfrm>
            <a:off x="6296025" y="2234803"/>
            <a:ext cx="2755900" cy="830997"/>
          </a:xfrm>
          <a:prstGeom prst="rect">
            <a:avLst/>
          </a:prstGeom>
          <a:noFill/>
          <a:ln w="28575" algn="ctr">
            <a:solidFill>
              <a:srgbClr val="FF0000"/>
            </a:solidFill>
            <a:miter lim="800000"/>
            <a:headEnd/>
            <a:tailEnd/>
          </a:ln>
          <a:effectLst/>
        </p:spPr>
        <p:txBody>
          <a:bodyPr>
            <a:spAutoFit/>
          </a:bodyPr>
          <a:lstStyle/>
          <a:p>
            <a:pPr defTabSz="914400" eaLnBrk="0" hangingPunct="0">
              <a:spcBef>
                <a:spcPct val="50000"/>
              </a:spcBef>
              <a:defRPr/>
            </a:pPr>
            <a:r>
              <a:rPr lang="en-US" sz="2400" b="1" dirty="0" err="1">
                <a:solidFill>
                  <a:srgbClr val="0000CC"/>
                </a:solidFill>
                <a:effectLst>
                  <a:outerShdw blurRad="38100" dist="38100" dir="2700000" algn="tl">
                    <a:srgbClr val="C0C0C0"/>
                  </a:outerShdw>
                </a:effectLst>
                <a:latin typeface="Times New Roman" pitchFamily="18" charset="0"/>
              </a:rPr>
              <a:t>Đồng</a:t>
            </a:r>
            <a:r>
              <a:rPr lang="en-US" sz="2400" b="1" dirty="0">
                <a:solidFill>
                  <a:srgbClr val="0000CC"/>
                </a:solidFill>
                <a:effectLst>
                  <a:outerShdw blurRad="38100" dist="38100" dir="2700000" algn="tl">
                    <a:srgbClr val="C0C0C0"/>
                  </a:outerShdw>
                </a:effectLst>
                <a:latin typeface="Times New Roman" pitchFamily="18" charset="0"/>
              </a:rPr>
              <a:t> </a:t>
            </a:r>
            <a:r>
              <a:rPr lang="en-US" sz="2400" b="1" dirty="0" err="1">
                <a:solidFill>
                  <a:srgbClr val="0000CC"/>
                </a:solidFill>
                <a:effectLst>
                  <a:outerShdw blurRad="38100" dist="38100" dir="2700000" algn="tl">
                    <a:srgbClr val="C0C0C0"/>
                  </a:outerShdw>
                </a:effectLst>
                <a:latin typeface="Times New Roman" pitchFamily="18" charset="0"/>
              </a:rPr>
              <a:t>bằng</a:t>
            </a:r>
            <a:r>
              <a:rPr lang="en-US" sz="2400" b="1" dirty="0">
                <a:solidFill>
                  <a:srgbClr val="0000CC"/>
                </a:solidFill>
                <a:effectLst>
                  <a:outerShdw blurRad="38100" dist="38100" dir="2700000" algn="tl">
                    <a:srgbClr val="C0C0C0"/>
                  </a:outerShdw>
                </a:effectLst>
                <a:latin typeface="Times New Roman" pitchFamily="18" charset="0"/>
              </a:rPr>
              <a:t>  Nam – </a:t>
            </a:r>
            <a:r>
              <a:rPr lang="en-US" sz="2400" b="1" dirty="0" err="1">
                <a:solidFill>
                  <a:srgbClr val="0000CC"/>
                </a:solidFill>
                <a:effectLst>
                  <a:outerShdw blurRad="38100" dist="38100" dir="2700000" algn="tl">
                    <a:srgbClr val="C0C0C0"/>
                  </a:outerShdw>
                </a:effectLst>
                <a:latin typeface="Times New Roman" pitchFamily="18" charset="0"/>
              </a:rPr>
              <a:t>Ngãi</a:t>
            </a:r>
            <a:r>
              <a:rPr lang="en-US" sz="2400" b="1" dirty="0">
                <a:solidFill>
                  <a:srgbClr val="0000CC"/>
                </a:solidFill>
                <a:effectLst>
                  <a:outerShdw blurRad="38100" dist="38100" dir="2700000" algn="tl">
                    <a:srgbClr val="C0C0C0"/>
                  </a:outerShdw>
                </a:effectLst>
                <a:latin typeface="Times New Roman" pitchFamily="18" charset="0"/>
              </a:rPr>
              <a:t>.</a:t>
            </a:r>
          </a:p>
        </p:txBody>
      </p:sp>
      <p:sp>
        <p:nvSpPr>
          <p:cNvPr id="25" name="Text Box 17"/>
          <p:cNvSpPr txBox="1">
            <a:spLocks noChangeArrowheads="1"/>
          </p:cNvSpPr>
          <p:nvPr/>
        </p:nvSpPr>
        <p:spPr bwMode="auto">
          <a:xfrm>
            <a:off x="6296025" y="3156347"/>
            <a:ext cx="2681288" cy="830997"/>
          </a:xfrm>
          <a:prstGeom prst="rect">
            <a:avLst/>
          </a:prstGeom>
          <a:noFill/>
          <a:ln w="28575" algn="ctr">
            <a:solidFill>
              <a:srgbClr val="FF0000"/>
            </a:solidFill>
            <a:miter lim="800000"/>
            <a:headEnd/>
            <a:tailEnd/>
          </a:ln>
          <a:effectLst/>
        </p:spPr>
        <p:txBody>
          <a:bodyPr>
            <a:spAutoFit/>
          </a:bodyPr>
          <a:lstStyle/>
          <a:p>
            <a:pPr algn="just" defTabSz="914400" eaLnBrk="0" hangingPunct="0">
              <a:spcBef>
                <a:spcPct val="50000"/>
              </a:spcBef>
              <a:defRPr/>
            </a:pPr>
            <a:r>
              <a:rPr lang="en-US" sz="2400" b="1" dirty="0" err="1">
                <a:solidFill>
                  <a:srgbClr val="000066"/>
                </a:solidFill>
                <a:effectLst>
                  <a:outerShdw blurRad="38100" dist="38100" dir="2700000" algn="tl">
                    <a:srgbClr val="C0C0C0"/>
                  </a:outerShdw>
                </a:effectLst>
                <a:latin typeface="Times New Roman" pitchFamily="18" charset="0"/>
              </a:rPr>
              <a:t>Đồng</a:t>
            </a:r>
            <a:r>
              <a:rPr lang="en-US" sz="2400" b="1" dirty="0">
                <a:solidFill>
                  <a:srgbClr val="000066"/>
                </a:solidFill>
                <a:effectLst>
                  <a:outerShdw blurRad="38100" dist="38100" dir="2700000" algn="tl">
                    <a:srgbClr val="C0C0C0"/>
                  </a:outerShdw>
                </a:effectLst>
                <a:latin typeface="Times New Roman" pitchFamily="18" charset="0"/>
              </a:rPr>
              <a:t> </a:t>
            </a:r>
            <a:r>
              <a:rPr lang="en-US" sz="2400" b="1" err="1">
                <a:solidFill>
                  <a:srgbClr val="000066"/>
                </a:solidFill>
                <a:effectLst>
                  <a:outerShdw blurRad="38100" dist="38100" dir="2700000" algn="tl">
                    <a:srgbClr val="C0C0C0"/>
                  </a:outerShdw>
                </a:effectLst>
                <a:latin typeface="Times New Roman" pitchFamily="18" charset="0"/>
              </a:rPr>
              <a:t>bằng</a:t>
            </a:r>
            <a:r>
              <a:rPr lang="en-US" sz="2400" b="1">
                <a:solidFill>
                  <a:srgbClr val="000066"/>
                </a:solidFill>
                <a:effectLst>
                  <a:outerShdw blurRad="38100" dist="38100" dir="2700000" algn="tl">
                    <a:srgbClr val="C0C0C0"/>
                  </a:outerShdw>
                </a:effectLst>
                <a:latin typeface="Times New Roman" pitchFamily="18" charset="0"/>
              </a:rPr>
              <a:t> </a:t>
            </a:r>
            <a:r>
              <a:rPr lang="en-US" sz="2400" b="1" smtClean="0">
                <a:solidFill>
                  <a:srgbClr val="000066"/>
                </a:solidFill>
                <a:effectLst>
                  <a:outerShdw blurRad="38100" dist="38100" dir="2700000" algn="tl">
                    <a:srgbClr val="C0C0C0"/>
                  </a:outerShdw>
                </a:effectLst>
                <a:latin typeface="Times New Roman" pitchFamily="18" charset="0"/>
              </a:rPr>
              <a:t>Bình- </a:t>
            </a:r>
            <a:r>
              <a:rPr lang="en-US" sz="2400" b="1" dirty="0" err="1">
                <a:solidFill>
                  <a:srgbClr val="990033"/>
                </a:solidFill>
                <a:effectLst>
                  <a:outerShdw blurRad="38100" dist="38100" dir="2700000" algn="tl">
                    <a:srgbClr val="C0C0C0"/>
                  </a:outerShdw>
                </a:effectLst>
                <a:latin typeface="Times New Roman" pitchFamily="18" charset="0"/>
              </a:rPr>
              <a:t>Phú</a:t>
            </a:r>
            <a:r>
              <a:rPr lang="en-US" sz="2400" b="1" dirty="0">
                <a:solidFill>
                  <a:srgbClr val="000066"/>
                </a:solidFill>
                <a:effectLst>
                  <a:outerShdw blurRad="38100" dist="38100" dir="2700000" algn="tl">
                    <a:srgbClr val="C0C0C0"/>
                  </a:outerShdw>
                </a:effectLst>
                <a:latin typeface="Times New Roman" pitchFamily="18" charset="0"/>
              </a:rPr>
              <a:t> –</a:t>
            </a:r>
            <a:r>
              <a:rPr lang="en-US" sz="2400" b="1" dirty="0" err="1">
                <a:solidFill>
                  <a:srgbClr val="000066"/>
                </a:solidFill>
                <a:effectLst>
                  <a:outerShdw blurRad="38100" dist="38100" dir="2700000" algn="tl">
                    <a:srgbClr val="C0C0C0"/>
                  </a:outerShdw>
                </a:effectLst>
                <a:latin typeface="Times New Roman" pitchFamily="18" charset="0"/>
              </a:rPr>
              <a:t>Khánh</a:t>
            </a:r>
            <a:r>
              <a:rPr lang="en-US" sz="2400" b="1" dirty="0">
                <a:solidFill>
                  <a:srgbClr val="000066"/>
                </a:solidFill>
                <a:effectLst>
                  <a:outerShdw blurRad="38100" dist="38100" dir="2700000" algn="tl">
                    <a:srgbClr val="C0C0C0"/>
                  </a:outerShdw>
                </a:effectLst>
                <a:latin typeface="Times New Roman" pitchFamily="18" charset="0"/>
              </a:rPr>
              <a:t> </a:t>
            </a:r>
            <a:r>
              <a:rPr lang="en-US" sz="2400" b="1" dirty="0" err="1">
                <a:solidFill>
                  <a:srgbClr val="000066"/>
                </a:solidFill>
                <a:effectLst>
                  <a:outerShdw blurRad="38100" dist="38100" dir="2700000" algn="tl">
                    <a:srgbClr val="C0C0C0"/>
                  </a:outerShdw>
                </a:effectLst>
                <a:latin typeface="Times New Roman" pitchFamily="18" charset="0"/>
              </a:rPr>
              <a:t>Hoà</a:t>
            </a:r>
            <a:r>
              <a:rPr lang="en-US" sz="2400" b="1" dirty="0">
                <a:solidFill>
                  <a:srgbClr val="000066"/>
                </a:solidFill>
                <a:effectLst>
                  <a:outerShdw blurRad="38100" dist="38100" dir="2700000" algn="tl">
                    <a:srgbClr val="C0C0C0"/>
                  </a:outerShdw>
                </a:effectLst>
                <a:latin typeface="Times New Roman" pitchFamily="18" charset="0"/>
              </a:rPr>
              <a:t>.</a:t>
            </a:r>
          </a:p>
        </p:txBody>
      </p:sp>
      <p:sp>
        <p:nvSpPr>
          <p:cNvPr id="26" name="Text Box 18"/>
          <p:cNvSpPr txBox="1">
            <a:spLocks noChangeArrowheads="1"/>
          </p:cNvSpPr>
          <p:nvPr/>
        </p:nvSpPr>
        <p:spPr bwMode="auto">
          <a:xfrm>
            <a:off x="6296025" y="4238625"/>
            <a:ext cx="2681288" cy="707886"/>
          </a:xfrm>
          <a:prstGeom prst="rect">
            <a:avLst/>
          </a:prstGeom>
          <a:noFill/>
          <a:ln w="28575" algn="ctr">
            <a:solidFill>
              <a:srgbClr val="FF0000"/>
            </a:solidFill>
            <a:miter lim="800000"/>
            <a:headEnd/>
            <a:tailEnd/>
          </a:ln>
          <a:effectLst/>
        </p:spPr>
        <p:txBody>
          <a:bodyPr>
            <a:spAutoFit/>
          </a:bodyPr>
          <a:lstStyle/>
          <a:p>
            <a:pPr defTabSz="914400" eaLnBrk="0" hangingPunct="0">
              <a:defRPr/>
            </a:pPr>
            <a:r>
              <a:rPr lang="en-US" sz="2000" b="1" dirty="0" err="1">
                <a:solidFill>
                  <a:srgbClr val="0000CC"/>
                </a:solidFill>
                <a:effectLst>
                  <a:outerShdw blurRad="38100" dist="38100" dir="2700000" algn="tl">
                    <a:srgbClr val="C0C0C0"/>
                  </a:outerShdw>
                </a:effectLst>
                <a:latin typeface="Times New Roman" pitchFamily="18" charset="0"/>
              </a:rPr>
              <a:t>Đồng</a:t>
            </a:r>
            <a:r>
              <a:rPr lang="en-US" sz="2000" b="1" dirty="0">
                <a:solidFill>
                  <a:srgbClr val="0000CC"/>
                </a:solidFill>
                <a:effectLst>
                  <a:outerShdw blurRad="38100" dist="38100" dir="2700000" algn="tl">
                    <a:srgbClr val="C0C0C0"/>
                  </a:outerShdw>
                </a:effectLst>
                <a:latin typeface="Times New Roman" pitchFamily="18" charset="0"/>
              </a:rPr>
              <a:t> </a:t>
            </a:r>
            <a:r>
              <a:rPr lang="en-US" sz="2000" b="1" dirty="0" err="1">
                <a:solidFill>
                  <a:srgbClr val="0000CC"/>
                </a:solidFill>
                <a:effectLst>
                  <a:outerShdw blurRad="38100" dist="38100" dir="2700000" algn="tl">
                    <a:srgbClr val="C0C0C0"/>
                  </a:outerShdw>
                </a:effectLst>
                <a:latin typeface="Times New Roman" pitchFamily="18" charset="0"/>
              </a:rPr>
              <a:t>bằng</a:t>
            </a:r>
            <a:r>
              <a:rPr lang="en-US" sz="2000" b="1" dirty="0">
                <a:solidFill>
                  <a:srgbClr val="0000CC"/>
                </a:solidFill>
                <a:effectLst>
                  <a:outerShdw blurRad="38100" dist="38100" dir="2700000" algn="tl">
                    <a:srgbClr val="C0C0C0"/>
                  </a:outerShdw>
                </a:effectLst>
                <a:latin typeface="Times New Roman" pitchFamily="18" charset="0"/>
              </a:rPr>
              <a:t> </a:t>
            </a:r>
            <a:r>
              <a:rPr lang="en-US" sz="2000" b="1" dirty="0" err="1">
                <a:solidFill>
                  <a:srgbClr val="0000CC"/>
                </a:solidFill>
                <a:effectLst>
                  <a:outerShdw blurRad="38100" dist="38100" dir="2700000" algn="tl">
                    <a:srgbClr val="C0C0C0"/>
                  </a:outerShdw>
                </a:effectLst>
                <a:latin typeface="Times New Roman" pitchFamily="18" charset="0"/>
              </a:rPr>
              <a:t>Ninh</a:t>
            </a:r>
            <a:r>
              <a:rPr lang="en-US" sz="2000" b="1" dirty="0">
                <a:solidFill>
                  <a:srgbClr val="0000CC"/>
                </a:solidFill>
                <a:effectLst>
                  <a:outerShdw blurRad="38100" dist="38100" dir="2700000" algn="tl">
                    <a:srgbClr val="C0C0C0"/>
                  </a:outerShdw>
                </a:effectLst>
                <a:latin typeface="Times New Roman" pitchFamily="18" charset="0"/>
              </a:rPr>
              <a:t> </a:t>
            </a:r>
            <a:r>
              <a:rPr lang="en-US" sz="2000" b="1" dirty="0" err="1">
                <a:solidFill>
                  <a:srgbClr val="0000CC"/>
                </a:solidFill>
                <a:effectLst>
                  <a:outerShdw blurRad="38100" dist="38100" dir="2700000" algn="tl">
                    <a:srgbClr val="C0C0C0"/>
                  </a:outerShdw>
                </a:effectLst>
                <a:latin typeface="Times New Roman" pitchFamily="18" charset="0"/>
              </a:rPr>
              <a:t>Thuận</a:t>
            </a:r>
            <a:r>
              <a:rPr lang="en-US" sz="2000" b="1" dirty="0">
                <a:solidFill>
                  <a:srgbClr val="0000CC"/>
                </a:solidFill>
                <a:effectLst>
                  <a:outerShdw blurRad="38100" dist="38100" dir="2700000" algn="tl">
                    <a:srgbClr val="C0C0C0"/>
                  </a:outerShdw>
                </a:effectLst>
                <a:latin typeface="Times New Roman" pitchFamily="18" charset="0"/>
              </a:rPr>
              <a:t> – </a:t>
            </a:r>
            <a:r>
              <a:rPr lang="en-US" sz="2000" b="1" dirty="0" err="1">
                <a:solidFill>
                  <a:srgbClr val="0000CC"/>
                </a:solidFill>
                <a:effectLst>
                  <a:outerShdw blurRad="38100" dist="38100" dir="2700000" algn="tl">
                    <a:srgbClr val="C0C0C0"/>
                  </a:outerShdw>
                </a:effectLst>
                <a:latin typeface="Times New Roman" pitchFamily="18" charset="0"/>
              </a:rPr>
              <a:t>Bình</a:t>
            </a:r>
            <a:r>
              <a:rPr lang="en-US" sz="2000" b="1" dirty="0">
                <a:solidFill>
                  <a:srgbClr val="0000CC"/>
                </a:solidFill>
                <a:effectLst>
                  <a:outerShdw blurRad="38100" dist="38100" dir="2700000" algn="tl">
                    <a:srgbClr val="C0C0C0"/>
                  </a:outerShdw>
                </a:effectLst>
                <a:latin typeface="Times New Roman" pitchFamily="18" charset="0"/>
              </a:rPr>
              <a:t> </a:t>
            </a:r>
            <a:r>
              <a:rPr lang="en-US" sz="2000" b="1" dirty="0" err="1">
                <a:solidFill>
                  <a:srgbClr val="0000CC"/>
                </a:solidFill>
                <a:effectLst>
                  <a:outerShdw blurRad="38100" dist="38100" dir="2700000" algn="tl">
                    <a:srgbClr val="C0C0C0"/>
                  </a:outerShdw>
                </a:effectLst>
                <a:latin typeface="Times New Roman" pitchFamily="18" charset="0"/>
              </a:rPr>
              <a:t>Thuận</a:t>
            </a:r>
            <a:endParaRPr lang="en-US" sz="2000" b="1" dirty="0">
              <a:solidFill>
                <a:srgbClr val="0000CC"/>
              </a:solidFill>
              <a:effectLst>
                <a:outerShdw blurRad="38100" dist="38100" dir="2700000" algn="tl">
                  <a:srgbClr val="C0C0C0"/>
                </a:outerShdw>
              </a:effectLst>
              <a:latin typeface="Times New Roman" pitchFamily="18" charset="0"/>
            </a:endParaRPr>
          </a:p>
        </p:txBody>
      </p:sp>
      <p:cxnSp>
        <p:nvCxnSpPr>
          <p:cNvPr id="27" name="Straight Arrow Connector 26"/>
          <p:cNvCxnSpPr>
            <a:stCxn id="22" idx="1"/>
          </p:cNvCxnSpPr>
          <p:nvPr/>
        </p:nvCxnSpPr>
        <p:spPr>
          <a:xfrm flipH="1">
            <a:off x="2107042" y="625049"/>
            <a:ext cx="4311221" cy="307211"/>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3" idx="1"/>
          </p:cNvCxnSpPr>
          <p:nvPr/>
        </p:nvCxnSpPr>
        <p:spPr>
          <a:xfrm flipH="1">
            <a:off x="3108327" y="1621602"/>
            <a:ext cx="3325811" cy="9170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a:stCxn id="24" idx="1"/>
          </p:cNvCxnSpPr>
          <p:nvPr/>
        </p:nvCxnSpPr>
        <p:spPr>
          <a:xfrm flipH="1" flipV="1">
            <a:off x="4122740" y="2444354"/>
            <a:ext cx="2173285" cy="205948"/>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5" idx="1"/>
          </p:cNvCxnSpPr>
          <p:nvPr/>
        </p:nvCxnSpPr>
        <p:spPr>
          <a:xfrm flipH="1" flipV="1">
            <a:off x="4502152" y="3331369"/>
            <a:ext cx="1793873" cy="240477"/>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a:off x="4122739" y="4329113"/>
            <a:ext cx="2173287" cy="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06985008"/>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par>
                                <p:cTn id="8" presetID="22" presetClass="entr" presetSubtype="4"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wipe(down)">
                                      <p:cBhvr>
                                        <p:cTn id="10" dur="500"/>
                                        <p:tgtEl>
                                          <p:spTgt spid="2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circle(in)">
                                      <p:cBhvr>
                                        <p:cTn id="15" dur="2000"/>
                                        <p:tgtEl>
                                          <p:spTgt spid="23"/>
                                        </p:tgtEl>
                                      </p:cBhvr>
                                    </p:animEffect>
                                  </p:childTnLst>
                                </p:cTn>
                              </p:par>
                              <p:par>
                                <p:cTn id="16" presetID="6" presetClass="entr" presetSubtype="16" fill="hold" nodeType="withEffect">
                                  <p:stCondLst>
                                    <p:cond delay="0"/>
                                  </p:stCondLst>
                                  <p:childTnLst>
                                    <p:set>
                                      <p:cBhvr>
                                        <p:cTn id="17" dur="1" fill="hold">
                                          <p:stCondLst>
                                            <p:cond delay="0"/>
                                          </p:stCondLst>
                                        </p:cTn>
                                        <p:tgtEl>
                                          <p:spTgt spid="28"/>
                                        </p:tgtEl>
                                        <p:attrNameLst>
                                          <p:attrName>style.visibility</p:attrName>
                                        </p:attrNameLst>
                                      </p:cBhvr>
                                      <p:to>
                                        <p:strVal val="visible"/>
                                      </p:to>
                                    </p:set>
                                    <p:animEffect transition="in" filter="circle(in)">
                                      <p:cBhvr>
                                        <p:cTn id="18" dur="2000"/>
                                        <p:tgtEl>
                                          <p:spTgt spid="2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circle(in)">
                                      <p:cBhvr>
                                        <p:cTn id="23" dur="2000"/>
                                        <p:tgtEl>
                                          <p:spTgt spid="24"/>
                                        </p:tgtEl>
                                      </p:cBhvr>
                                    </p:animEffect>
                                  </p:childTnLst>
                                </p:cTn>
                              </p:par>
                              <p:par>
                                <p:cTn id="24" presetID="6" presetClass="entr" presetSubtype="16" fill="hold" nodeType="with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circle(in)">
                                      <p:cBhvr>
                                        <p:cTn id="26" dur="2000"/>
                                        <p:tgtEl>
                                          <p:spTgt spid="31"/>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barn(inVertical)">
                                      <p:cBhvr>
                                        <p:cTn id="31" dur="500"/>
                                        <p:tgtEl>
                                          <p:spTgt spid="25"/>
                                        </p:tgtEl>
                                      </p:cBhvr>
                                    </p:animEffect>
                                  </p:childTnLst>
                                </p:cTn>
                              </p:par>
                              <p:par>
                                <p:cTn id="32" presetID="16" presetClass="entr" presetSubtype="21"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Effect transition="in" filter="barn(inVertical)">
                                      <p:cBhvr>
                                        <p:cTn id="34" dur="500"/>
                                        <p:tgtEl>
                                          <p:spTgt spid="33"/>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circle(in)">
                                      <p:cBhvr>
                                        <p:cTn id="39" dur="2000"/>
                                        <p:tgtEl>
                                          <p:spTgt spid="26"/>
                                        </p:tgtEl>
                                      </p:cBhvr>
                                    </p:animEffect>
                                  </p:childTnLst>
                                </p:cTn>
                              </p:par>
                              <p:par>
                                <p:cTn id="40" presetID="6" presetClass="entr" presetSubtype="16" fill="hold" nodeType="withEffect">
                                  <p:stCondLst>
                                    <p:cond delay="0"/>
                                  </p:stCondLst>
                                  <p:childTnLst>
                                    <p:set>
                                      <p:cBhvr>
                                        <p:cTn id="41" dur="1" fill="hold">
                                          <p:stCondLst>
                                            <p:cond delay="0"/>
                                          </p:stCondLst>
                                        </p:cTn>
                                        <p:tgtEl>
                                          <p:spTgt spid="35"/>
                                        </p:tgtEl>
                                        <p:attrNameLst>
                                          <p:attrName>style.visibility</p:attrName>
                                        </p:attrNameLst>
                                      </p:cBhvr>
                                      <p:to>
                                        <p:strVal val="visible"/>
                                      </p:to>
                                    </p:set>
                                    <p:animEffect transition="in" filter="circle(in)">
                                      <p:cBhvr>
                                        <p:cTn id="42"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6916" name="Picture 4" descr="15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6181725"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919" name="Freeform 7"/>
          <p:cNvSpPr>
            <a:spLocks/>
          </p:cNvSpPr>
          <p:nvPr/>
        </p:nvSpPr>
        <p:spPr bwMode="auto">
          <a:xfrm>
            <a:off x="1143001" y="457201"/>
            <a:ext cx="885825" cy="821531"/>
          </a:xfrm>
          <a:custGeom>
            <a:avLst/>
            <a:gdLst>
              <a:gd name="T0" fmla="*/ 2147483646 w 558"/>
              <a:gd name="T1" fmla="*/ 2147483646 h 690"/>
              <a:gd name="T2" fmla="*/ 2147483646 w 558"/>
              <a:gd name="T3" fmla="*/ 2147483646 h 690"/>
              <a:gd name="T4" fmla="*/ 2147483646 w 558"/>
              <a:gd name="T5" fmla="*/ 2147483646 h 690"/>
              <a:gd name="T6" fmla="*/ 2147483646 w 558"/>
              <a:gd name="T7" fmla="*/ 2147483646 h 690"/>
              <a:gd name="T8" fmla="*/ 2147483646 w 558"/>
              <a:gd name="T9" fmla="*/ 2147483646 h 690"/>
              <a:gd name="T10" fmla="*/ 2147483646 w 558"/>
              <a:gd name="T11" fmla="*/ 2147483646 h 690"/>
              <a:gd name="T12" fmla="*/ 2147483646 w 558"/>
              <a:gd name="T13" fmla="*/ 2147483646 h 690"/>
              <a:gd name="T14" fmla="*/ 2147483646 w 558"/>
              <a:gd name="T15" fmla="*/ 2147483646 h 690"/>
              <a:gd name="T16" fmla="*/ 2147483646 w 558"/>
              <a:gd name="T17" fmla="*/ 2147483646 h 690"/>
              <a:gd name="T18" fmla="*/ 2147483646 w 558"/>
              <a:gd name="T19" fmla="*/ 2147483646 h 690"/>
              <a:gd name="T20" fmla="*/ 2147483646 w 558"/>
              <a:gd name="T21" fmla="*/ 2147483646 h 690"/>
              <a:gd name="T22" fmla="*/ 2147483646 w 558"/>
              <a:gd name="T23" fmla="*/ 2147483646 h 690"/>
              <a:gd name="T24" fmla="*/ 2147483646 w 558"/>
              <a:gd name="T25" fmla="*/ 2147483646 h 690"/>
              <a:gd name="T26" fmla="*/ 2147483646 w 558"/>
              <a:gd name="T27" fmla="*/ 2147483646 h 690"/>
              <a:gd name="T28" fmla="*/ 2147483646 w 558"/>
              <a:gd name="T29" fmla="*/ 2147483646 h 690"/>
              <a:gd name="T30" fmla="*/ 2147483646 w 558"/>
              <a:gd name="T31" fmla="*/ 2147483646 h 690"/>
              <a:gd name="T32" fmla="*/ 2147483646 w 558"/>
              <a:gd name="T33" fmla="*/ 2147483646 h 690"/>
              <a:gd name="T34" fmla="*/ 2147483646 w 558"/>
              <a:gd name="T35" fmla="*/ 2147483646 h 690"/>
              <a:gd name="T36" fmla="*/ 2147483646 w 558"/>
              <a:gd name="T37" fmla="*/ 2147483646 h 690"/>
              <a:gd name="T38" fmla="*/ 2147483646 w 558"/>
              <a:gd name="T39" fmla="*/ 2147483646 h 690"/>
              <a:gd name="T40" fmla="*/ 2147483646 w 558"/>
              <a:gd name="T41" fmla="*/ 2147483646 h 690"/>
              <a:gd name="T42" fmla="*/ 0 w 558"/>
              <a:gd name="T43" fmla="*/ 2147483646 h 690"/>
              <a:gd name="T44" fmla="*/ 2147483646 w 558"/>
              <a:gd name="T45" fmla="*/ 2147483646 h 690"/>
              <a:gd name="T46" fmla="*/ 2147483646 w 558"/>
              <a:gd name="T47" fmla="*/ 2147483646 h 690"/>
              <a:gd name="T48" fmla="*/ 2147483646 w 558"/>
              <a:gd name="T49" fmla="*/ 2147483646 h 6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558" h="690">
                <a:moveTo>
                  <a:pt x="72" y="34"/>
                </a:moveTo>
                <a:cubicBezTo>
                  <a:pt x="171" y="1"/>
                  <a:pt x="112" y="0"/>
                  <a:pt x="248" y="10"/>
                </a:cubicBezTo>
                <a:cubicBezTo>
                  <a:pt x="245" y="45"/>
                  <a:pt x="249" y="80"/>
                  <a:pt x="240" y="114"/>
                </a:cubicBezTo>
                <a:cubicBezTo>
                  <a:pt x="229" y="157"/>
                  <a:pt x="183" y="190"/>
                  <a:pt x="168" y="234"/>
                </a:cubicBezTo>
                <a:cubicBezTo>
                  <a:pt x="180" y="328"/>
                  <a:pt x="164" y="282"/>
                  <a:pt x="224" y="322"/>
                </a:cubicBezTo>
                <a:cubicBezTo>
                  <a:pt x="243" y="379"/>
                  <a:pt x="226" y="361"/>
                  <a:pt x="264" y="386"/>
                </a:cubicBezTo>
                <a:cubicBezTo>
                  <a:pt x="270" y="403"/>
                  <a:pt x="292" y="467"/>
                  <a:pt x="304" y="482"/>
                </a:cubicBezTo>
                <a:cubicBezTo>
                  <a:pt x="320" y="503"/>
                  <a:pt x="376" y="514"/>
                  <a:pt x="376" y="514"/>
                </a:cubicBezTo>
                <a:cubicBezTo>
                  <a:pt x="392" y="530"/>
                  <a:pt x="408" y="546"/>
                  <a:pt x="424" y="562"/>
                </a:cubicBezTo>
                <a:cubicBezTo>
                  <a:pt x="430" y="568"/>
                  <a:pt x="440" y="566"/>
                  <a:pt x="448" y="570"/>
                </a:cubicBezTo>
                <a:cubicBezTo>
                  <a:pt x="472" y="582"/>
                  <a:pt x="497" y="595"/>
                  <a:pt x="520" y="610"/>
                </a:cubicBezTo>
                <a:cubicBezTo>
                  <a:pt x="558" y="667"/>
                  <a:pt x="557" y="639"/>
                  <a:pt x="544" y="690"/>
                </a:cubicBezTo>
                <a:cubicBezTo>
                  <a:pt x="472" y="687"/>
                  <a:pt x="400" y="687"/>
                  <a:pt x="328" y="682"/>
                </a:cubicBezTo>
                <a:cubicBezTo>
                  <a:pt x="292" y="680"/>
                  <a:pt x="312" y="671"/>
                  <a:pt x="288" y="650"/>
                </a:cubicBezTo>
                <a:cubicBezTo>
                  <a:pt x="274" y="637"/>
                  <a:pt x="240" y="618"/>
                  <a:pt x="240" y="618"/>
                </a:cubicBezTo>
                <a:cubicBezTo>
                  <a:pt x="194" y="549"/>
                  <a:pt x="255" y="630"/>
                  <a:pt x="200" y="586"/>
                </a:cubicBezTo>
                <a:cubicBezTo>
                  <a:pt x="192" y="580"/>
                  <a:pt x="191" y="568"/>
                  <a:pt x="184" y="562"/>
                </a:cubicBezTo>
                <a:cubicBezTo>
                  <a:pt x="170" y="549"/>
                  <a:pt x="136" y="530"/>
                  <a:pt x="136" y="530"/>
                </a:cubicBezTo>
                <a:cubicBezTo>
                  <a:pt x="111" y="492"/>
                  <a:pt x="100" y="466"/>
                  <a:pt x="64" y="442"/>
                </a:cubicBezTo>
                <a:cubicBezTo>
                  <a:pt x="38" y="363"/>
                  <a:pt x="82" y="484"/>
                  <a:pt x="32" y="394"/>
                </a:cubicBezTo>
                <a:cubicBezTo>
                  <a:pt x="24" y="379"/>
                  <a:pt x="25" y="360"/>
                  <a:pt x="16" y="346"/>
                </a:cubicBezTo>
                <a:cubicBezTo>
                  <a:pt x="11" y="338"/>
                  <a:pt x="5" y="330"/>
                  <a:pt x="0" y="322"/>
                </a:cubicBezTo>
                <a:cubicBezTo>
                  <a:pt x="3" y="269"/>
                  <a:pt x="4" y="215"/>
                  <a:pt x="8" y="162"/>
                </a:cubicBezTo>
                <a:cubicBezTo>
                  <a:pt x="13" y="107"/>
                  <a:pt x="72" y="72"/>
                  <a:pt x="112" y="42"/>
                </a:cubicBezTo>
                <a:cubicBezTo>
                  <a:pt x="121" y="6"/>
                  <a:pt x="112" y="18"/>
                  <a:pt x="128" y="2"/>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mtClean="0">
              <a:solidFill>
                <a:prstClr val="black"/>
              </a:solidFill>
              <a:latin typeface="Arial" charset="0"/>
            </a:endParaRPr>
          </a:p>
        </p:txBody>
      </p:sp>
      <p:sp>
        <p:nvSpPr>
          <p:cNvPr id="166920" name="Freeform 8"/>
          <p:cNvSpPr>
            <a:spLocks/>
          </p:cNvSpPr>
          <p:nvPr/>
        </p:nvSpPr>
        <p:spPr bwMode="auto">
          <a:xfrm rot="-358318">
            <a:off x="2020889" y="1369219"/>
            <a:ext cx="1303337" cy="733425"/>
          </a:xfrm>
          <a:custGeom>
            <a:avLst/>
            <a:gdLst>
              <a:gd name="T0" fmla="*/ 2147483646 w 782"/>
              <a:gd name="T1" fmla="*/ 2147483646 h 613"/>
              <a:gd name="T2" fmla="*/ 2147483646 w 782"/>
              <a:gd name="T3" fmla="*/ 2147483646 h 613"/>
              <a:gd name="T4" fmla="*/ 2147483646 w 782"/>
              <a:gd name="T5" fmla="*/ 2147483646 h 613"/>
              <a:gd name="T6" fmla="*/ 2147483646 w 782"/>
              <a:gd name="T7" fmla="*/ 2147483646 h 613"/>
              <a:gd name="T8" fmla="*/ 2147483646 w 782"/>
              <a:gd name="T9" fmla="*/ 2147483646 h 613"/>
              <a:gd name="T10" fmla="*/ 2147483646 w 782"/>
              <a:gd name="T11" fmla="*/ 2147483646 h 613"/>
              <a:gd name="T12" fmla="*/ 2147483646 w 782"/>
              <a:gd name="T13" fmla="*/ 2147483646 h 613"/>
              <a:gd name="T14" fmla="*/ 2147483646 w 782"/>
              <a:gd name="T15" fmla="*/ 2147483646 h 613"/>
              <a:gd name="T16" fmla="*/ 2147483646 w 782"/>
              <a:gd name="T17" fmla="*/ 2147483646 h 613"/>
              <a:gd name="T18" fmla="*/ 2147483646 w 782"/>
              <a:gd name="T19" fmla="*/ 2147483646 h 613"/>
              <a:gd name="T20" fmla="*/ 2147483646 w 782"/>
              <a:gd name="T21" fmla="*/ 2147483646 h 613"/>
              <a:gd name="T22" fmla="*/ 2147483646 w 782"/>
              <a:gd name="T23" fmla="*/ 2147483646 h 613"/>
              <a:gd name="T24" fmla="*/ 2147483646 w 782"/>
              <a:gd name="T25" fmla="*/ 2147483646 h 613"/>
              <a:gd name="T26" fmla="*/ 2147483646 w 782"/>
              <a:gd name="T27" fmla="*/ 2147483646 h 613"/>
              <a:gd name="T28" fmla="*/ 2147483646 w 782"/>
              <a:gd name="T29" fmla="*/ 2147483646 h 613"/>
              <a:gd name="T30" fmla="*/ 2147483646 w 782"/>
              <a:gd name="T31" fmla="*/ 2147483646 h 613"/>
              <a:gd name="T32" fmla="*/ 2147483646 w 782"/>
              <a:gd name="T33" fmla="*/ 2147483646 h 613"/>
              <a:gd name="T34" fmla="*/ 2147483646 w 782"/>
              <a:gd name="T35" fmla="*/ 2147483646 h 613"/>
              <a:gd name="T36" fmla="*/ 2147483646 w 782"/>
              <a:gd name="T37" fmla="*/ 2147483646 h 613"/>
              <a:gd name="T38" fmla="*/ 2147483646 w 782"/>
              <a:gd name="T39" fmla="*/ 2147483646 h 613"/>
              <a:gd name="T40" fmla="*/ 2147483646 w 782"/>
              <a:gd name="T41" fmla="*/ 2147483646 h 613"/>
              <a:gd name="T42" fmla="*/ 2147483646 w 782"/>
              <a:gd name="T43" fmla="*/ 2147483646 h 613"/>
              <a:gd name="T44" fmla="*/ 2147483646 w 782"/>
              <a:gd name="T45" fmla="*/ 2147483646 h 613"/>
              <a:gd name="T46" fmla="*/ 2147483646 w 782"/>
              <a:gd name="T47" fmla="*/ 2147483646 h 613"/>
              <a:gd name="T48" fmla="*/ 2147483646 w 782"/>
              <a:gd name="T49" fmla="*/ 2147483646 h 613"/>
              <a:gd name="T50" fmla="*/ 2147483646 w 782"/>
              <a:gd name="T51" fmla="*/ 2147483646 h 613"/>
              <a:gd name="T52" fmla="*/ 2147483646 w 782"/>
              <a:gd name="T53" fmla="*/ 2147483646 h 613"/>
              <a:gd name="T54" fmla="*/ 2147483646 w 782"/>
              <a:gd name="T55" fmla="*/ 2147483646 h 6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782" h="613">
                <a:moveTo>
                  <a:pt x="131" y="29"/>
                </a:moveTo>
                <a:cubicBezTo>
                  <a:pt x="143" y="66"/>
                  <a:pt x="155" y="56"/>
                  <a:pt x="187" y="77"/>
                </a:cubicBezTo>
                <a:cubicBezTo>
                  <a:pt x="193" y="94"/>
                  <a:pt x="215" y="158"/>
                  <a:pt x="227" y="173"/>
                </a:cubicBezTo>
                <a:cubicBezTo>
                  <a:pt x="246" y="196"/>
                  <a:pt x="290" y="200"/>
                  <a:pt x="315" y="205"/>
                </a:cubicBezTo>
                <a:cubicBezTo>
                  <a:pt x="355" y="232"/>
                  <a:pt x="334" y="213"/>
                  <a:pt x="371" y="269"/>
                </a:cubicBezTo>
                <a:cubicBezTo>
                  <a:pt x="376" y="276"/>
                  <a:pt x="387" y="273"/>
                  <a:pt x="395" y="277"/>
                </a:cubicBezTo>
                <a:cubicBezTo>
                  <a:pt x="404" y="281"/>
                  <a:pt x="411" y="288"/>
                  <a:pt x="419" y="293"/>
                </a:cubicBezTo>
                <a:cubicBezTo>
                  <a:pt x="438" y="321"/>
                  <a:pt x="438" y="338"/>
                  <a:pt x="467" y="357"/>
                </a:cubicBezTo>
                <a:cubicBezTo>
                  <a:pt x="483" y="405"/>
                  <a:pt x="512" y="402"/>
                  <a:pt x="547" y="437"/>
                </a:cubicBezTo>
                <a:cubicBezTo>
                  <a:pt x="555" y="445"/>
                  <a:pt x="561" y="456"/>
                  <a:pt x="571" y="461"/>
                </a:cubicBezTo>
                <a:cubicBezTo>
                  <a:pt x="586" y="469"/>
                  <a:pt x="603" y="472"/>
                  <a:pt x="619" y="477"/>
                </a:cubicBezTo>
                <a:cubicBezTo>
                  <a:pt x="655" y="489"/>
                  <a:pt x="681" y="515"/>
                  <a:pt x="723" y="525"/>
                </a:cubicBezTo>
                <a:cubicBezTo>
                  <a:pt x="731" y="530"/>
                  <a:pt x="741" y="533"/>
                  <a:pt x="747" y="541"/>
                </a:cubicBezTo>
                <a:cubicBezTo>
                  <a:pt x="782" y="585"/>
                  <a:pt x="717" y="600"/>
                  <a:pt x="691" y="613"/>
                </a:cubicBezTo>
                <a:cubicBezTo>
                  <a:pt x="654" y="610"/>
                  <a:pt x="616" y="611"/>
                  <a:pt x="579" y="605"/>
                </a:cubicBezTo>
                <a:cubicBezTo>
                  <a:pt x="539" y="598"/>
                  <a:pt x="507" y="554"/>
                  <a:pt x="475" y="533"/>
                </a:cubicBezTo>
                <a:cubicBezTo>
                  <a:pt x="429" y="464"/>
                  <a:pt x="490" y="545"/>
                  <a:pt x="435" y="501"/>
                </a:cubicBezTo>
                <a:cubicBezTo>
                  <a:pt x="383" y="460"/>
                  <a:pt x="455" y="489"/>
                  <a:pt x="395" y="469"/>
                </a:cubicBezTo>
                <a:cubicBezTo>
                  <a:pt x="349" y="400"/>
                  <a:pt x="410" y="481"/>
                  <a:pt x="355" y="437"/>
                </a:cubicBezTo>
                <a:cubicBezTo>
                  <a:pt x="347" y="431"/>
                  <a:pt x="345" y="420"/>
                  <a:pt x="339" y="413"/>
                </a:cubicBezTo>
                <a:cubicBezTo>
                  <a:pt x="319" y="389"/>
                  <a:pt x="301" y="366"/>
                  <a:pt x="275" y="349"/>
                </a:cubicBezTo>
                <a:cubicBezTo>
                  <a:pt x="257" y="321"/>
                  <a:pt x="239" y="303"/>
                  <a:pt x="211" y="285"/>
                </a:cubicBezTo>
                <a:cubicBezTo>
                  <a:pt x="177" y="234"/>
                  <a:pt x="134" y="191"/>
                  <a:pt x="83" y="157"/>
                </a:cubicBezTo>
                <a:cubicBezTo>
                  <a:pt x="72" y="141"/>
                  <a:pt x="57" y="127"/>
                  <a:pt x="51" y="109"/>
                </a:cubicBezTo>
                <a:cubicBezTo>
                  <a:pt x="48" y="101"/>
                  <a:pt x="49" y="91"/>
                  <a:pt x="43" y="85"/>
                </a:cubicBezTo>
                <a:cubicBezTo>
                  <a:pt x="35" y="77"/>
                  <a:pt x="22" y="74"/>
                  <a:pt x="11" y="69"/>
                </a:cubicBezTo>
                <a:cubicBezTo>
                  <a:pt x="0" y="36"/>
                  <a:pt x="1" y="24"/>
                  <a:pt x="35" y="13"/>
                </a:cubicBezTo>
                <a:cubicBezTo>
                  <a:pt x="127" y="21"/>
                  <a:pt x="102" y="0"/>
                  <a:pt x="131" y="29"/>
                </a:cubicBez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mtClean="0">
              <a:solidFill>
                <a:prstClr val="black"/>
              </a:solidFill>
              <a:latin typeface="Arial" charset="0"/>
            </a:endParaRPr>
          </a:p>
        </p:txBody>
      </p:sp>
      <p:sp>
        <p:nvSpPr>
          <p:cNvPr id="166922" name="Freeform 10"/>
          <p:cNvSpPr>
            <a:spLocks/>
          </p:cNvSpPr>
          <p:nvPr/>
        </p:nvSpPr>
        <p:spPr bwMode="auto">
          <a:xfrm>
            <a:off x="3427414" y="2151460"/>
            <a:ext cx="623887" cy="506015"/>
          </a:xfrm>
          <a:custGeom>
            <a:avLst/>
            <a:gdLst>
              <a:gd name="T0" fmla="*/ 2147483646 w 393"/>
              <a:gd name="T1" fmla="*/ 0 h 425"/>
              <a:gd name="T2" fmla="*/ 2147483646 w 393"/>
              <a:gd name="T3" fmla="*/ 2147483646 h 425"/>
              <a:gd name="T4" fmla="*/ 2147483646 w 393"/>
              <a:gd name="T5" fmla="*/ 2147483646 h 425"/>
              <a:gd name="T6" fmla="*/ 2147483646 w 393"/>
              <a:gd name="T7" fmla="*/ 2147483646 h 425"/>
              <a:gd name="T8" fmla="*/ 2147483646 w 393"/>
              <a:gd name="T9" fmla="*/ 2147483646 h 425"/>
              <a:gd name="T10" fmla="*/ 2147483646 w 393"/>
              <a:gd name="T11" fmla="*/ 2147483646 h 425"/>
              <a:gd name="T12" fmla="*/ 2147483646 w 393"/>
              <a:gd name="T13" fmla="*/ 2147483646 h 425"/>
              <a:gd name="T14" fmla="*/ 2147483646 w 393"/>
              <a:gd name="T15" fmla="*/ 2147483646 h 425"/>
              <a:gd name="T16" fmla="*/ 2147483646 w 393"/>
              <a:gd name="T17" fmla="*/ 2147483646 h 425"/>
              <a:gd name="T18" fmla="*/ 2147483646 w 393"/>
              <a:gd name="T19" fmla="*/ 2147483646 h 425"/>
              <a:gd name="T20" fmla="*/ 2147483646 w 393"/>
              <a:gd name="T21" fmla="*/ 2147483646 h 425"/>
              <a:gd name="T22" fmla="*/ 2147483646 w 393"/>
              <a:gd name="T23" fmla="*/ 2147483646 h 425"/>
              <a:gd name="T24" fmla="*/ 2147483646 w 393"/>
              <a:gd name="T25" fmla="*/ 2147483646 h 425"/>
              <a:gd name="T26" fmla="*/ 2147483646 w 393"/>
              <a:gd name="T27" fmla="*/ 2147483646 h 425"/>
              <a:gd name="T28" fmla="*/ 2147483646 w 393"/>
              <a:gd name="T29" fmla="*/ 2147483646 h 4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93" h="425">
                <a:moveTo>
                  <a:pt x="95" y="0"/>
                </a:moveTo>
                <a:cubicBezTo>
                  <a:pt x="118" y="23"/>
                  <a:pt x="132" y="46"/>
                  <a:pt x="159" y="64"/>
                </a:cubicBezTo>
                <a:cubicBezTo>
                  <a:pt x="179" y="125"/>
                  <a:pt x="238" y="157"/>
                  <a:pt x="287" y="192"/>
                </a:cubicBezTo>
                <a:cubicBezTo>
                  <a:pt x="296" y="199"/>
                  <a:pt x="304" y="207"/>
                  <a:pt x="311" y="216"/>
                </a:cubicBezTo>
                <a:cubicBezTo>
                  <a:pt x="317" y="223"/>
                  <a:pt x="319" y="234"/>
                  <a:pt x="327" y="240"/>
                </a:cubicBezTo>
                <a:cubicBezTo>
                  <a:pt x="341" y="251"/>
                  <a:pt x="360" y="254"/>
                  <a:pt x="375" y="264"/>
                </a:cubicBezTo>
                <a:cubicBezTo>
                  <a:pt x="393" y="319"/>
                  <a:pt x="389" y="346"/>
                  <a:pt x="383" y="408"/>
                </a:cubicBezTo>
                <a:cubicBezTo>
                  <a:pt x="265" y="400"/>
                  <a:pt x="255" y="425"/>
                  <a:pt x="223" y="328"/>
                </a:cubicBezTo>
                <a:cubicBezTo>
                  <a:pt x="216" y="280"/>
                  <a:pt x="221" y="255"/>
                  <a:pt x="175" y="240"/>
                </a:cubicBezTo>
                <a:cubicBezTo>
                  <a:pt x="158" y="189"/>
                  <a:pt x="181" y="238"/>
                  <a:pt x="143" y="208"/>
                </a:cubicBezTo>
                <a:cubicBezTo>
                  <a:pt x="111" y="183"/>
                  <a:pt x="92" y="140"/>
                  <a:pt x="55" y="128"/>
                </a:cubicBezTo>
                <a:cubicBezTo>
                  <a:pt x="37" y="110"/>
                  <a:pt x="0" y="85"/>
                  <a:pt x="23" y="56"/>
                </a:cubicBezTo>
                <a:cubicBezTo>
                  <a:pt x="37" y="39"/>
                  <a:pt x="80" y="29"/>
                  <a:pt x="95" y="24"/>
                </a:cubicBezTo>
                <a:cubicBezTo>
                  <a:pt x="103" y="21"/>
                  <a:pt x="119" y="16"/>
                  <a:pt x="119" y="16"/>
                </a:cubicBezTo>
                <a:cubicBezTo>
                  <a:pt x="136" y="42"/>
                  <a:pt x="135" y="30"/>
                  <a:pt x="135" y="48"/>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mtClean="0">
              <a:solidFill>
                <a:prstClr val="black"/>
              </a:solidFill>
              <a:latin typeface="Arial" charset="0"/>
            </a:endParaRPr>
          </a:p>
        </p:txBody>
      </p:sp>
      <p:sp>
        <p:nvSpPr>
          <p:cNvPr id="166924" name="Freeform 12"/>
          <p:cNvSpPr>
            <a:spLocks/>
          </p:cNvSpPr>
          <p:nvPr/>
        </p:nvSpPr>
        <p:spPr bwMode="auto">
          <a:xfrm>
            <a:off x="3963988" y="2656285"/>
            <a:ext cx="558800" cy="1038225"/>
          </a:xfrm>
          <a:custGeom>
            <a:avLst/>
            <a:gdLst>
              <a:gd name="T0" fmla="*/ 2147483646 w 352"/>
              <a:gd name="T1" fmla="*/ 0 h 872"/>
              <a:gd name="T2" fmla="*/ 2147483646 w 352"/>
              <a:gd name="T3" fmla="*/ 2147483646 h 872"/>
              <a:gd name="T4" fmla="*/ 2147483646 w 352"/>
              <a:gd name="T5" fmla="*/ 2147483646 h 872"/>
              <a:gd name="T6" fmla="*/ 2147483646 w 352"/>
              <a:gd name="T7" fmla="*/ 2147483646 h 872"/>
              <a:gd name="T8" fmla="*/ 2147483646 w 352"/>
              <a:gd name="T9" fmla="*/ 2147483646 h 872"/>
              <a:gd name="T10" fmla="*/ 2147483646 w 352"/>
              <a:gd name="T11" fmla="*/ 2147483646 h 872"/>
              <a:gd name="T12" fmla="*/ 2147483646 w 352"/>
              <a:gd name="T13" fmla="*/ 2147483646 h 872"/>
              <a:gd name="T14" fmla="*/ 2147483646 w 352"/>
              <a:gd name="T15" fmla="*/ 2147483646 h 872"/>
              <a:gd name="T16" fmla="*/ 2147483646 w 352"/>
              <a:gd name="T17" fmla="*/ 2147483646 h 872"/>
              <a:gd name="T18" fmla="*/ 2147483646 w 352"/>
              <a:gd name="T19" fmla="*/ 2147483646 h 872"/>
              <a:gd name="T20" fmla="*/ 2147483646 w 352"/>
              <a:gd name="T21" fmla="*/ 2147483646 h 872"/>
              <a:gd name="T22" fmla="*/ 2147483646 w 352"/>
              <a:gd name="T23" fmla="*/ 2147483646 h 872"/>
              <a:gd name="T24" fmla="*/ 2147483646 w 352"/>
              <a:gd name="T25" fmla="*/ 2147483646 h 872"/>
              <a:gd name="T26" fmla="*/ 2147483646 w 352"/>
              <a:gd name="T27" fmla="*/ 2147483646 h 872"/>
              <a:gd name="T28" fmla="*/ 2147483646 w 352"/>
              <a:gd name="T29" fmla="*/ 2147483646 h 872"/>
              <a:gd name="T30" fmla="*/ 2147483646 w 352"/>
              <a:gd name="T31" fmla="*/ 2147483646 h 872"/>
              <a:gd name="T32" fmla="*/ 2147483646 w 352"/>
              <a:gd name="T33" fmla="*/ 2147483646 h 872"/>
              <a:gd name="T34" fmla="*/ 2147483646 w 352"/>
              <a:gd name="T35" fmla="*/ 2147483646 h 8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2" h="872">
                <a:moveTo>
                  <a:pt x="125" y="0"/>
                </a:moveTo>
                <a:cubicBezTo>
                  <a:pt x="136" y="3"/>
                  <a:pt x="150" y="0"/>
                  <a:pt x="157" y="8"/>
                </a:cubicBezTo>
                <a:cubicBezTo>
                  <a:pt x="168" y="21"/>
                  <a:pt x="173" y="56"/>
                  <a:pt x="173" y="56"/>
                </a:cubicBezTo>
                <a:cubicBezTo>
                  <a:pt x="182" y="198"/>
                  <a:pt x="181" y="153"/>
                  <a:pt x="213" y="248"/>
                </a:cubicBezTo>
                <a:cubicBezTo>
                  <a:pt x="220" y="308"/>
                  <a:pt x="231" y="353"/>
                  <a:pt x="253" y="408"/>
                </a:cubicBezTo>
                <a:cubicBezTo>
                  <a:pt x="278" y="560"/>
                  <a:pt x="262" y="506"/>
                  <a:pt x="285" y="576"/>
                </a:cubicBezTo>
                <a:cubicBezTo>
                  <a:pt x="293" y="646"/>
                  <a:pt x="299" y="704"/>
                  <a:pt x="341" y="760"/>
                </a:cubicBezTo>
                <a:cubicBezTo>
                  <a:pt x="322" y="817"/>
                  <a:pt x="352" y="750"/>
                  <a:pt x="269" y="792"/>
                </a:cubicBezTo>
                <a:cubicBezTo>
                  <a:pt x="250" y="802"/>
                  <a:pt x="255" y="836"/>
                  <a:pt x="237" y="848"/>
                </a:cubicBezTo>
                <a:cubicBezTo>
                  <a:pt x="228" y="854"/>
                  <a:pt x="216" y="853"/>
                  <a:pt x="205" y="856"/>
                </a:cubicBezTo>
                <a:cubicBezTo>
                  <a:pt x="173" y="853"/>
                  <a:pt x="131" y="872"/>
                  <a:pt x="109" y="848"/>
                </a:cubicBezTo>
                <a:cubicBezTo>
                  <a:pt x="76" y="813"/>
                  <a:pt x="102" y="751"/>
                  <a:pt x="93" y="704"/>
                </a:cubicBezTo>
                <a:cubicBezTo>
                  <a:pt x="88" y="486"/>
                  <a:pt x="117" y="384"/>
                  <a:pt x="37" y="224"/>
                </a:cubicBezTo>
                <a:cubicBezTo>
                  <a:pt x="23" y="196"/>
                  <a:pt x="23" y="171"/>
                  <a:pt x="5" y="144"/>
                </a:cubicBezTo>
                <a:cubicBezTo>
                  <a:pt x="8" y="112"/>
                  <a:pt x="0" y="77"/>
                  <a:pt x="13" y="48"/>
                </a:cubicBezTo>
                <a:cubicBezTo>
                  <a:pt x="25" y="21"/>
                  <a:pt x="68" y="14"/>
                  <a:pt x="93" y="8"/>
                </a:cubicBezTo>
                <a:cubicBezTo>
                  <a:pt x="109" y="11"/>
                  <a:pt x="127" y="8"/>
                  <a:pt x="141" y="16"/>
                </a:cubicBezTo>
                <a:cubicBezTo>
                  <a:pt x="148" y="20"/>
                  <a:pt x="149" y="40"/>
                  <a:pt x="149" y="40"/>
                </a:cubicBezTo>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mtClean="0">
              <a:solidFill>
                <a:prstClr val="black"/>
              </a:solidFill>
              <a:latin typeface="Arial" charset="0"/>
            </a:endParaRPr>
          </a:p>
        </p:txBody>
      </p:sp>
      <p:sp>
        <p:nvSpPr>
          <p:cNvPr id="166926" name="Freeform 14"/>
          <p:cNvSpPr>
            <a:spLocks/>
          </p:cNvSpPr>
          <p:nvPr/>
        </p:nvSpPr>
        <p:spPr bwMode="auto">
          <a:xfrm>
            <a:off x="2997201" y="3854054"/>
            <a:ext cx="1528763" cy="771525"/>
          </a:xfrm>
          <a:custGeom>
            <a:avLst/>
            <a:gdLst>
              <a:gd name="T0" fmla="*/ 2147483646 w 963"/>
              <a:gd name="T1" fmla="*/ 0 h 648"/>
              <a:gd name="T2" fmla="*/ 2147483646 w 963"/>
              <a:gd name="T3" fmla="*/ 2147483646 h 648"/>
              <a:gd name="T4" fmla="*/ 2147483646 w 963"/>
              <a:gd name="T5" fmla="*/ 2147483646 h 648"/>
              <a:gd name="T6" fmla="*/ 2147483646 w 963"/>
              <a:gd name="T7" fmla="*/ 2147483646 h 648"/>
              <a:gd name="T8" fmla="*/ 2147483646 w 963"/>
              <a:gd name="T9" fmla="*/ 2147483646 h 648"/>
              <a:gd name="T10" fmla="*/ 2147483646 w 963"/>
              <a:gd name="T11" fmla="*/ 2147483646 h 648"/>
              <a:gd name="T12" fmla="*/ 2147483646 w 963"/>
              <a:gd name="T13" fmla="*/ 2147483646 h 648"/>
              <a:gd name="T14" fmla="*/ 2147483646 w 963"/>
              <a:gd name="T15" fmla="*/ 2147483646 h 648"/>
              <a:gd name="T16" fmla="*/ 2147483646 w 963"/>
              <a:gd name="T17" fmla="*/ 2147483646 h 648"/>
              <a:gd name="T18" fmla="*/ 2147483646 w 963"/>
              <a:gd name="T19" fmla="*/ 2147483646 h 648"/>
              <a:gd name="T20" fmla="*/ 2147483646 w 963"/>
              <a:gd name="T21" fmla="*/ 2147483646 h 648"/>
              <a:gd name="T22" fmla="*/ 2147483646 w 963"/>
              <a:gd name="T23" fmla="*/ 2147483646 h 648"/>
              <a:gd name="T24" fmla="*/ 2147483646 w 963"/>
              <a:gd name="T25" fmla="*/ 2147483646 h 648"/>
              <a:gd name="T26" fmla="*/ 2147483646 w 963"/>
              <a:gd name="T27" fmla="*/ 2147483646 h 648"/>
              <a:gd name="T28" fmla="*/ 2147483646 w 963"/>
              <a:gd name="T29" fmla="*/ 2147483646 h 648"/>
              <a:gd name="T30" fmla="*/ 0 w 963"/>
              <a:gd name="T31" fmla="*/ 2147483646 h 648"/>
              <a:gd name="T32" fmla="*/ 2147483646 w 963"/>
              <a:gd name="T33" fmla="*/ 2147483646 h 648"/>
              <a:gd name="T34" fmla="*/ 2147483646 w 963"/>
              <a:gd name="T35" fmla="*/ 2147483646 h 648"/>
              <a:gd name="T36" fmla="*/ 2147483646 w 963"/>
              <a:gd name="T37" fmla="*/ 2147483646 h 648"/>
              <a:gd name="T38" fmla="*/ 2147483646 w 963"/>
              <a:gd name="T39" fmla="*/ 2147483646 h 648"/>
              <a:gd name="T40" fmla="*/ 2147483646 w 963"/>
              <a:gd name="T41" fmla="*/ 2147483646 h 648"/>
              <a:gd name="T42" fmla="*/ 2147483646 w 963"/>
              <a:gd name="T43" fmla="*/ 2147483646 h 648"/>
              <a:gd name="T44" fmla="*/ 2147483646 w 963"/>
              <a:gd name="T45" fmla="*/ 2147483646 h 648"/>
              <a:gd name="T46" fmla="*/ 2147483646 w 963"/>
              <a:gd name="T47" fmla="*/ 2147483646 h 648"/>
              <a:gd name="T48" fmla="*/ 2147483646 w 963"/>
              <a:gd name="T49" fmla="*/ 2147483646 h 648"/>
              <a:gd name="T50" fmla="*/ 2147483646 w 963"/>
              <a:gd name="T51" fmla="*/ 2147483646 h 648"/>
              <a:gd name="T52" fmla="*/ 2147483646 w 963"/>
              <a:gd name="T53" fmla="*/ 2147483646 h 648"/>
              <a:gd name="T54" fmla="*/ 2147483646 w 963"/>
              <a:gd name="T55" fmla="*/ 2147483646 h 648"/>
              <a:gd name="T56" fmla="*/ 2147483646 w 963"/>
              <a:gd name="T57" fmla="*/ 2147483646 h 648"/>
              <a:gd name="T58" fmla="*/ 2147483646 w 963"/>
              <a:gd name="T59" fmla="*/ 0 h 6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963" h="648">
                <a:moveTo>
                  <a:pt x="896" y="0"/>
                </a:moveTo>
                <a:cubicBezTo>
                  <a:pt x="951" y="37"/>
                  <a:pt x="963" y="24"/>
                  <a:pt x="936" y="104"/>
                </a:cubicBezTo>
                <a:cubicBezTo>
                  <a:pt x="932" y="115"/>
                  <a:pt x="920" y="120"/>
                  <a:pt x="912" y="128"/>
                </a:cubicBezTo>
                <a:cubicBezTo>
                  <a:pt x="902" y="176"/>
                  <a:pt x="896" y="188"/>
                  <a:pt x="848" y="200"/>
                </a:cubicBezTo>
                <a:cubicBezTo>
                  <a:pt x="839" y="228"/>
                  <a:pt x="829" y="306"/>
                  <a:pt x="800" y="312"/>
                </a:cubicBezTo>
                <a:cubicBezTo>
                  <a:pt x="771" y="318"/>
                  <a:pt x="741" y="317"/>
                  <a:pt x="712" y="320"/>
                </a:cubicBezTo>
                <a:cubicBezTo>
                  <a:pt x="707" y="328"/>
                  <a:pt x="699" y="335"/>
                  <a:pt x="696" y="344"/>
                </a:cubicBezTo>
                <a:cubicBezTo>
                  <a:pt x="691" y="357"/>
                  <a:pt x="700" y="377"/>
                  <a:pt x="688" y="384"/>
                </a:cubicBezTo>
                <a:cubicBezTo>
                  <a:pt x="667" y="396"/>
                  <a:pt x="640" y="389"/>
                  <a:pt x="616" y="392"/>
                </a:cubicBezTo>
                <a:cubicBezTo>
                  <a:pt x="575" y="402"/>
                  <a:pt x="558" y="431"/>
                  <a:pt x="520" y="456"/>
                </a:cubicBezTo>
                <a:cubicBezTo>
                  <a:pt x="500" y="469"/>
                  <a:pt x="472" y="461"/>
                  <a:pt x="448" y="464"/>
                </a:cubicBezTo>
                <a:cubicBezTo>
                  <a:pt x="396" y="481"/>
                  <a:pt x="432" y="520"/>
                  <a:pt x="384" y="536"/>
                </a:cubicBezTo>
                <a:cubicBezTo>
                  <a:pt x="323" y="556"/>
                  <a:pt x="254" y="555"/>
                  <a:pt x="192" y="576"/>
                </a:cubicBezTo>
                <a:cubicBezTo>
                  <a:pt x="181" y="592"/>
                  <a:pt x="178" y="618"/>
                  <a:pt x="160" y="624"/>
                </a:cubicBezTo>
                <a:cubicBezTo>
                  <a:pt x="99" y="644"/>
                  <a:pt x="129" y="637"/>
                  <a:pt x="72" y="648"/>
                </a:cubicBezTo>
                <a:cubicBezTo>
                  <a:pt x="19" y="639"/>
                  <a:pt x="16" y="639"/>
                  <a:pt x="0" y="592"/>
                </a:cubicBezTo>
                <a:cubicBezTo>
                  <a:pt x="14" y="550"/>
                  <a:pt x="38" y="550"/>
                  <a:pt x="80" y="536"/>
                </a:cubicBezTo>
                <a:cubicBezTo>
                  <a:pt x="98" y="530"/>
                  <a:pt x="109" y="509"/>
                  <a:pt x="128" y="504"/>
                </a:cubicBezTo>
                <a:cubicBezTo>
                  <a:pt x="139" y="501"/>
                  <a:pt x="149" y="499"/>
                  <a:pt x="160" y="496"/>
                </a:cubicBezTo>
                <a:cubicBezTo>
                  <a:pt x="187" y="478"/>
                  <a:pt x="212" y="478"/>
                  <a:pt x="240" y="464"/>
                </a:cubicBezTo>
                <a:cubicBezTo>
                  <a:pt x="302" y="433"/>
                  <a:pt x="228" y="460"/>
                  <a:pt x="288" y="440"/>
                </a:cubicBezTo>
                <a:cubicBezTo>
                  <a:pt x="303" y="425"/>
                  <a:pt x="323" y="416"/>
                  <a:pt x="336" y="400"/>
                </a:cubicBezTo>
                <a:cubicBezTo>
                  <a:pt x="341" y="393"/>
                  <a:pt x="336" y="378"/>
                  <a:pt x="344" y="376"/>
                </a:cubicBezTo>
                <a:cubicBezTo>
                  <a:pt x="394" y="366"/>
                  <a:pt x="445" y="371"/>
                  <a:pt x="496" y="368"/>
                </a:cubicBezTo>
                <a:cubicBezTo>
                  <a:pt x="471" y="343"/>
                  <a:pt x="451" y="341"/>
                  <a:pt x="432" y="312"/>
                </a:cubicBezTo>
                <a:cubicBezTo>
                  <a:pt x="474" y="284"/>
                  <a:pt x="511" y="279"/>
                  <a:pt x="560" y="272"/>
                </a:cubicBezTo>
                <a:cubicBezTo>
                  <a:pt x="587" y="254"/>
                  <a:pt x="608" y="248"/>
                  <a:pt x="640" y="240"/>
                </a:cubicBezTo>
                <a:cubicBezTo>
                  <a:pt x="678" y="214"/>
                  <a:pt x="703" y="182"/>
                  <a:pt x="728" y="144"/>
                </a:cubicBezTo>
                <a:cubicBezTo>
                  <a:pt x="740" y="96"/>
                  <a:pt x="750" y="76"/>
                  <a:pt x="792" y="48"/>
                </a:cubicBezTo>
                <a:cubicBezTo>
                  <a:pt x="822" y="2"/>
                  <a:pt x="837" y="7"/>
                  <a:pt x="896" y="0"/>
                </a:cubicBezTo>
                <a:close/>
              </a:path>
            </a:pathLst>
          </a:custGeom>
          <a:noFill/>
          <a:ln w="28575"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eaLnBrk="0" fontAlgn="base" hangingPunct="0">
              <a:spcBef>
                <a:spcPct val="0"/>
              </a:spcBef>
              <a:spcAft>
                <a:spcPct val="0"/>
              </a:spcAft>
            </a:pPr>
            <a:endParaRPr lang="en-US" smtClean="0">
              <a:solidFill>
                <a:prstClr val="black"/>
              </a:solidFill>
              <a:latin typeface="Arial" charset="0"/>
            </a:endParaRPr>
          </a:p>
        </p:txBody>
      </p:sp>
      <p:sp>
        <p:nvSpPr>
          <p:cNvPr id="166928" name="Text Box 16"/>
          <p:cNvSpPr txBox="1">
            <a:spLocks noChangeArrowheads="1"/>
          </p:cNvSpPr>
          <p:nvPr/>
        </p:nvSpPr>
        <p:spPr bwMode="auto">
          <a:xfrm>
            <a:off x="6400800" y="568369"/>
            <a:ext cx="25908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914400" eaLnBrk="0" fontAlgn="base" hangingPunct="0">
              <a:spcBef>
                <a:spcPct val="50000"/>
              </a:spcBef>
              <a:spcAft>
                <a:spcPct val="0"/>
              </a:spcAft>
            </a:pPr>
            <a:r>
              <a:rPr lang="en-US" altLang="en-US" sz="3600" b="1" dirty="0" err="1" smtClean="0">
                <a:solidFill>
                  <a:srgbClr val="1419D6"/>
                </a:solidFill>
                <a:latin typeface="Times New Roman" pitchFamily="18" charset="0"/>
                <a:cs typeface="Times New Roman" pitchFamily="18" charset="0"/>
              </a:rPr>
              <a:t>Em</a:t>
            </a:r>
            <a:r>
              <a:rPr lang="en-US" altLang="en-US" sz="3600" b="1" dirty="0" smtClean="0">
                <a:solidFill>
                  <a:srgbClr val="1419D6"/>
                </a:solidFill>
                <a:latin typeface="Times New Roman" pitchFamily="18" charset="0"/>
                <a:cs typeface="Times New Roman" pitchFamily="18" charset="0"/>
              </a:rPr>
              <a:t> </a:t>
            </a:r>
            <a:r>
              <a:rPr lang="en-US" altLang="en-US" sz="3600" b="1" dirty="0" err="1" smtClean="0">
                <a:solidFill>
                  <a:srgbClr val="1419D6"/>
                </a:solidFill>
                <a:latin typeface="Times New Roman" pitchFamily="18" charset="0"/>
                <a:cs typeface="Times New Roman" pitchFamily="18" charset="0"/>
              </a:rPr>
              <a:t>có</a:t>
            </a:r>
            <a:r>
              <a:rPr lang="en-US" altLang="en-US" sz="3600" b="1" dirty="0" smtClean="0">
                <a:solidFill>
                  <a:srgbClr val="1419D6"/>
                </a:solidFill>
                <a:latin typeface="Times New Roman" pitchFamily="18" charset="0"/>
                <a:cs typeface="Times New Roman" pitchFamily="18" charset="0"/>
              </a:rPr>
              <a:t> </a:t>
            </a:r>
            <a:r>
              <a:rPr lang="en-US" altLang="en-US" sz="3600" b="1" dirty="0" err="1" smtClean="0">
                <a:solidFill>
                  <a:srgbClr val="1419D6"/>
                </a:solidFill>
                <a:latin typeface="Times New Roman" pitchFamily="18" charset="0"/>
                <a:cs typeface="Times New Roman" pitchFamily="18" charset="0"/>
              </a:rPr>
              <a:t>nhận</a:t>
            </a:r>
            <a:r>
              <a:rPr lang="en-US" altLang="en-US" sz="3600" b="1" dirty="0" smtClean="0">
                <a:solidFill>
                  <a:srgbClr val="1419D6"/>
                </a:solidFill>
                <a:latin typeface="Times New Roman" pitchFamily="18" charset="0"/>
                <a:cs typeface="Times New Roman" pitchFamily="18" charset="0"/>
              </a:rPr>
              <a:t> </a:t>
            </a:r>
            <a:r>
              <a:rPr lang="en-US" altLang="en-US" sz="3600" b="1" dirty="0" err="1" smtClean="0">
                <a:solidFill>
                  <a:srgbClr val="1419D6"/>
                </a:solidFill>
                <a:latin typeface="Times New Roman" pitchFamily="18" charset="0"/>
                <a:cs typeface="Times New Roman" pitchFamily="18" charset="0"/>
              </a:rPr>
              <a:t>xét</a:t>
            </a:r>
            <a:r>
              <a:rPr lang="en-US" altLang="en-US" sz="3600" b="1" dirty="0" smtClean="0">
                <a:solidFill>
                  <a:srgbClr val="1419D6"/>
                </a:solidFill>
                <a:latin typeface="Times New Roman" pitchFamily="18" charset="0"/>
                <a:cs typeface="Times New Roman" pitchFamily="18" charset="0"/>
              </a:rPr>
              <a:t> </a:t>
            </a:r>
            <a:r>
              <a:rPr lang="en-US" altLang="en-US" sz="3600" b="1" dirty="0" err="1" smtClean="0">
                <a:solidFill>
                  <a:srgbClr val="1419D6"/>
                </a:solidFill>
                <a:latin typeface="Times New Roman" pitchFamily="18" charset="0"/>
                <a:cs typeface="Times New Roman" pitchFamily="18" charset="0"/>
              </a:rPr>
              <a:t>gì</a:t>
            </a:r>
            <a:r>
              <a:rPr lang="en-US" altLang="en-US" sz="3600" b="1" dirty="0" smtClean="0">
                <a:solidFill>
                  <a:srgbClr val="1419D6"/>
                </a:solidFill>
                <a:latin typeface="Times New Roman" pitchFamily="18" charset="0"/>
                <a:cs typeface="Times New Roman" pitchFamily="18" charset="0"/>
              </a:rPr>
              <a:t> </a:t>
            </a:r>
            <a:r>
              <a:rPr lang="en-US" altLang="en-US" sz="3600" b="1" dirty="0" err="1" smtClean="0">
                <a:solidFill>
                  <a:srgbClr val="1419D6"/>
                </a:solidFill>
                <a:latin typeface="Times New Roman" pitchFamily="18" charset="0"/>
                <a:cs typeface="Times New Roman" pitchFamily="18" charset="0"/>
              </a:rPr>
              <a:t>về</a:t>
            </a:r>
            <a:r>
              <a:rPr lang="en-US" altLang="en-US" sz="3600" b="1" dirty="0" smtClean="0">
                <a:solidFill>
                  <a:srgbClr val="1419D6"/>
                </a:solidFill>
                <a:latin typeface="Times New Roman" pitchFamily="18" charset="0"/>
                <a:cs typeface="Times New Roman" pitchFamily="18" charset="0"/>
              </a:rPr>
              <a:t> </a:t>
            </a:r>
            <a:r>
              <a:rPr lang="en-US" altLang="en-US" sz="3600" b="1" dirty="0" err="1" smtClean="0">
                <a:solidFill>
                  <a:srgbClr val="1419D6"/>
                </a:solidFill>
                <a:latin typeface="Times New Roman" pitchFamily="18" charset="0"/>
                <a:cs typeface="Times New Roman" pitchFamily="18" charset="0"/>
              </a:rPr>
              <a:t>tên</a:t>
            </a:r>
            <a:r>
              <a:rPr lang="en-US" altLang="en-US" sz="3600" b="1" dirty="0" smtClean="0">
                <a:solidFill>
                  <a:srgbClr val="1419D6"/>
                </a:solidFill>
                <a:latin typeface="Times New Roman" pitchFamily="18" charset="0"/>
                <a:cs typeface="Times New Roman" pitchFamily="18" charset="0"/>
              </a:rPr>
              <a:t> </a:t>
            </a:r>
            <a:r>
              <a:rPr lang="en-US" altLang="en-US" sz="3600" b="1" dirty="0" err="1" smtClean="0">
                <a:solidFill>
                  <a:srgbClr val="1419D6"/>
                </a:solidFill>
                <a:latin typeface="Times New Roman" pitchFamily="18" charset="0"/>
                <a:cs typeface="Times New Roman" pitchFamily="18" charset="0"/>
              </a:rPr>
              <a:t>của</a:t>
            </a:r>
            <a:r>
              <a:rPr lang="en-US" altLang="en-US" sz="3600" b="1" dirty="0" smtClean="0">
                <a:solidFill>
                  <a:srgbClr val="1419D6"/>
                </a:solidFill>
                <a:latin typeface="Times New Roman" pitchFamily="18" charset="0"/>
                <a:cs typeface="Times New Roman" pitchFamily="18" charset="0"/>
              </a:rPr>
              <a:t> 5 </a:t>
            </a:r>
            <a:r>
              <a:rPr lang="en-US" altLang="en-US" sz="3600" b="1" dirty="0" err="1" smtClean="0">
                <a:solidFill>
                  <a:srgbClr val="1419D6"/>
                </a:solidFill>
                <a:latin typeface="Times New Roman" pitchFamily="18" charset="0"/>
                <a:cs typeface="Times New Roman" pitchFamily="18" charset="0"/>
              </a:rPr>
              <a:t>dải</a:t>
            </a:r>
            <a:r>
              <a:rPr lang="en-US" altLang="en-US" sz="3600" b="1" dirty="0" smtClean="0">
                <a:solidFill>
                  <a:srgbClr val="1419D6"/>
                </a:solidFill>
                <a:latin typeface="Times New Roman" pitchFamily="18" charset="0"/>
                <a:cs typeface="Times New Roman" pitchFamily="18" charset="0"/>
              </a:rPr>
              <a:t> </a:t>
            </a:r>
            <a:r>
              <a:rPr lang="en-US" altLang="en-US" sz="3600" b="1" dirty="0" err="1" smtClean="0">
                <a:solidFill>
                  <a:srgbClr val="1419D6"/>
                </a:solidFill>
                <a:latin typeface="Times New Roman" pitchFamily="18" charset="0"/>
                <a:cs typeface="Times New Roman" pitchFamily="18" charset="0"/>
              </a:rPr>
              <a:t>đồng</a:t>
            </a:r>
            <a:r>
              <a:rPr lang="en-US" altLang="en-US" sz="3600" b="1" dirty="0" smtClean="0">
                <a:solidFill>
                  <a:srgbClr val="1419D6"/>
                </a:solidFill>
                <a:latin typeface="Times New Roman" pitchFamily="18" charset="0"/>
                <a:cs typeface="Times New Roman" pitchFamily="18" charset="0"/>
              </a:rPr>
              <a:t> </a:t>
            </a:r>
            <a:r>
              <a:rPr lang="en-US" altLang="en-US" sz="3600" b="1" dirty="0" err="1" smtClean="0">
                <a:solidFill>
                  <a:srgbClr val="1419D6"/>
                </a:solidFill>
                <a:latin typeface="Times New Roman" pitchFamily="18" charset="0"/>
                <a:cs typeface="Times New Roman" pitchFamily="18" charset="0"/>
              </a:rPr>
              <a:t>bằng</a:t>
            </a:r>
            <a:r>
              <a:rPr lang="en-US" altLang="en-US" sz="3600" b="1" dirty="0" smtClean="0">
                <a:solidFill>
                  <a:srgbClr val="1419D6"/>
                </a:solidFill>
                <a:latin typeface="Times New Roman" pitchFamily="18" charset="0"/>
                <a:cs typeface="Times New Roman" pitchFamily="18" charset="0"/>
              </a:rPr>
              <a:t>?</a:t>
            </a:r>
          </a:p>
        </p:txBody>
      </p:sp>
    </p:spTree>
    <p:extLst>
      <p:ext uri="{BB962C8B-B14F-4D97-AF65-F5344CB8AC3E}">
        <p14:creationId xmlns:p14="http://schemas.microsoft.com/office/powerpoint/2010/main" val="1875808927"/>
      </p:ext>
    </p:extLst>
  </p:cSld>
  <p:clrMapOvr>
    <a:masterClrMapping/>
  </p:clrMapOvr>
  <p:transition spd="med">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66916"/>
                                        </p:tgtEl>
                                        <p:attrNameLst>
                                          <p:attrName>style.visibility</p:attrName>
                                        </p:attrNameLst>
                                      </p:cBhvr>
                                      <p:to>
                                        <p:strVal val="visible"/>
                                      </p:to>
                                    </p:set>
                                    <p:animEffect transition="in" filter="blinds(horizontal)">
                                      <p:cBhvr>
                                        <p:cTn id="7" dur="500"/>
                                        <p:tgtEl>
                                          <p:spTgt spid="16691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6928"/>
                                        </p:tgtEl>
                                        <p:attrNameLst>
                                          <p:attrName>style.visibility</p:attrName>
                                        </p:attrNameLst>
                                      </p:cBhvr>
                                      <p:to>
                                        <p:strVal val="visible"/>
                                      </p:to>
                                    </p:set>
                                    <p:animEffect transition="in" filter="blinds(horizontal)">
                                      <p:cBhvr>
                                        <p:cTn id="12" dur="500"/>
                                        <p:tgtEl>
                                          <p:spTgt spid="16692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0" presetClass="entr" presetSubtype="0" fill="hold" grpId="0" nodeType="clickEffect">
                                  <p:stCondLst>
                                    <p:cond delay="0"/>
                                  </p:stCondLst>
                                  <p:childTnLst>
                                    <p:set>
                                      <p:cBhvr>
                                        <p:cTn id="16" dur="1" fill="hold">
                                          <p:stCondLst>
                                            <p:cond delay="0"/>
                                          </p:stCondLst>
                                        </p:cTn>
                                        <p:tgtEl>
                                          <p:spTgt spid="166919"/>
                                        </p:tgtEl>
                                        <p:attrNameLst>
                                          <p:attrName>style.visibility</p:attrName>
                                        </p:attrNameLst>
                                      </p:cBhvr>
                                      <p:to>
                                        <p:strVal val="visible"/>
                                      </p:to>
                                    </p:set>
                                    <p:animEffect transition="in" filter="wedge">
                                      <p:cBhvr>
                                        <p:cTn id="17" dur="2000"/>
                                        <p:tgtEl>
                                          <p:spTgt spid="1669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0" presetClass="entr" presetSubtype="0" fill="hold" grpId="0" nodeType="clickEffect">
                                  <p:stCondLst>
                                    <p:cond delay="0"/>
                                  </p:stCondLst>
                                  <p:childTnLst>
                                    <p:set>
                                      <p:cBhvr>
                                        <p:cTn id="21" dur="1" fill="hold">
                                          <p:stCondLst>
                                            <p:cond delay="0"/>
                                          </p:stCondLst>
                                        </p:cTn>
                                        <p:tgtEl>
                                          <p:spTgt spid="166920"/>
                                        </p:tgtEl>
                                        <p:attrNameLst>
                                          <p:attrName>style.visibility</p:attrName>
                                        </p:attrNameLst>
                                      </p:cBhvr>
                                      <p:to>
                                        <p:strVal val="visible"/>
                                      </p:to>
                                    </p:set>
                                    <p:animEffect transition="in" filter="wedge">
                                      <p:cBhvr>
                                        <p:cTn id="22" dur="1000"/>
                                        <p:tgtEl>
                                          <p:spTgt spid="16692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0" presetClass="entr" presetSubtype="0" fill="hold" grpId="0" nodeType="clickEffect">
                                  <p:stCondLst>
                                    <p:cond delay="0"/>
                                  </p:stCondLst>
                                  <p:childTnLst>
                                    <p:set>
                                      <p:cBhvr>
                                        <p:cTn id="26" dur="1" fill="hold">
                                          <p:stCondLst>
                                            <p:cond delay="0"/>
                                          </p:stCondLst>
                                        </p:cTn>
                                        <p:tgtEl>
                                          <p:spTgt spid="166922"/>
                                        </p:tgtEl>
                                        <p:attrNameLst>
                                          <p:attrName>style.visibility</p:attrName>
                                        </p:attrNameLst>
                                      </p:cBhvr>
                                      <p:to>
                                        <p:strVal val="visible"/>
                                      </p:to>
                                    </p:set>
                                    <p:animEffect transition="in" filter="wedge">
                                      <p:cBhvr>
                                        <p:cTn id="27" dur="1000"/>
                                        <p:tgtEl>
                                          <p:spTgt spid="16692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0" presetClass="entr" presetSubtype="0" fill="hold" grpId="0" nodeType="clickEffect">
                                  <p:stCondLst>
                                    <p:cond delay="0"/>
                                  </p:stCondLst>
                                  <p:childTnLst>
                                    <p:set>
                                      <p:cBhvr>
                                        <p:cTn id="31" dur="1" fill="hold">
                                          <p:stCondLst>
                                            <p:cond delay="0"/>
                                          </p:stCondLst>
                                        </p:cTn>
                                        <p:tgtEl>
                                          <p:spTgt spid="166924"/>
                                        </p:tgtEl>
                                        <p:attrNameLst>
                                          <p:attrName>style.visibility</p:attrName>
                                        </p:attrNameLst>
                                      </p:cBhvr>
                                      <p:to>
                                        <p:strVal val="visible"/>
                                      </p:to>
                                    </p:set>
                                    <p:animEffect transition="in" filter="wedge">
                                      <p:cBhvr>
                                        <p:cTn id="32" dur="1000"/>
                                        <p:tgtEl>
                                          <p:spTgt spid="166924"/>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0" presetClass="entr" presetSubtype="0" fill="hold" grpId="0" nodeType="clickEffect">
                                  <p:stCondLst>
                                    <p:cond delay="0"/>
                                  </p:stCondLst>
                                  <p:childTnLst>
                                    <p:set>
                                      <p:cBhvr>
                                        <p:cTn id="36" dur="1" fill="hold">
                                          <p:stCondLst>
                                            <p:cond delay="0"/>
                                          </p:stCondLst>
                                        </p:cTn>
                                        <p:tgtEl>
                                          <p:spTgt spid="166926"/>
                                        </p:tgtEl>
                                        <p:attrNameLst>
                                          <p:attrName>style.visibility</p:attrName>
                                        </p:attrNameLst>
                                      </p:cBhvr>
                                      <p:to>
                                        <p:strVal val="visible"/>
                                      </p:to>
                                    </p:set>
                                    <p:animEffect transition="in" filter="wedge">
                                      <p:cBhvr>
                                        <p:cTn id="37" dur="1000"/>
                                        <p:tgtEl>
                                          <p:spTgt spid="166926"/>
                                        </p:tgtEl>
                                      </p:cBhvr>
                                    </p:animEffect>
                                  </p:childTnLst>
                                </p:cTn>
                              </p:par>
                              <p:par>
                                <p:cTn id="38" presetID="35" presetClass="emph" presetSubtype="0" repeatCount="indefinite" fill="hold" grpId="1" nodeType="withEffect">
                                  <p:stCondLst>
                                    <p:cond delay="0"/>
                                  </p:stCondLst>
                                  <p:endCondLst>
                                    <p:cond evt="onNext" delay="0">
                                      <p:tgtEl>
                                        <p:sldTgt/>
                                      </p:tgtEl>
                                    </p:cond>
                                  </p:endCondLst>
                                  <p:childTnLst>
                                    <p:anim calcmode="discrete" valueType="str">
                                      <p:cBhvr>
                                        <p:cTn id="39" dur="1000" fill="hold"/>
                                        <p:tgtEl>
                                          <p:spTgt spid="166919"/>
                                        </p:tgtEl>
                                        <p:attrNameLst>
                                          <p:attrName>style.visibility</p:attrName>
                                        </p:attrNameLst>
                                      </p:cBhvr>
                                      <p:tavLst>
                                        <p:tav tm="0">
                                          <p:val>
                                            <p:strVal val="hidden"/>
                                          </p:val>
                                        </p:tav>
                                        <p:tav tm="50000">
                                          <p:val>
                                            <p:strVal val="visible"/>
                                          </p:val>
                                        </p:tav>
                                      </p:tavLst>
                                    </p:anim>
                                  </p:childTnLst>
                                </p:cTn>
                              </p:par>
                              <p:par>
                                <p:cTn id="40" presetID="35" presetClass="emph" presetSubtype="0" repeatCount="indefinite" fill="hold" grpId="1" nodeType="withEffect">
                                  <p:stCondLst>
                                    <p:cond delay="0"/>
                                  </p:stCondLst>
                                  <p:endCondLst>
                                    <p:cond evt="onNext" delay="0">
                                      <p:tgtEl>
                                        <p:sldTgt/>
                                      </p:tgtEl>
                                    </p:cond>
                                  </p:endCondLst>
                                  <p:childTnLst>
                                    <p:anim calcmode="discrete" valueType="str">
                                      <p:cBhvr>
                                        <p:cTn id="41" dur="1000" fill="hold"/>
                                        <p:tgtEl>
                                          <p:spTgt spid="166920"/>
                                        </p:tgtEl>
                                        <p:attrNameLst>
                                          <p:attrName>style.visibility</p:attrName>
                                        </p:attrNameLst>
                                      </p:cBhvr>
                                      <p:tavLst>
                                        <p:tav tm="0">
                                          <p:val>
                                            <p:strVal val="hidden"/>
                                          </p:val>
                                        </p:tav>
                                        <p:tav tm="50000">
                                          <p:val>
                                            <p:strVal val="visible"/>
                                          </p:val>
                                        </p:tav>
                                      </p:tavLst>
                                    </p:anim>
                                  </p:childTnLst>
                                </p:cTn>
                              </p:par>
                              <p:par>
                                <p:cTn id="42" presetID="35" presetClass="emph" presetSubtype="0" repeatCount="indefinite" fill="hold" grpId="1" nodeType="withEffect">
                                  <p:stCondLst>
                                    <p:cond delay="0"/>
                                  </p:stCondLst>
                                  <p:endCondLst>
                                    <p:cond evt="onNext" delay="0">
                                      <p:tgtEl>
                                        <p:sldTgt/>
                                      </p:tgtEl>
                                    </p:cond>
                                  </p:endCondLst>
                                  <p:childTnLst>
                                    <p:anim calcmode="discrete" valueType="str">
                                      <p:cBhvr>
                                        <p:cTn id="43" dur="1000" fill="hold"/>
                                        <p:tgtEl>
                                          <p:spTgt spid="166922"/>
                                        </p:tgtEl>
                                        <p:attrNameLst>
                                          <p:attrName>style.visibility</p:attrName>
                                        </p:attrNameLst>
                                      </p:cBhvr>
                                      <p:tavLst>
                                        <p:tav tm="0">
                                          <p:val>
                                            <p:strVal val="hidden"/>
                                          </p:val>
                                        </p:tav>
                                        <p:tav tm="50000">
                                          <p:val>
                                            <p:strVal val="visible"/>
                                          </p:val>
                                        </p:tav>
                                      </p:tavLst>
                                    </p:anim>
                                  </p:childTnLst>
                                </p:cTn>
                              </p:par>
                              <p:par>
                                <p:cTn id="44" presetID="35" presetClass="emph" presetSubtype="0" repeatCount="indefinite" fill="hold" grpId="1" nodeType="withEffect">
                                  <p:stCondLst>
                                    <p:cond delay="0"/>
                                  </p:stCondLst>
                                  <p:endCondLst>
                                    <p:cond evt="onNext" delay="0">
                                      <p:tgtEl>
                                        <p:sldTgt/>
                                      </p:tgtEl>
                                    </p:cond>
                                  </p:endCondLst>
                                  <p:childTnLst>
                                    <p:anim calcmode="discrete" valueType="str">
                                      <p:cBhvr>
                                        <p:cTn id="45" dur="1000" fill="hold"/>
                                        <p:tgtEl>
                                          <p:spTgt spid="166924"/>
                                        </p:tgtEl>
                                        <p:attrNameLst>
                                          <p:attrName>style.visibility</p:attrName>
                                        </p:attrNameLst>
                                      </p:cBhvr>
                                      <p:tavLst>
                                        <p:tav tm="0">
                                          <p:val>
                                            <p:strVal val="hidden"/>
                                          </p:val>
                                        </p:tav>
                                        <p:tav tm="50000">
                                          <p:val>
                                            <p:strVal val="visible"/>
                                          </p:val>
                                        </p:tav>
                                      </p:tavLst>
                                    </p:anim>
                                  </p:childTnLst>
                                </p:cTn>
                              </p:par>
                              <p:par>
                                <p:cTn id="46" presetID="35" presetClass="emph" presetSubtype="0" repeatCount="indefinite" fill="hold" grpId="1" nodeType="withEffect">
                                  <p:stCondLst>
                                    <p:cond delay="0"/>
                                  </p:stCondLst>
                                  <p:endCondLst>
                                    <p:cond evt="onNext" delay="0">
                                      <p:tgtEl>
                                        <p:sldTgt/>
                                      </p:tgtEl>
                                    </p:cond>
                                  </p:endCondLst>
                                  <p:childTnLst>
                                    <p:anim calcmode="discrete" valueType="str">
                                      <p:cBhvr>
                                        <p:cTn id="47" dur="1000" fill="hold"/>
                                        <p:tgtEl>
                                          <p:spTgt spid="16692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9" grpId="0" animBg="1"/>
      <p:bldP spid="166919" grpId="1" animBg="1"/>
      <p:bldP spid="166920" grpId="0" animBg="1"/>
      <p:bldP spid="166920" grpId="1" animBg="1"/>
      <p:bldP spid="166922" grpId="0" animBg="1"/>
      <p:bldP spid="166922" grpId="1" animBg="1"/>
      <p:bldP spid="166924" grpId="0" animBg="1"/>
      <p:bldP spid="166924" grpId="1" animBg="1"/>
      <p:bldP spid="166926" grpId="0" animBg="1"/>
      <p:bldP spid="166926" grpId="1" animBg="1"/>
      <p:bldP spid="1669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47864" y="0"/>
            <a:ext cx="5796136" cy="5380062"/>
          </a:xfrm>
          <a:prstGeom prst="rect">
            <a:avLst/>
          </a:prstGeom>
        </p:spPr>
      </p:pic>
      <p:sp>
        <p:nvSpPr>
          <p:cNvPr id="7" name="Freeform 21"/>
          <p:cNvSpPr>
            <a:spLocks/>
          </p:cNvSpPr>
          <p:nvPr/>
        </p:nvSpPr>
        <p:spPr bwMode="auto">
          <a:xfrm>
            <a:off x="3851920" y="357504"/>
            <a:ext cx="2664297" cy="1015227"/>
          </a:xfrm>
          <a:custGeom>
            <a:avLst/>
            <a:gdLst>
              <a:gd name="T0" fmla="*/ 1163 w 2990"/>
              <a:gd name="T1" fmla="*/ 741 h 933"/>
              <a:gd name="T2" fmla="*/ 871 w 2990"/>
              <a:gd name="T3" fmla="*/ 668 h 933"/>
              <a:gd name="T4" fmla="*/ 807 w 2990"/>
              <a:gd name="T5" fmla="*/ 741 h 933"/>
              <a:gd name="T6" fmla="*/ 624 w 2990"/>
              <a:gd name="T7" fmla="*/ 741 h 933"/>
              <a:gd name="T8" fmla="*/ 340 w 2990"/>
              <a:gd name="T9" fmla="*/ 631 h 933"/>
              <a:gd name="T10" fmla="*/ 276 w 2990"/>
              <a:gd name="T11" fmla="*/ 448 h 933"/>
              <a:gd name="T12" fmla="*/ 93 w 2990"/>
              <a:gd name="T13" fmla="*/ 320 h 933"/>
              <a:gd name="T14" fmla="*/ 2 w 2990"/>
              <a:gd name="T15" fmla="*/ 256 h 933"/>
              <a:gd name="T16" fmla="*/ 84 w 2990"/>
              <a:gd name="T17" fmla="*/ 220 h 933"/>
              <a:gd name="T18" fmla="*/ 139 w 2990"/>
              <a:gd name="T19" fmla="*/ 202 h 933"/>
              <a:gd name="T20" fmla="*/ 404 w 2990"/>
              <a:gd name="T21" fmla="*/ 229 h 933"/>
              <a:gd name="T22" fmla="*/ 541 w 2990"/>
              <a:gd name="T23" fmla="*/ 183 h 933"/>
              <a:gd name="T24" fmla="*/ 724 w 2990"/>
              <a:gd name="T25" fmla="*/ 174 h 933"/>
              <a:gd name="T26" fmla="*/ 935 w 2990"/>
              <a:gd name="T27" fmla="*/ 202 h 933"/>
              <a:gd name="T28" fmla="*/ 1008 w 2990"/>
              <a:gd name="T29" fmla="*/ 156 h 933"/>
              <a:gd name="T30" fmla="*/ 1209 w 2990"/>
              <a:gd name="T31" fmla="*/ 147 h 933"/>
              <a:gd name="T32" fmla="*/ 1373 w 2990"/>
              <a:gd name="T33" fmla="*/ 46 h 933"/>
              <a:gd name="T34" fmla="*/ 1501 w 2990"/>
              <a:gd name="T35" fmla="*/ 28 h 933"/>
              <a:gd name="T36" fmla="*/ 1867 w 2990"/>
              <a:gd name="T37" fmla="*/ 64 h 933"/>
              <a:gd name="T38" fmla="*/ 1959 w 2990"/>
              <a:gd name="T39" fmla="*/ 119 h 933"/>
              <a:gd name="T40" fmla="*/ 2251 w 2990"/>
              <a:gd name="T41" fmla="*/ 147 h 933"/>
              <a:gd name="T42" fmla="*/ 2333 w 2990"/>
              <a:gd name="T43" fmla="*/ 119 h 933"/>
              <a:gd name="T44" fmla="*/ 2315 w 2990"/>
              <a:gd name="T45" fmla="*/ 220 h 933"/>
              <a:gd name="T46" fmla="*/ 2498 w 2990"/>
              <a:gd name="T47" fmla="*/ 375 h 933"/>
              <a:gd name="T48" fmla="*/ 2690 w 2990"/>
              <a:gd name="T49" fmla="*/ 448 h 933"/>
              <a:gd name="T50" fmla="*/ 2983 w 2990"/>
              <a:gd name="T51" fmla="*/ 512 h 933"/>
              <a:gd name="T52" fmla="*/ 2900 w 2990"/>
              <a:gd name="T53" fmla="*/ 540 h 933"/>
              <a:gd name="T54" fmla="*/ 2681 w 2990"/>
              <a:gd name="T55" fmla="*/ 659 h 933"/>
              <a:gd name="T56" fmla="*/ 2388 w 2990"/>
              <a:gd name="T57" fmla="*/ 686 h 933"/>
              <a:gd name="T58" fmla="*/ 2279 w 2990"/>
              <a:gd name="T59" fmla="*/ 860 h 933"/>
              <a:gd name="T60" fmla="*/ 1949 w 2990"/>
              <a:gd name="T61" fmla="*/ 896 h 933"/>
              <a:gd name="T62" fmla="*/ 1693 w 2990"/>
              <a:gd name="T63" fmla="*/ 814 h 933"/>
              <a:gd name="T64" fmla="*/ 1456 w 2990"/>
              <a:gd name="T65" fmla="*/ 778 h 933"/>
              <a:gd name="T66" fmla="*/ 1364 w 2990"/>
              <a:gd name="T67" fmla="*/ 741 h 9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990" h="933">
                <a:moveTo>
                  <a:pt x="1273" y="768"/>
                </a:moveTo>
                <a:cubicBezTo>
                  <a:pt x="1235" y="761"/>
                  <a:pt x="1200" y="750"/>
                  <a:pt x="1163" y="741"/>
                </a:cubicBezTo>
                <a:cubicBezTo>
                  <a:pt x="1130" y="719"/>
                  <a:pt x="1120" y="705"/>
                  <a:pt x="1081" y="695"/>
                </a:cubicBezTo>
                <a:cubicBezTo>
                  <a:pt x="1015" y="631"/>
                  <a:pt x="986" y="661"/>
                  <a:pt x="871" y="668"/>
                </a:cubicBezTo>
                <a:cubicBezTo>
                  <a:pt x="853" y="674"/>
                  <a:pt x="834" y="680"/>
                  <a:pt x="816" y="686"/>
                </a:cubicBezTo>
                <a:cubicBezTo>
                  <a:pt x="798" y="692"/>
                  <a:pt x="816" y="725"/>
                  <a:pt x="807" y="741"/>
                </a:cubicBezTo>
                <a:cubicBezTo>
                  <a:pt x="802" y="749"/>
                  <a:pt x="788" y="747"/>
                  <a:pt x="779" y="750"/>
                </a:cubicBezTo>
                <a:cubicBezTo>
                  <a:pt x="727" y="747"/>
                  <a:pt x="675" y="748"/>
                  <a:pt x="624" y="741"/>
                </a:cubicBezTo>
                <a:cubicBezTo>
                  <a:pt x="605" y="739"/>
                  <a:pt x="569" y="723"/>
                  <a:pt x="569" y="723"/>
                </a:cubicBezTo>
                <a:cubicBezTo>
                  <a:pt x="519" y="670"/>
                  <a:pt x="410" y="653"/>
                  <a:pt x="340" y="631"/>
                </a:cubicBezTo>
                <a:cubicBezTo>
                  <a:pt x="324" y="582"/>
                  <a:pt x="336" y="539"/>
                  <a:pt x="386" y="522"/>
                </a:cubicBezTo>
                <a:cubicBezTo>
                  <a:pt x="373" y="416"/>
                  <a:pt x="382" y="435"/>
                  <a:pt x="276" y="448"/>
                </a:cubicBezTo>
                <a:cubicBezTo>
                  <a:pt x="229" y="432"/>
                  <a:pt x="216" y="382"/>
                  <a:pt x="167" y="366"/>
                </a:cubicBezTo>
                <a:cubicBezTo>
                  <a:pt x="147" y="347"/>
                  <a:pt x="118" y="331"/>
                  <a:pt x="93" y="320"/>
                </a:cubicBezTo>
                <a:cubicBezTo>
                  <a:pt x="76" y="312"/>
                  <a:pt x="39" y="302"/>
                  <a:pt x="39" y="302"/>
                </a:cubicBezTo>
                <a:cubicBezTo>
                  <a:pt x="32" y="295"/>
                  <a:pt x="0" y="268"/>
                  <a:pt x="2" y="256"/>
                </a:cubicBezTo>
                <a:cubicBezTo>
                  <a:pt x="4" y="245"/>
                  <a:pt x="19" y="242"/>
                  <a:pt x="29" y="238"/>
                </a:cubicBezTo>
                <a:cubicBezTo>
                  <a:pt x="47" y="230"/>
                  <a:pt x="66" y="226"/>
                  <a:pt x="84" y="220"/>
                </a:cubicBezTo>
                <a:cubicBezTo>
                  <a:pt x="93" y="217"/>
                  <a:pt x="103" y="214"/>
                  <a:pt x="112" y="211"/>
                </a:cubicBezTo>
                <a:cubicBezTo>
                  <a:pt x="121" y="208"/>
                  <a:pt x="139" y="202"/>
                  <a:pt x="139" y="202"/>
                </a:cubicBezTo>
                <a:cubicBezTo>
                  <a:pt x="192" y="146"/>
                  <a:pt x="173" y="165"/>
                  <a:pt x="285" y="174"/>
                </a:cubicBezTo>
                <a:cubicBezTo>
                  <a:pt x="324" y="199"/>
                  <a:pt x="359" y="220"/>
                  <a:pt x="404" y="229"/>
                </a:cubicBezTo>
                <a:cubicBezTo>
                  <a:pt x="475" y="222"/>
                  <a:pt x="482" y="236"/>
                  <a:pt x="523" y="202"/>
                </a:cubicBezTo>
                <a:cubicBezTo>
                  <a:pt x="530" y="196"/>
                  <a:pt x="533" y="187"/>
                  <a:pt x="541" y="183"/>
                </a:cubicBezTo>
                <a:cubicBezTo>
                  <a:pt x="558" y="174"/>
                  <a:pt x="596" y="165"/>
                  <a:pt x="596" y="165"/>
                </a:cubicBezTo>
                <a:cubicBezTo>
                  <a:pt x="646" y="172"/>
                  <a:pt x="677" y="186"/>
                  <a:pt x="724" y="174"/>
                </a:cubicBezTo>
                <a:cubicBezTo>
                  <a:pt x="776" y="177"/>
                  <a:pt x="828" y="176"/>
                  <a:pt x="880" y="183"/>
                </a:cubicBezTo>
                <a:cubicBezTo>
                  <a:pt x="899" y="186"/>
                  <a:pt x="935" y="202"/>
                  <a:pt x="935" y="202"/>
                </a:cubicBezTo>
                <a:cubicBezTo>
                  <a:pt x="963" y="191"/>
                  <a:pt x="964" y="194"/>
                  <a:pt x="989" y="174"/>
                </a:cubicBezTo>
                <a:cubicBezTo>
                  <a:pt x="996" y="169"/>
                  <a:pt x="1000" y="160"/>
                  <a:pt x="1008" y="156"/>
                </a:cubicBezTo>
                <a:cubicBezTo>
                  <a:pt x="1025" y="148"/>
                  <a:pt x="1063" y="138"/>
                  <a:pt x="1063" y="138"/>
                </a:cubicBezTo>
                <a:cubicBezTo>
                  <a:pt x="1126" y="149"/>
                  <a:pt x="1143" y="156"/>
                  <a:pt x="1209" y="147"/>
                </a:cubicBezTo>
                <a:cubicBezTo>
                  <a:pt x="1260" y="130"/>
                  <a:pt x="1311" y="126"/>
                  <a:pt x="1364" y="119"/>
                </a:cubicBezTo>
                <a:cubicBezTo>
                  <a:pt x="1367" y="95"/>
                  <a:pt x="1361" y="67"/>
                  <a:pt x="1373" y="46"/>
                </a:cubicBezTo>
                <a:cubicBezTo>
                  <a:pt x="1379" y="35"/>
                  <a:pt x="1397" y="39"/>
                  <a:pt x="1410" y="37"/>
                </a:cubicBezTo>
                <a:cubicBezTo>
                  <a:pt x="1440" y="33"/>
                  <a:pt x="1471" y="31"/>
                  <a:pt x="1501" y="28"/>
                </a:cubicBezTo>
                <a:cubicBezTo>
                  <a:pt x="1568" y="6"/>
                  <a:pt x="1537" y="15"/>
                  <a:pt x="1593" y="0"/>
                </a:cubicBezTo>
                <a:cubicBezTo>
                  <a:pt x="1688" y="17"/>
                  <a:pt x="1771" y="53"/>
                  <a:pt x="1867" y="64"/>
                </a:cubicBezTo>
                <a:cubicBezTo>
                  <a:pt x="1870" y="68"/>
                  <a:pt x="1899" y="99"/>
                  <a:pt x="1904" y="101"/>
                </a:cubicBezTo>
                <a:cubicBezTo>
                  <a:pt x="1921" y="109"/>
                  <a:pt x="1959" y="119"/>
                  <a:pt x="1959" y="119"/>
                </a:cubicBezTo>
                <a:cubicBezTo>
                  <a:pt x="2048" y="89"/>
                  <a:pt x="1994" y="99"/>
                  <a:pt x="2123" y="110"/>
                </a:cubicBezTo>
                <a:cubicBezTo>
                  <a:pt x="2166" y="124"/>
                  <a:pt x="2209" y="133"/>
                  <a:pt x="2251" y="147"/>
                </a:cubicBezTo>
                <a:cubicBezTo>
                  <a:pt x="2260" y="144"/>
                  <a:pt x="2270" y="141"/>
                  <a:pt x="2279" y="138"/>
                </a:cubicBezTo>
                <a:cubicBezTo>
                  <a:pt x="2297" y="132"/>
                  <a:pt x="2333" y="119"/>
                  <a:pt x="2333" y="119"/>
                </a:cubicBezTo>
                <a:cubicBezTo>
                  <a:pt x="2348" y="122"/>
                  <a:pt x="2365" y="122"/>
                  <a:pt x="2379" y="128"/>
                </a:cubicBezTo>
                <a:cubicBezTo>
                  <a:pt x="2440" y="155"/>
                  <a:pt x="2338" y="213"/>
                  <a:pt x="2315" y="220"/>
                </a:cubicBezTo>
                <a:cubicBezTo>
                  <a:pt x="2289" y="259"/>
                  <a:pt x="2286" y="268"/>
                  <a:pt x="2333" y="284"/>
                </a:cubicBezTo>
                <a:cubicBezTo>
                  <a:pt x="2349" y="403"/>
                  <a:pt x="2358" y="365"/>
                  <a:pt x="2498" y="375"/>
                </a:cubicBezTo>
                <a:cubicBezTo>
                  <a:pt x="2504" y="381"/>
                  <a:pt x="2510" y="388"/>
                  <a:pt x="2516" y="394"/>
                </a:cubicBezTo>
                <a:cubicBezTo>
                  <a:pt x="2591" y="469"/>
                  <a:pt x="2544" y="438"/>
                  <a:pt x="2690" y="448"/>
                </a:cubicBezTo>
                <a:cubicBezTo>
                  <a:pt x="2785" y="483"/>
                  <a:pt x="2808" y="478"/>
                  <a:pt x="2928" y="485"/>
                </a:cubicBezTo>
                <a:cubicBezTo>
                  <a:pt x="2929" y="485"/>
                  <a:pt x="2990" y="503"/>
                  <a:pt x="2983" y="512"/>
                </a:cubicBezTo>
                <a:cubicBezTo>
                  <a:pt x="2972" y="528"/>
                  <a:pt x="2946" y="525"/>
                  <a:pt x="2928" y="531"/>
                </a:cubicBezTo>
                <a:cubicBezTo>
                  <a:pt x="2919" y="534"/>
                  <a:pt x="2900" y="540"/>
                  <a:pt x="2900" y="540"/>
                </a:cubicBezTo>
                <a:cubicBezTo>
                  <a:pt x="2838" y="581"/>
                  <a:pt x="2805" y="570"/>
                  <a:pt x="2717" y="576"/>
                </a:cubicBezTo>
                <a:cubicBezTo>
                  <a:pt x="2686" y="609"/>
                  <a:pt x="2699" y="637"/>
                  <a:pt x="2681" y="659"/>
                </a:cubicBezTo>
                <a:cubicBezTo>
                  <a:pt x="2675" y="667"/>
                  <a:pt x="2662" y="665"/>
                  <a:pt x="2653" y="668"/>
                </a:cubicBezTo>
                <a:cubicBezTo>
                  <a:pt x="2579" y="662"/>
                  <a:pt x="2447" y="630"/>
                  <a:pt x="2388" y="686"/>
                </a:cubicBezTo>
                <a:cubicBezTo>
                  <a:pt x="2370" y="742"/>
                  <a:pt x="2346" y="738"/>
                  <a:pt x="2315" y="778"/>
                </a:cubicBezTo>
                <a:cubicBezTo>
                  <a:pt x="2297" y="802"/>
                  <a:pt x="2300" y="839"/>
                  <a:pt x="2279" y="860"/>
                </a:cubicBezTo>
                <a:cubicBezTo>
                  <a:pt x="2217" y="920"/>
                  <a:pt x="2123" y="923"/>
                  <a:pt x="2041" y="933"/>
                </a:cubicBezTo>
                <a:cubicBezTo>
                  <a:pt x="2003" y="924"/>
                  <a:pt x="1983" y="912"/>
                  <a:pt x="1949" y="896"/>
                </a:cubicBezTo>
                <a:cubicBezTo>
                  <a:pt x="1890" y="869"/>
                  <a:pt x="1830" y="859"/>
                  <a:pt x="1767" y="851"/>
                </a:cubicBezTo>
                <a:cubicBezTo>
                  <a:pt x="1738" y="842"/>
                  <a:pt x="1723" y="817"/>
                  <a:pt x="1693" y="814"/>
                </a:cubicBezTo>
                <a:cubicBezTo>
                  <a:pt x="1632" y="809"/>
                  <a:pt x="1572" y="808"/>
                  <a:pt x="1511" y="805"/>
                </a:cubicBezTo>
                <a:cubicBezTo>
                  <a:pt x="1482" y="796"/>
                  <a:pt x="1481" y="798"/>
                  <a:pt x="1456" y="778"/>
                </a:cubicBezTo>
                <a:cubicBezTo>
                  <a:pt x="1449" y="772"/>
                  <a:pt x="1445" y="763"/>
                  <a:pt x="1437" y="759"/>
                </a:cubicBezTo>
                <a:cubicBezTo>
                  <a:pt x="1414" y="749"/>
                  <a:pt x="1388" y="749"/>
                  <a:pt x="1364" y="741"/>
                </a:cubicBezTo>
                <a:cubicBezTo>
                  <a:pt x="1267" y="751"/>
                  <a:pt x="1273" y="720"/>
                  <a:pt x="1273" y="768"/>
                </a:cubicBezTo>
                <a:close/>
              </a:path>
            </a:pathLst>
          </a:custGeom>
          <a:noFill/>
          <a:ln w="57150" cap="flat" cmpd="sng">
            <a:solidFill>
              <a:srgbClr val="FF3300"/>
            </a:solidFill>
            <a:prstDash val="solid"/>
            <a:round/>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8" name="AutoShape 24"/>
          <p:cNvSpPr>
            <a:spLocks noChangeArrowheads="1"/>
          </p:cNvSpPr>
          <p:nvPr/>
        </p:nvSpPr>
        <p:spPr bwMode="auto">
          <a:xfrm>
            <a:off x="6489640" y="514350"/>
            <a:ext cx="2176859" cy="977280"/>
          </a:xfrm>
          <a:prstGeom prst="wedgeRoundRectCallout">
            <a:avLst>
              <a:gd name="adj1" fmla="val -84986"/>
              <a:gd name="adj2" fmla="val -33885"/>
              <a:gd name="adj3" fmla="val 16667"/>
            </a:avLst>
          </a:prstGeom>
          <a:solidFill>
            <a:srgbClr val="FF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a:r>
              <a:rPr lang="en-US" sz="2400" b="1">
                <a:solidFill>
                  <a:srgbClr val="000066"/>
                </a:solidFill>
                <a:latin typeface="Times New Roman" pitchFamily="18" charset="0"/>
                <a:cs typeface="Times New Roman" pitchFamily="18" charset="0"/>
              </a:rPr>
              <a:t>Đồng bằng Bắc Bộ</a:t>
            </a:r>
          </a:p>
        </p:txBody>
      </p:sp>
      <p:sp>
        <p:nvSpPr>
          <p:cNvPr id="10" name="Freeform 23"/>
          <p:cNvSpPr>
            <a:spLocks/>
          </p:cNvSpPr>
          <p:nvPr/>
        </p:nvSpPr>
        <p:spPr bwMode="auto">
          <a:xfrm>
            <a:off x="4716016" y="3651870"/>
            <a:ext cx="2376264" cy="1026115"/>
          </a:xfrm>
          <a:custGeom>
            <a:avLst/>
            <a:gdLst>
              <a:gd name="T0" fmla="*/ 1434 w 2422"/>
              <a:gd name="T1" fmla="*/ 87 h 1039"/>
              <a:gd name="T2" fmla="*/ 1626 w 2422"/>
              <a:gd name="T3" fmla="*/ 151 h 1039"/>
              <a:gd name="T4" fmla="*/ 1727 w 2422"/>
              <a:gd name="T5" fmla="*/ 115 h 1039"/>
              <a:gd name="T6" fmla="*/ 1809 w 2422"/>
              <a:gd name="T7" fmla="*/ 151 h 1039"/>
              <a:gd name="T8" fmla="*/ 2001 w 2422"/>
              <a:gd name="T9" fmla="*/ 23 h 1039"/>
              <a:gd name="T10" fmla="*/ 2257 w 2422"/>
              <a:gd name="T11" fmla="*/ 60 h 1039"/>
              <a:gd name="T12" fmla="*/ 2294 w 2422"/>
              <a:gd name="T13" fmla="*/ 115 h 1039"/>
              <a:gd name="T14" fmla="*/ 2422 w 2422"/>
              <a:gd name="T15" fmla="*/ 188 h 1039"/>
              <a:gd name="T16" fmla="*/ 2376 w 2422"/>
              <a:gd name="T17" fmla="*/ 215 h 1039"/>
              <a:gd name="T18" fmla="*/ 2266 w 2422"/>
              <a:gd name="T19" fmla="*/ 279 h 1039"/>
              <a:gd name="T20" fmla="*/ 2056 w 2422"/>
              <a:gd name="T21" fmla="*/ 343 h 1039"/>
              <a:gd name="T22" fmla="*/ 1425 w 2422"/>
              <a:gd name="T23" fmla="*/ 517 h 1039"/>
              <a:gd name="T24" fmla="*/ 1160 w 2422"/>
              <a:gd name="T25" fmla="*/ 617 h 1039"/>
              <a:gd name="T26" fmla="*/ 1069 w 2422"/>
              <a:gd name="T27" fmla="*/ 782 h 1039"/>
              <a:gd name="T28" fmla="*/ 867 w 2422"/>
              <a:gd name="T29" fmla="*/ 809 h 1039"/>
              <a:gd name="T30" fmla="*/ 465 w 2422"/>
              <a:gd name="T31" fmla="*/ 910 h 1039"/>
              <a:gd name="T32" fmla="*/ 383 w 2422"/>
              <a:gd name="T33" fmla="*/ 992 h 1039"/>
              <a:gd name="T34" fmla="*/ 127 w 2422"/>
              <a:gd name="T35" fmla="*/ 1029 h 1039"/>
              <a:gd name="T36" fmla="*/ 154 w 2422"/>
              <a:gd name="T37" fmla="*/ 883 h 1039"/>
              <a:gd name="T38" fmla="*/ 182 w 2422"/>
              <a:gd name="T39" fmla="*/ 745 h 1039"/>
              <a:gd name="T40" fmla="*/ 291 w 2422"/>
              <a:gd name="T41" fmla="*/ 691 h 1039"/>
              <a:gd name="T42" fmla="*/ 8 w 2422"/>
              <a:gd name="T43" fmla="*/ 553 h 1039"/>
              <a:gd name="T44" fmla="*/ 227 w 2422"/>
              <a:gd name="T45" fmla="*/ 489 h 1039"/>
              <a:gd name="T46" fmla="*/ 511 w 2422"/>
              <a:gd name="T47" fmla="*/ 398 h 1039"/>
              <a:gd name="T48" fmla="*/ 767 w 2422"/>
              <a:gd name="T49" fmla="*/ 416 h 1039"/>
              <a:gd name="T50" fmla="*/ 886 w 2422"/>
              <a:gd name="T51" fmla="*/ 435 h 1039"/>
              <a:gd name="T52" fmla="*/ 749 w 2422"/>
              <a:gd name="T53" fmla="*/ 316 h 1039"/>
              <a:gd name="T54" fmla="*/ 685 w 2422"/>
              <a:gd name="T55" fmla="*/ 215 h 1039"/>
              <a:gd name="T56" fmla="*/ 959 w 2422"/>
              <a:gd name="T57" fmla="*/ 169 h 1039"/>
              <a:gd name="T58" fmla="*/ 1023 w 2422"/>
              <a:gd name="T59" fmla="*/ 96 h 1039"/>
              <a:gd name="T60" fmla="*/ 1288 w 2422"/>
              <a:gd name="T61" fmla="*/ 60 h 1039"/>
              <a:gd name="T62" fmla="*/ 1389 w 2422"/>
              <a:gd name="T63" fmla="*/ 14 h 10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422" h="1039">
                <a:moveTo>
                  <a:pt x="1389" y="14"/>
                </a:moveTo>
                <a:cubicBezTo>
                  <a:pt x="1328" y="71"/>
                  <a:pt x="1378" y="76"/>
                  <a:pt x="1434" y="87"/>
                </a:cubicBezTo>
                <a:cubicBezTo>
                  <a:pt x="1464" y="116"/>
                  <a:pt x="1478" y="147"/>
                  <a:pt x="1517" y="160"/>
                </a:cubicBezTo>
                <a:cubicBezTo>
                  <a:pt x="1553" y="157"/>
                  <a:pt x="1590" y="159"/>
                  <a:pt x="1626" y="151"/>
                </a:cubicBezTo>
                <a:cubicBezTo>
                  <a:pt x="1635" y="149"/>
                  <a:pt x="1680" y="112"/>
                  <a:pt x="1699" y="105"/>
                </a:cubicBezTo>
                <a:cubicBezTo>
                  <a:pt x="1708" y="108"/>
                  <a:pt x="1718" y="111"/>
                  <a:pt x="1727" y="115"/>
                </a:cubicBezTo>
                <a:cubicBezTo>
                  <a:pt x="1737" y="120"/>
                  <a:pt x="1744" y="129"/>
                  <a:pt x="1754" y="133"/>
                </a:cubicBezTo>
                <a:cubicBezTo>
                  <a:pt x="1772" y="141"/>
                  <a:pt x="1809" y="151"/>
                  <a:pt x="1809" y="151"/>
                </a:cubicBezTo>
                <a:cubicBezTo>
                  <a:pt x="1846" y="139"/>
                  <a:pt x="1872" y="133"/>
                  <a:pt x="1837" y="96"/>
                </a:cubicBezTo>
                <a:cubicBezTo>
                  <a:pt x="1802" y="0"/>
                  <a:pt x="1945" y="27"/>
                  <a:pt x="2001" y="23"/>
                </a:cubicBezTo>
                <a:cubicBezTo>
                  <a:pt x="2073" y="0"/>
                  <a:pt x="2093" y="7"/>
                  <a:pt x="2184" y="14"/>
                </a:cubicBezTo>
                <a:cubicBezTo>
                  <a:pt x="2215" y="24"/>
                  <a:pt x="2235" y="36"/>
                  <a:pt x="2257" y="60"/>
                </a:cubicBezTo>
                <a:cubicBezTo>
                  <a:pt x="2260" y="75"/>
                  <a:pt x="2257" y="92"/>
                  <a:pt x="2266" y="105"/>
                </a:cubicBezTo>
                <a:cubicBezTo>
                  <a:pt x="2272" y="113"/>
                  <a:pt x="2285" y="111"/>
                  <a:pt x="2294" y="115"/>
                </a:cubicBezTo>
                <a:cubicBezTo>
                  <a:pt x="2359" y="148"/>
                  <a:pt x="2284" y="121"/>
                  <a:pt x="2349" y="142"/>
                </a:cubicBezTo>
                <a:cubicBezTo>
                  <a:pt x="2375" y="160"/>
                  <a:pt x="2400" y="166"/>
                  <a:pt x="2422" y="188"/>
                </a:cubicBezTo>
                <a:cubicBezTo>
                  <a:pt x="2416" y="194"/>
                  <a:pt x="2411" y="202"/>
                  <a:pt x="2403" y="206"/>
                </a:cubicBezTo>
                <a:cubicBezTo>
                  <a:pt x="2395" y="211"/>
                  <a:pt x="2383" y="209"/>
                  <a:pt x="2376" y="215"/>
                </a:cubicBezTo>
                <a:cubicBezTo>
                  <a:pt x="2367" y="222"/>
                  <a:pt x="2365" y="234"/>
                  <a:pt x="2358" y="243"/>
                </a:cubicBezTo>
                <a:cubicBezTo>
                  <a:pt x="2335" y="272"/>
                  <a:pt x="2300" y="272"/>
                  <a:pt x="2266" y="279"/>
                </a:cubicBezTo>
                <a:cubicBezTo>
                  <a:pt x="2250" y="290"/>
                  <a:pt x="2238" y="306"/>
                  <a:pt x="2221" y="316"/>
                </a:cubicBezTo>
                <a:cubicBezTo>
                  <a:pt x="2179" y="342"/>
                  <a:pt x="2104" y="336"/>
                  <a:pt x="2056" y="343"/>
                </a:cubicBezTo>
                <a:cubicBezTo>
                  <a:pt x="1909" y="391"/>
                  <a:pt x="1757" y="420"/>
                  <a:pt x="1608" y="462"/>
                </a:cubicBezTo>
                <a:cubicBezTo>
                  <a:pt x="1546" y="479"/>
                  <a:pt x="1486" y="497"/>
                  <a:pt x="1425" y="517"/>
                </a:cubicBezTo>
                <a:cubicBezTo>
                  <a:pt x="1389" y="529"/>
                  <a:pt x="1248" y="535"/>
                  <a:pt x="1242" y="535"/>
                </a:cubicBezTo>
                <a:cubicBezTo>
                  <a:pt x="1178" y="551"/>
                  <a:pt x="1189" y="567"/>
                  <a:pt x="1160" y="617"/>
                </a:cubicBezTo>
                <a:cubicBezTo>
                  <a:pt x="1142" y="648"/>
                  <a:pt x="1102" y="665"/>
                  <a:pt x="1078" y="691"/>
                </a:cubicBezTo>
                <a:cubicBezTo>
                  <a:pt x="1075" y="721"/>
                  <a:pt x="1084" y="756"/>
                  <a:pt x="1069" y="782"/>
                </a:cubicBezTo>
                <a:cubicBezTo>
                  <a:pt x="1059" y="799"/>
                  <a:pt x="1014" y="800"/>
                  <a:pt x="1014" y="800"/>
                </a:cubicBezTo>
                <a:cubicBezTo>
                  <a:pt x="957" y="792"/>
                  <a:pt x="921" y="792"/>
                  <a:pt x="867" y="809"/>
                </a:cubicBezTo>
                <a:cubicBezTo>
                  <a:pt x="826" y="852"/>
                  <a:pt x="767" y="849"/>
                  <a:pt x="712" y="855"/>
                </a:cubicBezTo>
                <a:cubicBezTo>
                  <a:pt x="637" y="880"/>
                  <a:pt x="544" y="895"/>
                  <a:pt x="465" y="910"/>
                </a:cubicBezTo>
                <a:cubicBezTo>
                  <a:pt x="462" y="922"/>
                  <a:pt x="463" y="936"/>
                  <a:pt x="456" y="947"/>
                </a:cubicBezTo>
                <a:cubicBezTo>
                  <a:pt x="444" y="966"/>
                  <a:pt x="403" y="985"/>
                  <a:pt x="383" y="992"/>
                </a:cubicBezTo>
                <a:cubicBezTo>
                  <a:pt x="342" y="1035"/>
                  <a:pt x="282" y="1032"/>
                  <a:pt x="227" y="1038"/>
                </a:cubicBezTo>
                <a:cubicBezTo>
                  <a:pt x="194" y="1035"/>
                  <a:pt x="159" y="1039"/>
                  <a:pt x="127" y="1029"/>
                </a:cubicBezTo>
                <a:cubicBezTo>
                  <a:pt x="88" y="1017"/>
                  <a:pt x="108" y="924"/>
                  <a:pt x="127" y="901"/>
                </a:cubicBezTo>
                <a:cubicBezTo>
                  <a:pt x="134" y="893"/>
                  <a:pt x="145" y="889"/>
                  <a:pt x="154" y="883"/>
                </a:cubicBezTo>
                <a:cubicBezTo>
                  <a:pt x="160" y="865"/>
                  <a:pt x="170" y="847"/>
                  <a:pt x="173" y="828"/>
                </a:cubicBezTo>
                <a:cubicBezTo>
                  <a:pt x="178" y="801"/>
                  <a:pt x="169" y="770"/>
                  <a:pt x="182" y="745"/>
                </a:cubicBezTo>
                <a:cubicBezTo>
                  <a:pt x="192" y="726"/>
                  <a:pt x="219" y="721"/>
                  <a:pt x="237" y="709"/>
                </a:cubicBezTo>
                <a:cubicBezTo>
                  <a:pt x="253" y="699"/>
                  <a:pt x="291" y="691"/>
                  <a:pt x="291" y="691"/>
                </a:cubicBezTo>
                <a:cubicBezTo>
                  <a:pt x="259" y="591"/>
                  <a:pt x="163" y="614"/>
                  <a:pt x="72" y="608"/>
                </a:cubicBezTo>
                <a:cubicBezTo>
                  <a:pt x="38" y="597"/>
                  <a:pt x="32" y="578"/>
                  <a:pt x="8" y="553"/>
                </a:cubicBezTo>
                <a:cubicBezTo>
                  <a:pt x="33" y="451"/>
                  <a:pt x="0" y="536"/>
                  <a:pt x="209" y="508"/>
                </a:cubicBezTo>
                <a:cubicBezTo>
                  <a:pt x="218" y="507"/>
                  <a:pt x="220" y="494"/>
                  <a:pt x="227" y="489"/>
                </a:cubicBezTo>
                <a:cubicBezTo>
                  <a:pt x="235" y="484"/>
                  <a:pt x="246" y="483"/>
                  <a:pt x="255" y="480"/>
                </a:cubicBezTo>
                <a:cubicBezTo>
                  <a:pt x="343" y="348"/>
                  <a:pt x="154" y="412"/>
                  <a:pt x="511" y="398"/>
                </a:cubicBezTo>
                <a:cubicBezTo>
                  <a:pt x="544" y="387"/>
                  <a:pt x="558" y="371"/>
                  <a:pt x="593" y="361"/>
                </a:cubicBezTo>
                <a:cubicBezTo>
                  <a:pt x="661" y="376"/>
                  <a:pt x="697" y="405"/>
                  <a:pt x="767" y="416"/>
                </a:cubicBezTo>
                <a:cubicBezTo>
                  <a:pt x="834" y="439"/>
                  <a:pt x="803" y="430"/>
                  <a:pt x="858" y="444"/>
                </a:cubicBezTo>
                <a:cubicBezTo>
                  <a:pt x="867" y="441"/>
                  <a:pt x="883" y="444"/>
                  <a:pt x="886" y="435"/>
                </a:cubicBezTo>
                <a:cubicBezTo>
                  <a:pt x="903" y="379"/>
                  <a:pt x="880" y="381"/>
                  <a:pt x="849" y="371"/>
                </a:cubicBezTo>
                <a:cubicBezTo>
                  <a:pt x="824" y="345"/>
                  <a:pt x="784" y="328"/>
                  <a:pt x="749" y="316"/>
                </a:cubicBezTo>
                <a:cubicBezTo>
                  <a:pt x="727" y="294"/>
                  <a:pt x="694" y="243"/>
                  <a:pt x="694" y="243"/>
                </a:cubicBezTo>
                <a:cubicBezTo>
                  <a:pt x="691" y="234"/>
                  <a:pt x="681" y="224"/>
                  <a:pt x="685" y="215"/>
                </a:cubicBezTo>
                <a:cubicBezTo>
                  <a:pt x="693" y="194"/>
                  <a:pt x="759" y="180"/>
                  <a:pt x="776" y="179"/>
                </a:cubicBezTo>
                <a:cubicBezTo>
                  <a:pt x="837" y="174"/>
                  <a:pt x="898" y="172"/>
                  <a:pt x="959" y="169"/>
                </a:cubicBezTo>
                <a:cubicBezTo>
                  <a:pt x="1033" y="120"/>
                  <a:pt x="935" y="194"/>
                  <a:pt x="995" y="105"/>
                </a:cubicBezTo>
                <a:cubicBezTo>
                  <a:pt x="1000" y="97"/>
                  <a:pt x="1013" y="97"/>
                  <a:pt x="1023" y="96"/>
                </a:cubicBezTo>
                <a:cubicBezTo>
                  <a:pt x="1078" y="91"/>
                  <a:pt x="1132" y="90"/>
                  <a:pt x="1187" y="87"/>
                </a:cubicBezTo>
                <a:cubicBezTo>
                  <a:pt x="1241" y="69"/>
                  <a:pt x="1236" y="69"/>
                  <a:pt x="1288" y="60"/>
                </a:cubicBezTo>
                <a:cubicBezTo>
                  <a:pt x="1309" y="57"/>
                  <a:pt x="1332" y="60"/>
                  <a:pt x="1352" y="51"/>
                </a:cubicBezTo>
                <a:cubicBezTo>
                  <a:pt x="1368" y="44"/>
                  <a:pt x="1377" y="26"/>
                  <a:pt x="1389" y="14"/>
                </a:cubicBezTo>
                <a:close/>
              </a:path>
            </a:pathLst>
          </a:custGeom>
          <a:noFill/>
          <a:ln w="57150" cap="flat" cmpd="sng">
            <a:solidFill>
              <a:srgbClr val="00206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11" name="AutoShape 25"/>
          <p:cNvSpPr>
            <a:spLocks noChangeArrowheads="1"/>
          </p:cNvSpPr>
          <p:nvPr/>
        </p:nvSpPr>
        <p:spPr bwMode="auto">
          <a:xfrm>
            <a:off x="2802036" y="3263070"/>
            <a:ext cx="2099766" cy="832680"/>
          </a:xfrm>
          <a:prstGeom prst="wedgeRoundRectCallout">
            <a:avLst>
              <a:gd name="adj1" fmla="val 65612"/>
              <a:gd name="adj2" fmla="val 116179"/>
              <a:gd name="adj3" fmla="val 16667"/>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defTabSz="914400"/>
            <a:r>
              <a:rPr lang="en-US" sz="2400" b="1">
                <a:solidFill>
                  <a:srgbClr val="000066"/>
                </a:solidFill>
                <a:latin typeface="Times New Roman" pitchFamily="18" charset="0"/>
                <a:cs typeface="Times New Roman" pitchFamily="18" charset="0"/>
              </a:rPr>
              <a:t>Đồng bằng Nam Bộ</a:t>
            </a:r>
          </a:p>
        </p:txBody>
      </p:sp>
      <p:sp>
        <p:nvSpPr>
          <p:cNvPr id="12" name="Freeform 22"/>
          <p:cNvSpPr>
            <a:spLocks/>
          </p:cNvSpPr>
          <p:nvPr/>
        </p:nvSpPr>
        <p:spPr bwMode="auto">
          <a:xfrm>
            <a:off x="4716016" y="1219098"/>
            <a:ext cx="2522984" cy="2609952"/>
          </a:xfrm>
          <a:custGeom>
            <a:avLst/>
            <a:gdLst>
              <a:gd name="T0" fmla="*/ 227 w 2892"/>
              <a:gd name="T1" fmla="*/ 45 h 2590"/>
              <a:gd name="T2" fmla="*/ 309 w 2892"/>
              <a:gd name="T3" fmla="*/ 81 h 2590"/>
              <a:gd name="T4" fmla="*/ 373 w 2892"/>
              <a:gd name="T5" fmla="*/ 136 h 2590"/>
              <a:gd name="T6" fmla="*/ 501 w 2892"/>
              <a:gd name="T7" fmla="*/ 173 h 2590"/>
              <a:gd name="T8" fmla="*/ 355 w 2892"/>
              <a:gd name="T9" fmla="*/ 292 h 2590"/>
              <a:gd name="T10" fmla="*/ 35 w 2892"/>
              <a:gd name="T11" fmla="*/ 392 h 2590"/>
              <a:gd name="T12" fmla="*/ 190 w 2892"/>
              <a:gd name="T13" fmla="*/ 429 h 2590"/>
              <a:gd name="T14" fmla="*/ 364 w 2892"/>
              <a:gd name="T15" fmla="*/ 502 h 2590"/>
              <a:gd name="T16" fmla="*/ 547 w 2892"/>
              <a:gd name="T17" fmla="*/ 566 h 2590"/>
              <a:gd name="T18" fmla="*/ 693 w 2892"/>
              <a:gd name="T19" fmla="*/ 685 h 2590"/>
              <a:gd name="T20" fmla="*/ 775 w 2892"/>
              <a:gd name="T21" fmla="*/ 721 h 2590"/>
              <a:gd name="T22" fmla="*/ 958 w 2892"/>
              <a:gd name="T23" fmla="*/ 849 h 2590"/>
              <a:gd name="T24" fmla="*/ 1114 w 2892"/>
              <a:gd name="T25" fmla="*/ 904 h 2590"/>
              <a:gd name="T26" fmla="*/ 1223 w 2892"/>
              <a:gd name="T27" fmla="*/ 987 h 2590"/>
              <a:gd name="T28" fmla="*/ 1388 w 2892"/>
              <a:gd name="T29" fmla="*/ 1188 h 2590"/>
              <a:gd name="T30" fmla="*/ 1735 w 2892"/>
              <a:gd name="T31" fmla="*/ 1297 h 2590"/>
              <a:gd name="T32" fmla="*/ 1827 w 2892"/>
              <a:gd name="T33" fmla="*/ 1325 h 2590"/>
              <a:gd name="T34" fmla="*/ 1808 w 2892"/>
              <a:gd name="T35" fmla="*/ 1361 h 2590"/>
              <a:gd name="T36" fmla="*/ 1744 w 2892"/>
              <a:gd name="T37" fmla="*/ 1416 h 2590"/>
              <a:gd name="T38" fmla="*/ 1918 w 2892"/>
              <a:gd name="T39" fmla="*/ 1563 h 2590"/>
              <a:gd name="T40" fmla="*/ 2128 w 2892"/>
              <a:gd name="T41" fmla="*/ 1599 h 2590"/>
              <a:gd name="T42" fmla="*/ 2192 w 2892"/>
              <a:gd name="T43" fmla="*/ 1645 h 2590"/>
              <a:gd name="T44" fmla="*/ 2320 w 2892"/>
              <a:gd name="T45" fmla="*/ 1691 h 2590"/>
              <a:gd name="T46" fmla="*/ 2357 w 2892"/>
              <a:gd name="T47" fmla="*/ 1727 h 2590"/>
              <a:gd name="T48" fmla="*/ 2448 w 2892"/>
              <a:gd name="T49" fmla="*/ 1828 h 2590"/>
              <a:gd name="T50" fmla="*/ 2522 w 2892"/>
              <a:gd name="T51" fmla="*/ 2047 h 2590"/>
              <a:gd name="T52" fmla="*/ 2558 w 2892"/>
              <a:gd name="T53" fmla="*/ 2175 h 2590"/>
              <a:gd name="T54" fmla="*/ 2494 w 2892"/>
              <a:gd name="T55" fmla="*/ 2230 h 2590"/>
              <a:gd name="T56" fmla="*/ 2549 w 2892"/>
              <a:gd name="T57" fmla="*/ 2257 h 2590"/>
              <a:gd name="T58" fmla="*/ 2512 w 2892"/>
              <a:gd name="T59" fmla="*/ 2459 h 2590"/>
              <a:gd name="T60" fmla="*/ 2677 w 2892"/>
              <a:gd name="T61" fmla="*/ 2559 h 2590"/>
              <a:gd name="T62" fmla="*/ 2741 w 2892"/>
              <a:gd name="T63" fmla="*/ 2577 h 2590"/>
              <a:gd name="T64" fmla="*/ 2759 w 2892"/>
              <a:gd name="T65" fmla="*/ 2358 h 2590"/>
              <a:gd name="T66" fmla="*/ 2851 w 2892"/>
              <a:gd name="T67" fmla="*/ 2285 h 2590"/>
              <a:gd name="T68" fmla="*/ 2842 w 2892"/>
              <a:gd name="T69" fmla="*/ 2212 h 2590"/>
              <a:gd name="T70" fmla="*/ 2805 w 2892"/>
              <a:gd name="T71" fmla="*/ 2175 h 2590"/>
              <a:gd name="T72" fmla="*/ 2787 w 2892"/>
              <a:gd name="T73" fmla="*/ 2065 h 2590"/>
              <a:gd name="T74" fmla="*/ 2759 w 2892"/>
              <a:gd name="T75" fmla="*/ 2020 h 2590"/>
              <a:gd name="T76" fmla="*/ 2750 w 2892"/>
              <a:gd name="T77" fmla="*/ 1846 h 2590"/>
              <a:gd name="T78" fmla="*/ 2650 w 2892"/>
              <a:gd name="T79" fmla="*/ 1663 h 2590"/>
              <a:gd name="T80" fmla="*/ 2595 w 2892"/>
              <a:gd name="T81" fmla="*/ 1590 h 2590"/>
              <a:gd name="T82" fmla="*/ 2439 w 2892"/>
              <a:gd name="T83" fmla="*/ 1462 h 2590"/>
              <a:gd name="T84" fmla="*/ 2275 w 2892"/>
              <a:gd name="T85" fmla="*/ 1325 h 2590"/>
              <a:gd name="T86" fmla="*/ 2092 w 2892"/>
              <a:gd name="T87" fmla="*/ 1252 h 2590"/>
              <a:gd name="T88" fmla="*/ 2019 w 2892"/>
              <a:gd name="T89" fmla="*/ 1215 h 2590"/>
              <a:gd name="T90" fmla="*/ 1882 w 2892"/>
              <a:gd name="T91" fmla="*/ 1142 h 2590"/>
              <a:gd name="T92" fmla="*/ 1653 w 2892"/>
              <a:gd name="T93" fmla="*/ 1051 h 2590"/>
              <a:gd name="T94" fmla="*/ 1534 w 2892"/>
              <a:gd name="T95" fmla="*/ 977 h 2590"/>
              <a:gd name="T96" fmla="*/ 1397 w 2892"/>
              <a:gd name="T97" fmla="*/ 886 h 2590"/>
              <a:gd name="T98" fmla="*/ 1315 w 2892"/>
              <a:gd name="T99" fmla="*/ 731 h 2590"/>
              <a:gd name="T100" fmla="*/ 1159 w 2892"/>
              <a:gd name="T101" fmla="*/ 657 h 2590"/>
              <a:gd name="T102" fmla="*/ 949 w 2892"/>
              <a:gd name="T103" fmla="*/ 511 h 2590"/>
              <a:gd name="T104" fmla="*/ 1022 w 2892"/>
              <a:gd name="T105" fmla="*/ 292 h 2590"/>
              <a:gd name="T106" fmla="*/ 1004 w 2892"/>
              <a:gd name="T107" fmla="*/ 136 h 2590"/>
              <a:gd name="T108" fmla="*/ 794 w 2892"/>
              <a:gd name="T109" fmla="*/ 63 h 2590"/>
              <a:gd name="T110" fmla="*/ 355 w 2892"/>
              <a:gd name="T111" fmla="*/ 36 h 2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92" h="2590">
                <a:moveTo>
                  <a:pt x="336" y="36"/>
                </a:moveTo>
                <a:cubicBezTo>
                  <a:pt x="300" y="39"/>
                  <a:pt x="263" y="37"/>
                  <a:pt x="227" y="45"/>
                </a:cubicBezTo>
                <a:cubicBezTo>
                  <a:pt x="218" y="47"/>
                  <a:pt x="245" y="50"/>
                  <a:pt x="254" y="54"/>
                </a:cubicBezTo>
                <a:cubicBezTo>
                  <a:pt x="325" y="89"/>
                  <a:pt x="242" y="59"/>
                  <a:pt x="309" y="81"/>
                </a:cubicBezTo>
                <a:cubicBezTo>
                  <a:pt x="321" y="77"/>
                  <a:pt x="352" y="61"/>
                  <a:pt x="364" y="81"/>
                </a:cubicBezTo>
                <a:cubicBezTo>
                  <a:pt x="373" y="97"/>
                  <a:pt x="361" y="122"/>
                  <a:pt x="373" y="136"/>
                </a:cubicBezTo>
                <a:cubicBezTo>
                  <a:pt x="386" y="151"/>
                  <a:pt x="410" y="149"/>
                  <a:pt x="428" y="155"/>
                </a:cubicBezTo>
                <a:cubicBezTo>
                  <a:pt x="452" y="163"/>
                  <a:pt x="501" y="173"/>
                  <a:pt x="501" y="173"/>
                </a:cubicBezTo>
                <a:cubicBezTo>
                  <a:pt x="498" y="197"/>
                  <a:pt x="501" y="223"/>
                  <a:pt x="492" y="246"/>
                </a:cubicBezTo>
                <a:cubicBezTo>
                  <a:pt x="482" y="271"/>
                  <a:pt x="378" y="284"/>
                  <a:pt x="355" y="292"/>
                </a:cubicBezTo>
                <a:cubicBezTo>
                  <a:pt x="265" y="282"/>
                  <a:pt x="78" y="218"/>
                  <a:pt x="44" y="319"/>
                </a:cubicBezTo>
                <a:cubicBezTo>
                  <a:pt x="41" y="343"/>
                  <a:pt x="45" y="370"/>
                  <a:pt x="35" y="392"/>
                </a:cubicBezTo>
                <a:cubicBezTo>
                  <a:pt x="31" y="401"/>
                  <a:pt x="0" y="394"/>
                  <a:pt x="7" y="401"/>
                </a:cubicBezTo>
                <a:cubicBezTo>
                  <a:pt x="33" y="428"/>
                  <a:pt x="167" y="427"/>
                  <a:pt x="190" y="429"/>
                </a:cubicBezTo>
                <a:cubicBezTo>
                  <a:pt x="273" y="449"/>
                  <a:pt x="239" y="439"/>
                  <a:pt x="291" y="456"/>
                </a:cubicBezTo>
                <a:cubicBezTo>
                  <a:pt x="314" y="480"/>
                  <a:pt x="332" y="492"/>
                  <a:pt x="364" y="502"/>
                </a:cubicBezTo>
                <a:cubicBezTo>
                  <a:pt x="405" y="530"/>
                  <a:pt x="454" y="542"/>
                  <a:pt x="501" y="557"/>
                </a:cubicBezTo>
                <a:cubicBezTo>
                  <a:pt x="516" y="562"/>
                  <a:pt x="532" y="562"/>
                  <a:pt x="547" y="566"/>
                </a:cubicBezTo>
                <a:cubicBezTo>
                  <a:pt x="566" y="571"/>
                  <a:pt x="602" y="584"/>
                  <a:pt x="602" y="584"/>
                </a:cubicBezTo>
                <a:cubicBezTo>
                  <a:pt x="625" y="653"/>
                  <a:pt x="629" y="653"/>
                  <a:pt x="693" y="685"/>
                </a:cubicBezTo>
                <a:cubicBezTo>
                  <a:pt x="703" y="690"/>
                  <a:pt x="710" y="699"/>
                  <a:pt x="720" y="703"/>
                </a:cubicBezTo>
                <a:cubicBezTo>
                  <a:pt x="738" y="711"/>
                  <a:pt x="775" y="721"/>
                  <a:pt x="775" y="721"/>
                </a:cubicBezTo>
                <a:cubicBezTo>
                  <a:pt x="798" y="744"/>
                  <a:pt x="822" y="747"/>
                  <a:pt x="848" y="767"/>
                </a:cubicBezTo>
                <a:cubicBezTo>
                  <a:pt x="885" y="796"/>
                  <a:pt x="912" y="834"/>
                  <a:pt x="958" y="849"/>
                </a:cubicBezTo>
                <a:cubicBezTo>
                  <a:pt x="988" y="881"/>
                  <a:pt x="1015" y="879"/>
                  <a:pt x="1059" y="886"/>
                </a:cubicBezTo>
                <a:cubicBezTo>
                  <a:pt x="1077" y="892"/>
                  <a:pt x="1101" y="890"/>
                  <a:pt x="1114" y="904"/>
                </a:cubicBezTo>
                <a:cubicBezTo>
                  <a:pt x="1139" y="930"/>
                  <a:pt x="1124" y="920"/>
                  <a:pt x="1159" y="932"/>
                </a:cubicBezTo>
                <a:cubicBezTo>
                  <a:pt x="1184" y="955"/>
                  <a:pt x="1190" y="975"/>
                  <a:pt x="1223" y="987"/>
                </a:cubicBezTo>
                <a:cubicBezTo>
                  <a:pt x="1270" y="1031"/>
                  <a:pt x="1328" y="1048"/>
                  <a:pt x="1351" y="1115"/>
                </a:cubicBezTo>
                <a:cubicBezTo>
                  <a:pt x="1357" y="1132"/>
                  <a:pt x="1364" y="1176"/>
                  <a:pt x="1388" y="1188"/>
                </a:cubicBezTo>
                <a:cubicBezTo>
                  <a:pt x="1443" y="1216"/>
                  <a:pt x="1512" y="1223"/>
                  <a:pt x="1571" y="1243"/>
                </a:cubicBezTo>
                <a:cubicBezTo>
                  <a:pt x="1625" y="1261"/>
                  <a:pt x="1680" y="1282"/>
                  <a:pt x="1735" y="1297"/>
                </a:cubicBezTo>
                <a:cubicBezTo>
                  <a:pt x="1747" y="1300"/>
                  <a:pt x="1760" y="1303"/>
                  <a:pt x="1772" y="1307"/>
                </a:cubicBezTo>
                <a:cubicBezTo>
                  <a:pt x="1790" y="1313"/>
                  <a:pt x="1827" y="1325"/>
                  <a:pt x="1827" y="1325"/>
                </a:cubicBezTo>
                <a:cubicBezTo>
                  <a:pt x="1830" y="1334"/>
                  <a:pt x="1840" y="1344"/>
                  <a:pt x="1836" y="1352"/>
                </a:cubicBezTo>
                <a:cubicBezTo>
                  <a:pt x="1831" y="1361"/>
                  <a:pt x="1816" y="1356"/>
                  <a:pt x="1808" y="1361"/>
                </a:cubicBezTo>
                <a:cubicBezTo>
                  <a:pt x="1744" y="1400"/>
                  <a:pt x="1842" y="1363"/>
                  <a:pt x="1763" y="1389"/>
                </a:cubicBezTo>
                <a:cubicBezTo>
                  <a:pt x="1757" y="1398"/>
                  <a:pt x="1745" y="1405"/>
                  <a:pt x="1744" y="1416"/>
                </a:cubicBezTo>
                <a:cubicBezTo>
                  <a:pt x="1734" y="1517"/>
                  <a:pt x="1839" y="1512"/>
                  <a:pt x="1909" y="1535"/>
                </a:cubicBezTo>
                <a:cubicBezTo>
                  <a:pt x="1912" y="1544"/>
                  <a:pt x="1909" y="1559"/>
                  <a:pt x="1918" y="1563"/>
                </a:cubicBezTo>
                <a:cubicBezTo>
                  <a:pt x="1937" y="1573"/>
                  <a:pt x="1961" y="1567"/>
                  <a:pt x="1982" y="1572"/>
                </a:cubicBezTo>
                <a:cubicBezTo>
                  <a:pt x="2132" y="1606"/>
                  <a:pt x="1914" y="1578"/>
                  <a:pt x="2128" y="1599"/>
                </a:cubicBezTo>
                <a:cubicBezTo>
                  <a:pt x="2131" y="1608"/>
                  <a:pt x="2130" y="1621"/>
                  <a:pt x="2138" y="1627"/>
                </a:cubicBezTo>
                <a:cubicBezTo>
                  <a:pt x="2153" y="1638"/>
                  <a:pt x="2192" y="1645"/>
                  <a:pt x="2192" y="1645"/>
                </a:cubicBezTo>
                <a:cubicBezTo>
                  <a:pt x="2227" y="1634"/>
                  <a:pt x="2239" y="1625"/>
                  <a:pt x="2284" y="1645"/>
                </a:cubicBezTo>
                <a:cubicBezTo>
                  <a:pt x="2302" y="1653"/>
                  <a:pt x="2307" y="1677"/>
                  <a:pt x="2320" y="1691"/>
                </a:cubicBezTo>
                <a:cubicBezTo>
                  <a:pt x="2323" y="1700"/>
                  <a:pt x="2323" y="1711"/>
                  <a:pt x="2330" y="1718"/>
                </a:cubicBezTo>
                <a:cubicBezTo>
                  <a:pt x="2337" y="1725"/>
                  <a:pt x="2349" y="1723"/>
                  <a:pt x="2357" y="1727"/>
                </a:cubicBezTo>
                <a:cubicBezTo>
                  <a:pt x="2433" y="1765"/>
                  <a:pt x="2336" y="1728"/>
                  <a:pt x="2412" y="1755"/>
                </a:cubicBezTo>
                <a:cubicBezTo>
                  <a:pt x="2433" y="1817"/>
                  <a:pt x="2417" y="1795"/>
                  <a:pt x="2448" y="1828"/>
                </a:cubicBezTo>
                <a:cubicBezTo>
                  <a:pt x="2467" y="1879"/>
                  <a:pt x="2475" y="1917"/>
                  <a:pt x="2512" y="1956"/>
                </a:cubicBezTo>
                <a:cubicBezTo>
                  <a:pt x="2526" y="1994"/>
                  <a:pt x="2532" y="2006"/>
                  <a:pt x="2522" y="2047"/>
                </a:cubicBezTo>
                <a:cubicBezTo>
                  <a:pt x="2540" y="2104"/>
                  <a:pt x="2549" y="2056"/>
                  <a:pt x="2567" y="2111"/>
                </a:cubicBezTo>
                <a:cubicBezTo>
                  <a:pt x="2564" y="2132"/>
                  <a:pt x="2568" y="2156"/>
                  <a:pt x="2558" y="2175"/>
                </a:cubicBezTo>
                <a:cubicBezTo>
                  <a:pt x="2554" y="2184"/>
                  <a:pt x="2539" y="2179"/>
                  <a:pt x="2531" y="2184"/>
                </a:cubicBezTo>
                <a:cubicBezTo>
                  <a:pt x="2516" y="2193"/>
                  <a:pt x="2503" y="2217"/>
                  <a:pt x="2494" y="2230"/>
                </a:cubicBezTo>
                <a:cubicBezTo>
                  <a:pt x="2503" y="2236"/>
                  <a:pt x="2512" y="2243"/>
                  <a:pt x="2522" y="2248"/>
                </a:cubicBezTo>
                <a:cubicBezTo>
                  <a:pt x="2531" y="2252"/>
                  <a:pt x="2547" y="2248"/>
                  <a:pt x="2549" y="2257"/>
                </a:cubicBezTo>
                <a:cubicBezTo>
                  <a:pt x="2562" y="2316"/>
                  <a:pt x="2537" y="2368"/>
                  <a:pt x="2485" y="2385"/>
                </a:cubicBezTo>
                <a:cubicBezTo>
                  <a:pt x="2489" y="2409"/>
                  <a:pt x="2484" y="2445"/>
                  <a:pt x="2512" y="2459"/>
                </a:cubicBezTo>
                <a:cubicBezTo>
                  <a:pt x="2529" y="2468"/>
                  <a:pt x="2567" y="2477"/>
                  <a:pt x="2567" y="2477"/>
                </a:cubicBezTo>
                <a:cubicBezTo>
                  <a:pt x="2597" y="2505"/>
                  <a:pt x="2639" y="2546"/>
                  <a:pt x="2677" y="2559"/>
                </a:cubicBezTo>
                <a:cubicBezTo>
                  <a:pt x="2686" y="2568"/>
                  <a:pt x="2692" y="2583"/>
                  <a:pt x="2704" y="2587"/>
                </a:cubicBezTo>
                <a:cubicBezTo>
                  <a:pt x="2716" y="2590"/>
                  <a:pt x="2738" y="2589"/>
                  <a:pt x="2741" y="2577"/>
                </a:cubicBezTo>
                <a:cubicBezTo>
                  <a:pt x="2755" y="2515"/>
                  <a:pt x="2745" y="2449"/>
                  <a:pt x="2750" y="2385"/>
                </a:cubicBezTo>
                <a:cubicBezTo>
                  <a:pt x="2751" y="2376"/>
                  <a:pt x="2757" y="2367"/>
                  <a:pt x="2759" y="2358"/>
                </a:cubicBezTo>
                <a:cubicBezTo>
                  <a:pt x="2763" y="2343"/>
                  <a:pt x="2757" y="2323"/>
                  <a:pt x="2768" y="2312"/>
                </a:cubicBezTo>
                <a:cubicBezTo>
                  <a:pt x="2769" y="2311"/>
                  <a:pt x="2837" y="2290"/>
                  <a:pt x="2851" y="2285"/>
                </a:cubicBezTo>
                <a:cubicBezTo>
                  <a:pt x="2860" y="2282"/>
                  <a:pt x="2878" y="2276"/>
                  <a:pt x="2878" y="2276"/>
                </a:cubicBezTo>
                <a:cubicBezTo>
                  <a:pt x="2892" y="2232"/>
                  <a:pt x="2885" y="2226"/>
                  <a:pt x="2842" y="2212"/>
                </a:cubicBezTo>
                <a:cubicBezTo>
                  <a:pt x="2839" y="2203"/>
                  <a:pt x="2839" y="2191"/>
                  <a:pt x="2832" y="2184"/>
                </a:cubicBezTo>
                <a:cubicBezTo>
                  <a:pt x="2825" y="2177"/>
                  <a:pt x="2811" y="2182"/>
                  <a:pt x="2805" y="2175"/>
                </a:cubicBezTo>
                <a:cubicBezTo>
                  <a:pt x="2797" y="2165"/>
                  <a:pt x="2799" y="2151"/>
                  <a:pt x="2796" y="2139"/>
                </a:cubicBezTo>
                <a:cubicBezTo>
                  <a:pt x="2793" y="2114"/>
                  <a:pt x="2794" y="2089"/>
                  <a:pt x="2787" y="2065"/>
                </a:cubicBezTo>
                <a:cubicBezTo>
                  <a:pt x="2784" y="2057"/>
                  <a:pt x="2773" y="2054"/>
                  <a:pt x="2768" y="2047"/>
                </a:cubicBezTo>
                <a:cubicBezTo>
                  <a:pt x="2763" y="2039"/>
                  <a:pt x="2762" y="2029"/>
                  <a:pt x="2759" y="2020"/>
                </a:cubicBezTo>
                <a:cubicBezTo>
                  <a:pt x="2769" y="1988"/>
                  <a:pt x="2787" y="1975"/>
                  <a:pt x="2805" y="1947"/>
                </a:cubicBezTo>
                <a:cubicBezTo>
                  <a:pt x="2779" y="1919"/>
                  <a:pt x="2782" y="1867"/>
                  <a:pt x="2750" y="1846"/>
                </a:cubicBezTo>
                <a:cubicBezTo>
                  <a:pt x="2740" y="1839"/>
                  <a:pt x="2726" y="1840"/>
                  <a:pt x="2714" y="1837"/>
                </a:cubicBezTo>
                <a:cubicBezTo>
                  <a:pt x="2665" y="1790"/>
                  <a:pt x="2683" y="1717"/>
                  <a:pt x="2650" y="1663"/>
                </a:cubicBezTo>
                <a:cubicBezTo>
                  <a:pt x="2645" y="1656"/>
                  <a:pt x="2636" y="1652"/>
                  <a:pt x="2631" y="1645"/>
                </a:cubicBezTo>
                <a:cubicBezTo>
                  <a:pt x="2618" y="1627"/>
                  <a:pt x="2595" y="1590"/>
                  <a:pt x="2595" y="1590"/>
                </a:cubicBezTo>
                <a:cubicBezTo>
                  <a:pt x="2582" y="1536"/>
                  <a:pt x="2564" y="1525"/>
                  <a:pt x="2512" y="1508"/>
                </a:cubicBezTo>
                <a:cubicBezTo>
                  <a:pt x="2489" y="1484"/>
                  <a:pt x="2471" y="1472"/>
                  <a:pt x="2439" y="1462"/>
                </a:cubicBezTo>
                <a:cubicBezTo>
                  <a:pt x="2417" y="1429"/>
                  <a:pt x="2403" y="1428"/>
                  <a:pt x="2366" y="1416"/>
                </a:cubicBezTo>
                <a:cubicBezTo>
                  <a:pt x="2327" y="1390"/>
                  <a:pt x="2317" y="1346"/>
                  <a:pt x="2275" y="1325"/>
                </a:cubicBezTo>
                <a:cubicBezTo>
                  <a:pt x="2235" y="1306"/>
                  <a:pt x="2186" y="1309"/>
                  <a:pt x="2147" y="1288"/>
                </a:cubicBezTo>
                <a:cubicBezTo>
                  <a:pt x="2128" y="1277"/>
                  <a:pt x="2107" y="1268"/>
                  <a:pt x="2092" y="1252"/>
                </a:cubicBezTo>
                <a:cubicBezTo>
                  <a:pt x="2086" y="1246"/>
                  <a:pt x="2082" y="1237"/>
                  <a:pt x="2074" y="1233"/>
                </a:cubicBezTo>
                <a:cubicBezTo>
                  <a:pt x="2057" y="1224"/>
                  <a:pt x="2037" y="1221"/>
                  <a:pt x="2019" y="1215"/>
                </a:cubicBezTo>
                <a:cubicBezTo>
                  <a:pt x="2010" y="1212"/>
                  <a:pt x="1991" y="1206"/>
                  <a:pt x="1991" y="1206"/>
                </a:cubicBezTo>
                <a:cubicBezTo>
                  <a:pt x="1953" y="1181"/>
                  <a:pt x="1924" y="1156"/>
                  <a:pt x="1882" y="1142"/>
                </a:cubicBezTo>
                <a:cubicBezTo>
                  <a:pt x="1843" y="1105"/>
                  <a:pt x="1785" y="1112"/>
                  <a:pt x="1735" y="1096"/>
                </a:cubicBezTo>
                <a:cubicBezTo>
                  <a:pt x="1672" y="1055"/>
                  <a:pt x="1701" y="1067"/>
                  <a:pt x="1653" y="1051"/>
                </a:cubicBezTo>
                <a:cubicBezTo>
                  <a:pt x="1622" y="1018"/>
                  <a:pt x="1643" y="1035"/>
                  <a:pt x="1580" y="1014"/>
                </a:cubicBezTo>
                <a:cubicBezTo>
                  <a:pt x="1542" y="1002"/>
                  <a:pt x="1562" y="996"/>
                  <a:pt x="1534" y="977"/>
                </a:cubicBezTo>
                <a:cubicBezTo>
                  <a:pt x="1512" y="962"/>
                  <a:pt x="1494" y="958"/>
                  <a:pt x="1470" y="950"/>
                </a:cubicBezTo>
                <a:cubicBezTo>
                  <a:pt x="1416" y="896"/>
                  <a:pt x="1442" y="916"/>
                  <a:pt x="1397" y="886"/>
                </a:cubicBezTo>
                <a:cubicBezTo>
                  <a:pt x="1386" y="870"/>
                  <a:pt x="1369" y="858"/>
                  <a:pt x="1360" y="840"/>
                </a:cubicBezTo>
                <a:cubicBezTo>
                  <a:pt x="1340" y="801"/>
                  <a:pt x="1342" y="765"/>
                  <a:pt x="1315" y="731"/>
                </a:cubicBezTo>
                <a:cubicBezTo>
                  <a:pt x="1298" y="710"/>
                  <a:pt x="1242" y="694"/>
                  <a:pt x="1242" y="694"/>
                </a:cubicBezTo>
                <a:cubicBezTo>
                  <a:pt x="1216" y="670"/>
                  <a:pt x="1193" y="666"/>
                  <a:pt x="1159" y="657"/>
                </a:cubicBezTo>
                <a:cubicBezTo>
                  <a:pt x="1122" y="633"/>
                  <a:pt x="1073" y="589"/>
                  <a:pt x="1031" y="575"/>
                </a:cubicBezTo>
                <a:cubicBezTo>
                  <a:pt x="1001" y="555"/>
                  <a:pt x="979" y="531"/>
                  <a:pt x="949" y="511"/>
                </a:cubicBezTo>
                <a:cubicBezTo>
                  <a:pt x="921" y="470"/>
                  <a:pt x="912" y="440"/>
                  <a:pt x="949" y="401"/>
                </a:cubicBezTo>
                <a:cubicBezTo>
                  <a:pt x="968" y="345"/>
                  <a:pt x="965" y="311"/>
                  <a:pt x="1022" y="292"/>
                </a:cubicBezTo>
                <a:cubicBezTo>
                  <a:pt x="1053" y="260"/>
                  <a:pt x="1098" y="263"/>
                  <a:pt x="1141" y="255"/>
                </a:cubicBezTo>
                <a:cubicBezTo>
                  <a:pt x="1176" y="150"/>
                  <a:pt x="1062" y="168"/>
                  <a:pt x="1004" y="136"/>
                </a:cubicBezTo>
                <a:cubicBezTo>
                  <a:pt x="985" y="125"/>
                  <a:pt x="967" y="112"/>
                  <a:pt x="949" y="100"/>
                </a:cubicBezTo>
                <a:cubicBezTo>
                  <a:pt x="907" y="73"/>
                  <a:pt x="841" y="70"/>
                  <a:pt x="794" y="63"/>
                </a:cubicBezTo>
                <a:cubicBezTo>
                  <a:pt x="700" y="49"/>
                  <a:pt x="627" y="26"/>
                  <a:pt x="528" y="17"/>
                </a:cubicBezTo>
                <a:cubicBezTo>
                  <a:pt x="462" y="0"/>
                  <a:pt x="417" y="31"/>
                  <a:pt x="355" y="36"/>
                </a:cubicBezTo>
                <a:cubicBezTo>
                  <a:pt x="327" y="38"/>
                  <a:pt x="300" y="36"/>
                  <a:pt x="272" y="36"/>
                </a:cubicBezTo>
              </a:path>
            </a:pathLst>
          </a:custGeom>
          <a:noFill/>
          <a:ln w="57150" cap="flat" cmpd="sng">
            <a:solidFill>
              <a:srgbClr val="00FF00"/>
            </a:solidFill>
            <a:prstDash val="solid"/>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defTabSz="914400"/>
            <a:endParaRPr lang="en-US">
              <a:solidFill>
                <a:prstClr val="black"/>
              </a:solidFill>
            </a:endParaRPr>
          </a:p>
        </p:txBody>
      </p:sp>
      <p:sp>
        <p:nvSpPr>
          <p:cNvPr id="13" name="AutoShape 24"/>
          <p:cNvSpPr>
            <a:spLocks noChangeArrowheads="1"/>
          </p:cNvSpPr>
          <p:nvPr/>
        </p:nvSpPr>
        <p:spPr bwMode="auto">
          <a:xfrm>
            <a:off x="6314728" y="1599641"/>
            <a:ext cx="2448272" cy="1090389"/>
          </a:xfrm>
          <a:prstGeom prst="wedgeRoundRectCallout">
            <a:avLst>
              <a:gd name="adj1" fmla="val -84986"/>
              <a:gd name="adj2" fmla="val -33885"/>
              <a:gd name="adj3" fmla="val 16667"/>
            </a:avLst>
          </a:prstGeom>
          <a:solidFill>
            <a:srgbClr val="FF0000"/>
          </a:solidFill>
          <a:ln w="9525" algn="ctr">
            <a:solidFill>
              <a:srgbClr val="FF0000"/>
            </a:solidFill>
            <a:miter lim="800000"/>
            <a:headEnd/>
            <a:tailEnd/>
          </a:ln>
          <a:effectLst/>
          <a:extLst/>
        </p:spPr>
        <p:txBody>
          <a:bodyPr/>
          <a:lstStyle/>
          <a:p>
            <a:pPr algn="ctr" defTabSz="914400"/>
            <a:r>
              <a:rPr lang="en-US" sz="2000" b="1">
                <a:solidFill>
                  <a:srgbClr val="FFFF00"/>
                </a:solidFill>
                <a:latin typeface="Times New Roman" pitchFamily="18" charset="0"/>
                <a:cs typeface="Times New Roman" pitchFamily="18" charset="0"/>
              </a:rPr>
              <a:t>Đồng </a:t>
            </a:r>
            <a:r>
              <a:rPr lang="en-US" sz="2000" b="1" smtClean="0">
                <a:solidFill>
                  <a:srgbClr val="FFFF00"/>
                </a:solidFill>
                <a:latin typeface="Times New Roman" pitchFamily="18" charset="0"/>
                <a:cs typeface="Times New Roman" pitchFamily="18" charset="0"/>
              </a:rPr>
              <a:t>bằng</a:t>
            </a:r>
            <a:r>
              <a:rPr lang="vi-VN" sz="2000" b="1" smtClean="0">
                <a:solidFill>
                  <a:srgbClr val="FFFF00"/>
                </a:solidFill>
                <a:latin typeface="Times New Roman" pitchFamily="18" charset="0"/>
                <a:cs typeface="Times New Roman" pitchFamily="18" charset="0"/>
              </a:rPr>
              <a:t> duyên hải miền miền Trung</a:t>
            </a:r>
            <a:endParaRPr lang="en-US" sz="2000" b="1">
              <a:solidFill>
                <a:srgbClr val="FFFF00"/>
              </a:solidFill>
              <a:latin typeface="Times New Roman" pitchFamily="18" charset="0"/>
              <a:cs typeface="Times New Roman" pitchFamily="18" charset="0"/>
            </a:endParaRPr>
          </a:p>
        </p:txBody>
      </p:sp>
      <p:sp>
        <p:nvSpPr>
          <p:cNvPr id="14" name="TextBox 13"/>
          <p:cNvSpPr txBox="1"/>
          <p:nvPr/>
        </p:nvSpPr>
        <p:spPr>
          <a:xfrm>
            <a:off x="176408" y="110773"/>
            <a:ext cx="2952328" cy="3108543"/>
          </a:xfrm>
          <a:prstGeom prst="rect">
            <a:avLst/>
          </a:prstGeom>
          <a:noFill/>
        </p:spPr>
        <p:txBody>
          <a:bodyPr wrap="square" rtlCol="0">
            <a:spAutoFit/>
          </a:bodyPr>
          <a:lstStyle/>
          <a:p>
            <a:pPr defTabSz="914400"/>
            <a:r>
              <a:rPr lang="en-US" sz="2800" b="1" dirty="0" err="1" smtClean="0">
                <a:solidFill>
                  <a:srgbClr val="FF0000"/>
                </a:solidFill>
                <a:latin typeface="Times New Roman" pitchFamily="18" charset="0"/>
                <a:cs typeface="Times New Roman" pitchFamily="18" charset="0"/>
              </a:rPr>
              <a:t>Câu</a:t>
            </a:r>
            <a:r>
              <a:rPr lang="en-US" sz="2800" b="1" dirty="0" smtClean="0">
                <a:solidFill>
                  <a:srgbClr val="FF0000"/>
                </a:solidFill>
                <a:latin typeface="Times New Roman" pitchFamily="18" charset="0"/>
                <a:cs typeface="Times New Roman" pitchFamily="18" charset="0"/>
              </a:rPr>
              <a:t> 2: </a:t>
            </a:r>
            <a:r>
              <a:rPr lang="en-US" sz="2800" b="1" dirty="0" err="1" smtClean="0">
                <a:solidFill>
                  <a:srgbClr val="FF0000"/>
                </a:solidFill>
                <a:latin typeface="Times New Roman" pitchFamily="18" charset="0"/>
                <a:cs typeface="Times New Roman" pitchFamily="18" charset="0"/>
              </a:rPr>
              <a:t>Nêu</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nhận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xét</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về</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độ</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lớn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diện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tích</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của</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đồng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bằng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duyên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hải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miền</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Trung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với</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các</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đồng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bằng</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đã</a:t>
            </a:r>
            <a:r>
              <a:rPr lang="en-US" sz="2800" b="1" dirty="0" smtClean="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học</a:t>
            </a:r>
            <a:r>
              <a:rPr lang="en-US" sz="2800" b="1" dirty="0" smtClean="0">
                <a:solidFill>
                  <a:srgbClr val="FF0000"/>
                </a:solidFill>
                <a:latin typeface="Times New Roman" pitchFamily="18" charset="0"/>
                <a:cs typeface="Times New Roman" pitchFamily="18" charset="0"/>
              </a:rPr>
              <a:t>?</a:t>
            </a:r>
            <a:endParaRPr lang="vi-VN" sz="2800" b="1" dirty="0" smtClean="0">
              <a:solidFill>
                <a:srgbClr val="FF0000"/>
              </a:solidFill>
              <a:latin typeface="Times New Roman" pitchFamily="18" charset="0"/>
              <a:cs typeface="Times New Roman" pitchFamily="18" charset="0"/>
            </a:endParaRPr>
          </a:p>
        </p:txBody>
      </p:sp>
      <p:sp>
        <p:nvSpPr>
          <p:cNvPr id="15" name="Text Box 5"/>
          <p:cNvSpPr txBox="1">
            <a:spLocks noChangeArrowheads="1"/>
          </p:cNvSpPr>
          <p:nvPr/>
        </p:nvSpPr>
        <p:spPr bwMode="auto">
          <a:xfrm>
            <a:off x="10438" y="723581"/>
            <a:ext cx="3419872" cy="5355312"/>
          </a:xfrm>
          <a:prstGeom prst="rect">
            <a:avLst/>
          </a:prstGeom>
          <a:noFill/>
          <a:ln w="9525">
            <a:noFill/>
            <a:miter lim="800000"/>
            <a:headEnd/>
            <a:tailEnd/>
          </a:ln>
          <a:effectLst/>
        </p:spPr>
        <p:txBody>
          <a:bodyPr wrap="square">
            <a:spAutoFit/>
          </a:bodyPr>
          <a:lstStyle/>
          <a:p>
            <a:pPr defTabSz="914400">
              <a:spcBef>
                <a:spcPct val="50000"/>
              </a:spcBef>
              <a:buFont typeface="Wingdings" pitchFamily="2" charset="2"/>
              <a:buChar char="Ø"/>
            </a:pPr>
            <a:r>
              <a:rPr lang="en-US" altLang="en-US" sz="3600" smtClean="0">
                <a:solidFill>
                  <a:srgbClr val="0070C0"/>
                </a:solidFill>
                <a:latin typeface="Times New Roman" pitchFamily="18" charset="0"/>
                <a:cs typeface="Times New Roman" pitchFamily="18" charset="0"/>
              </a:rPr>
              <a:t>diện tích nhỏ </a:t>
            </a:r>
            <a:r>
              <a:rPr lang="en-US" altLang="en-US" sz="3600" dirty="0" err="1">
                <a:solidFill>
                  <a:srgbClr val="0070C0"/>
                </a:solidFill>
                <a:latin typeface="Times New Roman" pitchFamily="18" charset="0"/>
                <a:cs typeface="Times New Roman" pitchFamily="18" charset="0"/>
              </a:rPr>
              <a:t>và</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hẹp</a:t>
            </a:r>
            <a:r>
              <a:rPr lang="en-US" altLang="en-US" sz="3600" dirty="0">
                <a:solidFill>
                  <a:srgbClr val="0070C0"/>
                </a:solidFill>
                <a:latin typeface="Times New Roman" pitchFamily="18" charset="0"/>
                <a:cs typeface="Times New Roman" pitchFamily="18" charset="0"/>
              </a:rPr>
              <a:t> </a:t>
            </a:r>
          </a:p>
          <a:p>
            <a:pPr defTabSz="914400">
              <a:spcBef>
                <a:spcPct val="50000"/>
              </a:spcBef>
              <a:buFont typeface="Wingdings" pitchFamily="2" charset="2"/>
              <a:buChar char="Ø"/>
            </a:pPr>
            <a:r>
              <a:rPr lang="en-US" altLang="en-US" sz="3600" dirty="0" err="1">
                <a:solidFill>
                  <a:srgbClr val="0070C0"/>
                </a:solidFill>
                <a:latin typeface="Times New Roman" pitchFamily="18" charset="0"/>
                <a:cs typeface="Times New Roman" pitchFamily="18" charset="0"/>
              </a:rPr>
              <a:t>Diện</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tích</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tổng</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cộng</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của</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các</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đồng</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bằng</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này</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cũng</a:t>
            </a:r>
            <a:r>
              <a:rPr lang="en-US" altLang="en-US" sz="3600" dirty="0">
                <a:solidFill>
                  <a:srgbClr val="0070C0"/>
                </a:solidFill>
                <a:latin typeface="Times New Roman" pitchFamily="18" charset="0"/>
                <a:cs typeface="Times New Roman" pitchFamily="18" charset="0"/>
              </a:rPr>
              <a:t> </a:t>
            </a:r>
            <a:r>
              <a:rPr lang="en-US" altLang="en-US" sz="3600" dirty="0" err="1" smtClean="0">
                <a:solidFill>
                  <a:srgbClr val="0070C0"/>
                </a:solidFill>
                <a:latin typeface="Times New Roman" pitchFamily="18" charset="0"/>
                <a:cs typeface="Times New Roman" pitchFamily="18" charset="0"/>
              </a:rPr>
              <a:t>khá</a:t>
            </a:r>
            <a:r>
              <a:rPr lang="en-US" altLang="en-US" sz="3600" dirty="0" smtClean="0">
                <a:solidFill>
                  <a:srgbClr val="0070C0"/>
                </a:solidFill>
                <a:latin typeface="Times New Roman" pitchFamily="18" charset="0"/>
                <a:cs typeface="Times New Roman" pitchFamily="18" charset="0"/>
              </a:rPr>
              <a:t> </a:t>
            </a:r>
            <a:r>
              <a:rPr lang="en-US" altLang="en-US" sz="3600" dirty="0" err="1" smtClean="0">
                <a:solidFill>
                  <a:srgbClr val="0070C0"/>
                </a:solidFill>
                <a:latin typeface="Times New Roman" pitchFamily="18" charset="0"/>
                <a:cs typeface="Times New Roman" pitchFamily="18" charset="0"/>
              </a:rPr>
              <a:t>lớn</a:t>
            </a:r>
            <a:r>
              <a:rPr lang="en-US" altLang="en-US" sz="3600" dirty="0" smtClean="0">
                <a:solidFill>
                  <a:srgbClr val="0070C0"/>
                </a:solidFill>
                <a:latin typeface="Times New Roman" pitchFamily="18" charset="0"/>
                <a:cs typeface="Times New Roman" pitchFamily="18" charset="0"/>
              </a:rPr>
              <a:t> </a:t>
            </a:r>
            <a:r>
              <a:rPr lang="en-US" altLang="en-US" sz="3600" dirty="0" err="1" smtClean="0">
                <a:solidFill>
                  <a:srgbClr val="0070C0"/>
                </a:solidFill>
                <a:latin typeface="Times New Roman" pitchFamily="18" charset="0"/>
                <a:cs typeface="Times New Roman" pitchFamily="18" charset="0"/>
              </a:rPr>
              <a:t>gần</a:t>
            </a:r>
            <a:r>
              <a:rPr lang="en-US" altLang="en-US" sz="3600" dirty="0" smtClean="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bằng</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diện</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tích</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đồng</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bằng</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Bắc</a:t>
            </a:r>
            <a:r>
              <a:rPr lang="en-US" altLang="en-US" sz="3600" dirty="0">
                <a:solidFill>
                  <a:srgbClr val="0070C0"/>
                </a:solidFill>
                <a:latin typeface="Times New Roman" pitchFamily="18" charset="0"/>
                <a:cs typeface="Times New Roman" pitchFamily="18" charset="0"/>
              </a:rPr>
              <a:t> </a:t>
            </a:r>
            <a:r>
              <a:rPr lang="en-US" altLang="en-US" sz="3600" dirty="0" err="1">
                <a:solidFill>
                  <a:srgbClr val="0070C0"/>
                </a:solidFill>
                <a:latin typeface="Times New Roman" pitchFamily="18" charset="0"/>
                <a:cs typeface="Times New Roman" pitchFamily="18" charset="0"/>
              </a:rPr>
              <a:t>Bộ</a:t>
            </a:r>
            <a:r>
              <a:rPr lang="en-US" altLang="en-US" sz="3600" dirty="0">
                <a:solidFill>
                  <a:srgbClr val="0070C0"/>
                </a:solidFill>
                <a:latin typeface="Times New Roman" pitchFamily="18" charset="0"/>
                <a:cs typeface="Times New Roman" pitchFamily="18" charset="0"/>
              </a:rPr>
              <a:t>. </a:t>
            </a:r>
            <a:endParaRPr lang="en-US" altLang="en-US" sz="4800" dirty="0">
              <a:solidFill>
                <a:srgbClr val="0070C0"/>
              </a:solidFill>
              <a:latin typeface="Times New Roman" pitchFamily="18" charset="0"/>
              <a:cs typeface="Times New Roman" pitchFamily="18" charset="0"/>
            </a:endParaRPr>
          </a:p>
        </p:txBody>
      </p:sp>
      <p:sp>
        <p:nvSpPr>
          <p:cNvPr id="16" name="TextBox 15"/>
          <p:cNvSpPr txBox="1"/>
          <p:nvPr/>
        </p:nvSpPr>
        <p:spPr>
          <a:xfrm>
            <a:off x="8458200" y="4729163"/>
            <a:ext cx="533400" cy="369332"/>
          </a:xfrm>
          <a:prstGeom prst="rect">
            <a:avLst/>
          </a:prstGeom>
          <a:noFill/>
        </p:spPr>
        <p:txBody>
          <a:bodyPr wrap="square" rtlCol="0">
            <a:spAutoFit/>
          </a:bodyPr>
          <a:lstStyle/>
          <a:p>
            <a:pPr defTabSz="914400"/>
            <a:r>
              <a:rPr lang="en-US" smtClean="0">
                <a:solidFill>
                  <a:srgbClr val="FF0000"/>
                </a:solidFill>
                <a:sym typeface="Wingdings 2"/>
              </a:rPr>
              <a:t></a:t>
            </a:r>
            <a:endParaRPr lang="en-US">
              <a:solidFill>
                <a:srgbClr val="FF0000"/>
              </a:solidFill>
            </a:endParaRPr>
          </a:p>
        </p:txBody>
      </p:sp>
    </p:spTree>
    <p:extLst>
      <p:ext uri="{BB962C8B-B14F-4D97-AF65-F5344CB8AC3E}">
        <p14:creationId xmlns:p14="http://schemas.microsoft.com/office/powerpoint/2010/main" val="400010335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grpId="1" nodeType="clickEffect">
                                  <p:stCondLst>
                                    <p:cond delay="0"/>
                                  </p:stCondLst>
                                  <p:childTnLst>
                                    <p:set>
                                      <p:cBhvr>
                                        <p:cTn id="13" dur="1" fill="hold">
                                          <p:stCondLst>
                                            <p:cond delay="0"/>
                                          </p:stCondLst>
                                        </p:cTn>
                                        <p:tgtEl>
                                          <p:spTgt spid="1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8" presetClass="entr" presetSubtype="12" fill="hold" grpId="0" nodeType="click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strips(downLeft)">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4" grpId="1"/>
      <p:bldP spid="15" grpId="0"/>
      <p:bldP spid="1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ChangeArrowheads="1"/>
          </p:cNvSpPr>
          <p:nvPr/>
        </p:nvSpPr>
        <p:spPr bwMode="auto">
          <a:xfrm>
            <a:off x="1554163" y="3463529"/>
            <a:ext cx="2011362" cy="34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sz="3600" smtClean="0">
              <a:solidFill>
                <a:srgbClr val="000000"/>
              </a:solidFill>
              <a:latin typeface="Tahoma" pitchFamily="34" charset="0"/>
            </a:endParaRPr>
          </a:p>
        </p:txBody>
      </p:sp>
      <p:pic>
        <p:nvPicPr>
          <p:cNvPr id="14339" name="Picture 38" descr="15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08526" y="583406"/>
            <a:ext cx="3978275" cy="329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Freeform 46"/>
          <p:cNvSpPr>
            <a:spLocks/>
          </p:cNvSpPr>
          <p:nvPr/>
        </p:nvSpPr>
        <p:spPr bwMode="auto">
          <a:xfrm>
            <a:off x="5394326" y="926306"/>
            <a:ext cx="639763" cy="410766"/>
          </a:xfrm>
          <a:custGeom>
            <a:avLst/>
            <a:gdLst>
              <a:gd name="T0" fmla="*/ 2147483647 w 558"/>
              <a:gd name="T1" fmla="*/ 2147483647 h 690"/>
              <a:gd name="T2" fmla="*/ 2147483647 w 558"/>
              <a:gd name="T3" fmla="*/ 2147483647 h 690"/>
              <a:gd name="T4" fmla="*/ 2147483647 w 558"/>
              <a:gd name="T5" fmla="*/ 2147483647 h 690"/>
              <a:gd name="T6" fmla="*/ 2147483647 w 558"/>
              <a:gd name="T7" fmla="*/ 2147483647 h 690"/>
              <a:gd name="T8" fmla="*/ 2147483647 w 558"/>
              <a:gd name="T9" fmla="*/ 2147483647 h 690"/>
              <a:gd name="T10" fmla="*/ 2147483647 w 558"/>
              <a:gd name="T11" fmla="*/ 2147483647 h 690"/>
              <a:gd name="T12" fmla="*/ 2147483647 w 558"/>
              <a:gd name="T13" fmla="*/ 2147483647 h 690"/>
              <a:gd name="T14" fmla="*/ 2147483647 w 558"/>
              <a:gd name="T15" fmla="*/ 2147483647 h 690"/>
              <a:gd name="T16" fmla="*/ 2147483647 w 558"/>
              <a:gd name="T17" fmla="*/ 2147483647 h 690"/>
              <a:gd name="T18" fmla="*/ 2147483647 w 558"/>
              <a:gd name="T19" fmla="*/ 2147483647 h 690"/>
              <a:gd name="T20" fmla="*/ 2147483647 w 558"/>
              <a:gd name="T21" fmla="*/ 2147483647 h 690"/>
              <a:gd name="T22" fmla="*/ 2147483647 w 558"/>
              <a:gd name="T23" fmla="*/ 2147483647 h 690"/>
              <a:gd name="T24" fmla="*/ 2147483647 w 558"/>
              <a:gd name="T25" fmla="*/ 2147483647 h 690"/>
              <a:gd name="T26" fmla="*/ 2147483647 w 558"/>
              <a:gd name="T27" fmla="*/ 2147483647 h 690"/>
              <a:gd name="T28" fmla="*/ 2147483647 w 558"/>
              <a:gd name="T29" fmla="*/ 2147483647 h 690"/>
              <a:gd name="T30" fmla="*/ 2147483647 w 558"/>
              <a:gd name="T31" fmla="*/ 2147483647 h 690"/>
              <a:gd name="T32" fmla="*/ 2147483647 w 558"/>
              <a:gd name="T33" fmla="*/ 2147483647 h 690"/>
              <a:gd name="T34" fmla="*/ 2147483647 w 558"/>
              <a:gd name="T35" fmla="*/ 2147483647 h 690"/>
              <a:gd name="T36" fmla="*/ 2147483647 w 558"/>
              <a:gd name="T37" fmla="*/ 2147483647 h 690"/>
              <a:gd name="T38" fmla="*/ 2147483647 w 558"/>
              <a:gd name="T39" fmla="*/ 2147483647 h 690"/>
              <a:gd name="T40" fmla="*/ 2147483647 w 558"/>
              <a:gd name="T41" fmla="*/ 2147483647 h 690"/>
              <a:gd name="T42" fmla="*/ 0 w 558"/>
              <a:gd name="T43" fmla="*/ 2147483647 h 690"/>
              <a:gd name="T44" fmla="*/ 2147483647 w 558"/>
              <a:gd name="T45" fmla="*/ 2147483647 h 690"/>
              <a:gd name="T46" fmla="*/ 2147483647 w 558"/>
              <a:gd name="T47" fmla="*/ 2147483647 h 690"/>
              <a:gd name="T48" fmla="*/ 2147483647 w 558"/>
              <a:gd name="T49" fmla="*/ 2147483647 h 69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w 558"/>
              <a:gd name="T76" fmla="*/ 0 h 690"/>
              <a:gd name="T77" fmla="*/ 558 w 558"/>
              <a:gd name="T78" fmla="*/ 690 h 690"/>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T75" t="T76" r="T77" b="T78"/>
            <a:pathLst>
              <a:path w="558" h="690">
                <a:moveTo>
                  <a:pt x="72" y="34"/>
                </a:moveTo>
                <a:cubicBezTo>
                  <a:pt x="171" y="1"/>
                  <a:pt x="112" y="0"/>
                  <a:pt x="248" y="10"/>
                </a:cubicBezTo>
                <a:cubicBezTo>
                  <a:pt x="245" y="45"/>
                  <a:pt x="249" y="80"/>
                  <a:pt x="240" y="114"/>
                </a:cubicBezTo>
                <a:cubicBezTo>
                  <a:pt x="229" y="157"/>
                  <a:pt x="183" y="190"/>
                  <a:pt x="168" y="234"/>
                </a:cubicBezTo>
                <a:cubicBezTo>
                  <a:pt x="180" y="328"/>
                  <a:pt x="164" y="282"/>
                  <a:pt x="224" y="322"/>
                </a:cubicBezTo>
                <a:cubicBezTo>
                  <a:pt x="243" y="379"/>
                  <a:pt x="226" y="361"/>
                  <a:pt x="264" y="386"/>
                </a:cubicBezTo>
                <a:cubicBezTo>
                  <a:pt x="270" y="403"/>
                  <a:pt x="292" y="467"/>
                  <a:pt x="304" y="482"/>
                </a:cubicBezTo>
                <a:cubicBezTo>
                  <a:pt x="320" y="503"/>
                  <a:pt x="376" y="514"/>
                  <a:pt x="376" y="514"/>
                </a:cubicBezTo>
                <a:cubicBezTo>
                  <a:pt x="392" y="530"/>
                  <a:pt x="408" y="546"/>
                  <a:pt x="424" y="562"/>
                </a:cubicBezTo>
                <a:cubicBezTo>
                  <a:pt x="430" y="568"/>
                  <a:pt x="440" y="566"/>
                  <a:pt x="448" y="570"/>
                </a:cubicBezTo>
                <a:cubicBezTo>
                  <a:pt x="472" y="582"/>
                  <a:pt x="497" y="595"/>
                  <a:pt x="520" y="610"/>
                </a:cubicBezTo>
                <a:cubicBezTo>
                  <a:pt x="558" y="667"/>
                  <a:pt x="557" y="639"/>
                  <a:pt x="544" y="690"/>
                </a:cubicBezTo>
                <a:cubicBezTo>
                  <a:pt x="472" y="687"/>
                  <a:pt x="400" y="687"/>
                  <a:pt x="328" y="682"/>
                </a:cubicBezTo>
                <a:cubicBezTo>
                  <a:pt x="292" y="680"/>
                  <a:pt x="312" y="671"/>
                  <a:pt x="288" y="650"/>
                </a:cubicBezTo>
                <a:cubicBezTo>
                  <a:pt x="274" y="637"/>
                  <a:pt x="240" y="618"/>
                  <a:pt x="240" y="618"/>
                </a:cubicBezTo>
                <a:cubicBezTo>
                  <a:pt x="194" y="549"/>
                  <a:pt x="255" y="630"/>
                  <a:pt x="200" y="586"/>
                </a:cubicBezTo>
                <a:cubicBezTo>
                  <a:pt x="192" y="580"/>
                  <a:pt x="191" y="568"/>
                  <a:pt x="184" y="562"/>
                </a:cubicBezTo>
                <a:cubicBezTo>
                  <a:pt x="170" y="549"/>
                  <a:pt x="136" y="530"/>
                  <a:pt x="136" y="530"/>
                </a:cubicBezTo>
                <a:cubicBezTo>
                  <a:pt x="111" y="492"/>
                  <a:pt x="100" y="466"/>
                  <a:pt x="64" y="442"/>
                </a:cubicBezTo>
                <a:cubicBezTo>
                  <a:pt x="38" y="363"/>
                  <a:pt x="82" y="484"/>
                  <a:pt x="32" y="394"/>
                </a:cubicBezTo>
                <a:cubicBezTo>
                  <a:pt x="24" y="379"/>
                  <a:pt x="25" y="360"/>
                  <a:pt x="16" y="346"/>
                </a:cubicBezTo>
                <a:cubicBezTo>
                  <a:pt x="11" y="338"/>
                  <a:pt x="5" y="330"/>
                  <a:pt x="0" y="322"/>
                </a:cubicBezTo>
                <a:cubicBezTo>
                  <a:pt x="3" y="269"/>
                  <a:pt x="4" y="215"/>
                  <a:pt x="8" y="162"/>
                </a:cubicBezTo>
                <a:cubicBezTo>
                  <a:pt x="13" y="107"/>
                  <a:pt x="72" y="72"/>
                  <a:pt x="112" y="42"/>
                </a:cubicBezTo>
                <a:cubicBezTo>
                  <a:pt x="121" y="6"/>
                  <a:pt x="112" y="18"/>
                  <a:pt x="128" y="2"/>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800" smtClean="0">
              <a:solidFill>
                <a:srgbClr val="000000"/>
              </a:solidFill>
              <a:latin typeface="Times New Roman" pitchFamily="18" charset="0"/>
            </a:endParaRPr>
          </a:p>
        </p:txBody>
      </p:sp>
      <p:sp>
        <p:nvSpPr>
          <p:cNvPr id="14341" name="Freeform 47"/>
          <p:cNvSpPr>
            <a:spLocks/>
          </p:cNvSpPr>
          <p:nvPr/>
        </p:nvSpPr>
        <p:spPr bwMode="auto">
          <a:xfrm>
            <a:off x="5943600" y="1409701"/>
            <a:ext cx="914400" cy="545306"/>
          </a:xfrm>
          <a:custGeom>
            <a:avLst/>
            <a:gdLst>
              <a:gd name="T0" fmla="*/ 2147483647 w 782"/>
              <a:gd name="T1" fmla="*/ 2147483647 h 613"/>
              <a:gd name="T2" fmla="*/ 2147483647 w 782"/>
              <a:gd name="T3" fmla="*/ 2147483647 h 613"/>
              <a:gd name="T4" fmla="*/ 2147483647 w 782"/>
              <a:gd name="T5" fmla="*/ 2147483647 h 613"/>
              <a:gd name="T6" fmla="*/ 2147483647 w 782"/>
              <a:gd name="T7" fmla="*/ 2147483647 h 613"/>
              <a:gd name="T8" fmla="*/ 2147483647 w 782"/>
              <a:gd name="T9" fmla="*/ 2147483647 h 613"/>
              <a:gd name="T10" fmla="*/ 2147483647 w 782"/>
              <a:gd name="T11" fmla="*/ 2147483647 h 613"/>
              <a:gd name="T12" fmla="*/ 2147483647 w 782"/>
              <a:gd name="T13" fmla="*/ 2147483647 h 613"/>
              <a:gd name="T14" fmla="*/ 2147483647 w 782"/>
              <a:gd name="T15" fmla="*/ 2147483647 h 613"/>
              <a:gd name="T16" fmla="*/ 2147483647 w 782"/>
              <a:gd name="T17" fmla="*/ 2147483647 h 613"/>
              <a:gd name="T18" fmla="*/ 2147483647 w 782"/>
              <a:gd name="T19" fmla="*/ 2147483647 h 613"/>
              <a:gd name="T20" fmla="*/ 2147483647 w 782"/>
              <a:gd name="T21" fmla="*/ 2147483647 h 613"/>
              <a:gd name="T22" fmla="*/ 2147483647 w 782"/>
              <a:gd name="T23" fmla="*/ 2147483647 h 613"/>
              <a:gd name="T24" fmla="*/ 2147483647 w 782"/>
              <a:gd name="T25" fmla="*/ 2147483647 h 613"/>
              <a:gd name="T26" fmla="*/ 2147483647 w 782"/>
              <a:gd name="T27" fmla="*/ 2147483647 h 613"/>
              <a:gd name="T28" fmla="*/ 2147483647 w 782"/>
              <a:gd name="T29" fmla="*/ 2147483647 h 613"/>
              <a:gd name="T30" fmla="*/ 2147483647 w 782"/>
              <a:gd name="T31" fmla="*/ 2147483647 h 613"/>
              <a:gd name="T32" fmla="*/ 2147483647 w 782"/>
              <a:gd name="T33" fmla="*/ 2147483647 h 613"/>
              <a:gd name="T34" fmla="*/ 2147483647 w 782"/>
              <a:gd name="T35" fmla="*/ 2147483647 h 613"/>
              <a:gd name="T36" fmla="*/ 2147483647 w 782"/>
              <a:gd name="T37" fmla="*/ 2147483647 h 613"/>
              <a:gd name="T38" fmla="*/ 2147483647 w 782"/>
              <a:gd name="T39" fmla="*/ 2147483647 h 613"/>
              <a:gd name="T40" fmla="*/ 2147483647 w 782"/>
              <a:gd name="T41" fmla="*/ 2147483647 h 613"/>
              <a:gd name="T42" fmla="*/ 2147483647 w 782"/>
              <a:gd name="T43" fmla="*/ 2147483647 h 613"/>
              <a:gd name="T44" fmla="*/ 2147483647 w 782"/>
              <a:gd name="T45" fmla="*/ 2147483647 h 613"/>
              <a:gd name="T46" fmla="*/ 2147483647 w 782"/>
              <a:gd name="T47" fmla="*/ 2147483647 h 613"/>
              <a:gd name="T48" fmla="*/ 2147483647 w 782"/>
              <a:gd name="T49" fmla="*/ 2147483647 h 613"/>
              <a:gd name="T50" fmla="*/ 2147483647 w 782"/>
              <a:gd name="T51" fmla="*/ 2147483647 h 613"/>
              <a:gd name="T52" fmla="*/ 2147483647 w 782"/>
              <a:gd name="T53" fmla="*/ 2147483647 h 613"/>
              <a:gd name="T54" fmla="*/ 2147483647 w 782"/>
              <a:gd name="T55" fmla="*/ 2147483647 h 613"/>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82"/>
              <a:gd name="T85" fmla="*/ 0 h 613"/>
              <a:gd name="T86" fmla="*/ 782 w 782"/>
              <a:gd name="T87" fmla="*/ 613 h 613"/>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82" h="613">
                <a:moveTo>
                  <a:pt x="131" y="29"/>
                </a:moveTo>
                <a:cubicBezTo>
                  <a:pt x="143" y="66"/>
                  <a:pt x="155" y="56"/>
                  <a:pt x="187" y="77"/>
                </a:cubicBezTo>
                <a:cubicBezTo>
                  <a:pt x="193" y="94"/>
                  <a:pt x="215" y="158"/>
                  <a:pt x="227" y="173"/>
                </a:cubicBezTo>
                <a:cubicBezTo>
                  <a:pt x="246" y="196"/>
                  <a:pt x="290" y="200"/>
                  <a:pt x="315" y="205"/>
                </a:cubicBezTo>
                <a:cubicBezTo>
                  <a:pt x="355" y="232"/>
                  <a:pt x="334" y="213"/>
                  <a:pt x="371" y="269"/>
                </a:cubicBezTo>
                <a:cubicBezTo>
                  <a:pt x="376" y="276"/>
                  <a:pt x="387" y="273"/>
                  <a:pt x="395" y="277"/>
                </a:cubicBezTo>
                <a:cubicBezTo>
                  <a:pt x="404" y="281"/>
                  <a:pt x="411" y="288"/>
                  <a:pt x="419" y="293"/>
                </a:cubicBezTo>
                <a:cubicBezTo>
                  <a:pt x="438" y="321"/>
                  <a:pt x="438" y="338"/>
                  <a:pt x="467" y="357"/>
                </a:cubicBezTo>
                <a:cubicBezTo>
                  <a:pt x="483" y="405"/>
                  <a:pt x="512" y="402"/>
                  <a:pt x="547" y="437"/>
                </a:cubicBezTo>
                <a:cubicBezTo>
                  <a:pt x="555" y="445"/>
                  <a:pt x="561" y="456"/>
                  <a:pt x="571" y="461"/>
                </a:cubicBezTo>
                <a:cubicBezTo>
                  <a:pt x="586" y="469"/>
                  <a:pt x="603" y="472"/>
                  <a:pt x="619" y="477"/>
                </a:cubicBezTo>
                <a:cubicBezTo>
                  <a:pt x="655" y="489"/>
                  <a:pt x="681" y="515"/>
                  <a:pt x="723" y="525"/>
                </a:cubicBezTo>
                <a:cubicBezTo>
                  <a:pt x="731" y="530"/>
                  <a:pt x="741" y="533"/>
                  <a:pt x="747" y="541"/>
                </a:cubicBezTo>
                <a:cubicBezTo>
                  <a:pt x="782" y="585"/>
                  <a:pt x="717" y="600"/>
                  <a:pt x="691" y="613"/>
                </a:cubicBezTo>
                <a:cubicBezTo>
                  <a:pt x="654" y="610"/>
                  <a:pt x="616" y="611"/>
                  <a:pt x="579" y="605"/>
                </a:cubicBezTo>
                <a:cubicBezTo>
                  <a:pt x="539" y="598"/>
                  <a:pt x="507" y="554"/>
                  <a:pt x="475" y="533"/>
                </a:cubicBezTo>
                <a:cubicBezTo>
                  <a:pt x="429" y="464"/>
                  <a:pt x="490" y="545"/>
                  <a:pt x="435" y="501"/>
                </a:cubicBezTo>
                <a:cubicBezTo>
                  <a:pt x="383" y="460"/>
                  <a:pt x="455" y="489"/>
                  <a:pt x="395" y="469"/>
                </a:cubicBezTo>
                <a:cubicBezTo>
                  <a:pt x="349" y="400"/>
                  <a:pt x="410" y="481"/>
                  <a:pt x="355" y="437"/>
                </a:cubicBezTo>
                <a:cubicBezTo>
                  <a:pt x="347" y="431"/>
                  <a:pt x="345" y="420"/>
                  <a:pt x="339" y="413"/>
                </a:cubicBezTo>
                <a:cubicBezTo>
                  <a:pt x="319" y="389"/>
                  <a:pt x="301" y="366"/>
                  <a:pt x="275" y="349"/>
                </a:cubicBezTo>
                <a:cubicBezTo>
                  <a:pt x="257" y="321"/>
                  <a:pt x="239" y="303"/>
                  <a:pt x="211" y="285"/>
                </a:cubicBezTo>
                <a:cubicBezTo>
                  <a:pt x="177" y="234"/>
                  <a:pt x="134" y="191"/>
                  <a:pt x="83" y="157"/>
                </a:cubicBezTo>
                <a:cubicBezTo>
                  <a:pt x="72" y="141"/>
                  <a:pt x="57" y="127"/>
                  <a:pt x="51" y="109"/>
                </a:cubicBezTo>
                <a:cubicBezTo>
                  <a:pt x="48" y="101"/>
                  <a:pt x="49" y="91"/>
                  <a:pt x="43" y="85"/>
                </a:cubicBezTo>
                <a:cubicBezTo>
                  <a:pt x="35" y="77"/>
                  <a:pt x="22" y="74"/>
                  <a:pt x="11" y="69"/>
                </a:cubicBezTo>
                <a:cubicBezTo>
                  <a:pt x="0" y="36"/>
                  <a:pt x="1" y="24"/>
                  <a:pt x="35" y="13"/>
                </a:cubicBezTo>
                <a:cubicBezTo>
                  <a:pt x="127" y="21"/>
                  <a:pt x="102" y="0"/>
                  <a:pt x="131" y="29"/>
                </a:cubicBezTo>
                <a:close/>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800" smtClean="0">
              <a:solidFill>
                <a:srgbClr val="000000"/>
              </a:solidFill>
              <a:latin typeface="Times New Roman" pitchFamily="18" charset="0"/>
            </a:endParaRPr>
          </a:p>
        </p:txBody>
      </p:sp>
      <p:sp>
        <p:nvSpPr>
          <p:cNvPr id="14342" name="Freeform 48"/>
          <p:cNvSpPr>
            <a:spLocks/>
          </p:cNvSpPr>
          <p:nvPr/>
        </p:nvSpPr>
        <p:spPr bwMode="auto">
          <a:xfrm>
            <a:off x="6875463" y="1939529"/>
            <a:ext cx="531812" cy="426244"/>
          </a:xfrm>
          <a:custGeom>
            <a:avLst/>
            <a:gdLst>
              <a:gd name="T0" fmla="*/ 2147483647 w 393"/>
              <a:gd name="T1" fmla="*/ 0 h 425"/>
              <a:gd name="T2" fmla="*/ 2147483647 w 393"/>
              <a:gd name="T3" fmla="*/ 2147483647 h 425"/>
              <a:gd name="T4" fmla="*/ 2147483647 w 393"/>
              <a:gd name="T5" fmla="*/ 2147483647 h 425"/>
              <a:gd name="T6" fmla="*/ 2147483647 w 393"/>
              <a:gd name="T7" fmla="*/ 2147483647 h 425"/>
              <a:gd name="T8" fmla="*/ 2147483647 w 393"/>
              <a:gd name="T9" fmla="*/ 2147483647 h 425"/>
              <a:gd name="T10" fmla="*/ 2147483647 w 393"/>
              <a:gd name="T11" fmla="*/ 2147483647 h 425"/>
              <a:gd name="T12" fmla="*/ 2147483647 w 393"/>
              <a:gd name="T13" fmla="*/ 2147483647 h 425"/>
              <a:gd name="T14" fmla="*/ 2147483647 w 393"/>
              <a:gd name="T15" fmla="*/ 2147483647 h 425"/>
              <a:gd name="T16" fmla="*/ 2147483647 w 393"/>
              <a:gd name="T17" fmla="*/ 2147483647 h 425"/>
              <a:gd name="T18" fmla="*/ 2147483647 w 393"/>
              <a:gd name="T19" fmla="*/ 2147483647 h 425"/>
              <a:gd name="T20" fmla="*/ 2147483647 w 393"/>
              <a:gd name="T21" fmla="*/ 2147483647 h 425"/>
              <a:gd name="T22" fmla="*/ 2147483647 w 393"/>
              <a:gd name="T23" fmla="*/ 2147483647 h 425"/>
              <a:gd name="T24" fmla="*/ 2147483647 w 393"/>
              <a:gd name="T25" fmla="*/ 2147483647 h 425"/>
              <a:gd name="T26" fmla="*/ 2147483647 w 393"/>
              <a:gd name="T27" fmla="*/ 2147483647 h 425"/>
              <a:gd name="T28" fmla="*/ 2147483647 w 393"/>
              <a:gd name="T29" fmla="*/ 2147483647 h 42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93"/>
              <a:gd name="T46" fmla="*/ 0 h 425"/>
              <a:gd name="T47" fmla="*/ 393 w 393"/>
              <a:gd name="T48" fmla="*/ 425 h 425"/>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93" h="425">
                <a:moveTo>
                  <a:pt x="95" y="0"/>
                </a:moveTo>
                <a:cubicBezTo>
                  <a:pt x="118" y="23"/>
                  <a:pt x="132" y="46"/>
                  <a:pt x="159" y="64"/>
                </a:cubicBezTo>
                <a:cubicBezTo>
                  <a:pt x="179" y="125"/>
                  <a:pt x="238" y="157"/>
                  <a:pt x="287" y="192"/>
                </a:cubicBezTo>
                <a:cubicBezTo>
                  <a:pt x="296" y="199"/>
                  <a:pt x="304" y="207"/>
                  <a:pt x="311" y="216"/>
                </a:cubicBezTo>
                <a:cubicBezTo>
                  <a:pt x="317" y="223"/>
                  <a:pt x="319" y="234"/>
                  <a:pt x="327" y="240"/>
                </a:cubicBezTo>
                <a:cubicBezTo>
                  <a:pt x="341" y="251"/>
                  <a:pt x="360" y="254"/>
                  <a:pt x="375" y="264"/>
                </a:cubicBezTo>
                <a:cubicBezTo>
                  <a:pt x="393" y="319"/>
                  <a:pt x="389" y="346"/>
                  <a:pt x="383" y="408"/>
                </a:cubicBezTo>
                <a:cubicBezTo>
                  <a:pt x="265" y="400"/>
                  <a:pt x="255" y="425"/>
                  <a:pt x="223" y="328"/>
                </a:cubicBezTo>
                <a:cubicBezTo>
                  <a:pt x="216" y="280"/>
                  <a:pt x="221" y="255"/>
                  <a:pt x="175" y="240"/>
                </a:cubicBezTo>
                <a:cubicBezTo>
                  <a:pt x="158" y="189"/>
                  <a:pt x="181" y="238"/>
                  <a:pt x="143" y="208"/>
                </a:cubicBezTo>
                <a:cubicBezTo>
                  <a:pt x="111" y="183"/>
                  <a:pt x="92" y="140"/>
                  <a:pt x="55" y="128"/>
                </a:cubicBezTo>
                <a:cubicBezTo>
                  <a:pt x="37" y="110"/>
                  <a:pt x="0" y="85"/>
                  <a:pt x="23" y="56"/>
                </a:cubicBezTo>
                <a:cubicBezTo>
                  <a:pt x="37" y="39"/>
                  <a:pt x="80" y="29"/>
                  <a:pt x="95" y="24"/>
                </a:cubicBezTo>
                <a:cubicBezTo>
                  <a:pt x="103" y="21"/>
                  <a:pt x="119" y="16"/>
                  <a:pt x="119" y="16"/>
                </a:cubicBezTo>
                <a:cubicBezTo>
                  <a:pt x="136" y="42"/>
                  <a:pt x="135" y="30"/>
                  <a:pt x="135" y="48"/>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800" smtClean="0">
              <a:solidFill>
                <a:srgbClr val="000000"/>
              </a:solidFill>
              <a:latin typeface="Times New Roman" pitchFamily="18" charset="0"/>
            </a:endParaRPr>
          </a:p>
        </p:txBody>
      </p:sp>
      <p:sp>
        <p:nvSpPr>
          <p:cNvPr id="14343" name="Freeform 49"/>
          <p:cNvSpPr>
            <a:spLocks/>
          </p:cNvSpPr>
          <p:nvPr/>
        </p:nvSpPr>
        <p:spPr bwMode="auto">
          <a:xfrm>
            <a:off x="7223126" y="2365772"/>
            <a:ext cx="474663" cy="738188"/>
          </a:xfrm>
          <a:custGeom>
            <a:avLst/>
            <a:gdLst>
              <a:gd name="T0" fmla="*/ 2147483647 w 352"/>
              <a:gd name="T1" fmla="*/ 0 h 872"/>
              <a:gd name="T2" fmla="*/ 2147483647 w 352"/>
              <a:gd name="T3" fmla="*/ 2147483647 h 872"/>
              <a:gd name="T4" fmla="*/ 2147483647 w 352"/>
              <a:gd name="T5" fmla="*/ 2147483647 h 872"/>
              <a:gd name="T6" fmla="*/ 2147483647 w 352"/>
              <a:gd name="T7" fmla="*/ 2147483647 h 872"/>
              <a:gd name="T8" fmla="*/ 2147483647 w 352"/>
              <a:gd name="T9" fmla="*/ 2147483647 h 872"/>
              <a:gd name="T10" fmla="*/ 2147483647 w 352"/>
              <a:gd name="T11" fmla="*/ 2147483647 h 872"/>
              <a:gd name="T12" fmla="*/ 2147483647 w 352"/>
              <a:gd name="T13" fmla="*/ 2147483647 h 872"/>
              <a:gd name="T14" fmla="*/ 2147483647 w 352"/>
              <a:gd name="T15" fmla="*/ 2147483647 h 872"/>
              <a:gd name="T16" fmla="*/ 2147483647 w 352"/>
              <a:gd name="T17" fmla="*/ 2147483647 h 872"/>
              <a:gd name="T18" fmla="*/ 2147483647 w 352"/>
              <a:gd name="T19" fmla="*/ 2147483647 h 872"/>
              <a:gd name="T20" fmla="*/ 2147483647 w 352"/>
              <a:gd name="T21" fmla="*/ 2147483647 h 872"/>
              <a:gd name="T22" fmla="*/ 2147483647 w 352"/>
              <a:gd name="T23" fmla="*/ 2147483647 h 872"/>
              <a:gd name="T24" fmla="*/ 2147483647 w 352"/>
              <a:gd name="T25" fmla="*/ 2147483647 h 872"/>
              <a:gd name="T26" fmla="*/ 2147483647 w 352"/>
              <a:gd name="T27" fmla="*/ 2147483647 h 872"/>
              <a:gd name="T28" fmla="*/ 2147483647 w 352"/>
              <a:gd name="T29" fmla="*/ 2147483647 h 872"/>
              <a:gd name="T30" fmla="*/ 2147483647 w 352"/>
              <a:gd name="T31" fmla="*/ 2147483647 h 872"/>
              <a:gd name="T32" fmla="*/ 2147483647 w 352"/>
              <a:gd name="T33" fmla="*/ 2147483647 h 872"/>
              <a:gd name="T34" fmla="*/ 2147483647 w 352"/>
              <a:gd name="T35" fmla="*/ 2147483647 h 872"/>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52"/>
              <a:gd name="T55" fmla="*/ 0 h 872"/>
              <a:gd name="T56" fmla="*/ 352 w 352"/>
              <a:gd name="T57" fmla="*/ 872 h 872"/>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52" h="872">
                <a:moveTo>
                  <a:pt x="125" y="0"/>
                </a:moveTo>
                <a:cubicBezTo>
                  <a:pt x="136" y="3"/>
                  <a:pt x="150" y="0"/>
                  <a:pt x="157" y="8"/>
                </a:cubicBezTo>
                <a:cubicBezTo>
                  <a:pt x="168" y="21"/>
                  <a:pt x="173" y="56"/>
                  <a:pt x="173" y="56"/>
                </a:cubicBezTo>
                <a:cubicBezTo>
                  <a:pt x="182" y="198"/>
                  <a:pt x="181" y="153"/>
                  <a:pt x="213" y="248"/>
                </a:cubicBezTo>
                <a:cubicBezTo>
                  <a:pt x="220" y="308"/>
                  <a:pt x="231" y="353"/>
                  <a:pt x="253" y="408"/>
                </a:cubicBezTo>
                <a:cubicBezTo>
                  <a:pt x="278" y="560"/>
                  <a:pt x="262" y="506"/>
                  <a:pt x="285" y="576"/>
                </a:cubicBezTo>
                <a:cubicBezTo>
                  <a:pt x="293" y="646"/>
                  <a:pt x="299" y="704"/>
                  <a:pt x="341" y="760"/>
                </a:cubicBezTo>
                <a:cubicBezTo>
                  <a:pt x="322" y="817"/>
                  <a:pt x="352" y="750"/>
                  <a:pt x="269" y="792"/>
                </a:cubicBezTo>
                <a:cubicBezTo>
                  <a:pt x="250" y="802"/>
                  <a:pt x="255" y="836"/>
                  <a:pt x="237" y="848"/>
                </a:cubicBezTo>
                <a:cubicBezTo>
                  <a:pt x="228" y="854"/>
                  <a:pt x="216" y="853"/>
                  <a:pt x="205" y="856"/>
                </a:cubicBezTo>
                <a:cubicBezTo>
                  <a:pt x="173" y="853"/>
                  <a:pt x="131" y="872"/>
                  <a:pt x="109" y="848"/>
                </a:cubicBezTo>
                <a:cubicBezTo>
                  <a:pt x="76" y="813"/>
                  <a:pt x="102" y="751"/>
                  <a:pt x="93" y="704"/>
                </a:cubicBezTo>
                <a:cubicBezTo>
                  <a:pt x="88" y="486"/>
                  <a:pt x="117" y="384"/>
                  <a:pt x="37" y="224"/>
                </a:cubicBezTo>
                <a:cubicBezTo>
                  <a:pt x="23" y="196"/>
                  <a:pt x="23" y="171"/>
                  <a:pt x="5" y="144"/>
                </a:cubicBezTo>
                <a:cubicBezTo>
                  <a:pt x="8" y="112"/>
                  <a:pt x="0" y="77"/>
                  <a:pt x="13" y="48"/>
                </a:cubicBezTo>
                <a:cubicBezTo>
                  <a:pt x="25" y="21"/>
                  <a:pt x="68" y="14"/>
                  <a:pt x="93" y="8"/>
                </a:cubicBezTo>
                <a:cubicBezTo>
                  <a:pt x="109" y="11"/>
                  <a:pt x="127" y="8"/>
                  <a:pt x="141" y="16"/>
                </a:cubicBezTo>
                <a:cubicBezTo>
                  <a:pt x="148" y="20"/>
                  <a:pt x="149" y="40"/>
                  <a:pt x="149" y="40"/>
                </a:cubicBezTo>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800" smtClean="0">
              <a:solidFill>
                <a:srgbClr val="000000"/>
              </a:solidFill>
              <a:latin typeface="Times New Roman" pitchFamily="18" charset="0"/>
            </a:endParaRPr>
          </a:p>
        </p:txBody>
      </p:sp>
      <p:sp>
        <p:nvSpPr>
          <p:cNvPr id="14344" name="Freeform 50"/>
          <p:cNvSpPr>
            <a:spLocks/>
          </p:cNvSpPr>
          <p:nvPr/>
        </p:nvSpPr>
        <p:spPr bwMode="auto">
          <a:xfrm>
            <a:off x="6565900" y="3051572"/>
            <a:ext cx="1023938" cy="548878"/>
          </a:xfrm>
          <a:custGeom>
            <a:avLst/>
            <a:gdLst>
              <a:gd name="T0" fmla="*/ 2147483647 w 963"/>
              <a:gd name="T1" fmla="*/ 0 h 648"/>
              <a:gd name="T2" fmla="*/ 2147483647 w 963"/>
              <a:gd name="T3" fmla="*/ 2147483647 h 648"/>
              <a:gd name="T4" fmla="*/ 2147483647 w 963"/>
              <a:gd name="T5" fmla="*/ 2147483647 h 648"/>
              <a:gd name="T6" fmla="*/ 2147483647 w 963"/>
              <a:gd name="T7" fmla="*/ 2147483647 h 648"/>
              <a:gd name="T8" fmla="*/ 2147483647 w 963"/>
              <a:gd name="T9" fmla="*/ 2147483647 h 648"/>
              <a:gd name="T10" fmla="*/ 2147483647 w 963"/>
              <a:gd name="T11" fmla="*/ 2147483647 h 648"/>
              <a:gd name="T12" fmla="*/ 2147483647 w 963"/>
              <a:gd name="T13" fmla="*/ 2147483647 h 648"/>
              <a:gd name="T14" fmla="*/ 2147483647 w 963"/>
              <a:gd name="T15" fmla="*/ 2147483647 h 648"/>
              <a:gd name="T16" fmla="*/ 2147483647 w 963"/>
              <a:gd name="T17" fmla="*/ 2147483647 h 648"/>
              <a:gd name="T18" fmla="*/ 2147483647 w 963"/>
              <a:gd name="T19" fmla="*/ 2147483647 h 648"/>
              <a:gd name="T20" fmla="*/ 2147483647 w 963"/>
              <a:gd name="T21" fmla="*/ 2147483647 h 648"/>
              <a:gd name="T22" fmla="*/ 2147483647 w 963"/>
              <a:gd name="T23" fmla="*/ 2147483647 h 648"/>
              <a:gd name="T24" fmla="*/ 2147483647 w 963"/>
              <a:gd name="T25" fmla="*/ 2147483647 h 648"/>
              <a:gd name="T26" fmla="*/ 2147483647 w 963"/>
              <a:gd name="T27" fmla="*/ 2147483647 h 648"/>
              <a:gd name="T28" fmla="*/ 2147483647 w 963"/>
              <a:gd name="T29" fmla="*/ 2147483647 h 648"/>
              <a:gd name="T30" fmla="*/ 0 w 963"/>
              <a:gd name="T31" fmla="*/ 2147483647 h 648"/>
              <a:gd name="T32" fmla="*/ 2147483647 w 963"/>
              <a:gd name="T33" fmla="*/ 2147483647 h 648"/>
              <a:gd name="T34" fmla="*/ 2147483647 w 963"/>
              <a:gd name="T35" fmla="*/ 2147483647 h 648"/>
              <a:gd name="T36" fmla="*/ 2147483647 w 963"/>
              <a:gd name="T37" fmla="*/ 2147483647 h 648"/>
              <a:gd name="T38" fmla="*/ 2147483647 w 963"/>
              <a:gd name="T39" fmla="*/ 2147483647 h 648"/>
              <a:gd name="T40" fmla="*/ 2147483647 w 963"/>
              <a:gd name="T41" fmla="*/ 2147483647 h 648"/>
              <a:gd name="T42" fmla="*/ 2147483647 w 963"/>
              <a:gd name="T43" fmla="*/ 2147483647 h 648"/>
              <a:gd name="T44" fmla="*/ 2147483647 w 963"/>
              <a:gd name="T45" fmla="*/ 2147483647 h 648"/>
              <a:gd name="T46" fmla="*/ 2147483647 w 963"/>
              <a:gd name="T47" fmla="*/ 2147483647 h 648"/>
              <a:gd name="T48" fmla="*/ 2147483647 w 963"/>
              <a:gd name="T49" fmla="*/ 2147483647 h 648"/>
              <a:gd name="T50" fmla="*/ 2147483647 w 963"/>
              <a:gd name="T51" fmla="*/ 2147483647 h 648"/>
              <a:gd name="T52" fmla="*/ 2147483647 w 963"/>
              <a:gd name="T53" fmla="*/ 2147483647 h 648"/>
              <a:gd name="T54" fmla="*/ 2147483647 w 963"/>
              <a:gd name="T55" fmla="*/ 2147483647 h 648"/>
              <a:gd name="T56" fmla="*/ 2147483647 w 963"/>
              <a:gd name="T57" fmla="*/ 2147483647 h 648"/>
              <a:gd name="T58" fmla="*/ 2147483647 w 963"/>
              <a:gd name="T59" fmla="*/ 0 h 648"/>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w 963"/>
              <a:gd name="T91" fmla="*/ 0 h 648"/>
              <a:gd name="T92" fmla="*/ 963 w 963"/>
              <a:gd name="T93" fmla="*/ 648 h 648"/>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T90" t="T91" r="T92" b="T93"/>
            <a:pathLst>
              <a:path w="963" h="648">
                <a:moveTo>
                  <a:pt x="896" y="0"/>
                </a:moveTo>
                <a:cubicBezTo>
                  <a:pt x="951" y="37"/>
                  <a:pt x="963" y="24"/>
                  <a:pt x="936" y="104"/>
                </a:cubicBezTo>
                <a:cubicBezTo>
                  <a:pt x="932" y="115"/>
                  <a:pt x="920" y="120"/>
                  <a:pt x="912" y="128"/>
                </a:cubicBezTo>
                <a:cubicBezTo>
                  <a:pt x="902" y="176"/>
                  <a:pt x="896" y="188"/>
                  <a:pt x="848" y="200"/>
                </a:cubicBezTo>
                <a:cubicBezTo>
                  <a:pt x="839" y="228"/>
                  <a:pt x="829" y="306"/>
                  <a:pt x="800" y="312"/>
                </a:cubicBezTo>
                <a:cubicBezTo>
                  <a:pt x="771" y="318"/>
                  <a:pt x="741" y="317"/>
                  <a:pt x="712" y="320"/>
                </a:cubicBezTo>
                <a:cubicBezTo>
                  <a:pt x="707" y="328"/>
                  <a:pt x="699" y="335"/>
                  <a:pt x="696" y="344"/>
                </a:cubicBezTo>
                <a:cubicBezTo>
                  <a:pt x="691" y="357"/>
                  <a:pt x="700" y="377"/>
                  <a:pt x="688" y="384"/>
                </a:cubicBezTo>
                <a:cubicBezTo>
                  <a:pt x="667" y="396"/>
                  <a:pt x="640" y="389"/>
                  <a:pt x="616" y="392"/>
                </a:cubicBezTo>
                <a:cubicBezTo>
                  <a:pt x="575" y="402"/>
                  <a:pt x="558" y="431"/>
                  <a:pt x="520" y="456"/>
                </a:cubicBezTo>
                <a:cubicBezTo>
                  <a:pt x="500" y="469"/>
                  <a:pt x="472" y="461"/>
                  <a:pt x="448" y="464"/>
                </a:cubicBezTo>
                <a:cubicBezTo>
                  <a:pt x="396" y="481"/>
                  <a:pt x="432" y="520"/>
                  <a:pt x="384" y="536"/>
                </a:cubicBezTo>
                <a:cubicBezTo>
                  <a:pt x="323" y="556"/>
                  <a:pt x="254" y="555"/>
                  <a:pt x="192" y="576"/>
                </a:cubicBezTo>
                <a:cubicBezTo>
                  <a:pt x="181" y="592"/>
                  <a:pt x="178" y="618"/>
                  <a:pt x="160" y="624"/>
                </a:cubicBezTo>
                <a:cubicBezTo>
                  <a:pt x="99" y="644"/>
                  <a:pt x="129" y="637"/>
                  <a:pt x="72" y="648"/>
                </a:cubicBezTo>
                <a:cubicBezTo>
                  <a:pt x="19" y="639"/>
                  <a:pt x="16" y="639"/>
                  <a:pt x="0" y="592"/>
                </a:cubicBezTo>
                <a:cubicBezTo>
                  <a:pt x="14" y="550"/>
                  <a:pt x="38" y="550"/>
                  <a:pt x="80" y="536"/>
                </a:cubicBezTo>
                <a:cubicBezTo>
                  <a:pt x="98" y="530"/>
                  <a:pt x="109" y="509"/>
                  <a:pt x="128" y="504"/>
                </a:cubicBezTo>
                <a:cubicBezTo>
                  <a:pt x="139" y="501"/>
                  <a:pt x="149" y="499"/>
                  <a:pt x="160" y="496"/>
                </a:cubicBezTo>
                <a:cubicBezTo>
                  <a:pt x="187" y="478"/>
                  <a:pt x="212" y="478"/>
                  <a:pt x="240" y="464"/>
                </a:cubicBezTo>
                <a:cubicBezTo>
                  <a:pt x="302" y="433"/>
                  <a:pt x="228" y="460"/>
                  <a:pt x="288" y="440"/>
                </a:cubicBezTo>
                <a:cubicBezTo>
                  <a:pt x="303" y="425"/>
                  <a:pt x="323" y="416"/>
                  <a:pt x="336" y="400"/>
                </a:cubicBezTo>
                <a:cubicBezTo>
                  <a:pt x="341" y="393"/>
                  <a:pt x="336" y="378"/>
                  <a:pt x="344" y="376"/>
                </a:cubicBezTo>
                <a:cubicBezTo>
                  <a:pt x="394" y="366"/>
                  <a:pt x="445" y="371"/>
                  <a:pt x="496" y="368"/>
                </a:cubicBezTo>
                <a:cubicBezTo>
                  <a:pt x="471" y="343"/>
                  <a:pt x="451" y="341"/>
                  <a:pt x="432" y="312"/>
                </a:cubicBezTo>
                <a:cubicBezTo>
                  <a:pt x="474" y="284"/>
                  <a:pt x="511" y="279"/>
                  <a:pt x="560" y="272"/>
                </a:cubicBezTo>
                <a:cubicBezTo>
                  <a:pt x="587" y="254"/>
                  <a:pt x="608" y="248"/>
                  <a:pt x="640" y="240"/>
                </a:cubicBezTo>
                <a:cubicBezTo>
                  <a:pt x="678" y="214"/>
                  <a:pt x="703" y="182"/>
                  <a:pt x="728" y="144"/>
                </a:cubicBezTo>
                <a:cubicBezTo>
                  <a:pt x="740" y="96"/>
                  <a:pt x="750" y="76"/>
                  <a:pt x="792" y="48"/>
                </a:cubicBezTo>
                <a:cubicBezTo>
                  <a:pt x="822" y="2"/>
                  <a:pt x="837" y="7"/>
                  <a:pt x="896" y="0"/>
                </a:cubicBezTo>
                <a:close/>
              </a:path>
            </a:pathLst>
          </a:custGeom>
          <a:noFill/>
          <a:ln w="28575">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800" smtClean="0">
              <a:solidFill>
                <a:srgbClr val="000000"/>
              </a:solidFill>
              <a:latin typeface="Times New Roman" pitchFamily="18" charset="0"/>
            </a:endParaRPr>
          </a:p>
        </p:txBody>
      </p:sp>
      <p:pic>
        <p:nvPicPr>
          <p:cNvPr id="14345" name="Picture 58" descr="15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714" y="0"/>
            <a:ext cx="4586287"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1035" name="Freeform 59"/>
          <p:cNvSpPr>
            <a:spLocks/>
          </p:cNvSpPr>
          <p:nvPr/>
        </p:nvSpPr>
        <p:spPr bwMode="auto">
          <a:xfrm>
            <a:off x="5597525" y="1587104"/>
            <a:ext cx="501650" cy="190500"/>
          </a:xfrm>
          <a:custGeom>
            <a:avLst/>
            <a:gdLst>
              <a:gd name="T0" fmla="*/ 2147483647 w 323"/>
              <a:gd name="T1" fmla="*/ 2147483647 h 203"/>
              <a:gd name="T2" fmla="*/ 2147483647 w 323"/>
              <a:gd name="T3" fmla="*/ 2147483647 h 203"/>
              <a:gd name="T4" fmla="*/ 2147483647 w 323"/>
              <a:gd name="T5" fmla="*/ 2147483647 h 203"/>
              <a:gd name="T6" fmla="*/ 2147483647 w 323"/>
              <a:gd name="T7" fmla="*/ 2147483647 h 203"/>
              <a:gd name="T8" fmla="*/ 2147483647 w 323"/>
              <a:gd name="T9" fmla="*/ 2147483647 h 203"/>
              <a:gd name="T10" fmla="*/ 2147483647 w 323"/>
              <a:gd name="T11" fmla="*/ 2147483647 h 203"/>
              <a:gd name="T12" fmla="*/ 2147483647 w 323"/>
              <a:gd name="T13" fmla="*/ 2147483647 h 203"/>
              <a:gd name="T14" fmla="*/ 0 60000 65536"/>
              <a:gd name="T15" fmla="*/ 0 60000 65536"/>
              <a:gd name="T16" fmla="*/ 0 60000 65536"/>
              <a:gd name="T17" fmla="*/ 0 60000 65536"/>
              <a:gd name="T18" fmla="*/ 0 60000 65536"/>
              <a:gd name="T19" fmla="*/ 0 60000 65536"/>
              <a:gd name="T20" fmla="*/ 0 60000 65536"/>
              <a:gd name="T21" fmla="*/ 0 w 323"/>
              <a:gd name="T22" fmla="*/ 0 h 203"/>
              <a:gd name="T23" fmla="*/ 323 w 323"/>
              <a:gd name="T24" fmla="*/ 203 h 2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3" h="203">
                <a:moveTo>
                  <a:pt x="55" y="18"/>
                </a:moveTo>
                <a:cubicBezTo>
                  <a:pt x="112" y="0"/>
                  <a:pt x="135" y="24"/>
                  <a:pt x="189" y="32"/>
                </a:cubicBezTo>
                <a:cubicBezTo>
                  <a:pt x="233" y="39"/>
                  <a:pt x="278" y="41"/>
                  <a:pt x="323" y="45"/>
                </a:cubicBezTo>
                <a:cubicBezTo>
                  <a:pt x="290" y="139"/>
                  <a:pt x="233" y="85"/>
                  <a:pt x="149" y="112"/>
                </a:cubicBezTo>
                <a:cubicBezTo>
                  <a:pt x="117" y="160"/>
                  <a:pt x="105" y="203"/>
                  <a:pt x="15" y="139"/>
                </a:cubicBezTo>
                <a:cubicBezTo>
                  <a:pt x="0" y="128"/>
                  <a:pt x="22" y="103"/>
                  <a:pt x="28" y="85"/>
                </a:cubicBezTo>
                <a:cubicBezTo>
                  <a:pt x="36" y="62"/>
                  <a:pt x="46" y="40"/>
                  <a:pt x="55" y="18"/>
                </a:cubicBez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800" smtClean="0">
              <a:solidFill>
                <a:srgbClr val="000000"/>
              </a:solidFill>
              <a:latin typeface="Times New Roman" pitchFamily="18" charset="0"/>
            </a:endParaRPr>
          </a:p>
        </p:txBody>
      </p:sp>
      <p:sp>
        <p:nvSpPr>
          <p:cNvPr id="511036" name="Freeform 60"/>
          <p:cNvSpPr>
            <a:spLocks/>
          </p:cNvSpPr>
          <p:nvPr/>
        </p:nvSpPr>
        <p:spPr bwMode="auto">
          <a:xfrm>
            <a:off x="6584950" y="2363391"/>
            <a:ext cx="558800" cy="196453"/>
          </a:xfrm>
          <a:custGeom>
            <a:avLst/>
            <a:gdLst>
              <a:gd name="T0" fmla="*/ 2147483647 w 323"/>
              <a:gd name="T1" fmla="*/ 2147483647 h 203"/>
              <a:gd name="T2" fmla="*/ 2147483647 w 323"/>
              <a:gd name="T3" fmla="*/ 2147483647 h 203"/>
              <a:gd name="T4" fmla="*/ 2147483647 w 323"/>
              <a:gd name="T5" fmla="*/ 2147483647 h 203"/>
              <a:gd name="T6" fmla="*/ 2147483647 w 323"/>
              <a:gd name="T7" fmla="*/ 2147483647 h 203"/>
              <a:gd name="T8" fmla="*/ 2147483647 w 323"/>
              <a:gd name="T9" fmla="*/ 2147483647 h 203"/>
              <a:gd name="T10" fmla="*/ 2147483647 w 323"/>
              <a:gd name="T11" fmla="*/ 2147483647 h 203"/>
              <a:gd name="T12" fmla="*/ 2147483647 w 323"/>
              <a:gd name="T13" fmla="*/ 2147483647 h 203"/>
              <a:gd name="T14" fmla="*/ 0 60000 65536"/>
              <a:gd name="T15" fmla="*/ 0 60000 65536"/>
              <a:gd name="T16" fmla="*/ 0 60000 65536"/>
              <a:gd name="T17" fmla="*/ 0 60000 65536"/>
              <a:gd name="T18" fmla="*/ 0 60000 65536"/>
              <a:gd name="T19" fmla="*/ 0 60000 65536"/>
              <a:gd name="T20" fmla="*/ 0 60000 65536"/>
              <a:gd name="T21" fmla="*/ 0 w 323"/>
              <a:gd name="T22" fmla="*/ 0 h 203"/>
              <a:gd name="T23" fmla="*/ 323 w 323"/>
              <a:gd name="T24" fmla="*/ 203 h 2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3" h="203">
                <a:moveTo>
                  <a:pt x="55" y="18"/>
                </a:moveTo>
                <a:cubicBezTo>
                  <a:pt x="112" y="0"/>
                  <a:pt x="135" y="24"/>
                  <a:pt x="189" y="32"/>
                </a:cubicBezTo>
                <a:cubicBezTo>
                  <a:pt x="233" y="39"/>
                  <a:pt x="278" y="41"/>
                  <a:pt x="323" y="45"/>
                </a:cubicBezTo>
                <a:cubicBezTo>
                  <a:pt x="290" y="139"/>
                  <a:pt x="233" y="85"/>
                  <a:pt x="149" y="112"/>
                </a:cubicBezTo>
                <a:cubicBezTo>
                  <a:pt x="117" y="160"/>
                  <a:pt x="105" y="203"/>
                  <a:pt x="15" y="139"/>
                </a:cubicBezTo>
                <a:cubicBezTo>
                  <a:pt x="0" y="128"/>
                  <a:pt x="22" y="103"/>
                  <a:pt x="28" y="85"/>
                </a:cubicBezTo>
                <a:cubicBezTo>
                  <a:pt x="36" y="62"/>
                  <a:pt x="46" y="40"/>
                  <a:pt x="55" y="18"/>
                </a:cubicBez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800" smtClean="0">
              <a:solidFill>
                <a:srgbClr val="000000"/>
              </a:solidFill>
              <a:latin typeface="Times New Roman" pitchFamily="18" charset="0"/>
            </a:endParaRPr>
          </a:p>
        </p:txBody>
      </p:sp>
      <p:sp>
        <p:nvSpPr>
          <p:cNvPr id="511037" name="Freeform 61"/>
          <p:cNvSpPr>
            <a:spLocks/>
          </p:cNvSpPr>
          <p:nvPr/>
        </p:nvSpPr>
        <p:spPr bwMode="auto">
          <a:xfrm>
            <a:off x="7223125" y="3600450"/>
            <a:ext cx="501650" cy="220266"/>
          </a:xfrm>
          <a:custGeom>
            <a:avLst/>
            <a:gdLst>
              <a:gd name="T0" fmla="*/ 2147483647 w 323"/>
              <a:gd name="T1" fmla="*/ 2147483647 h 203"/>
              <a:gd name="T2" fmla="*/ 2147483647 w 323"/>
              <a:gd name="T3" fmla="*/ 2147483647 h 203"/>
              <a:gd name="T4" fmla="*/ 2147483647 w 323"/>
              <a:gd name="T5" fmla="*/ 2147483647 h 203"/>
              <a:gd name="T6" fmla="*/ 2147483647 w 323"/>
              <a:gd name="T7" fmla="*/ 2147483647 h 203"/>
              <a:gd name="T8" fmla="*/ 2147483647 w 323"/>
              <a:gd name="T9" fmla="*/ 2147483647 h 203"/>
              <a:gd name="T10" fmla="*/ 2147483647 w 323"/>
              <a:gd name="T11" fmla="*/ 2147483647 h 203"/>
              <a:gd name="T12" fmla="*/ 2147483647 w 323"/>
              <a:gd name="T13" fmla="*/ 2147483647 h 203"/>
              <a:gd name="T14" fmla="*/ 0 60000 65536"/>
              <a:gd name="T15" fmla="*/ 0 60000 65536"/>
              <a:gd name="T16" fmla="*/ 0 60000 65536"/>
              <a:gd name="T17" fmla="*/ 0 60000 65536"/>
              <a:gd name="T18" fmla="*/ 0 60000 65536"/>
              <a:gd name="T19" fmla="*/ 0 60000 65536"/>
              <a:gd name="T20" fmla="*/ 0 60000 65536"/>
              <a:gd name="T21" fmla="*/ 0 w 323"/>
              <a:gd name="T22" fmla="*/ 0 h 203"/>
              <a:gd name="T23" fmla="*/ 323 w 323"/>
              <a:gd name="T24" fmla="*/ 203 h 20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323" h="203">
                <a:moveTo>
                  <a:pt x="55" y="18"/>
                </a:moveTo>
                <a:cubicBezTo>
                  <a:pt x="112" y="0"/>
                  <a:pt x="135" y="24"/>
                  <a:pt x="189" y="32"/>
                </a:cubicBezTo>
                <a:cubicBezTo>
                  <a:pt x="233" y="39"/>
                  <a:pt x="278" y="41"/>
                  <a:pt x="323" y="45"/>
                </a:cubicBezTo>
                <a:cubicBezTo>
                  <a:pt x="290" y="139"/>
                  <a:pt x="233" y="85"/>
                  <a:pt x="149" y="112"/>
                </a:cubicBezTo>
                <a:cubicBezTo>
                  <a:pt x="117" y="160"/>
                  <a:pt x="105" y="203"/>
                  <a:pt x="15" y="139"/>
                </a:cubicBezTo>
                <a:cubicBezTo>
                  <a:pt x="0" y="128"/>
                  <a:pt x="22" y="103"/>
                  <a:pt x="28" y="85"/>
                </a:cubicBezTo>
                <a:cubicBezTo>
                  <a:pt x="36" y="62"/>
                  <a:pt x="46" y="40"/>
                  <a:pt x="55" y="18"/>
                </a:cubicBezTo>
                <a:close/>
              </a:path>
            </a:pathLst>
          </a:custGeom>
          <a:noFill/>
          <a:ln w="571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pPr defTabSz="914400" eaLnBrk="0" fontAlgn="base" hangingPunct="0">
              <a:spcBef>
                <a:spcPct val="0"/>
              </a:spcBef>
              <a:spcAft>
                <a:spcPct val="0"/>
              </a:spcAft>
            </a:pPr>
            <a:endParaRPr lang="en-US" sz="2800" smtClean="0">
              <a:solidFill>
                <a:srgbClr val="000000"/>
              </a:solidFill>
              <a:latin typeface="Times New Roman" pitchFamily="18" charset="0"/>
            </a:endParaRPr>
          </a:p>
        </p:txBody>
      </p:sp>
      <p:sp>
        <p:nvSpPr>
          <p:cNvPr id="14349" name="Text Box 69"/>
          <p:cNvSpPr txBox="1">
            <a:spLocks noChangeArrowheads="1"/>
          </p:cNvSpPr>
          <p:nvPr/>
        </p:nvSpPr>
        <p:spPr bwMode="auto">
          <a:xfrm>
            <a:off x="547689" y="4629150"/>
            <a:ext cx="237648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defTabSz="914400" eaLnBrk="0" fontAlgn="base" hangingPunct="0">
              <a:spcBef>
                <a:spcPct val="50000"/>
              </a:spcBef>
              <a:spcAft>
                <a:spcPct val="0"/>
              </a:spcAft>
            </a:pPr>
            <a:endParaRPr lang="en-US" smtClean="0">
              <a:solidFill>
                <a:srgbClr val="000000"/>
              </a:solidFill>
            </a:endParaRPr>
          </a:p>
        </p:txBody>
      </p:sp>
      <p:sp>
        <p:nvSpPr>
          <p:cNvPr id="14350" name="Text Box 71"/>
          <p:cNvSpPr txBox="1">
            <a:spLocks noChangeArrowheads="1"/>
          </p:cNvSpPr>
          <p:nvPr/>
        </p:nvSpPr>
        <p:spPr bwMode="auto">
          <a:xfrm>
            <a:off x="5943601" y="8847535"/>
            <a:ext cx="21939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defRPr sz="2800">
                <a:solidFill>
                  <a:schemeClr val="tx1"/>
                </a:solidFill>
                <a:latin typeface="Times New Roman" pitchFamily="18" charset="0"/>
              </a:defRPr>
            </a:lvl1pPr>
            <a:lvl2pPr marL="742950" indent="-285750">
              <a:defRPr sz="2800">
                <a:solidFill>
                  <a:schemeClr val="tx1"/>
                </a:solidFill>
                <a:latin typeface="Times New Roman" pitchFamily="18" charset="0"/>
              </a:defRPr>
            </a:lvl2pPr>
            <a:lvl3pPr marL="1143000" indent="-228600">
              <a:defRPr sz="2800">
                <a:solidFill>
                  <a:schemeClr val="tx1"/>
                </a:solidFill>
                <a:latin typeface="Times New Roman" pitchFamily="18" charset="0"/>
              </a:defRPr>
            </a:lvl3pPr>
            <a:lvl4pPr marL="1600200" indent="-228600">
              <a:defRPr sz="2800">
                <a:solidFill>
                  <a:schemeClr val="tx1"/>
                </a:solidFill>
                <a:latin typeface="Times New Roman" pitchFamily="18" charset="0"/>
              </a:defRPr>
            </a:lvl4pPr>
            <a:lvl5pPr marL="2057400" indent="-228600">
              <a:defRPr sz="2800">
                <a:solidFill>
                  <a:schemeClr val="tx1"/>
                </a:solidFill>
                <a:latin typeface="Times New Roman" pitchFamily="18" charset="0"/>
              </a:defRPr>
            </a:lvl5pPr>
            <a:lvl6pPr marL="2514600" indent="-228600" eaLnBrk="0" fontAlgn="base" hangingPunct="0">
              <a:spcBef>
                <a:spcPct val="0"/>
              </a:spcBef>
              <a:spcAft>
                <a:spcPct val="0"/>
              </a:spcAft>
              <a:defRPr sz="2800">
                <a:solidFill>
                  <a:schemeClr val="tx1"/>
                </a:solidFill>
                <a:latin typeface="Times New Roman" pitchFamily="18" charset="0"/>
              </a:defRPr>
            </a:lvl6pPr>
            <a:lvl7pPr marL="2971800" indent="-228600" eaLnBrk="0" fontAlgn="base" hangingPunct="0">
              <a:spcBef>
                <a:spcPct val="0"/>
              </a:spcBef>
              <a:spcAft>
                <a:spcPct val="0"/>
              </a:spcAft>
              <a:defRPr sz="2800">
                <a:solidFill>
                  <a:schemeClr val="tx1"/>
                </a:solidFill>
                <a:latin typeface="Times New Roman" pitchFamily="18" charset="0"/>
              </a:defRPr>
            </a:lvl7pPr>
            <a:lvl8pPr marL="3429000" indent="-228600" eaLnBrk="0" fontAlgn="base" hangingPunct="0">
              <a:spcBef>
                <a:spcPct val="0"/>
              </a:spcBef>
              <a:spcAft>
                <a:spcPct val="0"/>
              </a:spcAft>
              <a:defRPr sz="2800">
                <a:solidFill>
                  <a:schemeClr val="tx1"/>
                </a:solidFill>
                <a:latin typeface="Times New Roman" pitchFamily="18" charset="0"/>
              </a:defRPr>
            </a:lvl8pPr>
            <a:lvl9pPr marL="3886200" indent="-228600" eaLnBrk="0" fontAlgn="base" hangingPunct="0">
              <a:spcBef>
                <a:spcPct val="0"/>
              </a:spcBef>
              <a:spcAft>
                <a:spcPct val="0"/>
              </a:spcAft>
              <a:defRPr sz="2800">
                <a:solidFill>
                  <a:schemeClr val="tx1"/>
                </a:solidFill>
                <a:latin typeface="Times New Roman" pitchFamily="18" charset="0"/>
              </a:defRPr>
            </a:lvl9pPr>
          </a:lstStyle>
          <a:p>
            <a:pPr defTabSz="914400" eaLnBrk="0" fontAlgn="base" hangingPunct="0">
              <a:spcBef>
                <a:spcPct val="50000"/>
              </a:spcBef>
              <a:spcAft>
                <a:spcPct val="0"/>
              </a:spcAft>
            </a:pPr>
            <a:r>
              <a:rPr lang="en-US" sz="2400" smtClean="0">
                <a:solidFill>
                  <a:srgbClr val="FF0000"/>
                </a:solidFill>
              </a:rPr>
              <a:t>Núi lấn ra biển</a:t>
            </a:r>
          </a:p>
        </p:txBody>
      </p:sp>
      <p:sp>
        <p:nvSpPr>
          <p:cNvPr id="2" name="Rectangle 1"/>
          <p:cNvSpPr/>
          <p:nvPr/>
        </p:nvSpPr>
        <p:spPr>
          <a:xfrm>
            <a:off x="34447" y="208286"/>
            <a:ext cx="4343400" cy="2308324"/>
          </a:xfrm>
          <a:prstGeom prst="rect">
            <a:avLst/>
          </a:prstGeom>
        </p:spPr>
        <p:txBody>
          <a:bodyPr>
            <a:spAutoFit/>
          </a:bodyPr>
          <a:lstStyle/>
          <a:p>
            <a:pPr defTabSz="914400" eaLnBrk="0" fontAlgn="base" hangingPunct="0">
              <a:spcBef>
                <a:spcPct val="0"/>
              </a:spcBef>
              <a:spcAft>
                <a:spcPct val="0"/>
              </a:spcAft>
              <a:defRPr/>
            </a:pPr>
            <a:r>
              <a:rPr lang="en-US" sz="3600" b="1" dirty="0" err="1" smtClean="0">
                <a:solidFill>
                  <a:srgbClr val="FF0000"/>
                </a:solidFill>
                <a:effectLst>
                  <a:outerShdw blurRad="38100" dist="38100" dir="2700000" algn="tl">
                    <a:srgbClr val="C0C0C0"/>
                  </a:outerShdw>
                </a:effectLst>
                <a:latin typeface="Times New Roman" pitchFamily="18" charset="0"/>
              </a:rPr>
              <a:t>Các</a:t>
            </a:r>
            <a:r>
              <a:rPr lang="en-US" sz="3600" b="1" dirty="0" smtClean="0">
                <a:solidFill>
                  <a:srgbClr val="FF0000"/>
                </a:solidFill>
                <a:effectLst>
                  <a:outerShdw blurRad="38100" dist="38100" dir="2700000" algn="tl">
                    <a:srgbClr val="C0C0C0"/>
                  </a:outerShdw>
                </a:effectLst>
                <a:latin typeface="Times New Roman" pitchFamily="18" charset="0"/>
              </a:rPr>
              <a:t> ĐB </a:t>
            </a:r>
            <a:r>
              <a:rPr lang="en-US" sz="3600" b="1" dirty="0" err="1" smtClean="0">
                <a:solidFill>
                  <a:srgbClr val="FF0000"/>
                </a:solidFill>
                <a:effectLst>
                  <a:outerShdw blurRad="38100" dist="38100" dir="2700000" algn="tl">
                    <a:srgbClr val="C0C0C0"/>
                  </a:outerShdw>
                </a:effectLst>
                <a:latin typeface="Times New Roman" pitchFamily="18" charset="0"/>
              </a:rPr>
              <a:t>duyên</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hải</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Miền</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Trung</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có</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đặc</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điểm</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gì</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Tại</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sao</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lại</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có</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đặc</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điểm</a:t>
            </a:r>
            <a:r>
              <a:rPr lang="en-US" sz="3600" b="1" dirty="0" smtClean="0">
                <a:solidFill>
                  <a:srgbClr val="FF0000"/>
                </a:solidFill>
                <a:effectLst>
                  <a:outerShdw blurRad="38100" dist="38100" dir="2700000" algn="tl">
                    <a:srgbClr val="C0C0C0"/>
                  </a:outerShdw>
                </a:effectLst>
                <a:latin typeface="Times New Roman" pitchFamily="18" charset="0"/>
              </a:rPr>
              <a:t> </a:t>
            </a:r>
            <a:r>
              <a:rPr lang="en-US" sz="3600" b="1" dirty="0" err="1" smtClean="0">
                <a:solidFill>
                  <a:srgbClr val="FF0000"/>
                </a:solidFill>
                <a:effectLst>
                  <a:outerShdw blurRad="38100" dist="38100" dir="2700000" algn="tl">
                    <a:srgbClr val="C0C0C0"/>
                  </a:outerShdw>
                </a:effectLst>
                <a:latin typeface="Times New Roman" pitchFamily="18" charset="0"/>
              </a:rPr>
              <a:t>đó</a:t>
            </a:r>
            <a:r>
              <a:rPr lang="en-US" sz="3600" b="1" dirty="0" smtClean="0">
                <a:solidFill>
                  <a:srgbClr val="FF0000"/>
                </a:solidFill>
                <a:effectLst>
                  <a:outerShdw blurRad="38100" dist="38100" dir="2700000" algn="tl">
                    <a:srgbClr val="C0C0C0"/>
                  </a:outerShdw>
                </a:effectLst>
                <a:latin typeface="Times New Roman" pitchFamily="18" charset="0"/>
              </a:rPr>
              <a:t>?</a:t>
            </a:r>
            <a:endParaRPr lang="en-US" sz="3600" b="1" dirty="0">
              <a:solidFill>
                <a:srgbClr val="FF0000"/>
              </a:solidFill>
              <a:effectLst>
                <a:outerShdw blurRad="38100" dist="38100" dir="2700000" algn="tl">
                  <a:srgbClr val="C0C0C0"/>
                </a:outerShdw>
              </a:effectLst>
              <a:latin typeface="Times New Roman" pitchFamily="18" charset="0"/>
            </a:endParaRPr>
          </a:p>
        </p:txBody>
      </p:sp>
      <p:sp>
        <p:nvSpPr>
          <p:cNvPr id="16" name="Rectangle 15"/>
          <p:cNvSpPr/>
          <p:nvPr/>
        </p:nvSpPr>
        <p:spPr>
          <a:xfrm>
            <a:off x="0" y="2284705"/>
            <a:ext cx="4343400" cy="1754326"/>
          </a:xfrm>
          <a:prstGeom prst="rect">
            <a:avLst/>
          </a:prstGeom>
        </p:spPr>
        <p:txBody>
          <a:bodyPr>
            <a:spAutoFit/>
          </a:bodyPr>
          <a:lstStyle/>
          <a:p>
            <a:pPr defTabSz="914400" eaLnBrk="0" fontAlgn="base" hangingPunct="0">
              <a:spcBef>
                <a:spcPct val="0"/>
              </a:spcBef>
              <a:spcAft>
                <a:spcPct val="0"/>
              </a:spcAft>
              <a:defRPr/>
            </a:pPr>
            <a:r>
              <a:rPr lang="en-US" sz="3600" b="1" dirty="0" err="1" smtClean="0">
                <a:solidFill>
                  <a:srgbClr val="000000"/>
                </a:solidFill>
                <a:effectLst>
                  <a:outerShdw blurRad="38100" dist="38100" dir="2700000" algn="tl">
                    <a:srgbClr val="C0C0C0"/>
                  </a:outerShdw>
                </a:effectLst>
                <a:latin typeface="Times New Roman" pitchFamily="18" charset="0"/>
              </a:rPr>
              <a:t>Các</a:t>
            </a:r>
            <a:r>
              <a:rPr lang="en-US" sz="3600" b="1" dirty="0" smtClean="0">
                <a:solidFill>
                  <a:srgbClr val="000000"/>
                </a:solidFill>
                <a:effectLst>
                  <a:outerShdw blurRad="38100" dist="38100" dir="2700000" algn="tl">
                    <a:srgbClr val="C0C0C0"/>
                  </a:outerShdw>
                </a:effectLst>
                <a:latin typeface="Times New Roman" pitchFamily="18" charset="0"/>
              </a:rPr>
              <a:t> </a:t>
            </a:r>
            <a:r>
              <a:rPr lang="en-US" sz="3600" b="1" dirty="0">
                <a:solidFill>
                  <a:srgbClr val="000000"/>
                </a:solidFill>
                <a:effectLst>
                  <a:outerShdw blurRad="38100" dist="38100" dir="2700000" algn="tl">
                    <a:srgbClr val="C0C0C0"/>
                  </a:outerShdw>
                </a:effectLst>
                <a:latin typeface="Times New Roman" pitchFamily="18" charset="0"/>
              </a:rPr>
              <a:t>ĐB </a:t>
            </a:r>
            <a:r>
              <a:rPr lang="en-US" sz="3600" b="1" dirty="0" err="1">
                <a:solidFill>
                  <a:srgbClr val="000000"/>
                </a:solidFill>
                <a:effectLst>
                  <a:outerShdw blurRad="38100" dist="38100" dir="2700000" algn="tl">
                    <a:srgbClr val="C0C0C0"/>
                  </a:outerShdw>
                </a:effectLst>
                <a:latin typeface="Times New Roman" pitchFamily="18" charset="0"/>
              </a:rPr>
              <a:t>nhỏ</a:t>
            </a:r>
            <a:r>
              <a:rPr lang="en-US" sz="3600" b="1" dirty="0">
                <a:solidFill>
                  <a:srgbClr val="000000"/>
                </a:solidFill>
                <a:effectLst>
                  <a:outerShdw blurRad="38100" dist="38100" dir="2700000" algn="tl">
                    <a:srgbClr val="C0C0C0"/>
                  </a:outerShdw>
                </a:effectLst>
                <a:latin typeface="Times New Roman" pitchFamily="18" charset="0"/>
              </a:rPr>
              <a:t>, </a:t>
            </a:r>
            <a:r>
              <a:rPr lang="en-US" sz="3600" b="1" dirty="0" err="1" smtClean="0">
                <a:solidFill>
                  <a:srgbClr val="000000"/>
                </a:solidFill>
                <a:effectLst>
                  <a:outerShdw blurRad="38100" dist="38100" dir="2700000" algn="tl">
                    <a:srgbClr val="C0C0C0"/>
                  </a:outerShdw>
                </a:effectLst>
                <a:latin typeface="Times New Roman" pitchFamily="18" charset="0"/>
              </a:rPr>
              <a:t>hẹp</a:t>
            </a:r>
            <a:r>
              <a:rPr lang="en-US" sz="3600" b="1" dirty="0" smtClean="0">
                <a:solidFill>
                  <a:srgbClr val="000000"/>
                </a:solidFill>
                <a:effectLst>
                  <a:outerShdw blurRad="38100" dist="38100" dir="2700000" algn="tl">
                    <a:srgbClr val="C0C0C0"/>
                  </a:outerShdw>
                </a:effectLst>
                <a:latin typeface="Times New Roman" pitchFamily="18" charset="0"/>
              </a:rPr>
              <a:t>. </a:t>
            </a:r>
            <a:r>
              <a:rPr lang="en-US" sz="3600" b="1" dirty="0" err="1" smtClean="0">
                <a:solidFill>
                  <a:srgbClr val="000000"/>
                </a:solidFill>
                <a:effectLst>
                  <a:outerShdw blurRad="38100" dist="38100" dir="2700000" algn="tl">
                    <a:srgbClr val="C0C0C0"/>
                  </a:outerShdw>
                </a:effectLst>
                <a:latin typeface="Times New Roman" pitchFamily="18" charset="0"/>
              </a:rPr>
              <a:t>Vì</a:t>
            </a:r>
            <a:r>
              <a:rPr lang="en-US" sz="3600" b="1" dirty="0" smtClean="0">
                <a:solidFill>
                  <a:srgbClr val="000000"/>
                </a:solidFill>
                <a:effectLst>
                  <a:outerShdw blurRad="38100" dist="38100" dir="2700000" algn="tl">
                    <a:srgbClr val="C0C0C0"/>
                  </a:outerShdw>
                </a:effectLst>
                <a:latin typeface="Times New Roman" pitchFamily="18" charset="0"/>
              </a:rPr>
              <a:t> </a:t>
            </a:r>
            <a:r>
              <a:rPr lang="en-US" sz="3600" b="1" dirty="0" err="1">
                <a:solidFill>
                  <a:srgbClr val="000000"/>
                </a:solidFill>
                <a:effectLst>
                  <a:outerShdw blurRad="38100" dist="38100" dir="2700000" algn="tl">
                    <a:srgbClr val="C0C0C0"/>
                  </a:outerShdw>
                </a:effectLst>
                <a:latin typeface="Times New Roman" pitchFamily="18" charset="0"/>
              </a:rPr>
              <a:t>các</a:t>
            </a:r>
            <a:r>
              <a:rPr lang="en-US" sz="3600" b="1" dirty="0">
                <a:solidFill>
                  <a:srgbClr val="000000"/>
                </a:solidFill>
                <a:effectLst>
                  <a:outerShdw blurRad="38100" dist="38100" dir="2700000" algn="tl">
                    <a:srgbClr val="C0C0C0"/>
                  </a:outerShdw>
                </a:effectLst>
                <a:latin typeface="Times New Roman" pitchFamily="18" charset="0"/>
              </a:rPr>
              <a:t> </a:t>
            </a:r>
            <a:r>
              <a:rPr lang="en-US" sz="3600" b="1" dirty="0" err="1">
                <a:solidFill>
                  <a:srgbClr val="000000"/>
                </a:solidFill>
                <a:effectLst>
                  <a:outerShdw blurRad="38100" dist="38100" dir="2700000" algn="tl">
                    <a:srgbClr val="C0C0C0"/>
                  </a:outerShdw>
                </a:effectLst>
                <a:latin typeface="Times New Roman" pitchFamily="18" charset="0"/>
              </a:rPr>
              <a:t>dãy</a:t>
            </a:r>
            <a:r>
              <a:rPr lang="en-US" sz="3600" b="1" dirty="0">
                <a:solidFill>
                  <a:srgbClr val="000000"/>
                </a:solidFill>
                <a:effectLst>
                  <a:outerShdw blurRad="38100" dist="38100" dir="2700000" algn="tl">
                    <a:srgbClr val="C0C0C0"/>
                  </a:outerShdw>
                </a:effectLst>
                <a:latin typeface="Times New Roman" pitchFamily="18" charset="0"/>
              </a:rPr>
              <a:t> </a:t>
            </a:r>
            <a:r>
              <a:rPr lang="en-US" sz="3600" b="1" dirty="0" err="1">
                <a:solidFill>
                  <a:srgbClr val="000000"/>
                </a:solidFill>
                <a:effectLst>
                  <a:outerShdw blurRad="38100" dist="38100" dir="2700000" algn="tl">
                    <a:srgbClr val="C0C0C0"/>
                  </a:outerShdw>
                </a:effectLst>
                <a:latin typeface="Times New Roman" pitchFamily="18" charset="0"/>
              </a:rPr>
              <a:t>núi</a:t>
            </a:r>
            <a:r>
              <a:rPr lang="en-US" sz="3600" b="1" dirty="0">
                <a:solidFill>
                  <a:srgbClr val="000000"/>
                </a:solidFill>
                <a:effectLst>
                  <a:outerShdw blurRad="38100" dist="38100" dir="2700000" algn="tl">
                    <a:srgbClr val="C0C0C0"/>
                  </a:outerShdw>
                </a:effectLst>
                <a:latin typeface="Times New Roman" pitchFamily="18" charset="0"/>
              </a:rPr>
              <a:t> </a:t>
            </a:r>
            <a:r>
              <a:rPr lang="en-US" sz="3600" b="1" dirty="0" err="1">
                <a:solidFill>
                  <a:srgbClr val="000000"/>
                </a:solidFill>
                <a:effectLst>
                  <a:outerShdw blurRad="38100" dist="38100" dir="2700000" algn="tl">
                    <a:srgbClr val="C0C0C0"/>
                  </a:outerShdw>
                </a:effectLst>
                <a:latin typeface="Times New Roman" pitchFamily="18" charset="0"/>
              </a:rPr>
              <a:t>lan</a:t>
            </a:r>
            <a:r>
              <a:rPr lang="en-US" sz="3600" b="1" dirty="0">
                <a:solidFill>
                  <a:srgbClr val="000000"/>
                </a:solidFill>
                <a:effectLst>
                  <a:outerShdw blurRad="38100" dist="38100" dir="2700000" algn="tl">
                    <a:srgbClr val="C0C0C0"/>
                  </a:outerShdw>
                </a:effectLst>
                <a:latin typeface="Times New Roman" pitchFamily="18" charset="0"/>
              </a:rPr>
              <a:t> </a:t>
            </a:r>
            <a:r>
              <a:rPr lang="en-US" sz="3600" b="1" dirty="0" err="1">
                <a:solidFill>
                  <a:srgbClr val="000000"/>
                </a:solidFill>
                <a:effectLst>
                  <a:outerShdw blurRad="38100" dist="38100" dir="2700000" algn="tl">
                    <a:srgbClr val="C0C0C0"/>
                  </a:outerShdw>
                </a:effectLst>
                <a:latin typeface="Times New Roman" pitchFamily="18" charset="0"/>
              </a:rPr>
              <a:t>ra</a:t>
            </a:r>
            <a:r>
              <a:rPr lang="en-US" sz="3600" b="1" dirty="0">
                <a:solidFill>
                  <a:srgbClr val="000000"/>
                </a:solidFill>
                <a:effectLst>
                  <a:outerShdw blurRad="38100" dist="38100" dir="2700000" algn="tl">
                    <a:srgbClr val="C0C0C0"/>
                  </a:outerShdw>
                </a:effectLst>
                <a:latin typeface="Times New Roman" pitchFamily="18" charset="0"/>
              </a:rPr>
              <a:t> </a:t>
            </a:r>
            <a:r>
              <a:rPr lang="en-US" sz="3600" b="1" dirty="0" err="1">
                <a:solidFill>
                  <a:srgbClr val="000000"/>
                </a:solidFill>
                <a:effectLst>
                  <a:outerShdw blurRad="38100" dist="38100" dir="2700000" algn="tl">
                    <a:srgbClr val="C0C0C0"/>
                  </a:outerShdw>
                </a:effectLst>
                <a:latin typeface="Times New Roman" pitchFamily="18" charset="0"/>
              </a:rPr>
              <a:t>sát</a:t>
            </a:r>
            <a:r>
              <a:rPr lang="en-US" sz="3600" b="1" dirty="0">
                <a:solidFill>
                  <a:srgbClr val="000000"/>
                </a:solidFill>
                <a:effectLst>
                  <a:outerShdw blurRad="38100" dist="38100" dir="2700000" algn="tl">
                    <a:srgbClr val="C0C0C0"/>
                  </a:outerShdw>
                </a:effectLst>
                <a:latin typeface="Times New Roman" pitchFamily="18" charset="0"/>
              </a:rPr>
              <a:t> </a:t>
            </a:r>
            <a:r>
              <a:rPr lang="en-US" sz="3600" b="1" dirty="0" err="1">
                <a:solidFill>
                  <a:srgbClr val="000000"/>
                </a:solidFill>
                <a:effectLst>
                  <a:outerShdw blurRad="38100" dist="38100" dir="2700000" algn="tl">
                    <a:srgbClr val="C0C0C0"/>
                  </a:outerShdw>
                </a:effectLst>
                <a:latin typeface="Times New Roman" pitchFamily="18" charset="0"/>
              </a:rPr>
              <a:t>biển</a:t>
            </a:r>
            <a:r>
              <a:rPr lang="en-US" sz="3600" b="1" dirty="0">
                <a:solidFill>
                  <a:srgbClr val="000000"/>
                </a:solidFill>
                <a:effectLst>
                  <a:outerShdw blurRad="38100" dist="38100" dir="2700000" algn="tl">
                    <a:srgbClr val="C0C0C0"/>
                  </a:outerShdw>
                </a:effectLst>
                <a:latin typeface="Times New Roman" pitchFamily="18" charset="0"/>
              </a:rPr>
              <a:t>.</a:t>
            </a:r>
            <a:endParaRPr lang="en-US" sz="3600" b="1" dirty="0">
              <a:solidFill>
                <a:srgbClr val="000000"/>
              </a:solidFill>
              <a:latin typeface="Times New Roman" pitchFamily="18" charset="0"/>
            </a:endParaRPr>
          </a:p>
        </p:txBody>
      </p:sp>
    </p:spTree>
    <p:extLst>
      <p:ext uri="{BB962C8B-B14F-4D97-AF65-F5344CB8AC3E}">
        <p14:creationId xmlns:p14="http://schemas.microsoft.com/office/powerpoint/2010/main" val="1150967671"/>
      </p:ext>
    </p:extLst>
  </p:cSld>
  <p:clrMapOvr>
    <a:masterClrMapping/>
  </p:clrMapOvr>
  <p:transition spd="med">
    <p:whee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1103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110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110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1035" grpId="0" animBg="1"/>
      <p:bldP spid="511036" grpId="0" animBg="1"/>
      <p:bldP spid="511037" grpId="0" animBg="1"/>
      <p:bldP spid="2"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996" name="Picture 4" descr="a1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4638" y="240507"/>
            <a:ext cx="8594725" cy="4761514"/>
          </a:xfrm>
          <a:prstGeom prst="rect">
            <a:avLst/>
          </a:prstGeom>
          <a:noFill/>
          <a:ln w="38100">
            <a:solidFill>
              <a:srgbClr val="00FFFF"/>
            </a:solidFill>
            <a:miter lim="800000"/>
            <a:headEnd/>
            <a:tailEnd/>
          </a:ln>
          <a:extLst>
            <a:ext uri="{909E8E84-426E-40DD-AFC4-6F175D3DCCD1}">
              <a14:hiddenFill xmlns:a14="http://schemas.microsoft.com/office/drawing/2010/main">
                <a:solidFill>
                  <a:srgbClr val="FFFFFF"/>
                </a:solidFill>
              </a14:hiddenFill>
            </a:ext>
          </a:extLst>
        </p:spPr>
      </p:pic>
      <p:pic>
        <p:nvPicPr>
          <p:cNvPr id="596997" name="Picture 5" descr="a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638" y="141480"/>
            <a:ext cx="8566838" cy="4860540"/>
          </a:xfrm>
          <a:prstGeom prst="rect">
            <a:avLst/>
          </a:prstGeom>
          <a:noFill/>
          <a:ln w="3810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596998" name="Picture 6" descr="a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59" y="0"/>
            <a:ext cx="9168659" cy="4990136"/>
          </a:xfrm>
          <a:prstGeom prst="rect">
            <a:avLst/>
          </a:prstGeom>
          <a:noFill/>
          <a:ln w="38100">
            <a:solidFill>
              <a:srgbClr val="FF66FF"/>
            </a:solidFill>
            <a:miter lim="800000"/>
            <a:headEnd/>
            <a:tailEnd/>
          </a:ln>
          <a:extLst>
            <a:ext uri="{909E8E84-426E-40DD-AFC4-6F175D3DCCD1}">
              <a14:hiddenFill xmlns:a14="http://schemas.microsoft.com/office/drawing/2010/main">
                <a:solidFill>
                  <a:srgbClr val="FFFFFF"/>
                </a:solidFill>
              </a14:hiddenFill>
            </a:ext>
          </a:extLst>
        </p:spPr>
      </p:pic>
      <p:sp>
        <p:nvSpPr>
          <p:cNvPr id="3" name="Oval 2"/>
          <p:cNvSpPr/>
          <p:nvPr/>
        </p:nvSpPr>
        <p:spPr>
          <a:xfrm rot="10800000" flipV="1">
            <a:off x="2344242" y="4361141"/>
            <a:ext cx="5324102" cy="594066"/>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vi-VN" sz="4000" b="1" smtClean="0">
                <a:solidFill>
                  <a:srgbClr val="FF0000"/>
                </a:solidFill>
                <a:latin typeface="Times New Roman" pitchFamily="18" charset="0"/>
                <a:cs typeface="Times New Roman" pitchFamily="18" charset="0"/>
              </a:rPr>
              <a:t>Núi lan ra biển</a:t>
            </a:r>
            <a:endParaRPr lang="en-US" sz="4000" b="1">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1578153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596997"/>
                                        </p:tgtEl>
                                        <p:attrNameLst>
                                          <p:attrName>style.visibility</p:attrName>
                                        </p:attrNameLst>
                                      </p:cBhvr>
                                      <p:to>
                                        <p:strVal val="visible"/>
                                      </p:to>
                                    </p:set>
                                    <p:anim calcmode="lin" valueType="num">
                                      <p:cBhvr additive="base">
                                        <p:cTn id="7" dur="500" fill="hold"/>
                                        <p:tgtEl>
                                          <p:spTgt spid="596997"/>
                                        </p:tgtEl>
                                        <p:attrNameLst>
                                          <p:attrName>ppt_x</p:attrName>
                                        </p:attrNameLst>
                                      </p:cBhvr>
                                      <p:tavLst>
                                        <p:tav tm="0">
                                          <p:val>
                                            <p:strVal val="#ppt_x"/>
                                          </p:val>
                                        </p:tav>
                                        <p:tav tm="100000">
                                          <p:val>
                                            <p:strVal val="#ppt_x"/>
                                          </p:val>
                                        </p:tav>
                                      </p:tavLst>
                                    </p:anim>
                                    <p:anim calcmode="lin" valueType="num">
                                      <p:cBhvr additive="base">
                                        <p:cTn id="8" dur="500" fill="hold"/>
                                        <p:tgtEl>
                                          <p:spTgt spid="59699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0" presetClass="entr" presetSubtype="0" fill="hold" nodeType="clickEffect">
                                  <p:stCondLst>
                                    <p:cond delay="0"/>
                                  </p:stCondLst>
                                  <p:childTnLst>
                                    <p:set>
                                      <p:cBhvr>
                                        <p:cTn id="12" dur="1" fill="hold">
                                          <p:stCondLst>
                                            <p:cond delay="0"/>
                                          </p:stCondLst>
                                        </p:cTn>
                                        <p:tgtEl>
                                          <p:spTgt spid="596998"/>
                                        </p:tgtEl>
                                        <p:attrNameLst>
                                          <p:attrName>style.visibility</p:attrName>
                                        </p:attrNameLst>
                                      </p:cBhvr>
                                      <p:to>
                                        <p:strVal val="visible"/>
                                      </p:to>
                                    </p:set>
                                    <p:animEffect transition="in" filter="wedge">
                                      <p:cBhvr>
                                        <p:cTn id="13" dur="500"/>
                                        <p:tgtEl>
                                          <p:spTgt spid="5969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Ion</Template>
  <TotalTime>2366</TotalTime>
  <Words>770</Words>
  <Application>Microsoft Office PowerPoint</Application>
  <PresentationFormat>On-screen Show (16:9)</PresentationFormat>
  <Paragraphs>71</Paragraphs>
  <Slides>33</Slides>
  <Notes>2</Notes>
  <HiddenSlides>0</HiddenSlides>
  <MMClips>0</MMClips>
  <ScaleCrop>false</ScaleCrop>
  <HeadingPairs>
    <vt:vector size="4" baseType="variant">
      <vt:variant>
        <vt:lpstr>Theme</vt:lpstr>
      </vt:variant>
      <vt:variant>
        <vt:i4>14</vt:i4>
      </vt:variant>
      <vt:variant>
        <vt:lpstr>Slide Titles</vt:lpstr>
      </vt:variant>
      <vt:variant>
        <vt:i4>33</vt:i4>
      </vt:variant>
    </vt:vector>
  </HeadingPairs>
  <TitlesOfParts>
    <vt:vector size="47" baseType="lpstr">
      <vt:lpstr>Office Theme</vt:lpstr>
      <vt:lpstr>1_Office Theme</vt:lpstr>
      <vt:lpstr>Default Design</vt:lpstr>
      <vt:lpstr>2_Default Design</vt:lpstr>
      <vt:lpstr>2_Office Theme</vt:lpstr>
      <vt:lpstr>3_Office Theme</vt:lpstr>
      <vt:lpstr>4_Office Theme</vt:lpstr>
      <vt:lpstr>4_Default Design</vt:lpstr>
      <vt:lpstr>1_Berlin</vt:lpstr>
      <vt:lpstr>11_Office Theme</vt:lpstr>
      <vt:lpstr>12_Office Theme</vt:lpstr>
      <vt:lpstr>5_Default Design</vt:lpstr>
      <vt:lpstr>7_Default Design</vt:lpstr>
      <vt:lpstr>14_Office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Duyên hải miền Trung có nhiều đồng bằng nhỏ với những cồn cát và đầm, phá. Mùa hạ, tại đây thường khô, nóng và bị hạn hán. Cuối năm thường có mưa lớn và bão dễ gây ngập lụt. Khu vực phía bắc dãy Bạch Mã có mùa đông lạnh.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Admin</cp:lastModifiedBy>
  <cp:revision>158</cp:revision>
  <dcterms:created xsi:type="dcterms:W3CDTF">2015-03-10T04:42:52Z</dcterms:created>
  <dcterms:modified xsi:type="dcterms:W3CDTF">2022-05-17T14:38:53Z</dcterms:modified>
</cp:coreProperties>
</file>