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7" r:id="rId3"/>
    <p:sldId id="259" r:id="rId4"/>
    <p:sldId id="260" r:id="rId5"/>
    <p:sldId id="261" r:id="rId6"/>
    <p:sldId id="262" r:id="rId7"/>
    <p:sldId id="264" r:id="rId8"/>
    <p:sldId id="263" r:id="rId9"/>
    <p:sldId id="258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1" r:id="rId21"/>
    <p:sldId id="277" r:id="rId22"/>
    <p:sldId id="29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65" r:id="rId34"/>
    <p:sldId id="288" r:id="rId35"/>
    <p:sldId id="290" r:id="rId36"/>
    <p:sldId id="293" r:id="rId37"/>
    <p:sldId id="291" r:id="rId38"/>
    <p:sldId id="292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65" d="100"/>
          <a:sy n="65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CB312-97B1-486A-AA56-B67A44201F9A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0EE0C-F056-4393-92AD-1F2871C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7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D7A15B3-E307-41E6-A387-43B9F67E7032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C3D858E-D3A5-4A0C-8454-06C2544E24C3}" type="slidenum">
              <a:rPr lang="en-US" altLang="en-US" sz="1200"/>
              <a:pPr algn="r" eaLnBrk="1" hangingPunct="1"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82689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A23C83A-6CBB-4308-B5EE-3059D02C5BFE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74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AFC1D3A-CED5-4C28-8B16-F2BE3116A31C}" type="slidenum">
              <a:rPr lang="en-US" altLang="en-US">
                <a:solidFill>
                  <a:srgbClr val="000000"/>
                </a:solidFill>
              </a:rPr>
              <a:pPr eaLnBrk="1" hangingPunct="1"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629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729CF3D-57CD-4A3F-B60E-F278417A9264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35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5890EB2-7DF7-4E53-A1AC-80379FE90F97}" type="slidenum">
              <a:rPr lang="en-US" altLang="en-US" sz="1200"/>
              <a:pPr algn="r" eaLnBrk="1" hangingPunct="1"/>
              <a:t>20</a:t>
            </a:fld>
            <a:endParaRPr lang="en-US" alt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663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92FDE5E-9852-4668-8772-4190598DE5BC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64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38DD24-9337-4413-B312-BEC94FDE59A5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573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AC5B921-5B33-4357-8E1A-6C89F2B93505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18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E6ACC5B-D2DF-4391-A879-8B26FB1D9D00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819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33485CE-03E4-4AEF-9E31-8E8E37BF2F0A}" type="slidenum">
              <a:rPr lang="en-US" altLang="en-US" sz="1200"/>
              <a:pPr algn="r" eaLnBrk="1" hangingPunct="1"/>
              <a:t>30</a:t>
            </a:fld>
            <a:endParaRPr lang="en-US" alt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930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128B-0866-49BA-BDD1-8FC958629FC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551-E0BB-4EDC-A1F8-68EEC5314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12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128B-0866-49BA-BDD1-8FC958629FC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551-E0BB-4EDC-A1F8-68EEC5314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93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128B-0866-49BA-BDD1-8FC958629FC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551-E0BB-4EDC-A1F8-68EEC5314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44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5DDC51-637E-4AFC-B6C6-2C9352CA48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85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147164-B4B9-436C-87CF-EBCC5577A1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4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3712D-ED3E-44BB-B562-B219A64857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48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F55C28-4FD1-4993-A2C9-DA95EC4030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57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9DC6E9-87ED-47DF-88DE-F874743DDA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48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D7748-BFC3-4589-9B0C-5ACC39F5D4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24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B5B496-2794-4520-9C02-654843C665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68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3FEE5-6EB5-4C9A-9392-18CC26E1A8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7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128B-0866-49BA-BDD1-8FC958629FC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551-E0BB-4EDC-A1F8-68EEC5314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65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21D5F-9086-46E1-9FC8-13140851B6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53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D78F2F-7359-4734-89B5-93E9321413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25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73FB0-56D5-4E63-9365-F265B0250A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3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128B-0866-49BA-BDD1-8FC958629FC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551-E0BB-4EDC-A1F8-68EEC5314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128B-0866-49BA-BDD1-8FC958629FC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551-E0BB-4EDC-A1F8-68EEC5314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17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128B-0866-49BA-BDD1-8FC958629FC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551-E0BB-4EDC-A1F8-68EEC5314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81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128B-0866-49BA-BDD1-8FC958629FC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551-E0BB-4EDC-A1F8-68EEC5314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4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128B-0866-49BA-BDD1-8FC958629FC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551-E0BB-4EDC-A1F8-68EEC5314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49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128B-0866-49BA-BDD1-8FC958629FC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551-E0BB-4EDC-A1F8-68EEC5314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1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128B-0866-49BA-BDD1-8FC958629FC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551-E0BB-4EDC-A1F8-68EEC5314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8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8128B-0866-49BA-BDD1-8FC958629FC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D8551-E0BB-4EDC-A1F8-68EEC5314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CCED07-C084-4C28-AF15-C9F963CD7C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3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slide" Target="slide29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tai%20llieu\ANH%20THAO%20(H)\Da%20Lat%20thanh%20pho%20tinh%20yeu%20-%20Bong%20Mai.mp3" TargetMode="External"/><Relationship Id="rId5" Type="http://schemas.openxmlformats.org/officeDocument/2006/relationships/image" Target="../media/image3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12" Type="http://schemas.openxmlformats.org/officeDocument/2006/relationships/slide" Target="slide3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12" Type="http://schemas.openxmlformats.org/officeDocument/2006/relationships/slide" Target="slide3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12" Type="http://schemas.openxmlformats.org/officeDocument/2006/relationships/slide" Target="slide3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895601" y="1066800"/>
            <a:ext cx="63722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b="1" dirty="0">
                <a:solidFill>
                  <a:srgbClr val="FF15FF"/>
                </a:solidFill>
                <a:latin typeface="Times New Roman" panose="02020603050405020304" pitchFamily="18" charset="0"/>
              </a:rPr>
              <a:t>TRƯỜNG TIỂU HỌC MỸ ĐỨC I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286000" y="533401"/>
            <a:ext cx="73914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PHÒNG GD VÀ ĐT HUYỆN AN LÃO</a:t>
            </a:r>
          </a:p>
        </p:txBody>
      </p:sp>
      <p:pic>
        <p:nvPicPr>
          <p:cNvPr id="3078" name="Picture 6" descr="BLU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1"/>
            <a:ext cx="7543800" cy="13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thin 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328863"/>
            <a:ext cx="60960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928324" y="5498812"/>
            <a:ext cx="6668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91717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F9171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91717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200" b="1" dirty="0">
                <a:solidFill>
                  <a:srgbClr val="F91717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91717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rgbClr val="F9171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91717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F91717"/>
                </a:solidFill>
                <a:latin typeface="Times New Roman" panose="02020603050405020304" pitchFamily="18" charset="0"/>
              </a:rPr>
              <a:t> Thu Trang</a:t>
            </a:r>
          </a:p>
        </p:txBody>
      </p:sp>
      <p:sp>
        <p:nvSpPr>
          <p:cNvPr id="3083" name="WordArt 11"/>
          <p:cNvSpPr>
            <a:spLocks noChangeArrowheads="1" noChangeShapeType="1" noTextEdit="1"/>
          </p:cNvSpPr>
          <p:nvPr/>
        </p:nvSpPr>
        <p:spPr bwMode="auto">
          <a:xfrm>
            <a:off x="2514601" y="3048000"/>
            <a:ext cx="7496175" cy="3124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các cô về dự giờ thăm lớp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4548188" y="3765838"/>
            <a:ext cx="342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4</a:t>
            </a:r>
          </a:p>
        </p:txBody>
      </p:sp>
      <p:pic>
        <p:nvPicPr>
          <p:cNvPr id="3085" name="Picture 9" descr="DOVE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065">
            <a:off x="1537492" y="4876669"/>
            <a:ext cx="1287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DOVE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065">
            <a:off x="9008269" y="592932"/>
            <a:ext cx="1287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9" descr="DOVE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065">
            <a:off x="9211469" y="897732"/>
            <a:ext cx="1287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9" descr="DOVE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065">
            <a:off x="1755340" y="5359400"/>
            <a:ext cx="128746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86800" y="4883150"/>
            <a:ext cx="198120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Firewrk8"/>
          <p:cNvPicPr>
            <a:picLocks noChangeAspect="1" noChangeArrowheads="1"/>
          </p:cNvPicPr>
          <p:nvPr/>
        </p:nvPicPr>
        <p:blipFill>
          <a:blip r:embed="rId6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1524000" cy="1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Firewrk8"/>
          <p:cNvPicPr>
            <a:picLocks noChangeAspect="1" noChangeArrowheads="1"/>
          </p:cNvPicPr>
          <p:nvPr/>
        </p:nvPicPr>
        <p:blipFill>
          <a:blip r:embed="rId6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12" y="4006562"/>
            <a:ext cx="1524000" cy="1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Firewrk8"/>
          <p:cNvPicPr>
            <a:picLocks noChangeAspect="1" noChangeArrowheads="1"/>
          </p:cNvPicPr>
          <p:nvPr/>
        </p:nvPicPr>
        <p:blipFill>
          <a:blip r:embed="rId6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828800"/>
            <a:ext cx="1524000" cy="1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586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8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825909" y="247787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92113" indent="-3921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825909" y="328211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25909" y="4086368"/>
            <a:ext cx="9891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347663" indent="-3476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825910" y="390833"/>
            <a:ext cx="10972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825909" y="1157352"/>
            <a:ext cx="106630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1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149" grpId="0"/>
      <p:bldP spid="61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0"/>
          <p:cNvSpPr txBox="1">
            <a:spLocks noChangeArrowheads="1"/>
          </p:cNvSpPr>
          <p:nvPr/>
        </p:nvSpPr>
        <p:spPr bwMode="auto">
          <a:xfrm>
            <a:off x="383458" y="390833"/>
            <a:ext cx="5498690" cy="175432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7" name="Picture 22" descr="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0"/>
            <a:ext cx="460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056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an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926"/>
            <a:ext cx="9144000" cy="6823075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171" name="Freeform 2"/>
          <p:cNvSpPr>
            <a:spLocks/>
          </p:cNvSpPr>
          <p:nvPr/>
        </p:nvSpPr>
        <p:spPr bwMode="auto">
          <a:xfrm>
            <a:off x="5638801" y="4419601"/>
            <a:ext cx="1412875" cy="803275"/>
          </a:xfrm>
          <a:custGeom>
            <a:avLst/>
            <a:gdLst>
              <a:gd name="T0" fmla="*/ 2147483647 w 890"/>
              <a:gd name="T1" fmla="*/ 2147483647 h 506"/>
              <a:gd name="T2" fmla="*/ 2147483647 w 890"/>
              <a:gd name="T3" fmla="*/ 2147483647 h 506"/>
              <a:gd name="T4" fmla="*/ 2147483647 w 890"/>
              <a:gd name="T5" fmla="*/ 2147483647 h 506"/>
              <a:gd name="T6" fmla="*/ 0 w 890"/>
              <a:gd name="T7" fmla="*/ 2147483647 h 506"/>
              <a:gd name="T8" fmla="*/ 2147483647 w 890"/>
              <a:gd name="T9" fmla="*/ 2147483647 h 506"/>
              <a:gd name="T10" fmla="*/ 2147483647 w 890"/>
              <a:gd name="T11" fmla="*/ 2147483647 h 506"/>
              <a:gd name="T12" fmla="*/ 2147483647 w 890"/>
              <a:gd name="T13" fmla="*/ 2147483647 h 506"/>
              <a:gd name="T14" fmla="*/ 2147483647 w 890"/>
              <a:gd name="T15" fmla="*/ 2147483647 h 506"/>
              <a:gd name="T16" fmla="*/ 2147483647 w 890"/>
              <a:gd name="T17" fmla="*/ 2147483647 h 506"/>
              <a:gd name="T18" fmla="*/ 2147483647 w 890"/>
              <a:gd name="T19" fmla="*/ 2147483647 h 506"/>
              <a:gd name="T20" fmla="*/ 2147483647 w 890"/>
              <a:gd name="T21" fmla="*/ 2147483647 h 506"/>
              <a:gd name="T22" fmla="*/ 2147483647 w 890"/>
              <a:gd name="T23" fmla="*/ 2147483647 h 506"/>
              <a:gd name="T24" fmla="*/ 2147483647 w 890"/>
              <a:gd name="T25" fmla="*/ 2147483647 h 506"/>
              <a:gd name="T26" fmla="*/ 2147483647 w 890"/>
              <a:gd name="T27" fmla="*/ 2147483647 h 506"/>
              <a:gd name="T28" fmla="*/ 2147483647 w 890"/>
              <a:gd name="T29" fmla="*/ 2147483647 h 506"/>
              <a:gd name="T30" fmla="*/ 2147483647 w 890"/>
              <a:gd name="T31" fmla="*/ 2147483647 h 506"/>
              <a:gd name="T32" fmla="*/ 2147483647 w 890"/>
              <a:gd name="T33" fmla="*/ 2147483647 h 50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90"/>
              <a:gd name="T52" fmla="*/ 0 h 506"/>
              <a:gd name="T53" fmla="*/ 890 w 890"/>
              <a:gd name="T54" fmla="*/ 506 h 50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90" h="506">
                <a:moveTo>
                  <a:pt x="157" y="493"/>
                </a:moveTo>
                <a:cubicBezTo>
                  <a:pt x="153" y="454"/>
                  <a:pt x="157" y="412"/>
                  <a:pt x="144" y="375"/>
                </a:cubicBezTo>
                <a:cubicBezTo>
                  <a:pt x="129" y="335"/>
                  <a:pt x="26" y="323"/>
                  <a:pt x="26" y="323"/>
                </a:cubicBezTo>
                <a:cubicBezTo>
                  <a:pt x="17" y="314"/>
                  <a:pt x="0" y="308"/>
                  <a:pt x="0" y="296"/>
                </a:cubicBezTo>
                <a:cubicBezTo>
                  <a:pt x="0" y="278"/>
                  <a:pt x="28" y="198"/>
                  <a:pt x="52" y="179"/>
                </a:cubicBezTo>
                <a:cubicBezTo>
                  <a:pt x="123" y="121"/>
                  <a:pt x="235" y="157"/>
                  <a:pt x="327" y="152"/>
                </a:cubicBezTo>
                <a:cubicBezTo>
                  <a:pt x="378" y="0"/>
                  <a:pt x="600" y="95"/>
                  <a:pt x="720" y="100"/>
                </a:cubicBezTo>
                <a:cubicBezTo>
                  <a:pt x="733" y="109"/>
                  <a:pt x="748" y="115"/>
                  <a:pt x="759" y="126"/>
                </a:cubicBezTo>
                <a:cubicBezTo>
                  <a:pt x="770" y="137"/>
                  <a:pt x="772" y="157"/>
                  <a:pt x="785" y="165"/>
                </a:cubicBezTo>
                <a:cubicBezTo>
                  <a:pt x="809" y="180"/>
                  <a:pt x="864" y="192"/>
                  <a:pt x="864" y="192"/>
                </a:cubicBezTo>
                <a:cubicBezTo>
                  <a:pt x="890" y="271"/>
                  <a:pt x="885" y="213"/>
                  <a:pt x="772" y="244"/>
                </a:cubicBezTo>
                <a:cubicBezTo>
                  <a:pt x="744" y="252"/>
                  <a:pt x="722" y="274"/>
                  <a:pt x="694" y="283"/>
                </a:cubicBezTo>
                <a:cubicBezTo>
                  <a:pt x="634" y="341"/>
                  <a:pt x="619" y="413"/>
                  <a:pt x="537" y="440"/>
                </a:cubicBezTo>
                <a:cubicBezTo>
                  <a:pt x="499" y="478"/>
                  <a:pt x="483" y="484"/>
                  <a:pt x="432" y="467"/>
                </a:cubicBezTo>
                <a:cubicBezTo>
                  <a:pt x="406" y="471"/>
                  <a:pt x="379" y="474"/>
                  <a:pt x="353" y="480"/>
                </a:cubicBezTo>
                <a:cubicBezTo>
                  <a:pt x="326" y="487"/>
                  <a:pt x="275" y="506"/>
                  <a:pt x="275" y="506"/>
                </a:cubicBezTo>
                <a:cubicBezTo>
                  <a:pt x="183" y="491"/>
                  <a:pt x="223" y="493"/>
                  <a:pt x="157" y="493"/>
                </a:cubicBezTo>
                <a:close/>
              </a:path>
            </a:pathLst>
          </a:custGeom>
          <a:gradFill rotWithShape="1">
            <a:gsLst>
              <a:gs pos="0">
                <a:srgbClr val="D4842C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rgbClr val="D484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2" name="Freeform 6"/>
          <p:cNvSpPr>
            <a:spLocks/>
          </p:cNvSpPr>
          <p:nvPr/>
        </p:nvSpPr>
        <p:spPr bwMode="auto">
          <a:xfrm>
            <a:off x="4191000" y="4800600"/>
            <a:ext cx="1828800" cy="1619250"/>
          </a:xfrm>
          <a:custGeom>
            <a:avLst/>
            <a:gdLst>
              <a:gd name="T0" fmla="*/ 2147483647 w 1264"/>
              <a:gd name="T1" fmla="*/ 2147483647 h 1020"/>
              <a:gd name="T2" fmla="*/ 2147483647 w 1264"/>
              <a:gd name="T3" fmla="*/ 2147483647 h 1020"/>
              <a:gd name="T4" fmla="*/ 2147483647 w 1264"/>
              <a:gd name="T5" fmla="*/ 2147483647 h 1020"/>
              <a:gd name="T6" fmla="*/ 2147483647 w 1264"/>
              <a:gd name="T7" fmla="*/ 2147483647 h 1020"/>
              <a:gd name="T8" fmla="*/ 2147483647 w 1264"/>
              <a:gd name="T9" fmla="*/ 2147483647 h 1020"/>
              <a:gd name="T10" fmla="*/ 2147483647 w 1264"/>
              <a:gd name="T11" fmla="*/ 2147483647 h 1020"/>
              <a:gd name="T12" fmla="*/ 2147483647 w 1264"/>
              <a:gd name="T13" fmla="*/ 2147483647 h 1020"/>
              <a:gd name="T14" fmla="*/ 2147483647 w 1264"/>
              <a:gd name="T15" fmla="*/ 2147483647 h 1020"/>
              <a:gd name="T16" fmla="*/ 2147483647 w 1264"/>
              <a:gd name="T17" fmla="*/ 2147483647 h 1020"/>
              <a:gd name="T18" fmla="*/ 2147483647 w 1264"/>
              <a:gd name="T19" fmla="*/ 2147483647 h 1020"/>
              <a:gd name="T20" fmla="*/ 2147483647 w 1264"/>
              <a:gd name="T21" fmla="*/ 2147483647 h 1020"/>
              <a:gd name="T22" fmla="*/ 2147483647 w 1264"/>
              <a:gd name="T23" fmla="*/ 2147483647 h 1020"/>
              <a:gd name="T24" fmla="*/ 2147483647 w 1264"/>
              <a:gd name="T25" fmla="*/ 2147483647 h 1020"/>
              <a:gd name="T26" fmla="*/ 2147483647 w 1264"/>
              <a:gd name="T27" fmla="*/ 2147483647 h 1020"/>
              <a:gd name="T28" fmla="*/ 2147483647 w 1264"/>
              <a:gd name="T29" fmla="*/ 2147483647 h 1020"/>
              <a:gd name="T30" fmla="*/ 2147483647 w 1264"/>
              <a:gd name="T31" fmla="*/ 2147483647 h 1020"/>
              <a:gd name="T32" fmla="*/ 2147483647 w 1264"/>
              <a:gd name="T33" fmla="*/ 2147483647 h 1020"/>
              <a:gd name="T34" fmla="*/ 2147483647 w 1264"/>
              <a:gd name="T35" fmla="*/ 2147483647 h 1020"/>
              <a:gd name="T36" fmla="*/ 2147483647 w 1264"/>
              <a:gd name="T37" fmla="*/ 2147483647 h 1020"/>
              <a:gd name="T38" fmla="*/ 2147483647 w 1264"/>
              <a:gd name="T39" fmla="*/ 2147483647 h 1020"/>
              <a:gd name="T40" fmla="*/ 2147483647 w 1264"/>
              <a:gd name="T41" fmla="*/ 2147483647 h 1020"/>
              <a:gd name="T42" fmla="*/ 2147483647 w 1264"/>
              <a:gd name="T43" fmla="*/ 2147483647 h 1020"/>
              <a:gd name="T44" fmla="*/ 2147483647 w 1264"/>
              <a:gd name="T45" fmla="*/ 2147483647 h 1020"/>
              <a:gd name="T46" fmla="*/ 2147483647 w 1264"/>
              <a:gd name="T47" fmla="*/ 2147483647 h 1020"/>
              <a:gd name="T48" fmla="*/ 2147483647 w 1264"/>
              <a:gd name="T49" fmla="*/ 2147483647 h 1020"/>
              <a:gd name="T50" fmla="*/ 2147483647 w 1264"/>
              <a:gd name="T51" fmla="*/ 2147483647 h 1020"/>
              <a:gd name="T52" fmla="*/ 2147483647 w 1264"/>
              <a:gd name="T53" fmla="*/ 2147483647 h 1020"/>
              <a:gd name="T54" fmla="*/ 2147483647 w 1264"/>
              <a:gd name="T55" fmla="*/ 2147483647 h 1020"/>
              <a:gd name="T56" fmla="*/ 2147483647 w 1264"/>
              <a:gd name="T57" fmla="*/ 2147483647 h 1020"/>
              <a:gd name="T58" fmla="*/ 2147483647 w 1264"/>
              <a:gd name="T59" fmla="*/ 2147483647 h 1020"/>
              <a:gd name="T60" fmla="*/ 2147483647 w 1264"/>
              <a:gd name="T61" fmla="*/ 2147483647 h 1020"/>
              <a:gd name="T62" fmla="*/ 2147483647 w 1264"/>
              <a:gd name="T63" fmla="*/ 2147483647 h 1020"/>
              <a:gd name="T64" fmla="*/ 2147483647 w 1264"/>
              <a:gd name="T65" fmla="*/ 2147483647 h 1020"/>
              <a:gd name="T66" fmla="*/ 2147483647 w 1264"/>
              <a:gd name="T67" fmla="*/ 2147483647 h 1020"/>
              <a:gd name="T68" fmla="*/ 2147483647 w 1264"/>
              <a:gd name="T69" fmla="*/ 2147483647 h 1020"/>
              <a:gd name="T70" fmla="*/ 2147483647 w 1264"/>
              <a:gd name="T71" fmla="*/ 2147483647 h 1020"/>
              <a:gd name="T72" fmla="*/ 2147483647 w 1264"/>
              <a:gd name="T73" fmla="*/ 2147483647 h 1020"/>
              <a:gd name="T74" fmla="*/ 2147483647 w 1264"/>
              <a:gd name="T75" fmla="*/ 2147483647 h 1020"/>
              <a:gd name="T76" fmla="*/ 2147483647 w 1264"/>
              <a:gd name="T77" fmla="*/ 2147483647 h 1020"/>
              <a:gd name="T78" fmla="*/ 2147483647 w 1264"/>
              <a:gd name="T79" fmla="*/ 2147483647 h 1020"/>
              <a:gd name="T80" fmla="*/ 2147483647 w 1264"/>
              <a:gd name="T81" fmla="*/ 2147483647 h 1020"/>
              <a:gd name="T82" fmla="*/ 2147483647 w 1264"/>
              <a:gd name="T83" fmla="*/ 2147483647 h 1020"/>
              <a:gd name="T84" fmla="*/ 2147483647 w 1264"/>
              <a:gd name="T85" fmla="*/ 2147483647 h 1020"/>
              <a:gd name="T86" fmla="*/ 2147483647 w 1264"/>
              <a:gd name="T87" fmla="*/ 2147483647 h 1020"/>
              <a:gd name="T88" fmla="*/ 2147483647 w 1264"/>
              <a:gd name="T89" fmla="*/ 2147483647 h 1020"/>
              <a:gd name="T90" fmla="*/ 2147483647 w 1264"/>
              <a:gd name="T91" fmla="*/ 2147483647 h 1020"/>
              <a:gd name="T92" fmla="*/ 2147483647 w 1264"/>
              <a:gd name="T93" fmla="*/ 2147483647 h 1020"/>
              <a:gd name="T94" fmla="*/ 2147483647 w 1264"/>
              <a:gd name="T95" fmla="*/ 2147483647 h 1020"/>
              <a:gd name="T96" fmla="*/ 2147483647 w 1264"/>
              <a:gd name="T97" fmla="*/ 2147483647 h 1020"/>
              <a:gd name="T98" fmla="*/ 2147483647 w 1264"/>
              <a:gd name="T99" fmla="*/ 2147483647 h 1020"/>
              <a:gd name="T100" fmla="*/ 2147483647 w 1264"/>
              <a:gd name="T101" fmla="*/ 2147483647 h 1020"/>
              <a:gd name="T102" fmla="*/ 2147483647 w 1264"/>
              <a:gd name="T103" fmla="*/ 2147483647 h 1020"/>
              <a:gd name="T104" fmla="*/ 2147483647 w 1264"/>
              <a:gd name="T105" fmla="*/ 2147483647 h 1020"/>
              <a:gd name="T106" fmla="*/ 2147483647 w 1264"/>
              <a:gd name="T107" fmla="*/ 2147483647 h 1020"/>
              <a:gd name="T108" fmla="*/ 2147483647 w 1264"/>
              <a:gd name="T109" fmla="*/ 2147483647 h 1020"/>
              <a:gd name="T110" fmla="*/ 2147483647 w 1264"/>
              <a:gd name="T111" fmla="*/ 2147483647 h 102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264"/>
              <a:gd name="T169" fmla="*/ 0 h 1020"/>
              <a:gd name="T170" fmla="*/ 1264 w 1264"/>
              <a:gd name="T171" fmla="*/ 1020 h 102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264" h="1020">
                <a:moveTo>
                  <a:pt x="20" y="523"/>
                </a:moveTo>
                <a:cubicBezTo>
                  <a:pt x="37" y="473"/>
                  <a:pt x="8" y="404"/>
                  <a:pt x="46" y="366"/>
                </a:cubicBezTo>
                <a:cubicBezTo>
                  <a:pt x="74" y="338"/>
                  <a:pt x="125" y="357"/>
                  <a:pt x="164" y="353"/>
                </a:cubicBezTo>
                <a:cubicBezTo>
                  <a:pt x="168" y="340"/>
                  <a:pt x="181" y="327"/>
                  <a:pt x="177" y="314"/>
                </a:cubicBezTo>
                <a:cubicBezTo>
                  <a:pt x="169" y="292"/>
                  <a:pt x="117" y="260"/>
                  <a:pt x="98" y="248"/>
                </a:cubicBezTo>
                <a:cubicBezTo>
                  <a:pt x="89" y="235"/>
                  <a:pt x="83" y="220"/>
                  <a:pt x="72" y="209"/>
                </a:cubicBezTo>
                <a:cubicBezTo>
                  <a:pt x="61" y="198"/>
                  <a:pt x="38" y="198"/>
                  <a:pt x="33" y="183"/>
                </a:cubicBezTo>
                <a:cubicBezTo>
                  <a:pt x="0" y="84"/>
                  <a:pt x="196" y="118"/>
                  <a:pt x="203" y="117"/>
                </a:cubicBezTo>
                <a:cubicBezTo>
                  <a:pt x="242" y="0"/>
                  <a:pt x="394" y="72"/>
                  <a:pt x="491" y="104"/>
                </a:cubicBezTo>
                <a:cubicBezTo>
                  <a:pt x="500" y="117"/>
                  <a:pt x="507" y="132"/>
                  <a:pt x="517" y="144"/>
                </a:cubicBezTo>
                <a:cubicBezTo>
                  <a:pt x="537" y="167"/>
                  <a:pt x="583" y="209"/>
                  <a:pt x="583" y="209"/>
                </a:cubicBezTo>
                <a:cubicBezTo>
                  <a:pt x="618" y="205"/>
                  <a:pt x="657" y="213"/>
                  <a:pt x="687" y="196"/>
                </a:cubicBezTo>
                <a:cubicBezTo>
                  <a:pt x="699" y="189"/>
                  <a:pt x="674" y="171"/>
                  <a:pt x="674" y="157"/>
                </a:cubicBezTo>
                <a:cubicBezTo>
                  <a:pt x="674" y="130"/>
                  <a:pt x="675" y="102"/>
                  <a:pt x="687" y="78"/>
                </a:cubicBezTo>
                <a:cubicBezTo>
                  <a:pt x="697" y="58"/>
                  <a:pt x="748" y="45"/>
                  <a:pt x="766" y="39"/>
                </a:cubicBezTo>
                <a:cubicBezTo>
                  <a:pt x="836" y="43"/>
                  <a:pt x="912" y="23"/>
                  <a:pt x="975" y="52"/>
                </a:cubicBezTo>
                <a:cubicBezTo>
                  <a:pt x="999" y="63"/>
                  <a:pt x="982" y="113"/>
                  <a:pt x="962" y="130"/>
                </a:cubicBezTo>
                <a:cubicBezTo>
                  <a:pt x="939" y="150"/>
                  <a:pt x="901" y="139"/>
                  <a:pt x="871" y="144"/>
                </a:cubicBezTo>
                <a:cubicBezTo>
                  <a:pt x="875" y="179"/>
                  <a:pt x="870" y="216"/>
                  <a:pt x="884" y="248"/>
                </a:cubicBezTo>
                <a:cubicBezTo>
                  <a:pt x="890" y="261"/>
                  <a:pt x="909" y="259"/>
                  <a:pt x="923" y="261"/>
                </a:cubicBezTo>
                <a:cubicBezTo>
                  <a:pt x="966" y="268"/>
                  <a:pt x="1010" y="270"/>
                  <a:pt x="1054" y="274"/>
                </a:cubicBezTo>
                <a:cubicBezTo>
                  <a:pt x="1157" y="310"/>
                  <a:pt x="1105" y="297"/>
                  <a:pt x="1211" y="314"/>
                </a:cubicBezTo>
                <a:cubicBezTo>
                  <a:pt x="1262" y="391"/>
                  <a:pt x="1264" y="501"/>
                  <a:pt x="1237" y="589"/>
                </a:cubicBezTo>
                <a:cubicBezTo>
                  <a:pt x="1233" y="602"/>
                  <a:pt x="1212" y="600"/>
                  <a:pt x="1198" y="602"/>
                </a:cubicBezTo>
                <a:cubicBezTo>
                  <a:pt x="1155" y="609"/>
                  <a:pt x="1111" y="611"/>
                  <a:pt x="1067" y="615"/>
                </a:cubicBezTo>
                <a:cubicBezTo>
                  <a:pt x="1158" y="585"/>
                  <a:pt x="1136" y="615"/>
                  <a:pt x="1159" y="549"/>
                </a:cubicBezTo>
                <a:cubicBezTo>
                  <a:pt x="1154" y="527"/>
                  <a:pt x="1157" y="502"/>
                  <a:pt x="1145" y="484"/>
                </a:cubicBezTo>
                <a:cubicBezTo>
                  <a:pt x="1137" y="473"/>
                  <a:pt x="1120" y="473"/>
                  <a:pt x="1106" y="471"/>
                </a:cubicBezTo>
                <a:cubicBezTo>
                  <a:pt x="1058" y="464"/>
                  <a:pt x="1010" y="462"/>
                  <a:pt x="962" y="458"/>
                </a:cubicBezTo>
                <a:cubicBezTo>
                  <a:pt x="975" y="449"/>
                  <a:pt x="987" y="438"/>
                  <a:pt x="1001" y="432"/>
                </a:cubicBezTo>
                <a:cubicBezTo>
                  <a:pt x="1018" y="425"/>
                  <a:pt x="1046" y="434"/>
                  <a:pt x="1054" y="418"/>
                </a:cubicBezTo>
                <a:cubicBezTo>
                  <a:pt x="1064" y="398"/>
                  <a:pt x="1057" y="369"/>
                  <a:pt x="1041" y="353"/>
                </a:cubicBezTo>
                <a:cubicBezTo>
                  <a:pt x="1021" y="334"/>
                  <a:pt x="962" y="327"/>
                  <a:pt x="962" y="327"/>
                </a:cubicBezTo>
                <a:cubicBezTo>
                  <a:pt x="936" y="331"/>
                  <a:pt x="909" y="331"/>
                  <a:pt x="884" y="340"/>
                </a:cubicBezTo>
                <a:cubicBezTo>
                  <a:pt x="872" y="344"/>
                  <a:pt x="863" y="355"/>
                  <a:pt x="857" y="366"/>
                </a:cubicBezTo>
                <a:cubicBezTo>
                  <a:pt x="820" y="439"/>
                  <a:pt x="804" y="538"/>
                  <a:pt x="779" y="615"/>
                </a:cubicBezTo>
                <a:cubicBezTo>
                  <a:pt x="770" y="641"/>
                  <a:pt x="700" y="641"/>
                  <a:pt x="700" y="641"/>
                </a:cubicBezTo>
                <a:cubicBezTo>
                  <a:pt x="691" y="654"/>
                  <a:pt x="676" y="665"/>
                  <a:pt x="674" y="680"/>
                </a:cubicBezTo>
                <a:cubicBezTo>
                  <a:pt x="661" y="771"/>
                  <a:pt x="815" y="761"/>
                  <a:pt x="871" y="772"/>
                </a:cubicBezTo>
                <a:cubicBezTo>
                  <a:pt x="866" y="851"/>
                  <a:pt x="872" y="931"/>
                  <a:pt x="857" y="1008"/>
                </a:cubicBezTo>
                <a:cubicBezTo>
                  <a:pt x="855" y="1020"/>
                  <a:pt x="841" y="989"/>
                  <a:pt x="831" y="981"/>
                </a:cubicBezTo>
                <a:cubicBezTo>
                  <a:pt x="806" y="962"/>
                  <a:pt x="753" y="929"/>
                  <a:pt x="753" y="929"/>
                </a:cubicBezTo>
                <a:cubicBezTo>
                  <a:pt x="744" y="916"/>
                  <a:pt x="740" y="898"/>
                  <a:pt x="727" y="890"/>
                </a:cubicBezTo>
                <a:cubicBezTo>
                  <a:pt x="703" y="875"/>
                  <a:pt x="648" y="864"/>
                  <a:pt x="648" y="864"/>
                </a:cubicBezTo>
                <a:cubicBezTo>
                  <a:pt x="631" y="868"/>
                  <a:pt x="612" y="869"/>
                  <a:pt x="596" y="877"/>
                </a:cubicBezTo>
                <a:cubicBezTo>
                  <a:pt x="585" y="883"/>
                  <a:pt x="581" y="902"/>
                  <a:pt x="569" y="903"/>
                </a:cubicBezTo>
                <a:cubicBezTo>
                  <a:pt x="534" y="906"/>
                  <a:pt x="500" y="894"/>
                  <a:pt x="465" y="890"/>
                </a:cubicBezTo>
                <a:cubicBezTo>
                  <a:pt x="337" y="762"/>
                  <a:pt x="500" y="913"/>
                  <a:pt x="386" y="837"/>
                </a:cubicBezTo>
                <a:cubicBezTo>
                  <a:pt x="371" y="827"/>
                  <a:pt x="361" y="810"/>
                  <a:pt x="347" y="798"/>
                </a:cubicBezTo>
                <a:cubicBezTo>
                  <a:pt x="305" y="763"/>
                  <a:pt x="286" y="765"/>
                  <a:pt x="229" y="746"/>
                </a:cubicBezTo>
                <a:cubicBezTo>
                  <a:pt x="214" y="741"/>
                  <a:pt x="204" y="726"/>
                  <a:pt x="190" y="720"/>
                </a:cubicBezTo>
                <a:cubicBezTo>
                  <a:pt x="165" y="709"/>
                  <a:pt x="111" y="693"/>
                  <a:pt x="111" y="693"/>
                </a:cubicBezTo>
                <a:cubicBezTo>
                  <a:pt x="102" y="680"/>
                  <a:pt x="96" y="665"/>
                  <a:pt x="85" y="654"/>
                </a:cubicBezTo>
                <a:cubicBezTo>
                  <a:pt x="74" y="643"/>
                  <a:pt x="50" y="643"/>
                  <a:pt x="46" y="628"/>
                </a:cubicBezTo>
                <a:cubicBezTo>
                  <a:pt x="31" y="569"/>
                  <a:pt x="40" y="506"/>
                  <a:pt x="33" y="445"/>
                </a:cubicBezTo>
                <a:cubicBezTo>
                  <a:pt x="31" y="431"/>
                  <a:pt x="20" y="405"/>
                  <a:pt x="20" y="405"/>
                </a:cubicBezTo>
              </a:path>
            </a:pathLst>
          </a:custGeom>
          <a:solidFill>
            <a:srgbClr val="FFFF00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52800" y="5286376"/>
            <a:ext cx="3124200" cy="1724025"/>
            <a:chOff x="1191" y="3072"/>
            <a:chExt cx="1968" cy="1086"/>
          </a:xfrm>
        </p:grpSpPr>
        <p:sp>
          <p:nvSpPr>
            <p:cNvPr id="7180" name="Text Box 8"/>
            <p:cNvSpPr txBox="1">
              <a:spLocks noChangeArrowheads="1"/>
            </p:cNvSpPr>
            <p:nvPr/>
          </p:nvSpPr>
          <p:spPr bwMode="auto">
            <a:xfrm>
              <a:off x="1191" y="3072"/>
              <a:ext cx="1968" cy="1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000" b="1" i="1"/>
                <a:t>CAO NGUYÊN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1000" b="1" i="1"/>
                <a:t>LÂM VIÊN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1200" b="1"/>
                <a:t>ĐÀ LẠT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en-US" altLang="en-US" sz="1400" b="1">
                <a:solidFill>
                  <a:srgbClr val="0000CC"/>
                </a:solidFill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altLang="en-US" sz="1400" b="1"/>
            </a:p>
            <a:p>
              <a:pPr algn="ctr" eaLnBrk="1" hangingPunct="1">
                <a:spcBef>
                  <a:spcPct val="50000"/>
                </a:spcBef>
              </a:pPr>
              <a:endParaRPr lang="en-US" altLang="en-US" sz="1400" b="1"/>
            </a:p>
          </p:txBody>
        </p:sp>
        <p:sp>
          <p:nvSpPr>
            <p:cNvPr id="7181" name="AutoShape 9"/>
            <p:cNvSpPr>
              <a:spLocks noChangeArrowheads="1"/>
            </p:cNvSpPr>
            <p:nvPr/>
          </p:nvSpPr>
          <p:spPr bwMode="auto">
            <a:xfrm>
              <a:off x="2112" y="3312"/>
              <a:ext cx="96" cy="96"/>
            </a:xfrm>
            <a:prstGeom prst="flowChartConnector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rgbClr val="0000FF"/>
                  </a:solidFill>
                </a:rPr>
                <a:t>.</a:t>
              </a:r>
            </a:p>
          </p:txBody>
        </p:sp>
      </p:grp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1676400" y="324066"/>
            <a:ext cx="6228735" cy="6048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676400" y="1859127"/>
            <a:ext cx="7098890" cy="6048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khoảng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bao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1676400" y="2585269"/>
            <a:ext cx="8411497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1500m so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mực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676400" y="3276600"/>
            <a:ext cx="8676968" cy="6048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0000FF"/>
                </a:solidFill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Ở độ cao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1500m Đà Lạt có khí hậu nh</a:t>
            </a:r>
            <a:r>
              <a:rPr lang="vi-VN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thế nào? </a:t>
            </a:r>
            <a:endParaRPr lang="en-US" sz="32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676400" y="4038600"/>
            <a:ext cx="8013290" cy="6048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</a:rPr>
              <a:t> -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1500m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676400" y="1097127"/>
            <a:ext cx="7349613" cy="6048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Lâm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086925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 animBg="1"/>
      <p:bldP spid="6154" grpId="1" animBg="1"/>
      <p:bldP spid="6155" grpId="0" animBg="1"/>
      <p:bldP spid="6155" grpId="1" animBg="1"/>
      <p:bldP spid="6156" grpId="0" animBg="1"/>
      <p:bldP spid="15" grpId="0" animBg="1"/>
      <p:bldP spid="15" grpId="1" animBg="1"/>
      <p:bldP spid="16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 txBox="1">
            <a:spLocks noChangeArrowheads="1"/>
          </p:cNvSpPr>
          <p:nvPr/>
        </p:nvSpPr>
        <p:spPr bwMode="auto">
          <a:xfrm>
            <a:off x="727586" y="848032"/>
            <a:ext cx="10481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27248F-9C8C-4863-A003-9593482DB28C}"/>
              </a:ext>
            </a:extLst>
          </p:cNvPr>
          <p:cNvSpPr txBox="1"/>
          <p:nvPr/>
        </p:nvSpPr>
        <p:spPr>
          <a:xfrm>
            <a:off x="727586" y="1533435"/>
            <a:ext cx="10481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14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2971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2971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anh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971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gwaghdkawjh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320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4495800" y="2895601"/>
            <a:ext cx="27432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Xuân H</a:t>
            </a:r>
            <a:r>
              <a:rPr lang="vi-VN" altLang="en-US" sz="2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13319" name="Picture 11" descr="ho-xuan-huong__92984_st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2743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9" descr="dalat-vietn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4290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577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4" descr="Cam-Ly-Waterfall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46672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anh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 descr="DSC03187"/>
          <p:cNvPicPr>
            <a:picLocks noChangeAspect="1" noChangeArrowheads="1"/>
          </p:cNvPicPr>
          <p:nvPr/>
        </p:nvPicPr>
        <p:blipFill>
          <a:blip r:embed="rId4">
            <a:lum bright="3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thác nướ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457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6"/>
          <p:cNvSpPr txBox="1">
            <a:spLocks noChangeArrowheads="1"/>
          </p:cNvSpPr>
          <p:nvPr/>
        </p:nvSpPr>
        <p:spPr bwMode="auto">
          <a:xfrm>
            <a:off x="5105401" y="3276600"/>
            <a:ext cx="200501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Cam-Ly</a:t>
            </a:r>
          </a:p>
        </p:txBody>
      </p:sp>
    </p:spTree>
    <p:extLst>
      <p:ext uri="{BB962C8B-B14F-4D97-AF65-F5344CB8AC3E}">
        <p14:creationId xmlns:p14="http://schemas.microsoft.com/office/powerpoint/2010/main" val="1875908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5"/>
          <p:cNvSpPr txBox="1">
            <a:spLocks noChangeArrowheads="1"/>
          </p:cNvSpPr>
          <p:nvPr/>
        </p:nvSpPr>
        <p:spPr bwMode="auto">
          <a:xfrm>
            <a:off x="5181600" y="61722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17" descr="image002_uvdu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76600"/>
            <a:ext cx="4648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0" name="Group 24"/>
          <p:cNvGrpSpPr>
            <a:grpSpLocks/>
          </p:cNvGrpSpPr>
          <p:nvPr/>
        </p:nvGrpSpPr>
        <p:grpSpPr bwMode="auto">
          <a:xfrm>
            <a:off x="1524001" y="0"/>
            <a:ext cx="4572002" cy="3227388"/>
            <a:chOff x="0" y="144"/>
            <a:chExt cx="2880" cy="1889"/>
          </a:xfrm>
        </p:grpSpPr>
        <p:pic>
          <p:nvPicPr>
            <p:cNvPr id="14347" name="Picture 19" descr="9-Du-lich-thac-dambri-lam-dong-mytour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"/>
              <a:ext cx="2832" cy="1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Text Box 21"/>
            <p:cNvSpPr txBox="1">
              <a:spLocks noChangeArrowheads="1"/>
            </p:cNvSpPr>
            <p:nvPr/>
          </p:nvSpPr>
          <p:spPr bwMode="auto">
            <a:xfrm>
              <a:off x="1236" y="1625"/>
              <a:ext cx="1644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i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</a:t>
              </a:r>
              <a:r>
                <a:rPr lang="en-US" altLang="en-US" sz="2800" b="1" i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Đam-bri</a:t>
              </a:r>
              <a:endParaRPr lang="en-US" altLang="en-US" sz="28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41" name="Group 25"/>
          <p:cNvGrpSpPr>
            <a:grpSpLocks/>
          </p:cNvGrpSpPr>
          <p:nvPr/>
        </p:nvGrpSpPr>
        <p:grpSpPr bwMode="auto">
          <a:xfrm>
            <a:off x="6019800" y="1"/>
            <a:ext cx="4648200" cy="3236913"/>
            <a:chOff x="2832" y="144"/>
            <a:chExt cx="2928" cy="1895"/>
          </a:xfrm>
        </p:grpSpPr>
        <p:pic>
          <p:nvPicPr>
            <p:cNvPr id="14345" name="Picture 22" descr="thac-da-lat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44"/>
              <a:ext cx="2928" cy="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Text Box 23"/>
            <p:cNvSpPr txBox="1">
              <a:spLocks noChangeArrowheads="1"/>
            </p:cNvSpPr>
            <p:nvPr/>
          </p:nvSpPr>
          <p:spPr bwMode="auto">
            <a:xfrm>
              <a:off x="4756" y="1669"/>
              <a:ext cx="952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i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</a:t>
              </a:r>
              <a:r>
                <a:rPr lang="en-US" altLang="en-US" sz="28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Voi</a:t>
              </a:r>
              <a:endParaRPr lang="en-US" alt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342" name="AutoShape 28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829800" y="6019800"/>
            <a:ext cx="6096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3" name="Picture 9" descr="E:\s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4495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18"/>
          <p:cNvSpPr txBox="1">
            <a:spLocks noChangeArrowheads="1"/>
          </p:cNvSpPr>
          <p:nvPr/>
        </p:nvSpPr>
        <p:spPr bwMode="auto">
          <a:xfrm>
            <a:off x="5104414" y="3359477"/>
            <a:ext cx="198317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Prenn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620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7" descr="pre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4" y="914401"/>
            <a:ext cx="4090987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609601"/>
            <a:ext cx="4572000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728246" y="6075075"/>
            <a:ext cx="274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270750" y="6075075"/>
            <a:ext cx="274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hghjg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landscape05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29000"/>
            <a:ext cx="2895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20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15"/>
          <p:cNvSpPr txBox="1">
            <a:spLocks noChangeArrowheads="1"/>
          </p:cNvSpPr>
          <p:nvPr/>
        </p:nvSpPr>
        <p:spPr bwMode="auto">
          <a:xfrm>
            <a:off x="4010333" y="3200400"/>
            <a:ext cx="2362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451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IMGZZR30LXX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335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nh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181600"/>
            <a:ext cx="350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240220070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2004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2" descr="vuon-hoa-thanh-pho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65760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 descr="IMGS7GX29SH4Y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2971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5" descr="Kết quả hình ảnh cho vuon hoa da l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228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7" descr="Kết quả hình ảnh cho vuon hoa da la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3505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WordArt 13"/>
          <p:cNvSpPr>
            <a:spLocks noChangeArrowheads="1" noChangeShapeType="1" noTextEdit="1"/>
          </p:cNvSpPr>
          <p:nvPr/>
        </p:nvSpPr>
        <p:spPr bwMode="auto">
          <a:xfrm>
            <a:off x="8201026" y="2514601"/>
            <a:ext cx="2466975" cy="919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ptima"/>
              </a:rPr>
              <a:t>Vườn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ptima"/>
              </a:rPr>
              <a:t> </a:t>
            </a:r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ptima"/>
              </a:rPr>
              <a:t>hoa</a:t>
            </a:r>
            <a:endParaRPr lang="en-US" sz="3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VNI-Aptima"/>
            </a:endParaRPr>
          </a:p>
        </p:txBody>
      </p:sp>
      <p:pic>
        <p:nvPicPr>
          <p:cNvPr id="922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733800"/>
            <a:ext cx="266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45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1790163" y="609600"/>
            <a:ext cx="8487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00772"/>
      </p:ext>
    </p:extLst>
  </p:cSld>
  <p:clrMapOvr>
    <a:masterClrMapping/>
  </p:clrMapOvr>
  <p:transition>
    <p:cover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 txBox="1">
            <a:spLocks noChangeArrowheads="1"/>
          </p:cNvSpPr>
          <p:nvPr/>
        </p:nvSpPr>
        <p:spPr bwMode="auto">
          <a:xfrm>
            <a:off x="698090" y="568885"/>
            <a:ext cx="1095313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698090" y="2655373"/>
            <a:ext cx="107958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698090" y="4003316"/>
            <a:ext cx="1067291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Ly,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Pơ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-ren,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98090" y="1218276"/>
            <a:ext cx="106729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05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2" grpId="0"/>
      <p:bldP spid="860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A1913382-9095-4F16-B9BD-7D075BD6B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258" y="462116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8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nh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20200" cy="6858000"/>
          </a:xfrm>
          <a:prstGeom prst="rect">
            <a:avLst/>
          </a:prstGeom>
          <a:solidFill>
            <a:srgbClr val="FFCC99"/>
          </a:solidFill>
          <a:ln w="57150" cap="rnd">
            <a:solidFill>
              <a:srgbClr val="3333FF"/>
            </a:solidFill>
            <a:prstDash val="sysDot"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0" y="3581400"/>
            <a:ext cx="2133600" cy="2133600"/>
            <a:chOff x="1968" y="0"/>
            <a:chExt cx="1344" cy="1344"/>
          </a:xfrm>
        </p:grpSpPr>
        <p:sp>
          <p:nvSpPr>
            <p:cNvPr id="18449" name="Freeform 4"/>
            <p:cNvSpPr>
              <a:spLocks/>
            </p:cNvSpPr>
            <p:nvPr/>
          </p:nvSpPr>
          <p:spPr bwMode="auto">
            <a:xfrm>
              <a:off x="1968" y="0"/>
              <a:ext cx="1344" cy="1344"/>
            </a:xfrm>
            <a:custGeom>
              <a:avLst/>
              <a:gdLst>
                <a:gd name="T0" fmla="*/ 524 w 1267"/>
                <a:gd name="T1" fmla="*/ 23368 h 1081"/>
                <a:gd name="T2" fmla="*/ 580 w 1267"/>
                <a:gd name="T3" fmla="*/ 24518 h 1081"/>
                <a:gd name="T4" fmla="*/ 915 w 1267"/>
                <a:gd name="T5" fmla="*/ 25645 h 1081"/>
                <a:gd name="T6" fmla="*/ 1641 w 1267"/>
                <a:gd name="T7" fmla="*/ 26425 h 1081"/>
                <a:gd name="T8" fmla="*/ 1549 w 1267"/>
                <a:gd name="T9" fmla="*/ 26023 h 1081"/>
                <a:gd name="T10" fmla="*/ 1730 w 1267"/>
                <a:gd name="T11" fmla="*/ 24896 h 1081"/>
                <a:gd name="T12" fmla="*/ 1879 w 1267"/>
                <a:gd name="T13" fmla="*/ 23368 h 1081"/>
                <a:gd name="T14" fmla="*/ 1942 w 1267"/>
                <a:gd name="T15" fmla="*/ 22226 h 1081"/>
                <a:gd name="T16" fmla="*/ 2153 w 1267"/>
                <a:gd name="T17" fmla="*/ 21439 h 1081"/>
                <a:gd name="T18" fmla="*/ 2423 w 1267"/>
                <a:gd name="T19" fmla="*/ 18768 h 1081"/>
                <a:gd name="T20" fmla="*/ 2515 w 1267"/>
                <a:gd name="T21" fmla="*/ 15322 h 1081"/>
                <a:gd name="T22" fmla="*/ 2634 w 1267"/>
                <a:gd name="T23" fmla="*/ 13020 h 1081"/>
                <a:gd name="T24" fmla="*/ 2760 w 1267"/>
                <a:gd name="T25" fmla="*/ 8063 h 1081"/>
                <a:gd name="T26" fmla="*/ 2937 w 1267"/>
                <a:gd name="T27" fmla="*/ 3474 h 1081"/>
                <a:gd name="T28" fmla="*/ 2966 w 1267"/>
                <a:gd name="T29" fmla="*/ 2281 h 1081"/>
                <a:gd name="T30" fmla="*/ 3087 w 1267"/>
                <a:gd name="T31" fmla="*/ 0 h 1081"/>
                <a:gd name="T32" fmla="*/ 3150 w 1267"/>
                <a:gd name="T33" fmla="*/ 7649 h 1081"/>
                <a:gd name="T34" fmla="*/ 3001 w 1267"/>
                <a:gd name="T35" fmla="*/ 11100 h 1081"/>
                <a:gd name="T36" fmla="*/ 2966 w 1267"/>
                <a:gd name="T37" fmla="*/ 13798 h 1081"/>
                <a:gd name="T38" fmla="*/ 2937 w 1267"/>
                <a:gd name="T39" fmla="*/ 15702 h 1081"/>
                <a:gd name="T40" fmla="*/ 2820 w 1267"/>
                <a:gd name="T41" fmla="*/ 17244 h 1081"/>
                <a:gd name="T42" fmla="*/ 2760 w 1267"/>
                <a:gd name="T43" fmla="*/ 19929 h 1081"/>
                <a:gd name="T44" fmla="*/ 2667 w 1267"/>
                <a:gd name="T45" fmla="*/ 20696 h 1081"/>
                <a:gd name="T46" fmla="*/ 2547 w 1267"/>
                <a:gd name="T47" fmla="*/ 27595 h 1081"/>
                <a:gd name="T48" fmla="*/ 2515 w 1267"/>
                <a:gd name="T49" fmla="*/ 29099 h 1081"/>
                <a:gd name="T50" fmla="*/ 2368 w 1267"/>
                <a:gd name="T51" fmla="*/ 30257 h 1081"/>
                <a:gd name="T52" fmla="*/ 2423 w 1267"/>
                <a:gd name="T53" fmla="*/ 29099 h 1081"/>
                <a:gd name="T54" fmla="*/ 2209 w 1267"/>
                <a:gd name="T55" fmla="*/ 29497 h 1081"/>
                <a:gd name="T56" fmla="*/ 2301 w 1267"/>
                <a:gd name="T57" fmla="*/ 29894 h 1081"/>
                <a:gd name="T58" fmla="*/ 1763 w 1267"/>
                <a:gd name="T59" fmla="*/ 31026 h 1081"/>
                <a:gd name="T60" fmla="*/ 1697 w 1267"/>
                <a:gd name="T61" fmla="*/ 32567 h 1081"/>
                <a:gd name="T62" fmla="*/ 1792 w 1267"/>
                <a:gd name="T63" fmla="*/ 32970 h 1081"/>
                <a:gd name="T64" fmla="*/ 1970 w 1267"/>
                <a:gd name="T65" fmla="*/ 32183 h 1081"/>
                <a:gd name="T66" fmla="*/ 2153 w 1267"/>
                <a:gd name="T67" fmla="*/ 31785 h 1081"/>
                <a:gd name="T68" fmla="*/ 2209 w 1267"/>
                <a:gd name="T69" fmla="*/ 30656 h 1081"/>
                <a:gd name="T70" fmla="*/ 2335 w 1267"/>
                <a:gd name="T71" fmla="*/ 29099 h 1081"/>
                <a:gd name="T72" fmla="*/ 2242 w 1267"/>
                <a:gd name="T73" fmla="*/ 28364 h 1081"/>
                <a:gd name="T74" fmla="*/ 1998 w 1267"/>
                <a:gd name="T75" fmla="*/ 28705 h 1081"/>
                <a:gd name="T76" fmla="*/ 2301 w 1267"/>
                <a:gd name="T77" fmla="*/ 29099 h 1081"/>
                <a:gd name="T78" fmla="*/ 2274 w 1267"/>
                <a:gd name="T79" fmla="*/ 30656 h 1081"/>
                <a:gd name="T80" fmla="*/ 2063 w 1267"/>
                <a:gd name="T81" fmla="*/ 31445 h 1081"/>
                <a:gd name="T82" fmla="*/ 1792 w 1267"/>
                <a:gd name="T83" fmla="*/ 32183 h 1081"/>
                <a:gd name="T84" fmla="*/ 1730 w 1267"/>
                <a:gd name="T85" fmla="*/ 33727 h 1081"/>
                <a:gd name="T86" fmla="*/ 1641 w 1267"/>
                <a:gd name="T87" fmla="*/ 35255 h 1081"/>
                <a:gd name="T88" fmla="*/ 1003 w 1267"/>
                <a:gd name="T89" fmla="*/ 33727 h 1081"/>
                <a:gd name="T90" fmla="*/ 765 w 1267"/>
                <a:gd name="T91" fmla="*/ 31445 h 1081"/>
                <a:gd name="T92" fmla="*/ 190 w 1267"/>
                <a:gd name="T93" fmla="*/ 33727 h 1081"/>
                <a:gd name="T94" fmla="*/ 97 w 1267"/>
                <a:gd name="T95" fmla="*/ 28364 h 1081"/>
                <a:gd name="T96" fmla="*/ 279 w 1267"/>
                <a:gd name="T97" fmla="*/ 26819 h 1081"/>
                <a:gd name="T98" fmla="*/ 370 w 1267"/>
                <a:gd name="T99" fmla="*/ 26023 h 1081"/>
                <a:gd name="T100" fmla="*/ 524 w 1267"/>
                <a:gd name="T101" fmla="*/ 23368 h 10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67"/>
                <a:gd name="T154" fmla="*/ 0 h 1081"/>
                <a:gd name="T155" fmla="*/ 1267 w 1267"/>
                <a:gd name="T156" fmla="*/ 1081 h 10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67" h="1081">
                  <a:moveTo>
                    <a:pt x="203" y="717"/>
                  </a:moveTo>
                  <a:cubicBezTo>
                    <a:pt x="211" y="729"/>
                    <a:pt x="214" y="745"/>
                    <a:pt x="226" y="752"/>
                  </a:cubicBezTo>
                  <a:cubicBezTo>
                    <a:pt x="240" y="760"/>
                    <a:pt x="331" y="779"/>
                    <a:pt x="356" y="787"/>
                  </a:cubicBezTo>
                  <a:cubicBezTo>
                    <a:pt x="445" y="848"/>
                    <a:pt x="527" y="818"/>
                    <a:pt x="638" y="811"/>
                  </a:cubicBezTo>
                  <a:cubicBezTo>
                    <a:pt x="626" y="807"/>
                    <a:pt x="603" y="811"/>
                    <a:pt x="603" y="799"/>
                  </a:cubicBezTo>
                  <a:cubicBezTo>
                    <a:pt x="603" y="785"/>
                    <a:pt x="665" y="767"/>
                    <a:pt x="673" y="764"/>
                  </a:cubicBezTo>
                  <a:cubicBezTo>
                    <a:pt x="744" y="660"/>
                    <a:pt x="649" y="784"/>
                    <a:pt x="732" y="717"/>
                  </a:cubicBezTo>
                  <a:cubicBezTo>
                    <a:pt x="743" y="708"/>
                    <a:pt x="743" y="690"/>
                    <a:pt x="755" y="682"/>
                  </a:cubicBezTo>
                  <a:cubicBezTo>
                    <a:pt x="779" y="666"/>
                    <a:pt x="812" y="671"/>
                    <a:pt x="838" y="658"/>
                  </a:cubicBezTo>
                  <a:cubicBezTo>
                    <a:pt x="879" y="638"/>
                    <a:pt x="905" y="601"/>
                    <a:pt x="943" y="576"/>
                  </a:cubicBezTo>
                  <a:cubicBezTo>
                    <a:pt x="1012" y="476"/>
                    <a:pt x="912" y="632"/>
                    <a:pt x="979" y="470"/>
                  </a:cubicBezTo>
                  <a:cubicBezTo>
                    <a:pt x="990" y="444"/>
                    <a:pt x="1026" y="399"/>
                    <a:pt x="1026" y="399"/>
                  </a:cubicBezTo>
                  <a:cubicBezTo>
                    <a:pt x="1040" y="353"/>
                    <a:pt x="1047" y="286"/>
                    <a:pt x="1073" y="247"/>
                  </a:cubicBezTo>
                  <a:cubicBezTo>
                    <a:pt x="1134" y="155"/>
                    <a:pt x="1111" y="203"/>
                    <a:pt x="1143" y="106"/>
                  </a:cubicBezTo>
                  <a:cubicBezTo>
                    <a:pt x="1147" y="94"/>
                    <a:pt x="1151" y="82"/>
                    <a:pt x="1155" y="70"/>
                  </a:cubicBezTo>
                  <a:cubicBezTo>
                    <a:pt x="1164" y="43"/>
                    <a:pt x="1202" y="0"/>
                    <a:pt x="1202" y="0"/>
                  </a:cubicBezTo>
                  <a:cubicBezTo>
                    <a:pt x="1237" y="103"/>
                    <a:pt x="1267" y="68"/>
                    <a:pt x="1226" y="235"/>
                  </a:cubicBezTo>
                  <a:cubicBezTo>
                    <a:pt x="1216" y="274"/>
                    <a:pt x="1180" y="303"/>
                    <a:pt x="1167" y="341"/>
                  </a:cubicBezTo>
                  <a:cubicBezTo>
                    <a:pt x="1163" y="368"/>
                    <a:pt x="1166" y="398"/>
                    <a:pt x="1155" y="423"/>
                  </a:cubicBezTo>
                  <a:cubicBezTo>
                    <a:pt x="1128" y="484"/>
                    <a:pt x="1093" y="406"/>
                    <a:pt x="1143" y="482"/>
                  </a:cubicBezTo>
                  <a:cubicBezTo>
                    <a:pt x="1114" y="574"/>
                    <a:pt x="1158" y="467"/>
                    <a:pt x="1096" y="529"/>
                  </a:cubicBezTo>
                  <a:cubicBezTo>
                    <a:pt x="1076" y="549"/>
                    <a:pt x="1089" y="587"/>
                    <a:pt x="1073" y="611"/>
                  </a:cubicBezTo>
                  <a:cubicBezTo>
                    <a:pt x="1065" y="623"/>
                    <a:pt x="1049" y="627"/>
                    <a:pt x="1037" y="635"/>
                  </a:cubicBezTo>
                  <a:cubicBezTo>
                    <a:pt x="1014" y="708"/>
                    <a:pt x="1034" y="781"/>
                    <a:pt x="990" y="846"/>
                  </a:cubicBezTo>
                  <a:cubicBezTo>
                    <a:pt x="986" y="862"/>
                    <a:pt x="993" y="885"/>
                    <a:pt x="979" y="893"/>
                  </a:cubicBezTo>
                  <a:cubicBezTo>
                    <a:pt x="910" y="932"/>
                    <a:pt x="842" y="876"/>
                    <a:pt x="920" y="928"/>
                  </a:cubicBezTo>
                  <a:cubicBezTo>
                    <a:pt x="928" y="916"/>
                    <a:pt x="956" y="898"/>
                    <a:pt x="943" y="893"/>
                  </a:cubicBezTo>
                  <a:cubicBezTo>
                    <a:pt x="917" y="883"/>
                    <a:pt x="886" y="892"/>
                    <a:pt x="861" y="905"/>
                  </a:cubicBezTo>
                  <a:cubicBezTo>
                    <a:pt x="850" y="911"/>
                    <a:pt x="884" y="913"/>
                    <a:pt x="896" y="917"/>
                  </a:cubicBezTo>
                  <a:cubicBezTo>
                    <a:pt x="824" y="931"/>
                    <a:pt x="759" y="944"/>
                    <a:pt x="685" y="952"/>
                  </a:cubicBezTo>
                  <a:cubicBezTo>
                    <a:pt x="677" y="968"/>
                    <a:pt x="657" y="982"/>
                    <a:pt x="661" y="999"/>
                  </a:cubicBezTo>
                  <a:cubicBezTo>
                    <a:pt x="664" y="1011"/>
                    <a:pt x="684" y="1012"/>
                    <a:pt x="697" y="1011"/>
                  </a:cubicBezTo>
                  <a:cubicBezTo>
                    <a:pt x="722" y="1008"/>
                    <a:pt x="744" y="995"/>
                    <a:pt x="767" y="987"/>
                  </a:cubicBezTo>
                  <a:cubicBezTo>
                    <a:pt x="790" y="979"/>
                    <a:pt x="814" y="979"/>
                    <a:pt x="838" y="975"/>
                  </a:cubicBezTo>
                  <a:cubicBezTo>
                    <a:pt x="846" y="963"/>
                    <a:pt x="850" y="949"/>
                    <a:pt x="861" y="940"/>
                  </a:cubicBezTo>
                  <a:cubicBezTo>
                    <a:pt x="918" y="894"/>
                    <a:pt x="882" y="970"/>
                    <a:pt x="908" y="893"/>
                  </a:cubicBezTo>
                  <a:cubicBezTo>
                    <a:pt x="896" y="885"/>
                    <a:pt x="887" y="871"/>
                    <a:pt x="873" y="870"/>
                  </a:cubicBezTo>
                  <a:cubicBezTo>
                    <a:pt x="842" y="867"/>
                    <a:pt x="757" y="859"/>
                    <a:pt x="779" y="881"/>
                  </a:cubicBezTo>
                  <a:cubicBezTo>
                    <a:pt x="807" y="909"/>
                    <a:pt x="857" y="889"/>
                    <a:pt x="896" y="893"/>
                  </a:cubicBezTo>
                  <a:cubicBezTo>
                    <a:pt x="892" y="909"/>
                    <a:pt x="900" y="935"/>
                    <a:pt x="885" y="940"/>
                  </a:cubicBezTo>
                  <a:cubicBezTo>
                    <a:pt x="802" y="970"/>
                    <a:pt x="638" y="936"/>
                    <a:pt x="802" y="964"/>
                  </a:cubicBezTo>
                  <a:cubicBezTo>
                    <a:pt x="768" y="975"/>
                    <a:pt x="727" y="968"/>
                    <a:pt x="697" y="987"/>
                  </a:cubicBezTo>
                  <a:cubicBezTo>
                    <a:pt x="682" y="996"/>
                    <a:pt x="682" y="1019"/>
                    <a:pt x="673" y="1034"/>
                  </a:cubicBezTo>
                  <a:cubicBezTo>
                    <a:pt x="663" y="1051"/>
                    <a:pt x="650" y="1065"/>
                    <a:pt x="638" y="1081"/>
                  </a:cubicBezTo>
                  <a:cubicBezTo>
                    <a:pt x="503" y="1038"/>
                    <a:pt x="632" y="1050"/>
                    <a:pt x="391" y="1034"/>
                  </a:cubicBezTo>
                  <a:cubicBezTo>
                    <a:pt x="347" y="1005"/>
                    <a:pt x="347" y="980"/>
                    <a:pt x="297" y="964"/>
                  </a:cubicBezTo>
                  <a:cubicBezTo>
                    <a:pt x="199" y="970"/>
                    <a:pt x="105" y="936"/>
                    <a:pt x="74" y="1034"/>
                  </a:cubicBezTo>
                  <a:cubicBezTo>
                    <a:pt x="20" y="999"/>
                    <a:pt x="0" y="940"/>
                    <a:pt x="38" y="870"/>
                  </a:cubicBezTo>
                  <a:cubicBezTo>
                    <a:pt x="51" y="845"/>
                    <a:pt x="85" y="839"/>
                    <a:pt x="109" y="823"/>
                  </a:cubicBezTo>
                  <a:cubicBezTo>
                    <a:pt x="121" y="815"/>
                    <a:pt x="144" y="799"/>
                    <a:pt x="144" y="799"/>
                  </a:cubicBezTo>
                  <a:cubicBezTo>
                    <a:pt x="172" y="717"/>
                    <a:pt x="145" y="737"/>
                    <a:pt x="203" y="717"/>
                  </a:cubicBez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450" name="Group 5"/>
            <p:cNvGrpSpPr>
              <a:grpSpLocks/>
            </p:cNvGrpSpPr>
            <p:nvPr/>
          </p:nvGrpSpPr>
          <p:grpSpPr bwMode="auto">
            <a:xfrm>
              <a:off x="2112" y="240"/>
              <a:ext cx="1008" cy="997"/>
              <a:chOff x="2544" y="2498"/>
              <a:chExt cx="1008" cy="997"/>
            </a:xfrm>
          </p:grpSpPr>
          <p:sp>
            <p:nvSpPr>
              <p:cNvPr id="18451" name="Text Box 6"/>
              <p:cNvSpPr txBox="1">
                <a:spLocks noChangeArrowheads="1"/>
              </p:cNvSpPr>
              <p:nvPr/>
            </p:nvSpPr>
            <p:spPr bwMode="auto">
              <a:xfrm rot="604214">
                <a:off x="2544" y="3264"/>
                <a:ext cx="3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hồ</a:t>
                </a:r>
              </a:p>
            </p:txBody>
          </p:sp>
          <p:sp>
            <p:nvSpPr>
              <p:cNvPr id="18452" name="Text Box 7"/>
              <p:cNvSpPr txBox="1">
                <a:spLocks noChangeArrowheads="1"/>
              </p:cNvSpPr>
              <p:nvPr/>
            </p:nvSpPr>
            <p:spPr bwMode="auto">
              <a:xfrm rot="-1488135">
                <a:off x="2736" y="3216"/>
                <a:ext cx="5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Xuân</a:t>
                </a:r>
              </a:p>
            </p:txBody>
          </p:sp>
          <p:sp>
            <p:nvSpPr>
              <p:cNvPr id="18453" name="Text Box 8"/>
              <p:cNvSpPr txBox="1">
                <a:spLocks noChangeArrowheads="1"/>
              </p:cNvSpPr>
              <p:nvPr/>
            </p:nvSpPr>
            <p:spPr bwMode="auto">
              <a:xfrm rot="-3248617">
                <a:off x="3005" y="2814"/>
                <a:ext cx="86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Hương</a:t>
                </a:r>
              </a:p>
            </p:txBody>
          </p:sp>
        </p:grpSp>
      </p:grpSp>
      <p:grpSp>
        <p:nvGrpSpPr>
          <p:cNvPr id="18436" name="Group 10"/>
          <p:cNvGrpSpPr>
            <a:grpSpLocks/>
          </p:cNvGrpSpPr>
          <p:nvPr/>
        </p:nvGrpSpPr>
        <p:grpSpPr bwMode="auto">
          <a:xfrm>
            <a:off x="6378575" y="4267201"/>
            <a:ext cx="247650" cy="346075"/>
            <a:chOff x="2544" y="1104"/>
            <a:chExt cx="192" cy="240"/>
          </a:xfrm>
        </p:grpSpPr>
        <p:sp>
          <p:nvSpPr>
            <p:cNvPr id="18447" name="Rectangle 11"/>
            <p:cNvSpPr>
              <a:spLocks noChangeArrowheads="1"/>
            </p:cNvSpPr>
            <p:nvPr/>
          </p:nvSpPr>
          <p:spPr bwMode="auto">
            <a:xfrm>
              <a:off x="2544" y="1104"/>
              <a:ext cx="192" cy="2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48" name="Freeform 12"/>
            <p:cNvSpPr>
              <a:spLocks/>
            </p:cNvSpPr>
            <p:nvPr/>
          </p:nvSpPr>
          <p:spPr bwMode="auto">
            <a:xfrm>
              <a:off x="2544" y="1104"/>
              <a:ext cx="192" cy="240"/>
            </a:xfrm>
            <a:custGeom>
              <a:avLst/>
              <a:gdLst>
                <a:gd name="T0" fmla="*/ 272 w 168"/>
                <a:gd name="T1" fmla="*/ 2018 h 206"/>
                <a:gd name="T2" fmla="*/ 163 w 168"/>
                <a:gd name="T3" fmla="*/ 1149 h 206"/>
                <a:gd name="T4" fmla="*/ 272 w 168"/>
                <a:gd name="T5" fmla="*/ 558 h 206"/>
                <a:gd name="T6" fmla="*/ 707 w 168"/>
                <a:gd name="T7" fmla="*/ 121 h 206"/>
                <a:gd name="T8" fmla="*/ 1243 w 168"/>
                <a:gd name="T9" fmla="*/ 261 h 206"/>
                <a:gd name="T10" fmla="*/ 1137 w 168"/>
                <a:gd name="T11" fmla="*/ 707 h 206"/>
                <a:gd name="T12" fmla="*/ 1137 w 168"/>
                <a:gd name="T13" fmla="*/ 1596 h 206"/>
                <a:gd name="T14" fmla="*/ 369 w 168"/>
                <a:gd name="T15" fmla="*/ 1732 h 206"/>
                <a:gd name="T16" fmla="*/ 272 w 168"/>
                <a:gd name="T17" fmla="*/ 2018 h 2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8"/>
                <a:gd name="T28" fmla="*/ 0 h 206"/>
                <a:gd name="T29" fmla="*/ 168 w 168"/>
                <a:gd name="T30" fmla="*/ 206 h 2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8" h="206">
                  <a:moveTo>
                    <a:pt x="32" y="176"/>
                  </a:moveTo>
                  <a:cubicBezTo>
                    <a:pt x="64" y="73"/>
                    <a:pt x="33" y="206"/>
                    <a:pt x="19" y="100"/>
                  </a:cubicBezTo>
                  <a:cubicBezTo>
                    <a:pt x="17" y="82"/>
                    <a:pt x="28" y="65"/>
                    <a:pt x="32" y="48"/>
                  </a:cubicBezTo>
                  <a:cubicBezTo>
                    <a:pt x="138" y="84"/>
                    <a:pt x="0" y="51"/>
                    <a:pt x="83" y="10"/>
                  </a:cubicBezTo>
                  <a:cubicBezTo>
                    <a:pt x="103" y="0"/>
                    <a:pt x="126" y="19"/>
                    <a:pt x="147" y="23"/>
                  </a:cubicBezTo>
                  <a:cubicBezTo>
                    <a:pt x="143" y="36"/>
                    <a:pt x="134" y="48"/>
                    <a:pt x="134" y="61"/>
                  </a:cubicBezTo>
                  <a:cubicBezTo>
                    <a:pt x="134" y="78"/>
                    <a:pt x="168" y="121"/>
                    <a:pt x="134" y="138"/>
                  </a:cubicBezTo>
                  <a:cubicBezTo>
                    <a:pt x="107" y="151"/>
                    <a:pt x="74" y="147"/>
                    <a:pt x="44" y="151"/>
                  </a:cubicBezTo>
                  <a:cubicBezTo>
                    <a:pt x="31" y="193"/>
                    <a:pt x="32" y="202"/>
                    <a:pt x="32" y="1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2438400" y="4800601"/>
            <a:ext cx="1981200" cy="366713"/>
            <a:chOff x="576" y="3024"/>
            <a:chExt cx="1152" cy="231"/>
          </a:xfrm>
        </p:grpSpPr>
        <p:sp>
          <p:nvSpPr>
            <p:cNvPr id="18443" name="Text Box 15"/>
            <p:cNvSpPr txBox="1">
              <a:spLocks noChangeArrowheads="1"/>
            </p:cNvSpPr>
            <p:nvPr/>
          </p:nvSpPr>
          <p:spPr bwMode="auto">
            <a:xfrm>
              <a:off x="672" y="3024"/>
              <a:ext cx="1056" cy="231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i="1">
                  <a:solidFill>
                    <a:srgbClr val="0000FF"/>
                  </a:solidFill>
                </a:rPr>
                <a:t>Thác Cam Li</a:t>
              </a:r>
            </a:p>
          </p:txBody>
        </p:sp>
        <p:grpSp>
          <p:nvGrpSpPr>
            <p:cNvPr id="18444" name="Group 16"/>
            <p:cNvGrpSpPr>
              <a:grpSpLocks/>
            </p:cNvGrpSpPr>
            <p:nvPr/>
          </p:nvGrpSpPr>
          <p:grpSpPr bwMode="auto">
            <a:xfrm>
              <a:off x="576" y="3024"/>
              <a:ext cx="200" cy="141"/>
              <a:chOff x="616" y="3049"/>
              <a:chExt cx="200" cy="141"/>
            </a:xfrm>
          </p:grpSpPr>
          <p:sp>
            <p:nvSpPr>
              <p:cNvPr id="18445" name="Freeform 17"/>
              <p:cNvSpPr>
                <a:spLocks/>
              </p:cNvSpPr>
              <p:nvPr/>
            </p:nvSpPr>
            <p:spPr bwMode="auto">
              <a:xfrm>
                <a:off x="616" y="3072"/>
                <a:ext cx="200" cy="64"/>
              </a:xfrm>
              <a:custGeom>
                <a:avLst/>
                <a:gdLst>
                  <a:gd name="T0" fmla="*/ 0 w 200"/>
                  <a:gd name="T1" fmla="*/ 64 h 64"/>
                  <a:gd name="T2" fmla="*/ 70 w 200"/>
                  <a:gd name="T3" fmla="*/ 52 h 64"/>
                  <a:gd name="T4" fmla="*/ 94 w 200"/>
                  <a:gd name="T5" fmla="*/ 17 h 64"/>
                  <a:gd name="T6" fmla="*/ 200 w 200"/>
                  <a:gd name="T7" fmla="*/ 5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"/>
                  <a:gd name="T13" fmla="*/ 0 h 64"/>
                  <a:gd name="T14" fmla="*/ 200 w 200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" h="64">
                    <a:moveTo>
                      <a:pt x="0" y="64"/>
                    </a:moveTo>
                    <a:cubicBezTo>
                      <a:pt x="23" y="60"/>
                      <a:pt x="49" y="63"/>
                      <a:pt x="70" y="52"/>
                    </a:cubicBezTo>
                    <a:cubicBezTo>
                      <a:pt x="83" y="46"/>
                      <a:pt x="82" y="25"/>
                      <a:pt x="94" y="17"/>
                    </a:cubicBezTo>
                    <a:cubicBezTo>
                      <a:pt x="119" y="0"/>
                      <a:pt x="174" y="5"/>
                      <a:pt x="200" y="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6" name="Freeform 18"/>
              <p:cNvSpPr>
                <a:spLocks/>
              </p:cNvSpPr>
              <p:nvPr/>
            </p:nvSpPr>
            <p:spPr bwMode="auto">
              <a:xfrm>
                <a:off x="644" y="3049"/>
                <a:ext cx="86" cy="141"/>
              </a:xfrm>
              <a:custGeom>
                <a:avLst/>
                <a:gdLst>
                  <a:gd name="T0" fmla="*/ 34 w 86"/>
                  <a:gd name="T1" fmla="*/ 1 h 141"/>
                  <a:gd name="T2" fmla="*/ 86 w 86"/>
                  <a:gd name="T3" fmla="*/ 141 h 141"/>
                  <a:gd name="T4" fmla="*/ 60 w 86"/>
                  <a:gd name="T5" fmla="*/ 13 h 141"/>
                  <a:gd name="T6" fmla="*/ 34 w 86"/>
                  <a:gd name="T7" fmla="*/ 1 h 1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6"/>
                  <a:gd name="T13" fmla="*/ 0 h 141"/>
                  <a:gd name="T14" fmla="*/ 86 w 86"/>
                  <a:gd name="T15" fmla="*/ 141 h 1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6" h="141">
                    <a:moveTo>
                      <a:pt x="34" y="1"/>
                    </a:moveTo>
                    <a:cubicBezTo>
                      <a:pt x="65" y="46"/>
                      <a:pt x="69" y="90"/>
                      <a:pt x="86" y="141"/>
                    </a:cubicBezTo>
                    <a:cubicBezTo>
                      <a:pt x="85" y="136"/>
                      <a:pt x="74" y="27"/>
                      <a:pt x="60" y="13"/>
                    </a:cubicBezTo>
                    <a:cubicBezTo>
                      <a:pt x="47" y="0"/>
                      <a:pt x="0" y="1"/>
                      <a:pt x="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438" name="Rectangle 20"/>
          <p:cNvSpPr>
            <a:spLocks noChangeArrowheads="1"/>
          </p:cNvSpPr>
          <p:nvPr/>
        </p:nvSpPr>
        <p:spPr bwMode="auto">
          <a:xfrm>
            <a:off x="5181600" y="4021138"/>
            <a:ext cx="304800" cy="24606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</a:rPr>
              <a:t>C</a:t>
            </a:r>
          </a:p>
        </p:txBody>
      </p:sp>
      <p:grpSp>
        <p:nvGrpSpPr>
          <p:cNvPr id="18439" name="Group 23"/>
          <p:cNvGrpSpPr>
            <a:grpSpLocks/>
          </p:cNvGrpSpPr>
          <p:nvPr/>
        </p:nvGrpSpPr>
        <p:grpSpPr bwMode="auto">
          <a:xfrm>
            <a:off x="6662739" y="5500688"/>
            <a:ext cx="587375" cy="304800"/>
            <a:chOff x="3216" y="3504"/>
            <a:chExt cx="288" cy="144"/>
          </a:xfrm>
        </p:grpSpPr>
        <p:sp>
          <p:nvSpPr>
            <p:cNvPr id="18441" name="AutoShape 24"/>
            <p:cNvSpPr>
              <a:spLocks noChangeArrowheads="1"/>
            </p:cNvSpPr>
            <p:nvPr/>
          </p:nvSpPr>
          <p:spPr bwMode="auto">
            <a:xfrm>
              <a:off x="3216" y="3504"/>
              <a:ext cx="288" cy="144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42" name="AutoShape 25"/>
            <p:cNvSpPr>
              <a:spLocks noChangeArrowheads="1"/>
            </p:cNvSpPr>
            <p:nvPr/>
          </p:nvSpPr>
          <p:spPr bwMode="auto">
            <a:xfrm>
              <a:off x="3264" y="3552"/>
              <a:ext cx="192" cy="48"/>
            </a:xfrm>
            <a:prstGeom prst="flowChartAlternateProcess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1676400" y="42863"/>
            <a:ext cx="601980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Li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3? </a:t>
            </a:r>
          </a:p>
        </p:txBody>
      </p:sp>
    </p:spTree>
    <p:extLst>
      <p:ext uri="{BB962C8B-B14F-4D97-AF65-F5344CB8AC3E}">
        <p14:creationId xmlns:p14="http://schemas.microsoft.com/office/powerpoint/2010/main" val="1547617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nh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20200" cy="6858000"/>
          </a:xfrm>
          <a:prstGeom prst="rect">
            <a:avLst/>
          </a:prstGeom>
          <a:solidFill>
            <a:srgbClr val="FFCC99"/>
          </a:solidFill>
          <a:ln w="57150" cap="rnd">
            <a:solidFill>
              <a:srgbClr val="3333FF"/>
            </a:solidFill>
            <a:prstDash val="sysDot"/>
            <a:miter lim="800000"/>
            <a:headEnd/>
            <a:tailEnd/>
          </a:ln>
        </p:spPr>
      </p:pic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5334000" y="3581400"/>
            <a:ext cx="2133600" cy="2133600"/>
            <a:chOff x="1968" y="0"/>
            <a:chExt cx="1344" cy="1344"/>
          </a:xfrm>
        </p:grpSpPr>
        <p:sp>
          <p:nvSpPr>
            <p:cNvPr id="19482" name="Freeform 4"/>
            <p:cNvSpPr>
              <a:spLocks/>
            </p:cNvSpPr>
            <p:nvPr/>
          </p:nvSpPr>
          <p:spPr bwMode="auto">
            <a:xfrm>
              <a:off x="1968" y="0"/>
              <a:ext cx="1344" cy="1344"/>
            </a:xfrm>
            <a:custGeom>
              <a:avLst/>
              <a:gdLst>
                <a:gd name="T0" fmla="*/ 524 w 1267"/>
                <a:gd name="T1" fmla="*/ 23368 h 1081"/>
                <a:gd name="T2" fmla="*/ 580 w 1267"/>
                <a:gd name="T3" fmla="*/ 24518 h 1081"/>
                <a:gd name="T4" fmla="*/ 915 w 1267"/>
                <a:gd name="T5" fmla="*/ 25645 h 1081"/>
                <a:gd name="T6" fmla="*/ 1641 w 1267"/>
                <a:gd name="T7" fmla="*/ 26425 h 1081"/>
                <a:gd name="T8" fmla="*/ 1549 w 1267"/>
                <a:gd name="T9" fmla="*/ 26023 h 1081"/>
                <a:gd name="T10" fmla="*/ 1730 w 1267"/>
                <a:gd name="T11" fmla="*/ 24896 h 1081"/>
                <a:gd name="T12" fmla="*/ 1879 w 1267"/>
                <a:gd name="T13" fmla="*/ 23368 h 1081"/>
                <a:gd name="T14" fmla="*/ 1942 w 1267"/>
                <a:gd name="T15" fmla="*/ 22226 h 1081"/>
                <a:gd name="T16" fmla="*/ 2153 w 1267"/>
                <a:gd name="T17" fmla="*/ 21439 h 1081"/>
                <a:gd name="T18" fmla="*/ 2423 w 1267"/>
                <a:gd name="T19" fmla="*/ 18768 h 1081"/>
                <a:gd name="T20" fmla="*/ 2515 w 1267"/>
                <a:gd name="T21" fmla="*/ 15322 h 1081"/>
                <a:gd name="T22" fmla="*/ 2634 w 1267"/>
                <a:gd name="T23" fmla="*/ 13020 h 1081"/>
                <a:gd name="T24" fmla="*/ 2760 w 1267"/>
                <a:gd name="T25" fmla="*/ 8063 h 1081"/>
                <a:gd name="T26" fmla="*/ 2937 w 1267"/>
                <a:gd name="T27" fmla="*/ 3474 h 1081"/>
                <a:gd name="T28" fmla="*/ 2966 w 1267"/>
                <a:gd name="T29" fmla="*/ 2281 h 1081"/>
                <a:gd name="T30" fmla="*/ 3087 w 1267"/>
                <a:gd name="T31" fmla="*/ 0 h 1081"/>
                <a:gd name="T32" fmla="*/ 3150 w 1267"/>
                <a:gd name="T33" fmla="*/ 7649 h 1081"/>
                <a:gd name="T34" fmla="*/ 3001 w 1267"/>
                <a:gd name="T35" fmla="*/ 11100 h 1081"/>
                <a:gd name="T36" fmla="*/ 2966 w 1267"/>
                <a:gd name="T37" fmla="*/ 13798 h 1081"/>
                <a:gd name="T38" fmla="*/ 2937 w 1267"/>
                <a:gd name="T39" fmla="*/ 15702 h 1081"/>
                <a:gd name="T40" fmla="*/ 2820 w 1267"/>
                <a:gd name="T41" fmla="*/ 17244 h 1081"/>
                <a:gd name="T42" fmla="*/ 2760 w 1267"/>
                <a:gd name="T43" fmla="*/ 19929 h 1081"/>
                <a:gd name="T44" fmla="*/ 2667 w 1267"/>
                <a:gd name="T45" fmla="*/ 20696 h 1081"/>
                <a:gd name="T46" fmla="*/ 2547 w 1267"/>
                <a:gd name="T47" fmla="*/ 27595 h 1081"/>
                <a:gd name="T48" fmla="*/ 2515 w 1267"/>
                <a:gd name="T49" fmla="*/ 29099 h 1081"/>
                <a:gd name="T50" fmla="*/ 2368 w 1267"/>
                <a:gd name="T51" fmla="*/ 30257 h 1081"/>
                <a:gd name="T52" fmla="*/ 2423 w 1267"/>
                <a:gd name="T53" fmla="*/ 29099 h 1081"/>
                <a:gd name="T54" fmla="*/ 2209 w 1267"/>
                <a:gd name="T55" fmla="*/ 29497 h 1081"/>
                <a:gd name="T56" fmla="*/ 2301 w 1267"/>
                <a:gd name="T57" fmla="*/ 29894 h 1081"/>
                <a:gd name="T58" fmla="*/ 1763 w 1267"/>
                <a:gd name="T59" fmla="*/ 31026 h 1081"/>
                <a:gd name="T60" fmla="*/ 1697 w 1267"/>
                <a:gd name="T61" fmla="*/ 32567 h 1081"/>
                <a:gd name="T62" fmla="*/ 1792 w 1267"/>
                <a:gd name="T63" fmla="*/ 32970 h 1081"/>
                <a:gd name="T64" fmla="*/ 1970 w 1267"/>
                <a:gd name="T65" fmla="*/ 32183 h 1081"/>
                <a:gd name="T66" fmla="*/ 2153 w 1267"/>
                <a:gd name="T67" fmla="*/ 31785 h 1081"/>
                <a:gd name="T68" fmla="*/ 2209 w 1267"/>
                <a:gd name="T69" fmla="*/ 30656 h 1081"/>
                <a:gd name="T70" fmla="*/ 2335 w 1267"/>
                <a:gd name="T71" fmla="*/ 29099 h 1081"/>
                <a:gd name="T72" fmla="*/ 2242 w 1267"/>
                <a:gd name="T73" fmla="*/ 28364 h 1081"/>
                <a:gd name="T74" fmla="*/ 1998 w 1267"/>
                <a:gd name="T75" fmla="*/ 28705 h 1081"/>
                <a:gd name="T76" fmla="*/ 2301 w 1267"/>
                <a:gd name="T77" fmla="*/ 29099 h 1081"/>
                <a:gd name="T78" fmla="*/ 2274 w 1267"/>
                <a:gd name="T79" fmla="*/ 30656 h 1081"/>
                <a:gd name="T80" fmla="*/ 2063 w 1267"/>
                <a:gd name="T81" fmla="*/ 31445 h 1081"/>
                <a:gd name="T82" fmla="*/ 1792 w 1267"/>
                <a:gd name="T83" fmla="*/ 32183 h 1081"/>
                <a:gd name="T84" fmla="*/ 1730 w 1267"/>
                <a:gd name="T85" fmla="*/ 33727 h 1081"/>
                <a:gd name="T86" fmla="*/ 1641 w 1267"/>
                <a:gd name="T87" fmla="*/ 35255 h 1081"/>
                <a:gd name="T88" fmla="*/ 1003 w 1267"/>
                <a:gd name="T89" fmla="*/ 33727 h 1081"/>
                <a:gd name="T90" fmla="*/ 765 w 1267"/>
                <a:gd name="T91" fmla="*/ 31445 h 1081"/>
                <a:gd name="T92" fmla="*/ 190 w 1267"/>
                <a:gd name="T93" fmla="*/ 33727 h 1081"/>
                <a:gd name="T94" fmla="*/ 97 w 1267"/>
                <a:gd name="T95" fmla="*/ 28364 h 1081"/>
                <a:gd name="T96" fmla="*/ 279 w 1267"/>
                <a:gd name="T97" fmla="*/ 26819 h 1081"/>
                <a:gd name="T98" fmla="*/ 370 w 1267"/>
                <a:gd name="T99" fmla="*/ 26023 h 1081"/>
                <a:gd name="T100" fmla="*/ 524 w 1267"/>
                <a:gd name="T101" fmla="*/ 23368 h 10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67"/>
                <a:gd name="T154" fmla="*/ 0 h 1081"/>
                <a:gd name="T155" fmla="*/ 1267 w 1267"/>
                <a:gd name="T156" fmla="*/ 1081 h 10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67" h="1081">
                  <a:moveTo>
                    <a:pt x="203" y="717"/>
                  </a:moveTo>
                  <a:cubicBezTo>
                    <a:pt x="211" y="729"/>
                    <a:pt x="214" y="745"/>
                    <a:pt x="226" y="752"/>
                  </a:cubicBezTo>
                  <a:cubicBezTo>
                    <a:pt x="240" y="760"/>
                    <a:pt x="331" y="779"/>
                    <a:pt x="356" y="787"/>
                  </a:cubicBezTo>
                  <a:cubicBezTo>
                    <a:pt x="445" y="848"/>
                    <a:pt x="527" y="818"/>
                    <a:pt x="638" y="811"/>
                  </a:cubicBezTo>
                  <a:cubicBezTo>
                    <a:pt x="626" y="807"/>
                    <a:pt x="603" y="811"/>
                    <a:pt x="603" y="799"/>
                  </a:cubicBezTo>
                  <a:cubicBezTo>
                    <a:pt x="603" y="785"/>
                    <a:pt x="665" y="767"/>
                    <a:pt x="673" y="764"/>
                  </a:cubicBezTo>
                  <a:cubicBezTo>
                    <a:pt x="744" y="660"/>
                    <a:pt x="649" y="784"/>
                    <a:pt x="732" y="717"/>
                  </a:cubicBezTo>
                  <a:cubicBezTo>
                    <a:pt x="743" y="708"/>
                    <a:pt x="743" y="690"/>
                    <a:pt x="755" y="682"/>
                  </a:cubicBezTo>
                  <a:cubicBezTo>
                    <a:pt x="779" y="666"/>
                    <a:pt x="812" y="671"/>
                    <a:pt x="838" y="658"/>
                  </a:cubicBezTo>
                  <a:cubicBezTo>
                    <a:pt x="879" y="638"/>
                    <a:pt x="905" y="601"/>
                    <a:pt x="943" y="576"/>
                  </a:cubicBezTo>
                  <a:cubicBezTo>
                    <a:pt x="1012" y="476"/>
                    <a:pt x="912" y="632"/>
                    <a:pt x="979" y="470"/>
                  </a:cubicBezTo>
                  <a:cubicBezTo>
                    <a:pt x="990" y="444"/>
                    <a:pt x="1026" y="399"/>
                    <a:pt x="1026" y="399"/>
                  </a:cubicBezTo>
                  <a:cubicBezTo>
                    <a:pt x="1040" y="353"/>
                    <a:pt x="1047" y="286"/>
                    <a:pt x="1073" y="247"/>
                  </a:cubicBezTo>
                  <a:cubicBezTo>
                    <a:pt x="1134" y="155"/>
                    <a:pt x="1111" y="203"/>
                    <a:pt x="1143" y="106"/>
                  </a:cubicBezTo>
                  <a:cubicBezTo>
                    <a:pt x="1147" y="94"/>
                    <a:pt x="1151" y="82"/>
                    <a:pt x="1155" y="70"/>
                  </a:cubicBezTo>
                  <a:cubicBezTo>
                    <a:pt x="1164" y="43"/>
                    <a:pt x="1202" y="0"/>
                    <a:pt x="1202" y="0"/>
                  </a:cubicBezTo>
                  <a:cubicBezTo>
                    <a:pt x="1237" y="103"/>
                    <a:pt x="1267" y="68"/>
                    <a:pt x="1226" y="235"/>
                  </a:cubicBezTo>
                  <a:cubicBezTo>
                    <a:pt x="1216" y="274"/>
                    <a:pt x="1180" y="303"/>
                    <a:pt x="1167" y="341"/>
                  </a:cubicBezTo>
                  <a:cubicBezTo>
                    <a:pt x="1163" y="368"/>
                    <a:pt x="1166" y="398"/>
                    <a:pt x="1155" y="423"/>
                  </a:cubicBezTo>
                  <a:cubicBezTo>
                    <a:pt x="1128" y="484"/>
                    <a:pt x="1093" y="406"/>
                    <a:pt x="1143" y="482"/>
                  </a:cubicBezTo>
                  <a:cubicBezTo>
                    <a:pt x="1114" y="574"/>
                    <a:pt x="1158" y="467"/>
                    <a:pt x="1096" y="529"/>
                  </a:cubicBezTo>
                  <a:cubicBezTo>
                    <a:pt x="1076" y="549"/>
                    <a:pt x="1089" y="587"/>
                    <a:pt x="1073" y="611"/>
                  </a:cubicBezTo>
                  <a:cubicBezTo>
                    <a:pt x="1065" y="623"/>
                    <a:pt x="1049" y="627"/>
                    <a:pt x="1037" y="635"/>
                  </a:cubicBezTo>
                  <a:cubicBezTo>
                    <a:pt x="1014" y="708"/>
                    <a:pt x="1034" y="781"/>
                    <a:pt x="990" y="846"/>
                  </a:cubicBezTo>
                  <a:cubicBezTo>
                    <a:pt x="986" y="862"/>
                    <a:pt x="993" y="885"/>
                    <a:pt x="979" y="893"/>
                  </a:cubicBezTo>
                  <a:cubicBezTo>
                    <a:pt x="910" y="932"/>
                    <a:pt x="842" y="876"/>
                    <a:pt x="920" y="928"/>
                  </a:cubicBezTo>
                  <a:cubicBezTo>
                    <a:pt x="928" y="916"/>
                    <a:pt x="956" y="898"/>
                    <a:pt x="943" y="893"/>
                  </a:cubicBezTo>
                  <a:cubicBezTo>
                    <a:pt x="917" y="883"/>
                    <a:pt x="886" y="892"/>
                    <a:pt x="861" y="905"/>
                  </a:cubicBezTo>
                  <a:cubicBezTo>
                    <a:pt x="850" y="911"/>
                    <a:pt x="884" y="913"/>
                    <a:pt x="896" y="917"/>
                  </a:cubicBezTo>
                  <a:cubicBezTo>
                    <a:pt x="824" y="931"/>
                    <a:pt x="759" y="944"/>
                    <a:pt x="685" y="952"/>
                  </a:cubicBezTo>
                  <a:cubicBezTo>
                    <a:pt x="677" y="968"/>
                    <a:pt x="657" y="982"/>
                    <a:pt x="661" y="999"/>
                  </a:cubicBezTo>
                  <a:cubicBezTo>
                    <a:pt x="664" y="1011"/>
                    <a:pt x="684" y="1012"/>
                    <a:pt x="697" y="1011"/>
                  </a:cubicBezTo>
                  <a:cubicBezTo>
                    <a:pt x="722" y="1008"/>
                    <a:pt x="744" y="995"/>
                    <a:pt x="767" y="987"/>
                  </a:cubicBezTo>
                  <a:cubicBezTo>
                    <a:pt x="790" y="979"/>
                    <a:pt x="814" y="979"/>
                    <a:pt x="838" y="975"/>
                  </a:cubicBezTo>
                  <a:cubicBezTo>
                    <a:pt x="846" y="963"/>
                    <a:pt x="850" y="949"/>
                    <a:pt x="861" y="940"/>
                  </a:cubicBezTo>
                  <a:cubicBezTo>
                    <a:pt x="918" y="894"/>
                    <a:pt x="882" y="970"/>
                    <a:pt x="908" y="893"/>
                  </a:cubicBezTo>
                  <a:cubicBezTo>
                    <a:pt x="896" y="885"/>
                    <a:pt x="887" y="871"/>
                    <a:pt x="873" y="870"/>
                  </a:cubicBezTo>
                  <a:cubicBezTo>
                    <a:pt x="842" y="867"/>
                    <a:pt x="757" y="859"/>
                    <a:pt x="779" y="881"/>
                  </a:cubicBezTo>
                  <a:cubicBezTo>
                    <a:pt x="807" y="909"/>
                    <a:pt x="857" y="889"/>
                    <a:pt x="896" y="893"/>
                  </a:cubicBezTo>
                  <a:cubicBezTo>
                    <a:pt x="892" y="909"/>
                    <a:pt x="900" y="935"/>
                    <a:pt x="885" y="940"/>
                  </a:cubicBezTo>
                  <a:cubicBezTo>
                    <a:pt x="802" y="970"/>
                    <a:pt x="638" y="936"/>
                    <a:pt x="802" y="964"/>
                  </a:cubicBezTo>
                  <a:cubicBezTo>
                    <a:pt x="768" y="975"/>
                    <a:pt x="727" y="968"/>
                    <a:pt x="697" y="987"/>
                  </a:cubicBezTo>
                  <a:cubicBezTo>
                    <a:pt x="682" y="996"/>
                    <a:pt x="682" y="1019"/>
                    <a:pt x="673" y="1034"/>
                  </a:cubicBezTo>
                  <a:cubicBezTo>
                    <a:pt x="663" y="1051"/>
                    <a:pt x="650" y="1065"/>
                    <a:pt x="638" y="1081"/>
                  </a:cubicBezTo>
                  <a:cubicBezTo>
                    <a:pt x="503" y="1038"/>
                    <a:pt x="632" y="1050"/>
                    <a:pt x="391" y="1034"/>
                  </a:cubicBezTo>
                  <a:cubicBezTo>
                    <a:pt x="347" y="1005"/>
                    <a:pt x="347" y="980"/>
                    <a:pt x="297" y="964"/>
                  </a:cubicBezTo>
                  <a:cubicBezTo>
                    <a:pt x="199" y="970"/>
                    <a:pt x="105" y="936"/>
                    <a:pt x="74" y="1034"/>
                  </a:cubicBezTo>
                  <a:cubicBezTo>
                    <a:pt x="20" y="999"/>
                    <a:pt x="0" y="940"/>
                    <a:pt x="38" y="870"/>
                  </a:cubicBezTo>
                  <a:cubicBezTo>
                    <a:pt x="51" y="845"/>
                    <a:pt x="85" y="839"/>
                    <a:pt x="109" y="823"/>
                  </a:cubicBezTo>
                  <a:cubicBezTo>
                    <a:pt x="121" y="815"/>
                    <a:pt x="144" y="799"/>
                    <a:pt x="144" y="799"/>
                  </a:cubicBezTo>
                  <a:cubicBezTo>
                    <a:pt x="172" y="717"/>
                    <a:pt x="145" y="737"/>
                    <a:pt x="203" y="717"/>
                  </a:cubicBez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483" name="Group 5"/>
            <p:cNvGrpSpPr>
              <a:grpSpLocks/>
            </p:cNvGrpSpPr>
            <p:nvPr/>
          </p:nvGrpSpPr>
          <p:grpSpPr bwMode="auto">
            <a:xfrm>
              <a:off x="2112" y="240"/>
              <a:ext cx="1008" cy="997"/>
              <a:chOff x="2544" y="2498"/>
              <a:chExt cx="1008" cy="997"/>
            </a:xfrm>
          </p:grpSpPr>
          <p:sp>
            <p:nvSpPr>
              <p:cNvPr id="19484" name="Text Box 6"/>
              <p:cNvSpPr txBox="1">
                <a:spLocks noChangeArrowheads="1"/>
              </p:cNvSpPr>
              <p:nvPr/>
            </p:nvSpPr>
            <p:spPr bwMode="auto">
              <a:xfrm rot="604214">
                <a:off x="2544" y="3264"/>
                <a:ext cx="3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hồ</a:t>
                </a:r>
              </a:p>
            </p:txBody>
          </p:sp>
          <p:sp>
            <p:nvSpPr>
              <p:cNvPr id="19485" name="Text Box 7"/>
              <p:cNvSpPr txBox="1">
                <a:spLocks noChangeArrowheads="1"/>
              </p:cNvSpPr>
              <p:nvPr/>
            </p:nvSpPr>
            <p:spPr bwMode="auto">
              <a:xfrm rot="-1488135">
                <a:off x="2736" y="3216"/>
                <a:ext cx="5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Xuân</a:t>
                </a:r>
              </a:p>
            </p:txBody>
          </p:sp>
          <p:sp>
            <p:nvSpPr>
              <p:cNvPr id="19486" name="Text Box 8"/>
              <p:cNvSpPr txBox="1">
                <a:spLocks noChangeArrowheads="1"/>
              </p:cNvSpPr>
              <p:nvPr/>
            </p:nvSpPr>
            <p:spPr bwMode="auto">
              <a:xfrm rot="-3248617">
                <a:off x="3005" y="2814"/>
                <a:ext cx="86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Hương</a:t>
                </a:r>
              </a:p>
            </p:txBody>
          </p:sp>
        </p:grp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638800" y="4267200"/>
            <a:ext cx="1295400" cy="642938"/>
            <a:chOff x="2496" y="2688"/>
            <a:chExt cx="1008" cy="446"/>
          </a:xfrm>
        </p:grpSpPr>
        <p:grpSp>
          <p:nvGrpSpPr>
            <p:cNvPr id="19478" name="Group 10"/>
            <p:cNvGrpSpPr>
              <a:grpSpLocks/>
            </p:cNvGrpSpPr>
            <p:nvPr/>
          </p:nvGrpSpPr>
          <p:grpSpPr bwMode="auto">
            <a:xfrm>
              <a:off x="3072" y="2688"/>
              <a:ext cx="192" cy="240"/>
              <a:chOff x="2544" y="1104"/>
              <a:chExt cx="192" cy="240"/>
            </a:xfrm>
          </p:grpSpPr>
          <p:sp>
            <p:nvSpPr>
              <p:cNvPr id="19480" name="Rectangle 11"/>
              <p:cNvSpPr>
                <a:spLocks noChangeArrowheads="1"/>
              </p:cNvSpPr>
              <p:nvPr/>
            </p:nvSpPr>
            <p:spPr bwMode="auto">
              <a:xfrm>
                <a:off x="2544" y="1104"/>
                <a:ext cx="192" cy="24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81" name="Freeform 12"/>
              <p:cNvSpPr>
                <a:spLocks/>
              </p:cNvSpPr>
              <p:nvPr/>
            </p:nvSpPr>
            <p:spPr bwMode="auto">
              <a:xfrm>
                <a:off x="2544" y="1104"/>
                <a:ext cx="192" cy="240"/>
              </a:xfrm>
              <a:custGeom>
                <a:avLst/>
                <a:gdLst>
                  <a:gd name="T0" fmla="*/ 272 w 168"/>
                  <a:gd name="T1" fmla="*/ 2018 h 206"/>
                  <a:gd name="T2" fmla="*/ 163 w 168"/>
                  <a:gd name="T3" fmla="*/ 1149 h 206"/>
                  <a:gd name="T4" fmla="*/ 272 w 168"/>
                  <a:gd name="T5" fmla="*/ 558 h 206"/>
                  <a:gd name="T6" fmla="*/ 707 w 168"/>
                  <a:gd name="T7" fmla="*/ 121 h 206"/>
                  <a:gd name="T8" fmla="*/ 1243 w 168"/>
                  <a:gd name="T9" fmla="*/ 261 h 206"/>
                  <a:gd name="T10" fmla="*/ 1137 w 168"/>
                  <a:gd name="T11" fmla="*/ 707 h 206"/>
                  <a:gd name="T12" fmla="*/ 1137 w 168"/>
                  <a:gd name="T13" fmla="*/ 1596 h 206"/>
                  <a:gd name="T14" fmla="*/ 369 w 168"/>
                  <a:gd name="T15" fmla="*/ 1732 h 206"/>
                  <a:gd name="T16" fmla="*/ 272 w 168"/>
                  <a:gd name="T17" fmla="*/ 2018 h 2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8"/>
                  <a:gd name="T28" fmla="*/ 0 h 206"/>
                  <a:gd name="T29" fmla="*/ 168 w 168"/>
                  <a:gd name="T30" fmla="*/ 206 h 2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8" h="206">
                    <a:moveTo>
                      <a:pt x="32" y="176"/>
                    </a:moveTo>
                    <a:cubicBezTo>
                      <a:pt x="64" y="73"/>
                      <a:pt x="33" y="206"/>
                      <a:pt x="19" y="100"/>
                    </a:cubicBezTo>
                    <a:cubicBezTo>
                      <a:pt x="17" y="82"/>
                      <a:pt x="28" y="65"/>
                      <a:pt x="32" y="48"/>
                    </a:cubicBezTo>
                    <a:cubicBezTo>
                      <a:pt x="138" y="84"/>
                      <a:pt x="0" y="51"/>
                      <a:pt x="83" y="10"/>
                    </a:cubicBezTo>
                    <a:cubicBezTo>
                      <a:pt x="103" y="0"/>
                      <a:pt x="126" y="19"/>
                      <a:pt x="147" y="23"/>
                    </a:cubicBezTo>
                    <a:cubicBezTo>
                      <a:pt x="143" y="36"/>
                      <a:pt x="134" y="48"/>
                      <a:pt x="134" y="61"/>
                    </a:cubicBezTo>
                    <a:cubicBezTo>
                      <a:pt x="134" y="78"/>
                      <a:pt x="168" y="121"/>
                      <a:pt x="134" y="138"/>
                    </a:cubicBezTo>
                    <a:cubicBezTo>
                      <a:pt x="107" y="151"/>
                      <a:pt x="74" y="147"/>
                      <a:pt x="44" y="151"/>
                    </a:cubicBezTo>
                    <a:cubicBezTo>
                      <a:pt x="31" y="193"/>
                      <a:pt x="32" y="202"/>
                      <a:pt x="32" y="176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79" name="Text Box 13"/>
            <p:cNvSpPr txBox="1">
              <a:spLocks noChangeArrowheads="1"/>
            </p:cNvSpPr>
            <p:nvPr/>
          </p:nvSpPr>
          <p:spPr bwMode="auto">
            <a:xfrm>
              <a:off x="2496" y="2880"/>
              <a:ext cx="1008" cy="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</a:rPr>
                <a:t>Vườn hoa</a:t>
              </a:r>
            </a:p>
          </p:txBody>
        </p:sp>
      </p:grpSp>
      <p:grpSp>
        <p:nvGrpSpPr>
          <p:cNvPr id="19461" name="Group 14"/>
          <p:cNvGrpSpPr>
            <a:grpSpLocks/>
          </p:cNvGrpSpPr>
          <p:nvPr/>
        </p:nvGrpSpPr>
        <p:grpSpPr bwMode="auto">
          <a:xfrm>
            <a:off x="2438400" y="4800601"/>
            <a:ext cx="1981200" cy="366713"/>
            <a:chOff x="576" y="3024"/>
            <a:chExt cx="1152" cy="231"/>
          </a:xfrm>
        </p:grpSpPr>
        <p:sp>
          <p:nvSpPr>
            <p:cNvPr id="19474" name="Text Box 15"/>
            <p:cNvSpPr txBox="1">
              <a:spLocks noChangeArrowheads="1"/>
            </p:cNvSpPr>
            <p:nvPr/>
          </p:nvSpPr>
          <p:spPr bwMode="auto">
            <a:xfrm>
              <a:off x="672" y="3024"/>
              <a:ext cx="1056" cy="231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i="1">
                  <a:solidFill>
                    <a:srgbClr val="0000FF"/>
                  </a:solidFill>
                </a:rPr>
                <a:t>Thác Cam Li</a:t>
              </a:r>
            </a:p>
          </p:txBody>
        </p:sp>
        <p:grpSp>
          <p:nvGrpSpPr>
            <p:cNvPr id="19475" name="Group 16"/>
            <p:cNvGrpSpPr>
              <a:grpSpLocks/>
            </p:cNvGrpSpPr>
            <p:nvPr/>
          </p:nvGrpSpPr>
          <p:grpSpPr bwMode="auto">
            <a:xfrm>
              <a:off x="576" y="3024"/>
              <a:ext cx="200" cy="141"/>
              <a:chOff x="616" y="3049"/>
              <a:chExt cx="200" cy="141"/>
            </a:xfrm>
          </p:grpSpPr>
          <p:sp>
            <p:nvSpPr>
              <p:cNvPr id="19476" name="Freeform 17"/>
              <p:cNvSpPr>
                <a:spLocks/>
              </p:cNvSpPr>
              <p:nvPr/>
            </p:nvSpPr>
            <p:spPr bwMode="auto">
              <a:xfrm>
                <a:off x="616" y="3072"/>
                <a:ext cx="200" cy="64"/>
              </a:xfrm>
              <a:custGeom>
                <a:avLst/>
                <a:gdLst>
                  <a:gd name="T0" fmla="*/ 0 w 200"/>
                  <a:gd name="T1" fmla="*/ 64 h 64"/>
                  <a:gd name="T2" fmla="*/ 70 w 200"/>
                  <a:gd name="T3" fmla="*/ 52 h 64"/>
                  <a:gd name="T4" fmla="*/ 94 w 200"/>
                  <a:gd name="T5" fmla="*/ 17 h 64"/>
                  <a:gd name="T6" fmla="*/ 200 w 200"/>
                  <a:gd name="T7" fmla="*/ 5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"/>
                  <a:gd name="T13" fmla="*/ 0 h 64"/>
                  <a:gd name="T14" fmla="*/ 200 w 200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" h="64">
                    <a:moveTo>
                      <a:pt x="0" y="64"/>
                    </a:moveTo>
                    <a:cubicBezTo>
                      <a:pt x="23" y="60"/>
                      <a:pt x="49" y="63"/>
                      <a:pt x="70" y="52"/>
                    </a:cubicBezTo>
                    <a:cubicBezTo>
                      <a:pt x="83" y="46"/>
                      <a:pt x="82" y="25"/>
                      <a:pt x="94" y="17"/>
                    </a:cubicBezTo>
                    <a:cubicBezTo>
                      <a:pt x="119" y="0"/>
                      <a:pt x="174" y="5"/>
                      <a:pt x="200" y="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7" name="Freeform 18"/>
              <p:cNvSpPr>
                <a:spLocks/>
              </p:cNvSpPr>
              <p:nvPr/>
            </p:nvSpPr>
            <p:spPr bwMode="auto">
              <a:xfrm>
                <a:off x="644" y="3049"/>
                <a:ext cx="86" cy="141"/>
              </a:xfrm>
              <a:custGeom>
                <a:avLst/>
                <a:gdLst>
                  <a:gd name="T0" fmla="*/ 34 w 86"/>
                  <a:gd name="T1" fmla="*/ 1 h 141"/>
                  <a:gd name="T2" fmla="*/ 86 w 86"/>
                  <a:gd name="T3" fmla="*/ 141 h 141"/>
                  <a:gd name="T4" fmla="*/ 60 w 86"/>
                  <a:gd name="T5" fmla="*/ 13 h 141"/>
                  <a:gd name="T6" fmla="*/ 34 w 86"/>
                  <a:gd name="T7" fmla="*/ 1 h 1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6"/>
                  <a:gd name="T13" fmla="*/ 0 h 141"/>
                  <a:gd name="T14" fmla="*/ 86 w 86"/>
                  <a:gd name="T15" fmla="*/ 141 h 1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6" h="141">
                    <a:moveTo>
                      <a:pt x="34" y="1"/>
                    </a:moveTo>
                    <a:cubicBezTo>
                      <a:pt x="65" y="46"/>
                      <a:pt x="69" y="90"/>
                      <a:pt x="86" y="141"/>
                    </a:cubicBezTo>
                    <a:cubicBezTo>
                      <a:pt x="85" y="136"/>
                      <a:pt x="74" y="27"/>
                      <a:pt x="60" y="13"/>
                    </a:cubicBezTo>
                    <a:cubicBezTo>
                      <a:pt x="47" y="0"/>
                      <a:pt x="0" y="1"/>
                      <a:pt x="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4868863" y="3808414"/>
            <a:ext cx="1676400" cy="458787"/>
            <a:chOff x="2155" y="2379"/>
            <a:chExt cx="1056" cy="357"/>
          </a:xfrm>
        </p:grpSpPr>
        <p:sp>
          <p:nvSpPr>
            <p:cNvPr id="19472" name="Rectangle 20"/>
            <p:cNvSpPr>
              <a:spLocks noChangeArrowheads="1"/>
            </p:cNvSpPr>
            <p:nvPr/>
          </p:nvSpPr>
          <p:spPr bwMode="auto">
            <a:xfrm>
              <a:off x="2352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473" name="Text Box 21"/>
            <p:cNvSpPr txBox="1">
              <a:spLocks noChangeArrowheads="1"/>
            </p:cNvSpPr>
            <p:nvPr/>
          </p:nvSpPr>
          <p:spPr bwMode="auto">
            <a:xfrm rot="812360">
              <a:off x="2155" y="2379"/>
              <a:ext cx="1056" cy="26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 i="1">
                  <a:solidFill>
                    <a:srgbClr val="0000FF"/>
                  </a:solidFill>
                </a:rPr>
                <a:t>chợ Đà Lạt</a:t>
              </a:r>
            </a:p>
          </p:txBody>
        </p:sp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6172200" y="5500689"/>
            <a:ext cx="2057400" cy="733425"/>
            <a:chOff x="2928" y="3465"/>
            <a:chExt cx="1008" cy="462"/>
          </a:xfrm>
        </p:grpSpPr>
        <p:grpSp>
          <p:nvGrpSpPr>
            <p:cNvPr id="19468" name="Group 23"/>
            <p:cNvGrpSpPr>
              <a:grpSpLocks/>
            </p:cNvGrpSpPr>
            <p:nvPr/>
          </p:nvGrpSpPr>
          <p:grpSpPr bwMode="auto">
            <a:xfrm>
              <a:off x="3168" y="3465"/>
              <a:ext cx="288" cy="192"/>
              <a:chOff x="3216" y="3504"/>
              <a:chExt cx="288" cy="144"/>
            </a:xfrm>
          </p:grpSpPr>
          <p:sp>
            <p:nvSpPr>
              <p:cNvPr id="19470" name="AutoShape 24"/>
              <p:cNvSpPr>
                <a:spLocks noChangeArrowheads="1"/>
              </p:cNvSpPr>
              <p:nvPr/>
            </p:nvSpPr>
            <p:spPr bwMode="auto">
              <a:xfrm>
                <a:off x="3216" y="3504"/>
                <a:ext cx="288" cy="144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71" name="AutoShape 25"/>
              <p:cNvSpPr>
                <a:spLocks noChangeArrowheads="1"/>
              </p:cNvSpPr>
              <p:nvPr/>
            </p:nvSpPr>
            <p:spPr bwMode="auto">
              <a:xfrm>
                <a:off x="3264" y="3552"/>
                <a:ext cx="192" cy="48"/>
              </a:xfrm>
              <a:prstGeom prst="flowChartAlternateProcess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9469" name="Text Box 26"/>
            <p:cNvSpPr txBox="1">
              <a:spLocks noChangeArrowheads="1"/>
            </p:cNvSpPr>
            <p:nvPr/>
          </p:nvSpPr>
          <p:spPr bwMode="auto">
            <a:xfrm>
              <a:off x="2928" y="3696"/>
              <a:ext cx="100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</a:rPr>
                <a:t>Sân vận động</a:t>
              </a:r>
            </a:p>
          </p:txBody>
        </p:sp>
      </p:grp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4876800" y="2819401"/>
            <a:ext cx="2819400" cy="639763"/>
            <a:chOff x="2112" y="1776"/>
            <a:chExt cx="1546" cy="383"/>
          </a:xfrm>
        </p:grpSpPr>
        <p:pic>
          <p:nvPicPr>
            <p:cNvPr id="19466" name="Picture 28" descr="anh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776"/>
              <a:ext cx="418" cy="383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Text Box 29"/>
            <p:cNvSpPr txBox="1">
              <a:spLocks noChangeArrowheads="1"/>
            </p:cNvSpPr>
            <p:nvPr/>
          </p:nvSpPr>
          <p:spPr bwMode="auto">
            <a:xfrm>
              <a:off x="2544" y="1920"/>
              <a:ext cx="1114" cy="21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FF0066"/>
                  </a:solidFill>
                </a:rPr>
                <a:t>Chùa Linh Sơn</a:t>
              </a:r>
            </a:p>
          </p:txBody>
        </p:sp>
      </p:grp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1676400" y="42863"/>
            <a:ext cx="67818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3, kể tên một số điểm du lịch ở Đà Lạt. </a:t>
            </a:r>
          </a:p>
        </p:txBody>
      </p:sp>
    </p:spTree>
    <p:extLst>
      <p:ext uri="{BB962C8B-B14F-4D97-AF65-F5344CB8AC3E}">
        <p14:creationId xmlns:p14="http://schemas.microsoft.com/office/powerpoint/2010/main" val="2448954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286000" y="1066800"/>
            <a:ext cx="5867400" cy="1295400"/>
          </a:xfrm>
        </p:spPr>
        <p:txBody>
          <a:bodyPr>
            <a:normAutofit fontScale="90000"/>
          </a:bodyPr>
          <a:lstStyle/>
          <a:p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00200" y="2551114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 có nh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ững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điều kiện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một thành phố du lịch và nghỉ mát:</a:t>
            </a:r>
            <a:endParaRPr lang="en-US" altLang="en-US" sz="28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00200" y="3465513"/>
            <a:ext cx="5791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</a:t>
            </a:r>
            <a:endParaRPr lang="en-US" altLang="en-US" sz="28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00200" y="4303713"/>
            <a:ext cx="5486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</a:t>
            </a:r>
            <a:endParaRPr lang="en-US" altLang="en-US" sz="28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600200" y="5141914"/>
            <a:ext cx="6553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</a:t>
            </a:r>
            <a:endParaRPr lang="en-US" altLang="en-US" sz="2800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600200" y="6019800"/>
            <a:ext cx="6248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……………………………………..</a:t>
            </a:r>
            <a:endParaRPr lang="en-US" altLang="en-US" sz="2800" dirty="0"/>
          </a:p>
        </p:txBody>
      </p:sp>
      <p:pic>
        <p:nvPicPr>
          <p:cNvPr id="15368" name="Picture 7" descr="MMj02836790000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228600"/>
            <a:ext cx="2117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7" descr="4951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971800"/>
            <a:ext cx="2286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72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6" grpId="0"/>
      <p:bldP spid="7" grpId="0"/>
      <p:bldP spid="9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9"/>
          <p:cNvSpPr>
            <a:spLocks noChangeArrowheads="1"/>
          </p:cNvSpPr>
          <p:nvPr/>
        </p:nvSpPr>
        <p:spPr bwMode="auto">
          <a:xfrm>
            <a:off x="609600" y="124750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khí hậu: Quanh n</a:t>
            </a:r>
            <a:r>
              <a:rPr lang="vi-VN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mát mẻ.</a:t>
            </a:r>
          </a:p>
        </p:txBody>
      </p:sp>
      <p:sp>
        <p:nvSpPr>
          <p:cNvPr id="88067" name="Rectangle 11"/>
          <p:cNvSpPr>
            <a:spLocks noChangeArrowheads="1"/>
          </p:cNvSpPr>
          <p:nvPr/>
        </p:nvSpPr>
        <p:spPr bwMode="auto">
          <a:xfrm>
            <a:off x="609600" y="2038171"/>
            <a:ext cx="104369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88068" name="Rectangle 13"/>
          <p:cNvSpPr>
            <a:spLocks noChangeArrowheads="1"/>
          </p:cNvSpPr>
          <p:nvPr/>
        </p:nvSpPr>
        <p:spPr bwMode="auto">
          <a:xfrm>
            <a:off x="609599" y="3228566"/>
            <a:ext cx="111448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8069" name="Rectangle 15"/>
          <p:cNvSpPr>
            <a:spLocks noChangeArrowheads="1"/>
          </p:cNvSpPr>
          <p:nvPr/>
        </p:nvSpPr>
        <p:spPr bwMode="auto">
          <a:xfrm>
            <a:off x="609599" y="4458362"/>
            <a:ext cx="111448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Du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pic>
        <p:nvPicPr>
          <p:cNvPr id="24582" name="Picture 7" descr="MMj02836790000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419101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609600" y="42046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32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7" grpId="0"/>
      <p:bldP spid="88068" grpId="0"/>
      <p:bldP spid="8806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images72582_2776da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3048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352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335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2743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3048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733800"/>
            <a:ext cx="2743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62200" y="19812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17974" y="6345494"/>
            <a:ext cx="2050026" cy="3982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77200" y="3352800"/>
            <a:ext cx="23622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1200" y="1981200"/>
            <a:ext cx="1752600" cy="381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2" name="Text Box 15"/>
          <p:cNvSpPr txBox="1">
            <a:spLocks noChangeArrowheads="1"/>
          </p:cNvSpPr>
          <p:nvPr/>
        </p:nvSpPr>
        <p:spPr bwMode="auto">
          <a:xfrm>
            <a:off x="5295900" y="6282035"/>
            <a:ext cx="21717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3" name="Text Box 16"/>
          <p:cNvSpPr txBox="1">
            <a:spLocks noChangeArrowheads="1"/>
          </p:cNvSpPr>
          <p:nvPr/>
        </p:nvSpPr>
        <p:spPr bwMode="auto">
          <a:xfrm>
            <a:off x="1653048" y="6282035"/>
            <a:ext cx="211885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56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4800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172200" y="228600"/>
            <a:ext cx="2514600" cy="3619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 Đà Lạt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05200" y="3657600"/>
            <a:ext cx="1600200" cy="3619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Khách sạn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505200" y="228600"/>
            <a:ext cx="25908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Chùa Linh Sơn</a:t>
            </a:r>
          </a:p>
        </p:txBody>
      </p:sp>
      <p:pic>
        <p:nvPicPr>
          <p:cNvPr id="215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4800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18"/>
          <p:cNvSpPr txBox="1">
            <a:spLocks noChangeArrowheads="1"/>
          </p:cNvSpPr>
          <p:nvPr/>
        </p:nvSpPr>
        <p:spPr bwMode="auto">
          <a:xfrm>
            <a:off x="7433187" y="3581400"/>
            <a:ext cx="27014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695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4724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763000" y="358140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333399"/>
                </a:solidFill>
                <a:latin typeface="Times New Roman" panose="02020603050405020304" pitchFamily="18" charset="0"/>
              </a:rPr>
              <a:t>Sân gôn</a:t>
            </a:r>
          </a:p>
        </p:txBody>
      </p:sp>
      <p:sp>
        <p:nvSpPr>
          <p:cNvPr id="22532" name="Line 8"/>
          <p:cNvSpPr>
            <a:spLocks noChangeShapeType="1"/>
          </p:cNvSpPr>
          <p:nvPr/>
        </p:nvSpPr>
        <p:spPr bwMode="auto">
          <a:xfrm>
            <a:off x="6172200" y="0"/>
            <a:ext cx="0" cy="6858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9"/>
          <p:cNvSpPr>
            <a:spLocks noChangeShapeType="1"/>
          </p:cNvSpPr>
          <p:nvPr/>
        </p:nvSpPr>
        <p:spPr bwMode="auto">
          <a:xfrm flipH="1">
            <a:off x="1524000" y="3276600"/>
            <a:ext cx="9144000" cy="76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34" name="Picture 17" descr="Kết quả hình ảnh cho dinh vua bảo đại đà lạ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20"/>
          <p:cNvSpPr txBox="1">
            <a:spLocks noChangeArrowheads="1"/>
          </p:cNvSpPr>
          <p:nvPr/>
        </p:nvSpPr>
        <p:spPr bwMode="auto">
          <a:xfrm>
            <a:off x="7848600" y="2833688"/>
            <a:ext cx="2590800" cy="442912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 vua B</a:t>
            </a:r>
            <a:r>
              <a:rPr lang="vi-VN" altLang="en-US" sz="2300" b="1">
                <a:solidFill>
                  <a:srgbClr val="FFFF00"/>
                </a:solidFill>
              </a:rPr>
              <a:t>ảo</a:t>
            </a:r>
            <a:r>
              <a:rPr lang="en-US" altLang="en-US" sz="2300" b="1">
                <a:solidFill>
                  <a:srgbClr val="FFFF00"/>
                </a:solidFill>
              </a:rPr>
              <a:t> </a:t>
            </a:r>
            <a:r>
              <a:rPr lang="vi-VN" altLang="en-US" sz="2300" b="1">
                <a:solidFill>
                  <a:srgbClr val="FFFF00"/>
                </a:solidFill>
              </a:rPr>
              <a:t>Đại</a:t>
            </a:r>
          </a:p>
        </p:txBody>
      </p:sp>
      <p:sp>
        <p:nvSpPr>
          <p:cNvPr id="22536" name="Rectangle 19"/>
          <p:cNvSpPr>
            <a:spLocks noChangeArrowheads="1"/>
          </p:cNvSpPr>
          <p:nvPr/>
        </p:nvSpPr>
        <p:spPr bwMode="auto">
          <a:xfrm>
            <a:off x="6248400" y="0"/>
            <a:ext cx="1828800" cy="609600"/>
          </a:xfrm>
          <a:prstGeom prst="rect">
            <a:avLst/>
          </a:prstGeom>
          <a:gradFill rotWithShape="1">
            <a:gsLst>
              <a:gs pos="0">
                <a:srgbClr val="C5C5C5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22537" name="Picture 21" descr="lyceeyersin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 Box 22"/>
          <p:cNvSpPr txBox="1">
            <a:spLocks noChangeArrowheads="1"/>
          </p:cNvSpPr>
          <p:nvPr/>
        </p:nvSpPr>
        <p:spPr bwMode="auto">
          <a:xfrm>
            <a:off x="1524000" y="6248401"/>
            <a:ext cx="4419600" cy="396875"/>
          </a:xfrm>
          <a:prstGeom prst="rect">
            <a:avLst/>
          </a:prstGeom>
          <a:solidFill>
            <a:srgbClr val="CDAA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</a:rPr>
              <a:t>Trường cao đẳng sư phạm Đà Lạt</a:t>
            </a:r>
          </a:p>
        </p:txBody>
      </p:sp>
    </p:spTree>
    <p:extLst>
      <p:ext uri="{BB962C8B-B14F-4D97-AF65-F5344CB8AC3E}">
        <p14:creationId xmlns:p14="http://schemas.microsoft.com/office/powerpoint/2010/main" val="3431742701"/>
      </p:ext>
    </p:extLst>
  </p:cSld>
  <p:clrMapOvr>
    <a:masterClrMapping/>
  </p:clrMapOvr>
  <p:transition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95600" y="2286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Picture 3" descr="sal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68714"/>
            <a:ext cx="518160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salat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54102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97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8"/>
          <p:cNvGrpSpPr>
            <a:grpSpLocks/>
          </p:cNvGrpSpPr>
          <p:nvPr/>
        </p:nvGrpSpPr>
        <p:grpSpPr bwMode="auto">
          <a:xfrm>
            <a:off x="1881188" y="1"/>
            <a:ext cx="8496300" cy="6683375"/>
            <a:chOff x="0" y="192"/>
            <a:chExt cx="5760" cy="3936"/>
          </a:xfrm>
        </p:grpSpPr>
        <p:grpSp>
          <p:nvGrpSpPr>
            <p:cNvPr id="6150" name="Group 9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6153" name="Picture 10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4" name="Picture 11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51" name="Picture 12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Picture 13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3048000" y="304800"/>
            <a:ext cx="6400800" cy="39624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/>
            <a:r>
              <a:rPr lang="en-US" sz="32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2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48" name="Picture 15" descr="cap chu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5" descr="cap chu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9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89936" y="295214"/>
            <a:ext cx="89866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89936" y="905319"/>
            <a:ext cx="108990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Đà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Lạt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rau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xứ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lạnh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8427" y="4783302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rau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Đà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Lạt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9936" y="2869762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alt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589936" y="1500157"/>
            <a:ext cx="1072207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589936" y="3475505"/>
            <a:ext cx="107220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Lan,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mi-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-da,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…;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Rau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678427" y="5368077"/>
            <a:ext cx="107220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040692"/>
      </p:ext>
    </p:extLst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8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3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9097" grpId="0"/>
      <p:bldP spid="89098" grpId="0"/>
      <p:bldP spid="8909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9" descr="C:\Users\Admin\Desktop\2013\1337755191-hoa_mimosa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9313"/>
            <a:ext cx="2971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1" descr="C:\Users\Admin\Desktop\2013\18908_hoa-lan2_12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971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74950" y="1692275"/>
            <a:ext cx="1676400" cy="381000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32" descr="C:\Users\Admin\Desktop\2013\hoa-cam-tu-cau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051550" y="1692275"/>
            <a:ext cx="1600200" cy="381000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5" name="Picture 33" descr="C:\Users\Admin\Desktop\2013\hoa h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2971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9005888" y="1616075"/>
            <a:ext cx="1600200" cy="381000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7" name="Picture 34" descr="C:\Users\Admin\Desktop\2013\sup l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6019800" y="3811588"/>
            <a:ext cx="1600200" cy="381000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9" name="Picture 35" descr="C:\Users\Admin\Desktop\2013\otngotdala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4268788"/>
            <a:ext cx="315595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36" descr="C:\Users\Admin\Desktop\2013\bap-cai-ti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1"/>
            <a:ext cx="29718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37" descr="C:\Users\Admin\Desktop\2013\dau tay-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133600"/>
            <a:ext cx="2971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38" descr="C:\Users\Admin\Desktop\2013\ca-chu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267201"/>
            <a:ext cx="30480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8991600" y="3810000"/>
            <a:ext cx="1600200" cy="381000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71800" y="5867400"/>
            <a:ext cx="1447800" cy="381000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943600" y="5867400"/>
            <a:ext cx="1600200" cy="381000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991600" y="5867400"/>
            <a:ext cx="1600200" cy="381000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20988" y="3810000"/>
            <a:ext cx="1600200" cy="381000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73710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350"/>
                            </p:stCondLst>
                            <p:childTnLst>
                              <p:par>
                                <p:cTn id="3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9350"/>
                            </p:stCondLst>
                            <p:childTnLst>
                              <p:par>
                                <p:cTn id="4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35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  <p:bldP spid="38" grpId="0" animBg="1"/>
      <p:bldP spid="36" grpId="0" animBg="1"/>
      <p:bldP spid="37" grpId="0" animBg="1"/>
      <p:bldP spid="39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-11-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4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6219" y="633092"/>
            <a:ext cx="9672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36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03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89066" y="1783006"/>
            <a:ext cx="109671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626218" y="535162"/>
            <a:ext cx="30019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5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5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7400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77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991600" cy="2468562"/>
          </a:xfrm>
          <a:ln>
            <a:solidFill>
              <a:srgbClr val="3333CC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US" altLang="en-US" sz="4000" dirty="0">
                <a:latin typeface="Times New Roman" panose="02020603050405020304" pitchFamily="18" charset="0"/>
              </a:rPr>
              <a:t>   </a:t>
            </a:r>
            <a:br>
              <a:rPr lang="en-US" altLang="en-US" sz="4000" dirty="0">
                <a:latin typeface="Times New Roman" panose="02020603050405020304" pitchFamily="18" charset="0"/>
              </a:rPr>
            </a:b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b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b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Ai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  <a:br>
              <a:rPr lang="en-US" altLang="en-US" sz="4000" dirty="0">
                <a:latin typeface="Times New Roman" panose="02020603050405020304" pitchFamily="18" charset="0"/>
              </a:rPr>
            </a:br>
            <a:endParaRPr lang="en-US" altLang="en-US" sz="4000" dirty="0"/>
          </a:p>
        </p:txBody>
      </p:sp>
      <p:sp>
        <p:nvSpPr>
          <p:cNvPr id="65539" name="AutoShape 3"/>
          <p:cNvSpPr>
            <a:spLocks noChangeArrowheads="1"/>
          </p:cNvSpPr>
          <p:nvPr/>
        </p:nvSpPr>
        <p:spPr bwMode="auto">
          <a:xfrm rot="-207542">
            <a:off x="5181600" y="3810000"/>
            <a:ext cx="1905000" cy="1676400"/>
          </a:xfrm>
          <a:prstGeom prst="smileyFace">
            <a:avLst>
              <a:gd name="adj" fmla="val 4653"/>
            </a:avLst>
          </a:prstGeom>
          <a:solidFill>
            <a:srgbClr val="FF0000">
              <a:alpha val="19000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5540" name="AutoShape 4"/>
          <p:cNvSpPr>
            <a:spLocks noChangeArrowheads="1"/>
          </p:cNvSpPr>
          <p:nvPr/>
        </p:nvSpPr>
        <p:spPr bwMode="auto">
          <a:xfrm rot="1155936">
            <a:off x="4191000" y="2971800"/>
            <a:ext cx="990600" cy="1905000"/>
          </a:xfrm>
          <a:prstGeom prst="smileyFace">
            <a:avLst>
              <a:gd name="adj" fmla="val 2190"/>
            </a:avLst>
          </a:prstGeom>
          <a:solidFill>
            <a:srgbClr val="0000FF">
              <a:alpha val="19000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65541" name="Picture 14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246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14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992138" y="3166517"/>
            <a:ext cx="1371600" cy="1828800"/>
          </a:xfrm>
          <a:prstGeom prst="smileyFace">
            <a:avLst>
              <a:gd name="adj" fmla="val 2190"/>
            </a:avLst>
          </a:prstGeom>
          <a:solidFill>
            <a:srgbClr val="0000FF">
              <a:alpha val="19000"/>
            </a:srgbClr>
          </a:solidFill>
          <a:ln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8461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4876801" y="152400"/>
            <a:ext cx="2447925" cy="503238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 Lạt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1847850" y="1641475"/>
            <a:ext cx="2592388" cy="230505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4838700" y="1628775"/>
            <a:ext cx="2592388" cy="230505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7824789" y="1628775"/>
            <a:ext cx="2592387" cy="230505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4440239" y="4868864"/>
            <a:ext cx="3311525" cy="1584325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2089151" y="1717676"/>
            <a:ext cx="208756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</a:p>
        </p:txBody>
      </p:sp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5057775" y="1730376"/>
            <a:ext cx="216058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</a:t>
            </a:r>
          </a:p>
          <a:p>
            <a:pPr algn="ctr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</a:p>
        </p:txBody>
      </p:sp>
      <p:sp>
        <p:nvSpPr>
          <p:cNvPr id="29705" name="Text Box 12"/>
          <p:cNvSpPr txBox="1">
            <a:spLocks noChangeArrowheads="1"/>
          </p:cNvSpPr>
          <p:nvPr/>
        </p:nvSpPr>
        <p:spPr bwMode="auto">
          <a:xfrm>
            <a:off x="7858126" y="1735139"/>
            <a:ext cx="26638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</a:p>
        </p:txBody>
      </p:sp>
      <p:sp>
        <p:nvSpPr>
          <p:cNvPr id="29706" name="Text Box 13"/>
          <p:cNvSpPr txBox="1">
            <a:spLocks noChangeArrowheads="1"/>
          </p:cNvSpPr>
          <p:nvPr/>
        </p:nvSpPr>
        <p:spPr bwMode="auto">
          <a:xfrm>
            <a:off x="4572001" y="4891088"/>
            <a:ext cx="2925763" cy="1160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Thành phố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</a:t>
            </a:r>
          </a:p>
        </p:txBody>
      </p:sp>
      <p:sp>
        <p:nvSpPr>
          <p:cNvPr id="29707" name="Text Box 14"/>
          <p:cNvSpPr txBox="1">
            <a:spLocks noChangeArrowheads="1"/>
          </p:cNvSpPr>
          <p:nvPr/>
        </p:nvSpPr>
        <p:spPr bwMode="auto">
          <a:xfrm>
            <a:off x="4367213" y="5445126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9" name="Text Box 16"/>
          <p:cNvSpPr txBox="1">
            <a:spLocks noChangeArrowheads="1"/>
          </p:cNvSpPr>
          <p:nvPr/>
        </p:nvSpPr>
        <p:spPr bwMode="auto">
          <a:xfrm>
            <a:off x="1774825" y="2565401"/>
            <a:ext cx="273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2" name="Line 20"/>
          <p:cNvSpPr>
            <a:spLocks noChangeShapeType="1"/>
          </p:cNvSpPr>
          <p:nvPr/>
        </p:nvSpPr>
        <p:spPr bwMode="auto">
          <a:xfrm flipH="1">
            <a:off x="3143250" y="692151"/>
            <a:ext cx="2952750" cy="9366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3" name="Line 21"/>
          <p:cNvSpPr>
            <a:spLocks noChangeShapeType="1"/>
          </p:cNvSpPr>
          <p:nvPr/>
        </p:nvSpPr>
        <p:spPr bwMode="auto">
          <a:xfrm>
            <a:off x="6096000" y="692151"/>
            <a:ext cx="0" cy="9366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4" name="Line 22"/>
          <p:cNvSpPr>
            <a:spLocks noChangeShapeType="1"/>
          </p:cNvSpPr>
          <p:nvPr/>
        </p:nvSpPr>
        <p:spPr bwMode="auto">
          <a:xfrm>
            <a:off x="6096001" y="692151"/>
            <a:ext cx="3097213" cy="9366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5" name="Line 23"/>
          <p:cNvSpPr>
            <a:spLocks noChangeShapeType="1"/>
          </p:cNvSpPr>
          <p:nvPr/>
        </p:nvSpPr>
        <p:spPr bwMode="auto">
          <a:xfrm>
            <a:off x="3071814" y="3933825"/>
            <a:ext cx="1368425" cy="158273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6" name="Line 24"/>
          <p:cNvSpPr>
            <a:spLocks noChangeShapeType="1"/>
          </p:cNvSpPr>
          <p:nvPr/>
        </p:nvSpPr>
        <p:spPr bwMode="auto">
          <a:xfrm>
            <a:off x="6024563" y="3933825"/>
            <a:ext cx="0" cy="93503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7" name="Line 25"/>
          <p:cNvSpPr>
            <a:spLocks noChangeShapeType="1"/>
          </p:cNvSpPr>
          <p:nvPr/>
        </p:nvSpPr>
        <p:spPr bwMode="auto">
          <a:xfrm flipH="1">
            <a:off x="7751764" y="3933826"/>
            <a:ext cx="1368425" cy="16557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12" grpId="0" animBg="1"/>
      <p:bldP spid="59413" grpId="0" animBg="1"/>
      <p:bldP spid="59414" grpId="0" animBg="1"/>
      <p:bldP spid="59415" grpId="0" animBg="1"/>
      <p:bldP spid="59416" grpId="0" animBg="1"/>
      <p:bldP spid="594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ChangeArrowheads="1"/>
          </p:cNvSpPr>
          <p:nvPr/>
        </p:nvSpPr>
        <p:spPr bwMode="auto">
          <a:xfrm>
            <a:off x="4876801" y="152400"/>
            <a:ext cx="2447925" cy="503238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 Lạt</a:t>
            </a:r>
          </a:p>
        </p:txBody>
      </p:sp>
      <p:sp>
        <p:nvSpPr>
          <p:cNvPr id="79875" name="Rectangle 5"/>
          <p:cNvSpPr>
            <a:spLocks noChangeArrowheads="1"/>
          </p:cNvSpPr>
          <p:nvPr/>
        </p:nvSpPr>
        <p:spPr bwMode="auto">
          <a:xfrm>
            <a:off x="1847850" y="1641475"/>
            <a:ext cx="2592388" cy="230505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876" name="Rectangle 6"/>
          <p:cNvSpPr>
            <a:spLocks noChangeArrowheads="1"/>
          </p:cNvSpPr>
          <p:nvPr/>
        </p:nvSpPr>
        <p:spPr bwMode="auto">
          <a:xfrm>
            <a:off x="4838700" y="1628775"/>
            <a:ext cx="2592388" cy="230505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877" name="Rectangle 7"/>
          <p:cNvSpPr>
            <a:spLocks noChangeArrowheads="1"/>
          </p:cNvSpPr>
          <p:nvPr/>
        </p:nvSpPr>
        <p:spPr bwMode="auto">
          <a:xfrm>
            <a:off x="7824789" y="1628775"/>
            <a:ext cx="2592387" cy="230505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878" name="Rectangle 8"/>
          <p:cNvSpPr>
            <a:spLocks noChangeArrowheads="1"/>
          </p:cNvSpPr>
          <p:nvPr/>
        </p:nvSpPr>
        <p:spPr bwMode="auto">
          <a:xfrm>
            <a:off x="4440239" y="4868864"/>
            <a:ext cx="3311525" cy="1836737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879" name="Text Box 9"/>
          <p:cNvSpPr txBox="1">
            <a:spLocks noChangeArrowheads="1"/>
          </p:cNvSpPr>
          <p:nvPr/>
        </p:nvSpPr>
        <p:spPr bwMode="auto">
          <a:xfrm>
            <a:off x="2089151" y="1717676"/>
            <a:ext cx="2087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Khí hậu</a:t>
            </a:r>
          </a:p>
        </p:txBody>
      </p:sp>
      <p:sp>
        <p:nvSpPr>
          <p:cNvPr id="79880" name="Text Box 11"/>
          <p:cNvSpPr txBox="1">
            <a:spLocks noChangeArrowheads="1"/>
          </p:cNvSpPr>
          <p:nvPr/>
        </p:nvSpPr>
        <p:spPr bwMode="auto">
          <a:xfrm>
            <a:off x="5057775" y="1730376"/>
            <a:ext cx="216058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</a:t>
            </a:r>
          </a:p>
          <a:p>
            <a:pPr algn="ctr">
              <a:spcBef>
                <a:spcPct val="50000"/>
              </a:spcBef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881" name="Text Box 12"/>
          <p:cNvSpPr txBox="1">
            <a:spLocks noChangeArrowheads="1"/>
          </p:cNvSpPr>
          <p:nvPr/>
        </p:nvSpPr>
        <p:spPr bwMode="auto">
          <a:xfrm>
            <a:off x="7858126" y="1735139"/>
            <a:ext cx="266382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công trình phục vụ nghỉ ngơi, du lịch</a:t>
            </a:r>
          </a:p>
        </p:txBody>
      </p:sp>
      <p:sp>
        <p:nvSpPr>
          <p:cNvPr id="79882" name="Text Box 13"/>
          <p:cNvSpPr txBox="1">
            <a:spLocks noChangeArrowheads="1"/>
          </p:cNvSpPr>
          <p:nvPr/>
        </p:nvSpPr>
        <p:spPr bwMode="auto">
          <a:xfrm>
            <a:off x="5049839" y="4891088"/>
            <a:ext cx="2447925" cy="1160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Thành phố</a:t>
            </a:r>
          </a:p>
          <a:p>
            <a:pPr>
              <a:spcBef>
                <a:spcPct val="50000"/>
              </a:spcBef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883" name="Text Box 14"/>
          <p:cNvSpPr txBox="1">
            <a:spLocks noChangeArrowheads="1"/>
          </p:cNvSpPr>
          <p:nvPr/>
        </p:nvSpPr>
        <p:spPr bwMode="auto">
          <a:xfrm>
            <a:off x="4367213" y="5445126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4367214" y="5445125"/>
            <a:ext cx="34575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 mát, du lịch, có   nhiều loại rau, hoa quả</a:t>
            </a:r>
          </a:p>
        </p:txBody>
      </p:sp>
      <p:sp>
        <p:nvSpPr>
          <p:cNvPr id="79885" name="Text Box 16"/>
          <p:cNvSpPr txBox="1">
            <a:spLocks noChangeArrowheads="1"/>
          </p:cNvSpPr>
          <p:nvPr/>
        </p:nvSpPr>
        <p:spPr bwMode="auto">
          <a:xfrm>
            <a:off x="1774825" y="2565401"/>
            <a:ext cx="273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1981200" y="2362200"/>
            <a:ext cx="2286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năm mát mẻ</a:t>
            </a:r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5181601" y="2286000"/>
            <a:ext cx="221456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 hoa, rừng thông, thác nước</a:t>
            </a:r>
          </a:p>
        </p:txBody>
      </p:sp>
      <p:sp>
        <p:nvSpPr>
          <p:cNvPr id="59411" name="Text Box 19"/>
          <p:cNvSpPr txBox="1">
            <a:spLocks noChangeArrowheads="1"/>
          </p:cNvSpPr>
          <p:nvPr/>
        </p:nvSpPr>
        <p:spPr bwMode="auto">
          <a:xfrm>
            <a:off x="8183564" y="3051175"/>
            <a:ext cx="21605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 thự, khách sạn</a:t>
            </a:r>
          </a:p>
        </p:txBody>
      </p:sp>
      <p:sp>
        <p:nvSpPr>
          <p:cNvPr id="59412" name="Line 20"/>
          <p:cNvSpPr>
            <a:spLocks noChangeShapeType="1"/>
          </p:cNvSpPr>
          <p:nvPr/>
        </p:nvSpPr>
        <p:spPr bwMode="auto">
          <a:xfrm flipH="1">
            <a:off x="3143250" y="692151"/>
            <a:ext cx="2952750" cy="9366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3" name="Line 21"/>
          <p:cNvSpPr>
            <a:spLocks noChangeShapeType="1"/>
          </p:cNvSpPr>
          <p:nvPr/>
        </p:nvSpPr>
        <p:spPr bwMode="auto">
          <a:xfrm>
            <a:off x="6096000" y="692151"/>
            <a:ext cx="0" cy="9366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4" name="Line 22"/>
          <p:cNvSpPr>
            <a:spLocks noChangeShapeType="1"/>
          </p:cNvSpPr>
          <p:nvPr/>
        </p:nvSpPr>
        <p:spPr bwMode="auto">
          <a:xfrm>
            <a:off x="6096001" y="692151"/>
            <a:ext cx="3097213" cy="9366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5" name="Line 23"/>
          <p:cNvSpPr>
            <a:spLocks noChangeShapeType="1"/>
          </p:cNvSpPr>
          <p:nvPr/>
        </p:nvSpPr>
        <p:spPr bwMode="auto">
          <a:xfrm>
            <a:off x="3071814" y="3933825"/>
            <a:ext cx="1368425" cy="158273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6" name="Line 24"/>
          <p:cNvSpPr>
            <a:spLocks noChangeShapeType="1"/>
          </p:cNvSpPr>
          <p:nvPr/>
        </p:nvSpPr>
        <p:spPr bwMode="auto">
          <a:xfrm>
            <a:off x="6024563" y="3933825"/>
            <a:ext cx="0" cy="93503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7" name="Line 25"/>
          <p:cNvSpPr>
            <a:spLocks noChangeShapeType="1"/>
          </p:cNvSpPr>
          <p:nvPr/>
        </p:nvSpPr>
        <p:spPr bwMode="auto">
          <a:xfrm flipH="1">
            <a:off x="7751764" y="3933826"/>
            <a:ext cx="1368425" cy="16557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1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5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5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7" grpId="0"/>
      <p:bldP spid="59409" grpId="0"/>
      <p:bldP spid="59410" grpId="0"/>
      <p:bldP spid="59411" grpId="0"/>
      <p:bldP spid="59412" grpId="0" animBg="1"/>
      <p:bldP spid="59413" grpId="0" animBg="1"/>
      <p:bldP spid="59414" grpId="0" animBg="1"/>
      <p:bldP spid="59415" grpId="0" animBg="1"/>
      <p:bldP spid="59416" grpId="0" animBg="1"/>
      <p:bldP spid="594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6" descr="94df827dec3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52600" y="1447801"/>
            <a:ext cx="89154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thăm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Đà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Lạt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57637957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http://t3.gstatic.com/images?q=tbn:ANd9GcTv8jaughPEz4NYBoO2OQDIO2yu9pK6NSwpCRlb58aY0Wc35zfuSsYE029X7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043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590800" y="1828800"/>
            <a:ext cx="7315200" cy="381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Chào tạm biệt các cô !</a:t>
            </a:r>
          </a:p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Tạm biệt các em !</a:t>
            </a:r>
          </a:p>
        </p:txBody>
      </p:sp>
      <p:pic>
        <p:nvPicPr>
          <p:cNvPr id="37892" name="Da Lat thanh pho tinh yeu - Bong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9" descr="DOVE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065">
            <a:off x="5122069" y="669132"/>
            <a:ext cx="1287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9" descr="DOVE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065">
            <a:off x="2836069" y="-169068"/>
            <a:ext cx="1287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9" descr="DOVE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065">
            <a:off x="7103269" y="-169068"/>
            <a:ext cx="1287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9" descr="DOVE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065">
            <a:off x="4588669" y="5622132"/>
            <a:ext cx="1287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DOVE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065">
            <a:off x="2378869" y="2955132"/>
            <a:ext cx="1287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9" descr="DOVE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065">
            <a:off x="4512469" y="5088732"/>
            <a:ext cx="1287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9" descr="DOVE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065">
            <a:off x="7712869" y="2955132"/>
            <a:ext cx="1287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9" descr="DOVE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065">
            <a:off x="7255669" y="288132"/>
            <a:ext cx="1287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9" descr="DOVE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065">
            <a:off x="2455069" y="364332"/>
            <a:ext cx="1287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9870" fill="hold"/>
                                        <p:tgtEl>
                                          <p:spTgt spid="37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953036" y="777025"/>
            <a:ext cx="1035461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8209118"/>
      </p:ext>
    </p:extLst>
  </p:cSld>
  <p:clrMapOvr>
    <a:masterClrMapping/>
  </p:clrMapOvr>
  <p:transition>
    <p:cover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955801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209800" y="1143000"/>
            <a:ext cx="7867650" cy="3810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386014" y="1173163"/>
            <a:ext cx="7572375" cy="519112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48300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7194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5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sp>
        <p:nvSpPr>
          <p:cNvPr id="15" name="Oval 28"/>
          <p:cNvSpPr>
            <a:spLocks noChangeArrowheads="1"/>
          </p:cNvSpPr>
          <p:nvPr/>
        </p:nvSpPr>
        <p:spPr bwMode="auto">
          <a:xfrm>
            <a:off x="2895600" y="3733800"/>
            <a:ext cx="762000" cy="762000"/>
          </a:xfrm>
          <a:prstGeom prst="ellips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3049588" y="1981201"/>
            <a:ext cx="6475412" cy="519113"/>
            <a:chOff x="1030" y="960"/>
            <a:chExt cx="2854" cy="467"/>
          </a:xfrm>
        </p:grpSpPr>
        <p:pic>
          <p:nvPicPr>
            <p:cNvPr id="7192" name="Picture 29" descr="a_md_wht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" y="1029"/>
              <a:ext cx="240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3" name="Text Box 37"/>
            <p:cNvSpPr txBox="1">
              <a:spLocks noChangeArrowheads="1"/>
            </p:cNvSpPr>
            <p:nvPr/>
          </p:nvSpPr>
          <p:spPr bwMode="auto">
            <a:xfrm>
              <a:off x="1332" y="960"/>
              <a:ext cx="2552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2973388" y="3733806"/>
            <a:ext cx="6627812" cy="609601"/>
            <a:chOff x="1056" y="2320"/>
            <a:chExt cx="1863" cy="397"/>
          </a:xfrm>
        </p:grpSpPr>
        <p:sp>
          <p:nvSpPr>
            <p:cNvPr id="7190" name="Text Box 39"/>
            <p:cNvSpPr txBox="1">
              <a:spLocks noChangeArrowheads="1"/>
            </p:cNvSpPr>
            <p:nvPr/>
          </p:nvSpPr>
          <p:spPr bwMode="auto">
            <a:xfrm>
              <a:off x="1287" y="2320"/>
              <a:ext cx="163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rệt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endPara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191" name="Picture 32" descr="c_md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469"/>
              <a:ext cx="174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3009900" y="2895601"/>
            <a:ext cx="6362700" cy="519113"/>
            <a:chOff x="984" y="2035"/>
            <a:chExt cx="4008" cy="327"/>
          </a:xfrm>
        </p:grpSpPr>
        <p:pic>
          <p:nvPicPr>
            <p:cNvPr id="7188" name="Picture 31" descr="b_md_wht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" y="2064"/>
              <a:ext cx="345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9" name="Text Box 38"/>
            <p:cNvSpPr txBox="1">
              <a:spLocks noChangeArrowheads="1"/>
            </p:cNvSpPr>
            <p:nvPr/>
          </p:nvSpPr>
          <p:spPr bwMode="auto">
            <a:xfrm>
              <a:off x="1200" y="2035"/>
              <a:ext cx="379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2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lạnh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endPara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3810000" y="457201"/>
            <a:ext cx="5029200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4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5" descr="phat bieu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29200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11" descr="book3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167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1462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74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12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955801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209800" y="1371600"/>
            <a:ext cx="7867650" cy="38862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.VnTime" pitchFamily="34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438400" y="1355854"/>
            <a:ext cx="762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483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33CC"/>
                </a:solidFill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57401" y="5486400"/>
            <a:ext cx="3184525" cy="901700"/>
            <a:chOff x="912" y="2592"/>
            <a:chExt cx="3072" cy="960"/>
          </a:xfrm>
        </p:grpSpPr>
        <p:sp>
          <p:nvSpPr>
            <p:cNvPr id="10266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267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2743200" y="2438400"/>
            <a:ext cx="6781800" cy="573088"/>
            <a:chOff x="996" y="1689"/>
            <a:chExt cx="2124" cy="260"/>
          </a:xfrm>
        </p:grpSpPr>
        <p:pic>
          <p:nvPicPr>
            <p:cNvPr id="10264" name="Picture 30" descr="a_md_wht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" y="1724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5" name="Text Box 31"/>
            <p:cNvSpPr txBox="1">
              <a:spLocks noChangeArrowheads="1"/>
            </p:cNvSpPr>
            <p:nvPr/>
          </p:nvSpPr>
          <p:spPr bwMode="auto">
            <a:xfrm>
              <a:off x="1200" y="1689"/>
              <a:ext cx="1920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lắm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ghềnh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2724025" y="3204593"/>
            <a:ext cx="6998828" cy="582746"/>
            <a:chOff x="735" y="2213"/>
            <a:chExt cx="1841" cy="348"/>
          </a:xfrm>
        </p:grpSpPr>
        <p:pic>
          <p:nvPicPr>
            <p:cNvPr id="10262" name="Picture 33" descr="b_md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" y="2256"/>
              <a:ext cx="211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3" name="Text Box 34"/>
            <p:cNvSpPr txBox="1">
              <a:spLocks noChangeArrowheads="1"/>
            </p:cNvSpPr>
            <p:nvPr/>
          </p:nvSpPr>
          <p:spPr bwMode="auto">
            <a:xfrm>
              <a:off x="992" y="2213"/>
              <a:ext cx="158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</a:t>
              </a: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771798" y="3930655"/>
            <a:ext cx="7465381" cy="557213"/>
            <a:chOff x="826" y="2770"/>
            <a:chExt cx="2756" cy="351"/>
          </a:xfrm>
        </p:grpSpPr>
        <p:sp>
          <p:nvSpPr>
            <p:cNvPr id="10260" name="Text Box 39"/>
            <p:cNvSpPr txBox="1">
              <a:spLocks noChangeArrowheads="1"/>
            </p:cNvSpPr>
            <p:nvPr/>
          </p:nvSpPr>
          <p:spPr bwMode="auto">
            <a:xfrm>
              <a:off x="1071" y="2770"/>
              <a:ext cx="251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endPara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1" name="Picture 40" descr="c_md_wht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" y="2814"/>
              <a:ext cx="26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Oval 42"/>
          <p:cNvSpPr>
            <a:spLocks noChangeArrowheads="1"/>
          </p:cNvSpPr>
          <p:nvPr/>
        </p:nvSpPr>
        <p:spPr bwMode="auto">
          <a:xfrm>
            <a:off x="2667000" y="2362200"/>
            <a:ext cx="838200" cy="762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CC"/>
              </a:solidFill>
            </a:endParaRPr>
          </a:p>
        </p:txBody>
      </p:sp>
      <p:sp>
        <p:nvSpPr>
          <p:cNvPr id="25" name="Text Box 44"/>
          <p:cNvSpPr txBox="1">
            <a:spLocks noChangeArrowheads="1"/>
          </p:cNvSpPr>
          <p:nvPr/>
        </p:nvSpPr>
        <p:spPr bwMode="auto">
          <a:xfrm>
            <a:off x="3733800" y="471488"/>
            <a:ext cx="61722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4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79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5" descr="phat bieu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1" descr="book3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07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4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955801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057400" y="1066800"/>
            <a:ext cx="8077200" cy="39624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386014" y="1173164"/>
            <a:ext cx="7572375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48300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33CC"/>
                </a:solidFill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8218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8219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sp>
        <p:nvSpPr>
          <p:cNvPr id="15" name="Oval 28"/>
          <p:cNvSpPr>
            <a:spLocks noChangeArrowheads="1"/>
          </p:cNvSpPr>
          <p:nvPr/>
        </p:nvSpPr>
        <p:spPr bwMode="auto">
          <a:xfrm>
            <a:off x="2209800" y="4191000"/>
            <a:ext cx="762000" cy="762000"/>
          </a:xfrm>
          <a:prstGeom prst="ellips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CC"/>
              </a:solidFill>
            </a:endParaRPr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287588" y="2178050"/>
            <a:ext cx="7770812" cy="522288"/>
            <a:chOff x="698" y="1097"/>
            <a:chExt cx="3046" cy="471"/>
          </a:xfrm>
        </p:grpSpPr>
        <p:pic>
          <p:nvPicPr>
            <p:cNvPr id="8216" name="Picture 29" descr="a_md_wht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" y="1166"/>
              <a:ext cx="240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 Box 37"/>
            <p:cNvSpPr txBox="1">
              <a:spLocks noChangeArrowheads="1"/>
            </p:cNvSpPr>
            <p:nvPr/>
          </p:nvSpPr>
          <p:spPr bwMode="auto">
            <a:xfrm>
              <a:off x="891" y="1097"/>
              <a:ext cx="2853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rậm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đới</a:t>
              </a:r>
              <a:endPara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2286000" y="4295876"/>
            <a:ext cx="7315200" cy="519005"/>
            <a:chOff x="863" y="2320"/>
            <a:chExt cx="2056" cy="338"/>
          </a:xfrm>
        </p:grpSpPr>
        <p:sp>
          <p:nvSpPr>
            <p:cNvPr id="8214" name="Text Box 39"/>
            <p:cNvSpPr txBox="1">
              <a:spLocks noChangeArrowheads="1"/>
            </p:cNvSpPr>
            <p:nvPr/>
          </p:nvSpPr>
          <p:spPr bwMode="auto">
            <a:xfrm>
              <a:off x="1163" y="2320"/>
              <a:ext cx="1756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215" name="Picture 32" descr="c_md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" y="2376"/>
              <a:ext cx="174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2286000" y="3182942"/>
            <a:ext cx="7772400" cy="538163"/>
            <a:chOff x="486" y="2001"/>
            <a:chExt cx="4690" cy="339"/>
          </a:xfrm>
        </p:grpSpPr>
        <p:pic>
          <p:nvPicPr>
            <p:cNvPr id="8212" name="Picture 31" descr="b_md_wht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" y="2064"/>
              <a:ext cx="345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 Box 38"/>
            <p:cNvSpPr txBox="1">
              <a:spLocks noChangeArrowheads="1"/>
            </p:cNvSpPr>
            <p:nvPr/>
          </p:nvSpPr>
          <p:spPr bwMode="auto">
            <a:xfrm>
              <a:off x="854" y="2001"/>
              <a:ext cx="432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khộp</a:t>
              </a:r>
              <a:endPara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4038600" y="457201"/>
            <a:ext cx="5105400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4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5" descr="phat bieu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29200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11" descr="book3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160020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41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4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-11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thanh pho da 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1447800"/>
            <a:ext cx="456088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Kết quả hình ảnh cho thanh pho da 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65264"/>
            <a:ext cx="4572000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Picture 12" descr="da-lat-2-bao-tin-nh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11"/>
          <p:cNvSpPr txBox="1">
            <a:spLocks noChangeArrowheads="1"/>
          </p:cNvSpPr>
          <p:nvPr/>
        </p:nvSpPr>
        <p:spPr bwMode="auto">
          <a:xfrm>
            <a:off x="1535114" y="78937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512886" y="68716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7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1274</Words>
  <Application>Microsoft Office PowerPoint</Application>
  <PresentationFormat>Widescreen</PresentationFormat>
  <Paragraphs>177</Paragraphs>
  <Slides>39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.VnTime</vt:lpstr>
      <vt:lpstr>Arial</vt:lpstr>
      <vt:lpstr>Calibri</vt:lpstr>
      <vt:lpstr>Calibri Light</vt:lpstr>
      <vt:lpstr>Times New Roman</vt:lpstr>
      <vt:lpstr>VNI-Aptima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2 (Ghi nhanh vào vở nháp) Thời gian thảo luận 2 phút.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Trò chơi  Ai nhanh – Ai đúng ?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55</cp:revision>
  <dcterms:created xsi:type="dcterms:W3CDTF">2020-10-28T10:45:37Z</dcterms:created>
  <dcterms:modified xsi:type="dcterms:W3CDTF">2022-01-11T03:13:06Z</dcterms:modified>
</cp:coreProperties>
</file>