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07" r:id="rId3"/>
    <p:sldId id="257" r:id="rId4"/>
    <p:sldId id="264" r:id="rId5"/>
    <p:sldId id="260" r:id="rId6"/>
    <p:sldId id="265" r:id="rId7"/>
    <p:sldId id="258" r:id="rId8"/>
    <p:sldId id="266" r:id="rId9"/>
    <p:sldId id="267" r:id="rId10"/>
    <p:sldId id="268" r:id="rId11"/>
    <p:sldId id="269" r:id="rId12"/>
    <p:sldId id="276" r:id="rId13"/>
    <p:sldId id="272" r:id="rId14"/>
    <p:sldId id="274" r:id="rId15"/>
    <p:sldId id="273" r:id="rId16"/>
    <p:sldId id="275" r:id="rId17"/>
    <p:sldId id="277" r:id="rId18"/>
    <p:sldId id="288" r:id="rId19"/>
    <p:sldId id="271" r:id="rId20"/>
    <p:sldId id="3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53838-FED7-4F53-8C5B-B518263472E8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0C30-3F2B-4BBA-8852-D6E8C9163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13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17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487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77E25-DEEF-4E9C-A383-AF4104DF5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1E6716-15EE-4C16-97E5-1B6D9EA33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83480-AAD2-4B9E-9CFA-A0B8564F5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F54E-6357-4047-A0A7-FB1600878C31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5B2A9-E63B-470B-8742-357D9DC0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3612B-03EF-465B-BA5F-E053A266B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51AD-F06A-4A40-9EF4-E962EDB2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3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ADE79-C8C9-441E-BC78-E14A3F44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0558B-8657-48C4-BBE6-E7ABA1D3F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6FCFE-FFC5-48DF-835A-5AC99C02A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F54E-6357-4047-A0A7-FB1600878C31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109E8-72A3-43A7-A06D-53D32C883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F6A9D-921F-4EF0-8556-71FCE917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51AD-F06A-4A40-9EF4-E962EDB2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4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11E8B9-C120-4F55-82C7-E5E5ACA7D6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9F5F1-92C6-43A1-AD20-272C6A213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1770C-B4DC-4CEB-9B4B-82C8AC71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F54E-6357-4047-A0A7-FB1600878C31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8DB79-3D3A-4E2D-9BCC-4749E0FEA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1CA77-3066-477E-9AF9-38838319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51AD-F06A-4A40-9EF4-E962EDB2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86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561"/>
            <a:ext cx="9144000" cy="238801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669"/>
            <a:ext cx="9144000" cy="16560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83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688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41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038"/>
            <a:ext cx="10515600" cy="28532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90268"/>
            <a:ext cx="10515600" cy="15004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48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945"/>
            <a:ext cx="51816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945"/>
            <a:ext cx="5181600" cy="43521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05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89"/>
            <a:ext cx="10515600" cy="13257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749"/>
            <a:ext cx="4873575" cy="824056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8355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846"/>
            <a:ext cx="4873575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749"/>
            <a:ext cx="4897576" cy="824056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8355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846"/>
            <a:ext cx="4897576" cy="35249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341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799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54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80"/>
            <a:ext cx="4165349" cy="16004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82"/>
            <a:ext cx="6172200" cy="540479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83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761"/>
            <a:ext cx="4165349" cy="3812255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835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88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F6CFA-7FDF-43E4-A3EF-2E0429112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427CC-3CFB-4E2D-8313-96B7D3483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CEB9B-30DE-4C46-8D11-1389C668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F54E-6357-4047-A0A7-FB1600878C31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1CFA0-0948-4364-865F-85C0A8777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BD2F-93C8-465B-B62B-8A10B51E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51AD-F06A-4A40-9EF4-E962EDB2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49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89"/>
            <a:ext cx="2628900" cy="58128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89"/>
            <a:ext cx="7734300" cy="581285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179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89"/>
            <a:ext cx="10515600" cy="58128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876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2037"/>
            <a:ext cx="4368800" cy="308410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2117"/>
            <a:ext cx="4511964" cy="43185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6017"/>
            <a:ext cx="4511964" cy="22849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8668"/>
            <a:ext cx="4488039" cy="153713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84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3D5C-8864-4B28-80CA-011B176E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900DC-C9B2-4379-888F-1F957EACE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80989-129A-4868-B076-CA2C89C04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F54E-6357-4047-A0A7-FB1600878C31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F38EF-B37E-4BCA-ADE9-172C4551F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20E33-0441-4833-8251-F61C2EFF5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51AD-F06A-4A40-9EF4-E962EDB2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1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DFA9-9E5C-4CE2-A8F4-C592A5115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4FE3D-11DC-451D-B2AA-229D661196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957ED-FA99-4FEF-996F-CA8D7768D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BB0D7-B779-44A4-97BD-0019B91D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F54E-6357-4047-A0A7-FB1600878C31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C23B3-572E-485F-B87C-F53EB26F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01062-C161-4DE7-8561-AE21D46B1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51AD-F06A-4A40-9EF4-E962EDB2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85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4C990-1E5A-4CB0-A8C0-66031E11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32397-9CCF-409D-82A5-7B947759A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82888-649D-48E0-B847-7BAB75395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1416E1-82D2-4AEF-B15F-488CE0694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56EBF-BC54-428E-889F-58A3C5DE0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7ABE15-5A3F-47ED-BD8A-BD6639F6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F54E-6357-4047-A0A7-FB1600878C31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C05C9-698A-4F2C-9C38-8BA6A47F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711F53-EC71-408A-A59C-24F01ABD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51AD-F06A-4A40-9EF4-E962EDB2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9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F911E-651E-44B6-814F-15E7C5F1C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7E7BA-AA10-435C-8940-7BCC5A31B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F54E-6357-4047-A0A7-FB1600878C31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8FFC9-1806-49E1-A844-68D05BB25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53F9B-E91B-48FD-B3ED-36ACC06F7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51AD-F06A-4A40-9EF4-E962EDB2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0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EDAC87-D8AD-4D36-B71B-9E57BDF3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F54E-6357-4047-A0A7-FB1600878C31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A8CC0-A149-4AF8-9FD7-F523EB259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480C9-102B-4604-AAA3-74EFE0CB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51AD-F06A-4A40-9EF4-E962EDB2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0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0A40A-7AC4-4766-86FD-EE78E84C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49D4B-D7CC-49B7-A111-5307444AF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E663B-2E09-42EA-BAE3-650FD38D4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F8DD4-B2EB-40CF-8CEB-1CD55E8B3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F54E-6357-4047-A0A7-FB1600878C31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45851-3FF6-489D-9E5B-3762FAD9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AD229-FC16-490D-80EA-68A7A651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51AD-F06A-4A40-9EF4-E962EDB2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7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DEA6-BBFA-4BEE-9141-7867673E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EBAAF-90EE-4723-AA00-3FC1D09B5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095BF-8C4B-495F-8953-217E3FD16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21188-DA99-41B2-80B4-FD075A1D8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F54E-6357-4047-A0A7-FB1600878C31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92B0C-0632-4CFE-8F84-94094F03C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40430-1D38-470C-A860-27195092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51AD-F06A-4A40-9EF4-E962EDB2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1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BB097-AA28-4438-B6E8-50139B5C2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02D9F-30DF-4471-B70A-DFE0CB0A6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1EE86-2A5D-4808-B10E-30AA3E682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3F54E-6357-4047-A0A7-FB1600878C31}" type="datetimeFigureOut">
              <a:rPr lang="en-US" smtClean="0"/>
              <a:t>26/12/2022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C8FEE-EFB4-4293-A192-B9EB4491B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CC70B-E499-4CA1-871B-6DF235FDB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651AD-F06A-4A40-9EF4-E962EDB2A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89"/>
            <a:ext cx="10515600" cy="1325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945"/>
            <a:ext cx="10515600" cy="435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7463"/>
            <a:ext cx="27432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7463"/>
            <a:ext cx="41148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7463"/>
            <a:ext cx="2743200" cy="365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29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55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1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25286" y="261002"/>
            <a:ext cx="11965021" cy="1569660"/>
            <a:chOff x="2190713" y="-659485"/>
            <a:chExt cx="6777861" cy="1177245"/>
          </a:xfrm>
          <a:solidFill>
            <a:srgbClr val="77BE44"/>
          </a:solidFill>
        </p:grpSpPr>
        <p:sp>
          <p:nvSpPr>
            <p:cNvPr id="4" name="矩形 3"/>
            <p:cNvSpPr/>
            <p:nvPr/>
          </p:nvSpPr>
          <p:spPr>
            <a:xfrm>
              <a:off x="2250145" y="-615234"/>
              <a:ext cx="6658998" cy="6717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2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VN Banh Mi" pitchFamily="2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190713" y="-659485"/>
              <a:ext cx="6777861" cy="117724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Chào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trực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tuyến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174362" y="3233079"/>
            <a:ext cx="855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14124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MÔN: KHOA HỌC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14124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" y="4065845"/>
            <a:ext cx="12188613" cy="3297767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80" y="4007246"/>
            <a:ext cx="5186680" cy="3072553"/>
          </a:xfrm>
          <a:prstGeom prst="rect">
            <a:avLst/>
          </a:prstGeom>
        </p:spPr>
      </p:pic>
      <p:pic>
        <p:nvPicPr>
          <p:cNvPr id="15" name="图片 14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000">
            <a:off x="10619681" y="815961"/>
            <a:ext cx="1979507" cy="13140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2FEBC1-9E57-475B-B154-81FAFE7F758C}"/>
              </a:ext>
            </a:extLst>
          </p:cNvPr>
          <p:cNvSpPr/>
          <p:nvPr/>
        </p:nvSpPr>
        <p:spPr>
          <a:xfrm>
            <a:off x="4703150" y="2126659"/>
            <a:ext cx="2785699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5ECCF3"/>
                  </a:solidFill>
                  <a:prstDash val="solid"/>
                </a:ln>
                <a:solidFill>
                  <a:srgbClr val="5ECCF3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</p:cSld>
  <p:clrMapOvr>
    <a:masterClrMapping/>
  </p:clrMapOvr>
  <p:transition spd="slow" advTm="360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E0518AFD-4719-4EBD-988F-77EECD28E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206" y="1340664"/>
            <a:ext cx="562438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</a:rPr>
              <a:t>Tách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các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chất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trong</a:t>
            </a:r>
            <a:r>
              <a:rPr lang="en-US" altLang="en-US" b="1" dirty="0">
                <a:solidFill>
                  <a:srgbClr val="0000CC"/>
                </a:solidFill>
              </a:rPr>
              <a:t> dung </a:t>
            </a:r>
            <a:r>
              <a:rPr lang="en-US" altLang="en-US" b="1" dirty="0" err="1">
                <a:solidFill>
                  <a:srgbClr val="0000CC"/>
                </a:solidFill>
              </a:rPr>
              <a:t>dịch</a:t>
            </a:r>
            <a:endParaRPr lang="en-US" altLang="en-US" b="1" dirty="0">
              <a:solidFill>
                <a:srgbClr val="0000C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AD809E-29C2-489A-81A1-97D5C55DEE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936" t="26154" r="16923" b="19300"/>
          <a:stretch/>
        </p:blipFill>
        <p:spPr bwMode="auto">
          <a:xfrm>
            <a:off x="2998750" y="2048795"/>
            <a:ext cx="6083466" cy="4463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540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9"/>
    </mc:Choice>
    <mc:Fallback xmlns="">
      <p:transition spd="slow" advTm="22579"/>
    </mc:Fallback>
  </mc:AlternateContent>
  <p:extLst>
    <p:ext uri="{3A86A75C-4F4B-4683-9AE1-C65F6400EC91}">
      <p14:laserTraceLst xmlns:p14="http://schemas.microsoft.com/office/powerpoint/2010/main">
        <p14:tracePtLst>
          <p14:tracePt t="3969" x="11807825" y="3402013"/>
          <p14:tracePt t="3974" x="11572875" y="3384550"/>
          <p14:tracePt t="3983" x="11387138" y="3352800"/>
          <p14:tracePt t="3989" x="11206163" y="3308350"/>
          <p14:tracePt t="3997" x="11002963" y="3292475"/>
          <p14:tracePt t="4002" x="10821988" y="3275013"/>
          <p14:tracePt t="4010" x="10674350" y="3259138"/>
          <p14:tracePt t="4018" x="10526713" y="3248025"/>
          <p14:tracePt t="4025" x="10417175" y="3232150"/>
          <p14:tracePt t="4031" x="10307638" y="3232150"/>
          <p14:tracePt t="4039" x="10193338" y="3221038"/>
          <p14:tracePt t="4045" x="10121900" y="3221038"/>
          <p14:tracePt t="4052" x="10061575" y="3221038"/>
          <p14:tracePt t="4061" x="10023475" y="3209925"/>
          <p14:tracePt t="4068" x="9979025" y="3209925"/>
          <p14:tracePt t="4075" x="9952038" y="3209925"/>
          <p14:tracePt t="4080" x="9918700" y="3209925"/>
          <p14:tracePt t="4089" x="9891713" y="3209925"/>
          <p14:tracePt t="4094" x="9875838" y="3209925"/>
          <p14:tracePt t="4102" x="9864725" y="3209925"/>
          <p14:tracePt t="4110" x="9858375" y="3209925"/>
          <p14:tracePt t="4116" x="9853613" y="3209925"/>
          <p14:tracePt t="4125" x="9842500" y="3209925"/>
          <p14:tracePt t="4130" x="9836150" y="3209925"/>
          <p14:tracePt t="4138" x="9820275" y="3209925"/>
          <p14:tracePt t="4189" x="9831388" y="3209925"/>
          <p14:tracePt t="4195" x="9842500" y="3221038"/>
          <p14:tracePt t="4201" x="9847263" y="3225800"/>
          <p14:tracePt t="4210" x="9853613" y="3236913"/>
          <p14:tracePt t="4216" x="9875838" y="3243263"/>
          <p14:tracePt t="4224" x="9891713" y="3263900"/>
          <p14:tracePt t="4230" x="9925050" y="3297238"/>
          <p14:tracePt t="4238" x="9956800" y="3314700"/>
          <p14:tracePt t="4244" x="9985375" y="3335338"/>
          <p14:tracePt t="4252" x="10006013" y="3357563"/>
          <p14:tracePt t="4260" x="10034588" y="3373438"/>
          <p14:tracePt t="4266" x="10055225" y="3406775"/>
          <p14:tracePt t="4274" x="10077450" y="3424238"/>
          <p14:tracePt t="4279" x="10094913" y="3444875"/>
          <p14:tracePt t="4289" x="10115550" y="3467100"/>
          <p14:tracePt t="4294" x="10144125" y="3484563"/>
          <p14:tracePt t="4302" x="10164763" y="3505200"/>
          <p14:tracePt t="4310" x="10175875" y="3522663"/>
          <p14:tracePt t="4316" x="10182225" y="3543300"/>
          <p14:tracePt t="4324" x="10193338" y="3560763"/>
          <p14:tracePt t="4329" x="10204450" y="3594100"/>
          <p14:tracePt t="4338" x="10215563" y="3609975"/>
          <p14:tracePt t="4344" x="10215563" y="3625850"/>
          <p14:tracePt t="4352" x="10215563" y="3636963"/>
          <p14:tracePt t="4360" x="10215563" y="3643313"/>
          <p14:tracePt t="4365" x="10215563" y="3652838"/>
          <p14:tracePt t="4373" x="10215563" y="3670300"/>
          <p14:tracePt t="4379" x="10215563" y="3675063"/>
          <p14:tracePt t="4386" x="10215563" y="3681413"/>
          <p14:tracePt t="4394" x="10209213" y="3692525"/>
          <p14:tracePt t="4402" x="10204450" y="3697288"/>
          <p14:tracePt t="4409" x="10193338" y="3708400"/>
          <p14:tracePt t="4415" x="10186988" y="3713163"/>
          <p14:tracePt t="4423" x="10171113" y="3724275"/>
          <p14:tracePt t="4429" x="10148888" y="3730625"/>
          <p14:tracePt t="4435" x="10121900" y="3752850"/>
          <p14:tracePt t="4444" x="10088563" y="3762375"/>
          <p14:tracePt t="4451" x="10061575" y="3773488"/>
          <p14:tracePt t="4459" x="10017125" y="3784600"/>
          <p14:tracePt t="4465" x="10001250" y="3784600"/>
          <p14:tracePt t="4473" x="9974263" y="3784600"/>
          <p14:tracePt t="4479" x="9940925" y="3784600"/>
          <p14:tracePt t="4486" x="9902825" y="3784600"/>
          <p14:tracePt t="4493" x="9880600" y="3784600"/>
          <p14:tracePt t="4500" x="9864725" y="3784600"/>
          <p14:tracePt t="4508" x="9847263" y="3784600"/>
          <p14:tracePt t="4514" x="9820275" y="3784600"/>
          <p14:tracePt t="4522" x="9809163" y="3784600"/>
          <p14:tracePt t="4528" x="9804400" y="3784600"/>
          <p14:tracePt t="4535" x="9793288" y="3784600"/>
          <p14:tracePt t="4542" x="9786938" y="3784600"/>
          <p14:tracePt t="4549" x="9782175" y="3784600"/>
          <p14:tracePt t="4558" x="9771063" y="3784600"/>
          <p14:tracePt t="4564" x="9766300" y="3784600"/>
          <p14:tracePt t="4572" x="9748838" y="3784600"/>
          <p14:tracePt t="4585" x="9737725" y="3784600"/>
          <p14:tracePt t="16386" x="9798050" y="3768725"/>
          <p14:tracePt t="16392" x="9891713" y="3741738"/>
          <p14:tracePt t="16400" x="9956800" y="3713163"/>
          <p14:tracePt t="16407" x="10050463" y="3686175"/>
          <p14:tracePt t="16415" x="10133013" y="3648075"/>
          <p14:tracePt t="16423" x="10193338" y="3621088"/>
          <p14:tracePt t="16430" x="10258425" y="3598863"/>
          <p14:tracePt t="16435" x="10302875" y="3576638"/>
          <p14:tracePt t="16445" x="10383838" y="3533775"/>
          <p14:tracePt t="16449" x="10423525" y="3522663"/>
          <p14:tracePt t="16458" x="10466388" y="3516313"/>
          <p14:tracePt t="16463" x="10526713" y="3500438"/>
          <p14:tracePt t="16471" x="10553700" y="3494088"/>
          <p14:tracePt t="16478" x="10587038" y="3484563"/>
          <p14:tracePt t="16484" x="10614025" y="3484563"/>
          <p14:tracePt t="16493" x="10625138" y="3473450"/>
          <p14:tracePt t="16498" x="10631488" y="3473450"/>
          <p14:tracePt t="16506" x="10636250" y="3473450"/>
          <p14:tracePt t="16512" x="10647363" y="3473450"/>
          <p14:tracePt t="16520" x="10653713" y="3473450"/>
          <p14:tracePt t="16571" x="10642600" y="3473450"/>
          <p14:tracePt t="16578" x="10625138" y="3467100"/>
          <p14:tracePt t="16584" x="10587038" y="3455988"/>
          <p14:tracePt t="16592" x="10544175" y="3444875"/>
          <p14:tracePt t="16598" x="10466388" y="3417888"/>
          <p14:tracePt t="16605" x="10367963" y="3406775"/>
          <p14:tracePt t="16613" x="10242550" y="3406775"/>
          <p14:tracePt t="16621" x="10094913" y="3406775"/>
          <p14:tracePt t="16628" x="9967913" y="3406775"/>
          <p14:tracePt t="16634" x="9842500" y="3406775"/>
          <p14:tracePt t="16642" x="9677400" y="3406775"/>
          <p14:tracePt t="16648" x="9529763" y="3406775"/>
          <p14:tracePt t="16655" x="9388475" y="3406775"/>
          <p14:tracePt t="16663" x="9256713" y="3413125"/>
          <p14:tracePt t="16669" x="9147175" y="3413125"/>
          <p14:tracePt t="16678" x="9020175" y="3413125"/>
          <p14:tracePt t="16684" x="8939213" y="3440113"/>
          <p14:tracePt t="16692" x="8845550" y="3451225"/>
          <p14:tracePt t="16698" x="8774113" y="3451225"/>
          <p14:tracePt t="16705" x="8731250" y="3451225"/>
          <p14:tracePt t="16712" x="8691563" y="3451225"/>
          <p14:tracePt t="16718" x="8648700" y="3451225"/>
          <p14:tracePt t="16728" x="8621713" y="3451225"/>
          <p14:tracePt t="16733" x="8604250" y="3462338"/>
          <p14:tracePt t="16741" x="8570913" y="3462338"/>
          <p14:tracePt t="16747" x="8555038" y="3462338"/>
          <p14:tracePt t="16755" x="8550275" y="3462338"/>
          <p14:tracePt t="16762" x="8539163" y="3462338"/>
          <p14:tracePt t="16769" x="8532813" y="3462338"/>
          <p14:tracePt t="16778" x="8521700" y="3462338"/>
          <p14:tracePt t="16783" x="8516938" y="3462338"/>
          <p14:tracePt t="16792" x="8505825" y="3462338"/>
          <p14:tracePt t="16798" x="8489950" y="3462338"/>
          <p14:tracePt t="16805" x="8483600" y="3462338"/>
          <p14:tracePt t="16813" x="8478838" y="3462338"/>
          <p14:tracePt t="16833" x="8467725" y="3462338"/>
          <p14:tracePt t="16897" x="8489950" y="3462338"/>
          <p14:tracePt t="16905" x="8593138" y="3424238"/>
          <p14:tracePt t="16912" x="8724900" y="3390900"/>
          <p14:tracePt t="16918" x="8872538" y="3346450"/>
          <p14:tracePt t="16927" x="9059863" y="3303588"/>
          <p14:tracePt t="16932" x="9294813" y="3248025"/>
          <p14:tracePt t="16940" x="9458325" y="3236913"/>
          <p14:tracePt t="16947" x="9590088" y="3221038"/>
          <p14:tracePt t="16955" x="9677400" y="3221038"/>
          <p14:tracePt t="16962" x="9786938" y="3221038"/>
          <p14:tracePt t="16968" x="9864725" y="3225800"/>
          <p14:tracePt t="16976" x="9940925" y="3243263"/>
          <p14:tracePt t="16982" x="9990138" y="3263900"/>
          <p14:tracePt t="16989" x="10028238" y="3275013"/>
          <p14:tracePt t="16996" x="10072688" y="3286125"/>
          <p14:tracePt t="17005" x="10104438" y="3297238"/>
          <p14:tracePt t="17012" x="10121900" y="3303588"/>
          <p14:tracePt t="17018" x="10164763" y="3314700"/>
          <p14:tracePt t="17027" x="10182225" y="3324225"/>
          <p14:tracePt t="17032" x="10204450" y="3335338"/>
          <p14:tracePt t="17040" x="10220325" y="3341688"/>
          <p14:tracePt t="17047" x="10225088" y="3352800"/>
          <p14:tracePt t="17054" x="10236200" y="3368675"/>
          <p14:tracePt t="17062" x="10253663" y="3379788"/>
          <p14:tracePt t="17068" x="10264775" y="3384550"/>
          <p14:tracePt t="17076" x="10269538" y="3390900"/>
          <p14:tracePt t="17082" x="10280650" y="3390900"/>
          <p14:tracePt t="17088" x="10296525" y="3390900"/>
          <p14:tracePt t="17097" x="10313988" y="3390900"/>
          <p14:tracePt t="17104" x="10352088" y="3390900"/>
          <p14:tracePt t="17111" x="10394950" y="3390900"/>
          <p14:tracePt t="17118" x="10477500" y="3390900"/>
          <p14:tracePt t="17125" x="10553700" y="3390900"/>
          <p14:tracePt t="17132" x="10647363" y="3390900"/>
          <p14:tracePt t="17138" x="10734675" y="3390900"/>
          <p14:tracePt t="17146" x="10812463" y="3390900"/>
          <p14:tracePt t="17154" x="10904538" y="3390900"/>
          <p14:tracePt t="17161" x="11014075" y="3390900"/>
          <p14:tracePt t="17167" x="11085513" y="3390900"/>
          <p14:tracePt t="17175" x="11161713" y="3390900"/>
          <p14:tracePt t="17182" x="11239500" y="3390900"/>
          <p14:tracePt t="17188" x="11277600" y="3390900"/>
          <p14:tracePt t="17196" x="11315700" y="3390900"/>
          <p14:tracePt t="17203" x="11360150" y="3390900"/>
          <p14:tracePt t="17212" x="11376025" y="3390900"/>
          <p14:tracePt t="17217" x="11391900" y="3390900"/>
          <p14:tracePt t="17225" x="11403013" y="3390900"/>
          <p14:tracePt t="17231" x="11409363" y="3390900"/>
          <p14:tracePt t="17238" x="11425238" y="3390900"/>
          <p14:tracePt t="17246" x="11436350" y="3390900"/>
          <p14:tracePt t="17253" x="11436350" y="3402013"/>
          <p14:tracePt t="17267" x="11436350" y="3406775"/>
          <p14:tracePt t="17275" x="11436350" y="3417888"/>
          <p14:tracePt t="17281" x="11436350" y="3424238"/>
          <p14:tracePt t="17288" x="11430000" y="3429000"/>
          <p14:tracePt t="17296" x="11414125" y="3440113"/>
          <p14:tracePt t="17303" x="11403013" y="3455988"/>
          <p14:tracePt t="17311" x="11387138" y="3478213"/>
          <p14:tracePt t="17317" x="11364913" y="3500438"/>
          <p14:tracePt t="17325" x="11310938" y="3522663"/>
          <p14:tracePt t="17330" x="11260138" y="3543300"/>
          <p14:tracePt t="17338" x="11183938" y="3582988"/>
          <p14:tracePt t="17346" x="11118850" y="3609975"/>
          <p14:tracePt t="17352" x="11058525" y="3632200"/>
          <p14:tracePt t="17361" x="10998200" y="3659188"/>
          <p14:tracePt t="17367" x="10915650" y="3686175"/>
          <p14:tracePt t="17375" x="10861675" y="3697288"/>
          <p14:tracePt t="17381" x="10783888" y="3708400"/>
          <p14:tracePt t="17388" x="10723563" y="3719513"/>
          <p14:tracePt t="17396" x="10663238" y="3730625"/>
          <p14:tracePt t="17402" x="10631488" y="3741738"/>
          <p14:tracePt t="17411" x="10602913" y="3752850"/>
          <p14:tracePt t="17417" x="10571163" y="3762375"/>
          <p14:tracePt t="17424" x="10553700" y="3762375"/>
          <p14:tracePt t="17431" x="10537825" y="3784600"/>
          <p14:tracePt t="17438" x="10526713" y="3784600"/>
          <p14:tracePt t="17446" x="10521950" y="3784600"/>
          <p14:tracePt t="17452" x="10510838" y="3784600"/>
          <p14:tracePt t="17461" x="10493375" y="3784600"/>
          <p14:tracePt t="17466" x="10488613" y="3784600"/>
          <p14:tracePt t="17473" x="10477500" y="3784600"/>
          <p14:tracePt t="17480" x="10472738" y="3784600"/>
          <p14:tracePt t="17488" x="10466388" y="3784600"/>
          <p14:tracePt t="17495" x="10455275" y="3784600"/>
          <p14:tracePt t="18762" x="10461625" y="3784600"/>
          <p14:tracePt t="18770" x="10466388" y="3784600"/>
          <p14:tracePt t="18777" x="10483850" y="3784600"/>
          <p14:tracePt t="18818" x="10483850" y="3790950"/>
          <p14:tracePt t="20784" x="10647363" y="3746500"/>
          <p14:tracePt t="20791" x="10866438" y="3697288"/>
          <p14:tracePt t="20800" x="11277600" y="3582988"/>
          <p14:tracePt t="20804" x="11561763" y="3522663"/>
          <p14:tracePt t="20813" x="11807825" y="3489325"/>
          <p14:tracePt t="20819" x="12087225" y="34512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id="{74368833-AFC7-469C-9391-2F9D4628CFAA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1017373" y="2783274"/>
            <a:ext cx="5641541" cy="34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*** </a:t>
            </a:r>
            <a:r>
              <a:rPr lang="en-US" altLang="en-US" sz="2800" b="1" dirty="0" err="1">
                <a:solidFill>
                  <a:srgbClr val="0000CC"/>
                </a:solidFill>
              </a:rPr>
              <a:t>Cách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tiến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hành</a:t>
            </a:r>
            <a:r>
              <a:rPr lang="en-US" altLang="en-US" sz="2800" b="1" dirty="0">
                <a:solidFill>
                  <a:srgbClr val="0000CC"/>
                </a:solidFill>
              </a:rPr>
              <a:t>:</a:t>
            </a:r>
          </a:p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</a:rPr>
              <a:t>Rót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nước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muối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đun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sôi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vào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cốc</a:t>
            </a:r>
            <a:r>
              <a:rPr lang="en-US" altLang="en-US" sz="2800" b="1" dirty="0">
                <a:solidFill>
                  <a:srgbClr val="0000CC"/>
                </a:solidFill>
              </a:rPr>
              <a:t>. </a:t>
            </a:r>
          </a:p>
          <a:p>
            <a:pPr algn="just">
              <a:spcBef>
                <a:spcPct val="50000"/>
              </a:spcBef>
              <a:buClrTx/>
              <a:buSzTx/>
              <a:buFontTx/>
              <a:buChar char="-"/>
            </a:pP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Úp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đĩa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lên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miệng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cốc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nước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muối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nóng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quan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sát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quá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trình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làm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thí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nghiệm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xem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có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hiện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tượng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gì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xảy</a:t>
            </a:r>
            <a:r>
              <a:rPr lang="en-US" altLang="en-US" sz="2800" b="1" dirty="0">
                <a:solidFill>
                  <a:srgbClr val="0000CC"/>
                </a:solidFill>
              </a:rPr>
              <a:t> ra?</a:t>
            </a:r>
          </a:p>
          <a:p>
            <a:pPr algn="just">
              <a:spcBef>
                <a:spcPct val="50000"/>
              </a:spcBef>
              <a:buClrTx/>
              <a:buSzTx/>
              <a:buFontTx/>
              <a:buChar char="-"/>
            </a:pPr>
            <a:r>
              <a:rPr lang="en-US" altLang="en-US" sz="2800" b="1" dirty="0">
                <a:solidFill>
                  <a:srgbClr val="0000CC"/>
                </a:solidFill>
              </a:rPr>
              <a:t> Sau </a:t>
            </a:r>
            <a:r>
              <a:rPr lang="en-US" altLang="en-US" sz="2800" b="1" dirty="0" err="1">
                <a:solidFill>
                  <a:srgbClr val="0000CC"/>
                </a:solidFill>
              </a:rPr>
              <a:t>khoảng</a:t>
            </a:r>
            <a:r>
              <a:rPr lang="en-US" altLang="en-US" sz="2800" b="1" dirty="0">
                <a:solidFill>
                  <a:srgbClr val="0000CC"/>
                </a:solidFill>
              </a:rPr>
              <a:t> 1 </a:t>
            </a:r>
            <a:r>
              <a:rPr lang="en-US" altLang="en-US" sz="2800" b="1" dirty="0" err="1">
                <a:solidFill>
                  <a:srgbClr val="0000CC"/>
                </a:solidFill>
              </a:rPr>
              <a:t>phút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nhấc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đĩa</a:t>
            </a:r>
            <a:r>
              <a:rPr lang="en-US" altLang="en-US" sz="2800" b="1" dirty="0">
                <a:solidFill>
                  <a:srgbClr val="0000CC"/>
                </a:solidFill>
              </a:rPr>
              <a:t> ra.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96201CA4-7700-4C8D-96B2-8267AD6736A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1105932" y="1889887"/>
            <a:ext cx="9104872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** </a:t>
            </a:r>
            <a:r>
              <a:rPr lang="en-US" altLang="en-US" sz="2800" b="1" dirty="0" err="1">
                <a:solidFill>
                  <a:srgbClr val="FF0000"/>
                </a:solidFill>
              </a:rPr>
              <a:t>Chuẩn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bị</a:t>
            </a:r>
            <a:r>
              <a:rPr lang="en-US" altLang="en-US" sz="2800" b="1" dirty="0">
                <a:solidFill>
                  <a:srgbClr val="FF0000"/>
                </a:solidFill>
              </a:rPr>
              <a:t>: Dung </a:t>
            </a:r>
            <a:r>
              <a:rPr lang="en-US" altLang="en-US" sz="2800" b="1" dirty="0" err="1">
                <a:solidFill>
                  <a:srgbClr val="FF0000"/>
                </a:solidFill>
              </a:rPr>
              <a:t>dịch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muối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đun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sôi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10" descr="DSC08659">
            <a:extLst>
              <a:ext uri="{FF2B5EF4-FFF2-40B4-BE49-F238E27FC236}">
                <a16:creationId xmlns:a16="http://schemas.microsoft.com/office/drawing/2014/main" id="{51B13AD1-841B-4561-B292-5AC3ED765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333" t="13333" r="28334" b="15555"/>
          <a:stretch>
            <a:fillRect/>
          </a:stretch>
        </p:blipFill>
        <p:spPr bwMode="auto">
          <a:xfrm>
            <a:off x="6956337" y="1825625"/>
            <a:ext cx="3410982" cy="426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BD726E98-DD6D-4288-8EF5-58283F1EC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249" y="832931"/>
            <a:ext cx="562438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</a:rPr>
              <a:t>Tách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các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chất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trong</a:t>
            </a:r>
            <a:r>
              <a:rPr lang="en-US" altLang="en-US" b="1" dirty="0">
                <a:solidFill>
                  <a:srgbClr val="0000CC"/>
                </a:solidFill>
              </a:rPr>
              <a:t> dung </a:t>
            </a:r>
            <a:r>
              <a:rPr lang="en-US" altLang="en-US" b="1" dirty="0" err="1">
                <a:solidFill>
                  <a:srgbClr val="0000CC"/>
                </a:solidFill>
              </a:rPr>
              <a:t>dịch</a:t>
            </a:r>
            <a:endParaRPr lang="en-US" altLang="en-US" b="1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9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9"/>
    </mc:Choice>
    <mc:Fallback xmlns="">
      <p:transition spd="slow" advTm="27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DSC08659">
            <a:extLst>
              <a:ext uri="{FF2B5EF4-FFF2-40B4-BE49-F238E27FC236}">
                <a16:creationId xmlns:a16="http://schemas.microsoft.com/office/drawing/2014/main" id="{51003DDA-51A9-443D-A913-29D1B7522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8333" t="13333" r="28334" b="15555"/>
          <a:stretch>
            <a:fillRect/>
          </a:stretch>
        </p:blipFill>
        <p:spPr bwMode="auto">
          <a:xfrm>
            <a:off x="1753697" y="754618"/>
            <a:ext cx="274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8D5140-FE61-4F37-995D-0FD9AA063CEF}"/>
              </a:ext>
            </a:extLst>
          </p:cNvPr>
          <p:cNvSpPr txBox="1"/>
          <p:nvPr/>
        </p:nvSpPr>
        <p:spPr>
          <a:xfrm>
            <a:off x="5054418" y="2850667"/>
            <a:ext cx="60960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DDD9D-20B4-4C3E-91C9-A51D5FFCAF4E}"/>
              </a:ext>
            </a:extLst>
          </p:cNvPr>
          <p:cNvSpPr txBox="1"/>
          <p:nvPr/>
        </p:nvSpPr>
        <p:spPr>
          <a:xfrm>
            <a:off x="1619249" y="4305574"/>
            <a:ext cx="10070597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D90EB3-BB2A-44F6-9884-42BB5152EDDF}"/>
              </a:ext>
            </a:extLst>
          </p:cNvPr>
          <p:cNvCxnSpPr>
            <a:cxnSpLocks/>
          </p:cNvCxnSpPr>
          <p:nvPr/>
        </p:nvCxnSpPr>
        <p:spPr>
          <a:xfrm flipH="1" flipV="1">
            <a:off x="3282631" y="1769594"/>
            <a:ext cx="2813369" cy="10810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 Box 7">
            <a:extLst>
              <a:ext uri="{FF2B5EF4-FFF2-40B4-BE49-F238E27FC236}">
                <a16:creationId xmlns:a16="http://schemas.microsoft.com/office/drawing/2014/main" id="{3DADE991-E88E-40A7-8B30-D0ECA078A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757" y="543825"/>
            <a:ext cx="562438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</a:rPr>
              <a:t>Tách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các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chất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trong</a:t>
            </a:r>
            <a:r>
              <a:rPr lang="en-US" altLang="en-US" b="1" dirty="0">
                <a:solidFill>
                  <a:srgbClr val="0000CC"/>
                </a:solidFill>
              </a:rPr>
              <a:t> dung </a:t>
            </a:r>
            <a:r>
              <a:rPr lang="en-US" altLang="en-US" b="1" dirty="0" err="1">
                <a:solidFill>
                  <a:srgbClr val="0000CC"/>
                </a:solidFill>
              </a:rPr>
              <a:t>dịch</a:t>
            </a:r>
            <a:endParaRPr lang="en-US" altLang="en-US" b="1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80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3"/>
    </mc:Choice>
    <mc:Fallback xmlns="">
      <p:transition spd="slow" advTm="2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6337" x="11807825" y="3105150"/>
          <p14:tracePt t="6344" x="11369675" y="3017838"/>
          <p14:tracePt t="6352" x="10937875" y="2946400"/>
          <p14:tracePt t="6358" x="10510838" y="2881313"/>
          <p14:tracePt t="6366" x="9967913" y="2805113"/>
          <p14:tracePt t="6372" x="9529763" y="2711450"/>
          <p14:tracePt t="6380" x="8959850" y="2662238"/>
          <p14:tracePt t="6386" x="8539163" y="2617788"/>
          <p14:tracePt t="6394" x="7969250" y="2568575"/>
          <p14:tracePt t="6401" x="7546975" y="2525713"/>
          <p14:tracePt t="6407" x="7126288" y="2503488"/>
          <p14:tracePt t="6416" x="6677025" y="2481263"/>
          <p14:tracePt t="6422" x="6364288" y="2459038"/>
          <p14:tracePt t="6429" x="6140450" y="2459038"/>
          <p14:tracePt t="6436" x="5865813" y="2443163"/>
          <p14:tracePt t="6444" x="5641975" y="2443163"/>
          <p14:tracePt t="6451" x="5461000" y="2443163"/>
          <p14:tracePt t="6458" x="5280025" y="2443163"/>
          <p14:tracePt t="6466" x="5099050" y="2443163"/>
          <p14:tracePt t="6472" x="4935538" y="2443163"/>
          <p14:tracePt t="6479" x="4792663" y="2443163"/>
          <p14:tracePt t="6486" x="4660900" y="2454275"/>
          <p14:tracePt t="6494" x="4529138" y="2465388"/>
          <p14:tracePt t="6501" x="4403725" y="2481263"/>
          <p14:tracePt t="6507" x="4271963" y="2481263"/>
          <p14:tracePt t="6516" x="4162425" y="2492375"/>
          <p14:tracePt t="6522" x="4086225" y="2519363"/>
          <p14:tracePt t="6528" x="3992563" y="2519363"/>
          <p14:tracePt t="6535" x="3898900" y="2536825"/>
          <p14:tracePt t="6544" x="3822700" y="2536825"/>
          <p14:tracePt t="6551" x="3730625" y="2536825"/>
          <p14:tracePt t="6557" x="3636963" y="2536825"/>
          <p14:tracePt t="6565" x="3581400" y="2536825"/>
          <p14:tracePt t="6572" x="3505200" y="2536825"/>
          <p14:tracePt t="6578" x="3451225" y="2536825"/>
          <p14:tracePt t="6586" x="3395663" y="2536825"/>
          <p14:tracePt t="6593" x="3351213" y="2536825"/>
          <p14:tracePt t="6600" x="3313113" y="2536825"/>
          <p14:tracePt t="6607" x="3286125" y="2536825"/>
          <p14:tracePt t="6614" x="3252788" y="2536825"/>
          <p14:tracePt t="6621" x="3236913" y="2536825"/>
          <p14:tracePt t="6628" x="3209925" y="2536825"/>
          <p14:tracePt t="6635" x="3187700" y="2530475"/>
          <p14:tracePt t="6643" x="3171825" y="2508250"/>
          <p14:tracePt t="6650" x="3149600" y="2503488"/>
          <p14:tracePt t="6657" x="3122613" y="2492375"/>
          <p14:tracePt t="6664" x="3100388" y="2481263"/>
          <p14:tracePt t="6671" x="3082925" y="2476500"/>
          <p14:tracePt t="6677" x="3067050" y="2465388"/>
          <p14:tracePt t="6685" x="3044825" y="2454275"/>
          <p14:tracePt t="6692" x="3017838" y="2443163"/>
          <p14:tracePt t="6699" x="2995613" y="2416175"/>
          <p14:tracePt t="6706" x="2973388" y="2393950"/>
          <p14:tracePt t="6713" x="2957513" y="2378075"/>
          <p14:tracePt t="6721" x="2924175" y="2355850"/>
          <p14:tracePt t="6728" x="2908300" y="2333625"/>
          <p14:tracePt t="6735" x="2886075" y="2306638"/>
          <p14:tracePt t="6743" x="2863850" y="2284413"/>
          <p14:tracePt t="6749" x="2847975" y="2273300"/>
          <p14:tracePt t="6757" x="2814638" y="2257425"/>
          <p14:tracePt t="6763" x="2798763" y="2235200"/>
          <p14:tracePt t="6771" x="2787650" y="2217738"/>
          <p14:tracePt t="6778" x="2782888" y="2208213"/>
          <p14:tracePt t="6784" x="2771775" y="2201863"/>
          <p14:tracePt t="6792" x="2765425" y="2190750"/>
          <p14:tracePt t="6801" x="2754313" y="2185988"/>
          <p14:tracePt t="6806" x="2749550" y="2185988"/>
          <p14:tracePt t="6814" x="2733675" y="2185988"/>
          <p14:tracePt t="6820" x="2722563" y="2185988"/>
          <p14:tracePt t="6828" x="2716213" y="2185988"/>
          <p14:tracePt t="6842" x="2711450" y="2179638"/>
          <p14:tracePt t="6877" x="2700338" y="2179638"/>
          <p14:tracePt t="7562" x="2760663" y="2125663"/>
          <p14:tracePt t="7569" x="2832100" y="2020888"/>
          <p14:tracePt t="7577" x="2903538" y="1938338"/>
          <p14:tracePt t="7583" x="2941638" y="1873250"/>
          <p14:tracePt t="7591" x="2995613" y="1808163"/>
          <p14:tracePt t="7596" x="3013075" y="1779588"/>
          <p14:tracePt t="7604" x="3022600" y="1758950"/>
          <p14:tracePt t="7612" x="3033713" y="1741488"/>
          <p14:tracePt t="7619" x="3040063" y="1730375"/>
          <p14:tracePt t="7624" x="3051175" y="1714500"/>
          <p14:tracePt t="7632" x="3051175" y="1709738"/>
          <p14:tracePt t="7639" x="3051175" y="1698625"/>
          <p14:tracePt t="7683" x="3044825" y="1698625"/>
          <p14:tracePt t="7688" x="3040063" y="1698625"/>
          <p14:tracePt t="7696" x="3022600" y="1703388"/>
          <p14:tracePt t="7703" x="2979738" y="1736725"/>
          <p14:tracePt t="7710" x="2913063" y="1763713"/>
          <p14:tracePt t="7719" x="2832100" y="1801813"/>
          <p14:tracePt t="7725" x="2771775" y="1839913"/>
          <p14:tracePt t="7733" x="2689225" y="1895475"/>
          <p14:tracePt t="7739" x="2624138" y="1933575"/>
          <p14:tracePt t="7747" x="2541588" y="1971675"/>
          <p14:tracePt t="7754" x="2497138" y="2009775"/>
          <p14:tracePt t="7762" x="2447925" y="2032000"/>
          <p14:tracePt t="7769" x="2420938" y="2054225"/>
          <p14:tracePt t="7774" x="2398713" y="2065338"/>
          <p14:tracePt t="7783" x="2382838" y="2070100"/>
          <p14:tracePt t="7789" x="2376488" y="2081213"/>
          <p14:tracePt t="7796" x="2355850" y="2098675"/>
          <p14:tracePt t="7804" x="2349500" y="2103438"/>
          <p14:tracePt t="7810" x="2338388" y="2114550"/>
          <p14:tracePt t="7819" x="2333625" y="2119313"/>
          <p14:tracePt t="7824" x="2322513" y="2136775"/>
          <p14:tracePt t="7832" x="2316163" y="2157413"/>
          <p14:tracePt t="7838" x="2316163" y="2174875"/>
          <p14:tracePt t="7845" x="2316163" y="2201863"/>
          <p14:tracePt t="7853" x="2316163" y="2217738"/>
          <p14:tracePt t="7860" x="2316163" y="2239963"/>
          <p14:tracePt t="7868" x="2327275" y="2257425"/>
          <p14:tracePt t="7874" x="2360613" y="2289175"/>
          <p14:tracePt t="7882" x="2420938" y="2317750"/>
          <p14:tracePt t="7888" x="2465388" y="2322513"/>
          <p14:tracePt t="7898" x="2557463" y="2322513"/>
          <p14:tracePt t="7903" x="2689225" y="2300288"/>
          <p14:tracePt t="7910" x="2836863" y="2224088"/>
          <p14:tracePt t="7918" x="2973388" y="2163763"/>
          <p14:tracePt t="7923" x="3073400" y="2076450"/>
          <p14:tracePt t="7932" x="3192463" y="2005013"/>
          <p14:tracePt t="7937" x="3292475" y="1917700"/>
          <p14:tracePt t="7945" x="3362325" y="1835150"/>
          <p14:tracePt t="7952" x="3433763" y="1730375"/>
          <p14:tracePt t="7959" x="3478213" y="1638300"/>
          <p14:tracePt t="7966" x="3505200" y="1571625"/>
          <p14:tracePt t="7973" x="3516313" y="1511300"/>
          <p14:tracePt t="7980" x="3516313" y="1484313"/>
          <p14:tracePt t="7987" x="3516313" y="1468438"/>
          <p14:tracePt t="7995" x="3511550" y="1435100"/>
          <p14:tracePt t="8001" x="3500438" y="1419225"/>
          <p14:tracePt t="8008" x="3494088" y="1412875"/>
          <p14:tracePt t="8016" x="3478213" y="1401763"/>
          <p14:tracePt t="8023" x="3455988" y="1390650"/>
          <p14:tracePt t="8030" x="3429000" y="1390650"/>
          <p14:tracePt t="8037" x="3402013" y="1390650"/>
          <p14:tracePt t="8045" x="3368675" y="1390650"/>
          <p14:tracePt t="8051" x="3341688" y="1390650"/>
          <p14:tracePt t="8058" x="3297238" y="1397000"/>
          <p14:tracePt t="8067" x="3281363" y="1408113"/>
          <p14:tracePt t="8073" x="3259138" y="1423988"/>
          <p14:tracePt t="8080" x="3236913" y="1457325"/>
          <p14:tracePt t="8086" x="3209925" y="1479550"/>
          <p14:tracePt t="8095" x="3187700" y="1495425"/>
          <p14:tracePt t="8102" x="3171825" y="1517650"/>
          <p14:tracePt t="8108" x="3160713" y="1533525"/>
          <p14:tracePt t="8117" x="3149600" y="1566863"/>
          <p14:tracePt t="8122" x="3143250" y="1571625"/>
          <p14:tracePt t="8130" x="3127375" y="1582738"/>
          <p14:tracePt t="8136" x="3116263" y="1589088"/>
          <p14:tracePt t="8145" x="3111500" y="1600200"/>
          <p14:tracePt t="8152" x="3100388" y="1604963"/>
          <p14:tracePt t="8158" x="3100388" y="1616075"/>
          <p14:tracePt t="8166" x="3100388" y="1620838"/>
          <p14:tracePt t="8172" x="3100388" y="1638300"/>
          <p14:tracePt t="8187" x="3105150" y="1638300"/>
          <p14:tracePt t="8195" x="3122613" y="1638300"/>
          <p14:tracePt t="8200" x="3160713" y="1638300"/>
          <p14:tracePt t="8208" x="3192463" y="1620838"/>
          <p14:tracePt t="8215" x="3248025" y="1609725"/>
          <p14:tracePt t="8222" x="3281363" y="1600200"/>
          <p14:tracePt t="8229" x="3308350" y="1593850"/>
          <p14:tracePt t="8236" x="3330575" y="1582738"/>
          <p14:tracePt t="8245" x="3357563" y="1582738"/>
          <p14:tracePt t="8251" x="3362325" y="1582738"/>
          <p14:tracePt t="8258" x="3373438" y="1582738"/>
          <p14:tracePt t="8266" x="3379788" y="1582738"/>
          <p14:tracePt t="8272" x="3390900" y="1582738"/>
          <p14:tracePt t="8344" x="3384550" y="1582738"/>
          <p14:tracePt t="8351" x="3379788" y="1593850"/>
          <p14:tracePt t="8358" x="3362325" y="1600200"/>
          <p14:tracePt t="8369" x="3313113" y="1631950"/>
          <p14:tracePt t="8372" x="3270250" y="1658938"/>
          <p14:tracePt t="8379" x="3192463" y="1681163"/>
          <p14:tracePt t="8386" x="3127375" y="1719263"/>
          <p14:tracePt t="8393" x="3062288" y="1774825"/>
          <p14:tracePt t="8401" x="3017838" y="1797050"/>
          <p14:tracePt t="8407" x="2984500" y="1819275"/>
          <p14:tracePt t="8415" x="2941638" y="1851025"/>
          <p14:tracePt t="8422" x="2892425" y="1900238"/>
          <p14:tracePt t="8429" x="2859088" y="1933575"/>
          <p14:tracePt t="8437" x="2794000" y="1982788"/>
          <p14:tracePt t="8444" x="2744788" y="2032000"/>
          <p14:tracePt t="8451" x="2693988" y="2070100"/>
          <p14:tracePt t="8457" x="2667000" y="2103438"/>
          <p14:tracePt t="8465" x="2628900" y="2147888"/>
          <p14:tracePt t="8471" x="2579688" y="2185988"/>
          <p14:tracePt t="8479" x="2563813" y="2201863"/>
          <p14:tracePt t="8487" x="2541588" y="2224088"/>
          <p14:tracePt t="8493" x="2535238" y="2239963"/>
          <p14:tracePt t="8502" x="2525713" y="2251075"/>
          <p14:tracePt t="8507" x="2519363" y="2257425"/>
          <p14:tracePt t="8516" x="2503488" y="2266950"/>
          <p14:tracePt t="8521" x="2492375" y="2273300"/>
          <p14:tracePt t="8529" x="2492375" y="2284413"/>
          <p14:tracePt t="8536" x="2492375" y="2289175"/>
          <p14:tracePt t="8543" x="2492375" y="2300288"/>
          <p14:tracePt t="8551" x="2492375" y="2306638"/>
          <p14:tracePt t="8556" x="2497138" y="2306638"/>
          <p14:tracePt t="8564" x="2514600" y="2306638"/>
          <p14:tracePt t="8571" x="2530475" y="2306638"/>
          <p14:tracePt t="8579" x="2557463" y="2327275"/>
          <p14:tracePt t="8586" x="2590800" y="2327275"/>
          <p14:tracePt t="8593" x="2644775" y="2327275"/>
          <p14:tracePt t="8600" x="2684463" y="2327275"/>
          <p14:tracePt t="8607" x="2754313" y="2327275"/>
          <p14:tracePt t="8613" x="2814638" y="2306638"/>
          <p14:tracePt t="8621" x="2892425" y="2295525"/>
          <p14:tracePt t="8629" x="2957513" y="2266950"/>
          <p14:tracePt t="8636" x="3033713" y="2246313"/>
          <p14:tracePt t="8642" x="3078163" y="2217738"/>
          <p14:tracePt t="8650" x="3143250" y="2168525"/>
          <p14:tracePt t="8656" x="3176588" y="2136775"/>
          <p14:tracePt t="8662" x="3225800" y="2087563"/>
          <p14:tracePt t="8670" x="3263900" y="2005013"/>
          <p14:tracePt t="8679" x="3292475" y="1960563"/>
          <p14:tracePt t="8686" x="3313113" y="1900238"/>
          <p14:tracePt t="8692" x="3313113" y="1857375"/>
          <p14:tracePt t="8700" x="3313113" y="1801813"/>
          <p14:tracePt t="8706" x="3308350" y="1763713"/>
          <p14:tracePt t="8714" x="3297238" y="1719263"/>
          <p14:tracePt t="8720" x="3275013" y="1676400"/>
          <p14:tracePt t="8729" x="3259138" y="1654175"/>
          <p14:tracePt t="8736" x="3225800" y="1631950"/>
          <p14:tracePt t="8742" x="3192463" y="1616075"/>
          <p14:tracePt t="8750" x="3165475" y="1593850"/>
          <p14:tracePt t="8756" x="3122613" y="1582738"/>
          <p14:tracePt t="8763" x="3094038" y="1571625"/>
          <p14:tracePt t="8770" x="3062288" y="1571625"/>
          <p14:tracePt t="8778" x="3022600" y="1571625"/>
          <p14:tracePt t="8785" x="2990850" y="1571625"/>
          <p14:tracePt t="8791" x="2963863" y="1577975"/>
          <p14:tracePt t="8800" x="2930525" y="1609725"/>
          <p14:tracePt t="8806" x="2886075" y="1631950"/>
          <p14:tracePt t="8812" x="2854325" y="1649413"/>
          <p14:tracePt t="8820" x="2825750" y="1670050"/>
          <p14:tracePt t="8827" x="2794000" y="1692275"/>
          <p14:tracePt t="8835" x="2760663" y="1736725"/>
          <p14:tracePt t="8841" x="2738438" y="1770063"/>
          <p14:tracePt t="8850" x="2716213" y="1824038"/>
          <p14:tracePt t="8855" x="2684463" y="1857375"/>
          <p14:tracePt t="8862" x="2662238" y="1889125"/>
          <p14:tracePt t="8870" x="2644775" y="1917700"/>
          <p14:tracePt t="8877" x="2635250" y="1960563"/>
          <p14:tracePt t="8886" x="2624138" y="1978025"/>
          <p14:tracePt t="8896" x="2613025" y="1998663"/>
          <p14:tracePt t="8899" x="2595563" y="2016125"/>
          <p14:tracePt t="8905" x="2584450" y="2047875"/>
          <p14:tracePt t="8912" x="2579688" y="2054225"/>
          <p14:tracePt t="8921" x="2579688" y="2065338"/>
          <p14:tracePt t="8926" x="2579688" y="2070100"/>
          <p14:tracePt t="8936" x="2579688" y="2081213"/>
          <p14:tracePt t="8941" x="2579688" y="2087563"/>
          <p14:tracePt t="8950" x="2579688" y="2092325"/>
          <p14:tracePt t="8955" x="2579688" y="2103438"/>
          <p14:tracePt t="8998" x="2584450" y="2103438"/>
          <p14:tracePt t="9006" x="2613025" y="2103438"/>
          <p14:tracePt t="9011" x="2628900" y="2103438"/>
          <p14:tracePt t="9019" x="2640013" y="2103438"/>
          <p14:tracePt t="9026" x="2644775" y="2103438"/>
          <p14:tracePt t="9034" x="2655888" y="2103438"/>
          <p14:tracePt t="9041" x="2662238" y="2103438"/>
          <p14:tracePt t="9049" x="2667000" y="2103438"/>
          <p14:tracePt t="9084" x="2689225" y="2103438"/>
          <p14:tracePt t="9090" x="2716213" y="2098675"/>
          <p14:tracePt t="9098" x="2803525" y="2058988"/>
          <p14:tracePt t="9105" x="2919413" y="2016125"/>
          <p14:tracePt t="9113" x="3073400" y="1938338"/>
          <p14:tracePt t="9120" x="3236913" y="1879600"/>
          <p14:tracePt t="9126" x="3489325" y="1774825"/>
          <p14:tracePt t="9134" x="3751263" y="1698625"/>
          <p14:tracePt t="9139" x="3987800" y="1604963"/>
          <p14:tracePt t="9148" x="4206875" y="1555750"/>
          <p14:tracePt t="9154" x="4387850" y="1528763"/>
          <p14:tracePt t="9162" x="4557713" y="1495425"/>
          <p14:tracePt t="9168" x="4721225" y="1479550"/>
          <p14:tracePt t="9175" x="4886325" y="1450975"/>
          <p14:tracePt t="9183" x="5016500" y="1435100"/>
          <p14:tracePt t="9190" x="5159375" y="1435100"/>
          <p14:tracePt t="9196" x="5307013" y="1435100"/>
          <p14:tracePt t="9204" x="5434013" y="1435100"/>
          <p14:tracePt t="9212" x="5548313" y="1446213"/>
          <p14:tracePt t="9218" x="5624513" y="1473200"/>
          <p14:tracePt t="9225" x="5718175" y="1484313"/>
          <p14:tracePt t="9234" x="5794375" y="1495425"/>
          <p14:tracePt t="9240" x="5838825" y="1506538"/>
          <p14:tracePt t="9246" x="5899150" y="1522413"/>
          <p14:tracePt t="9253" x="5942013" y="1528763"/>
          <p14:tracePt t="9262" x="5981700" y="1539875"/>
          <p14:tracePt t="9270" x="6040438" y="1539875"/>
          <p14:tracePt t="9275" x="6096000" y="1555750"/>
          <p14:tracePt t="9283" x="6172200" y="1555750"/>
          <p14:tracePt t="9289" x="6227763" y="1555750"/>
          <p14:tracePt t="9297" x="6337300" y="1555750"/>
          <p14:tracePt t="9303" x="6469063" y="1555750"/>
          <p14:tracePt t="9312" x="6610350" y="1555750"/>
          <p14:tracePt t="9318" x="6757988" y="1555750"/>
          <p14:tracePt t="9325" x="6900863" y="1555750"/>
          <p14:tracePt t="9333" x="7081838" y="1555750"/>
          <p14:tracePt t="9339" x="7262813" y="1555750"/>
          <p14:tracePt t="9346" x="7448550" y="1555750"/>
          <p14:tracePt t="9353" x="7607300" y="1555750"/>
          <p14:tracePt t="9360" x="7772400" y="1566863"/>
          <p14:tracePt t="9369" x="7974013" y="1566863"/>
          <p14:tracePt t="9375" x="8154988" y="1600200"/>
          <p14:tracePt t="9383" x="8385175" y="1616075"/>
          <p14:tracePt t="9389" x="8582025" y="1631950"/>
          <p14:tracePt t="9396" x="8867775" y="1665288"/>
          <p14:tracePt t="9403" x="9080500" y="1698625"/>
          <p14:tracePt t="9412" x="9366250" y="1758950"/>
          <p14:tracePt t="9419" x="9672638" y="1857375"/>
          <p14:tracePt t="9425" x="9864725" y="1922463"/>
          <p14:tracePt t="9433" x="10017125" y="1998663"/>
          <p14:tracePt t="9439" x="10171113" y="2058988"/>
          <p14:tracePt t="9446" x="10302875" y="2130425"/>
          <p14:tracePt t="9453" x="10439400" y="2190750"/>
          <p14:tracePt t="9462" x="10571163" y="2284413"/>
          <p14:tracePt t="9469" x="10658475" y="2355850"/>
          <p14:tracePt t="9474" x="10756900" y="2443163"/>
          <p14:tracePt t="9483" x="10828338" y="2508250"/>
          <p14:tracePt t="9489" x="10926763" y="2613025"/>
          <p14:tracePt t="9496" x="11014075" y="2678113"/>
          <p14:tracePt t="9503" x="11085513" y="2782888"/>
          <p14:tracePt t="9510" x="11168063" y="2865438"/>
          <p14:tracePt t="9519" x="11239500" y="2952750"/>
          <p14:tracePt t="9524" x="11310938" y="3035300"/>
          <p14:tracePt t="9532" x="11360150" y="3100388"/>
          <p14:tracePt t="9538" x="11414125" y="3182938"/>
          <p14:tracePt t="9546" x="11441113" y="3243263"/>
          <p14:tracePt t="9553" x="11452225" y="3286125"/>
          <p14:tracePt t="9560" x="11463338" y="3303588"/>
          <p14:tracePt t="9568" x="11469688" y="3324225"/>
          <p14:tracePt t="9573" x="11469688" y="3330575"/>
          <p14:tracePt t="9790" x="11606213" y="3330575"/>
          <p14:tracePt t="9799" x="11807825" y="3330575"/>
          <p14:tracePt t="9803" x="11972925" y="3346450"/>
          <p14:tracePt t="9809" x="12169775" y="3363913"/>
          <p14:tracePt t="14634" x="11579225" y="3927475"/>
          <p14:tracePt t="14640" x="11002963" y="3998913"/>
          <p14:tracePt t="14648" x="10587038" y="4021138"/>
          <p14:tracePt t="14656" x="10023475" y="4048125"/>
          <p14:tracePt t="14661" x="9502775" y="4048125"/>
          <p14:tracePt t="14671" x="9015413" y="4070350"/>
          <p14:tracePt t="14675" x="8521700" y="4092575"/>
          <p14:tracePt t="14684" x="8143875" y="4113213"/>
          <p14:tracePt t="14690" x="7716838" y="4162425"/>
          <p14:tracePt t="14697" x="7426325" y="4217988"/>
          <p14:tracePt t="14704" x="7218363" y="4251325"/>
          <p14:tracePt t="14711" x="7054850" y="4278313"/>
          <p14:tracePt t="14719" x="6923088" y="4311650"/>
          <p14:tracePt t="14726" x="6824663" y="4349750"/>
          <p14:tracePt t="14734" x="6726238" y="4376738"/>
          <p14:tracePt t="14740" x="6648450" y="4403725"/>
          <p14:tracePt t="14747" x="6605588" y="4425950"/>
          <p14:tracePt t="14754" x="6561138" y="4452938"/>
          <p14:tracePt t="14761" x="6511925" y="4486275"/>
          <p14:tracePt t="14770" x="6480175" y="4519613"/>
          <p14:tracePt t="14775" x="6446838" y="4562475"/>
          <p14:tracePt t="14784" x="6391275" y="4629150"/>
          <p14:tracePt t="14790" x="6353175" y="4678363"/>
          <p14:tracePt t="14797" x="6330950" y="4721225"/>
          <p14:tracePt t="14804" x="6281738" y="4770438"/>
          <p14:tracePt t="14811" x="6249988" y="4819650"/>
          <p14:tracePt t="14819" x="6210300" y="4886325"/>
          <p14:tracePt t="14825" x="6172200" y="4935538"/>
          <p14:tracePt t="14832" x="6151563" y="4995863"/>
          <p14:tracePt t="14839" x="6129338" y="5022850"/>
          <p14:tracePt t="14847" x="6107113" y="5056188"/>
          <p14:tracePt t="14853" x="6084888" y="5099050"/>
          <p14:tracePt t="14861" x="6069013" y="5121275"/>
          <p14:tracePt t="14868" x="6057900" y="5138738"/>
          <p14:tracePt t="14874" x="6046788" y="5154613"/>
          <p14:tracePt t="14883" x="6035675" y="5187950"/>
          <p14:tracePt t="14889" x="6030913" y="5203825"/>
          <p14:tracePt t="14897" x="6019800" y="5214938"/>
          <p14:tracePt t="14903" x="6019800" y="5219700"/>
          <p14:tracePt t="14910" x="6019800" y="5230813"/>
          <p14:tracePt t="14917" x="6019800" y="5237163"/>
          <p14:tracePt t="14924" x="6019800" y="5241925"/>
          <p14:tracePt t="14931" x="6019800" y="5253038"/>
          <p14:tracePt t="14939" x="6019800" y="5268913"/>
          <p14:tracePt t="14947" x="6019800" y="5275263"/>
          <p14:tracePt t="14953" x="6024563" y="5286375"/>
          <p14:tracePt t="14961" x="6030913" y="5302250"/>
          <p14:tracePt t="14967" x="6051550" y="5318125"/>
          <p14:tracePt t="14974" x="6080125" y="5340350"/>
          <p14:tracePt t="14981" x="6111875" y="5362575"/>
          <p14:tracePt t="14989" x="6145213" y="5384800"/>
          <p14:tracePt t="14997" x="6161088" y="5389563"/>
          <p14:tracePt t="15003" x="6194425" y="5400675"/>
          <p14:tracePt t="15010" x="6210300" y="5411788"/>
          <p14:tracePt t="15017" x="6216650" y="5418138"/>
          <p14:tracePt t="15024" x="6227763" y="5427663"/>
          <p14:tracePt t="15031" x="6232525" y="5434013"/>
          <p14:tracePt t="15039" x="6243638" y="5449888"/>
          <p14:tracePt t="15046" x="6249988" y="5461000"/>
          <p14:tracePt t="15053" x="6249988" y="5467350"/>
          <p14:tracePt t="15083" x="6249988" y="5476875"/>
          <p14:tracePt t="15289" x="6299200" y="5494338"/>
          <p14:tracePt t="15297" x="6364288" y="5521325"/>
          <p14:tracePt t="15304" x="6424613" y="5543550"/>
          <p14:tracePt t="15310" x="6469063" y="5565775"/>
          <p14:tracePt t="15317" x="6550025" y="5608638"/>
          <p14:tracePt t="15326" x="6627813" y="5619750"/>
          <p14:tracePt t="15330" x="6704013" y="5630863"/>
          <p14:tracePt t="15338" x="6764338" y="5646738"/>
          <p14:tracePt t="15345" x="6858000" y="5657850"/>
          <p14:tracePt t="15353" x="6934200" y="5657850"/>
          <p14:tracePt t="15359" x="7005638" y="5657850"/>
          <p14:tracePt t="15367" x="7115175" y="5657850"/>
          <p14:tracePt t="15373" x="7224713" y="5657850"/>
          <p14:tracePt t="15381" x="7300913" y="5657850"/>
          <p14:tracePt t="15388" x="7377113" y="5657850"/>
          <p14:tracePt t="15395" x="7415213" y="5668963"/>
          <p14:tracePt t="15403" x="7475538" y="5668963"/>
          <p14:tracePt t="15408" x="7515225" y="5668963"/>
          <p14:tracePt t="15417" x="7569200" y="5668963"/>
          <p14:tracePt t="15423" x="7624763" y="5668963"/>
          <p14:tracePt t="15432" x="7716838" y="5668963"/>
          <p14:tracePt t="15438" x="7826375" y="5668963"/>
          <p14:tracePt t="15444" x="7904163" y="5668963"/>
          <p14:tracePt t="15453" x="7996238" y="5668963"/>
          <p14:tracePt t="15459" x="8067675" y="5668963"/>
          <p14:tracePt t="15465" x="8112125" y="5668963"/>
          <p14:tracePt t="15473" x="8150225" y="5668963"/>
          <p14:tracePt t="15481" x="8204200" y="5680075"/>
          <p14:tracePt t="15488" x="8248650" y="5680075"/>
          <p14:tracePt t="15494" x="8302625" y="5691188"/>
          <p14:tracePt t="15503" x="8347075" y="5691188"/>
          <p14:tracePt t="15508" x="8402638" y="5702300"/>
          <p14:tracePt t="15515" x="8445500" y="5724525"/>
          <p14:tracePt t="15522" x="8501063" y="5724525"/>
          <p14:tracePt t="15531" x="8532813" y="5735638"/>
          <p14:tracePt t="15537" x="8561388" y="5746750"/>
          <p14:tracePt t="15544" x="8604250" y="5746750"/>
          <p14:tracePt t="15552" x="8621713" y="5756275"/>
          <p14:tracePt t="15558" x="8642350" y="5756275"/>
          <p14:tracePt t="15565" x="8648700" y="5762625"/>
          <p14:tracePt t="15573" x="8653463" y="5767388"/>
          <p14:tracePt t="15580" x="8664575" y="5767388"/>
          <p14:tracePt t="15587" x="8670925" y="5767388"/>
          <p14:tracePt t="15594" x="8670925" y="5778500"/>
          <p14:tracePt t="15622" x="8670925" y="5784850"/>
          <p14:tracePt t="15630" x="8670925" y="5795963"/>
          <p14:tracePt t="15637" x="8670925" y="5800725"/>
          <p14:tracePt t="15644" x="8670925" y="5816600"/>
          <p14:tracePt t="15652" x="8670925" y="5827713"/>
          <p14:tracePt t="15658" x="8670925" y="5834063"/>
          <p14:tracePt t="15664" x="8670925" y="5838825"/>
          <p14:tracePt t="15672" x="8659813" y="5849938"/>
          <p14:tracePt t="15681" x="8653463" y="5856288"/>
          <p14:tracePt t="15687" x="8648700" y="5865813"/>
          <p14:tracePt t="15693" x="8637588" y="5872163"/>
          <p14:tracePt t="15701" x="8631238" y="5883275"/>
          <p14:tracePt t="15708" x="8631238" y="5899150"/>
          <p14:tracePt t="16307" x="8680450" y="5894388"/>
          <p14:tracePt t="16316" x="8724900" y="5865813"/>
          <p14:tracePt t="16322" x="8785225" y="5856288"/>
          <p14:tracePt t="16330" x="8829675" y="5845175"/>
          <p14:tracePt t="16334" x="8890000" y="5834063"/>
          <p14:tracePt t="16344" x="8916988" y="5822950"/>
          <p14:tracePt t="16348" x="8950325" y="5811838"/>
          <p14:tracePt t="16357" x="8988425" y="5807075"/>
          <p14:tracePt t="16362" x="9020175" y="5807075"/>
          <p14:tracePt t="16371" x="9048750" y="5807075"/>
          <p14:tracePt t="16376" x="9064625" y="5807075"/>
          <p14:tracePt t="16385" x="9097963" y="5807075"/>
          <p14:tracePt t="16390" x="9102725" y="5807075"/>
          <p14:tracePt t="16397" x="9109075" y="5807075"/>
          <p14:tracePt t="16405" x="9118600" y="5807075"/>
          <p14:tracePt t="16906" x="9075738" y="5816600"/>
          <p14:tracePt t="16913" x="9059863" y="5827713"/>
          <p14:tracePt t="16918" x="9037638" y="5834063"/>
          <p14:tracePt t="16924" x="9020175" y="5845175"/>
          <p14:tracePt t="16932" x="8999538" y="5865813"/>
          <p14:tracePt t="16940" x="8970963" y="5872163"/>
          <p14:tracePt t="16946" x="8955088" y="5872163"/>
          <p14:tracePt t="16954" x="8932863" y="5883275"/>
          <p14:tracePt t="16960" x="8905875" y="5883275"/>
          <p14:tracePt t="16968" x="8861425" y="5883275"/>
          <p14:tracePt t="16974" x="8823325" y="5883275"/>
          <p14:tracePt t="16983" x="8769350" y="5883275"/>
          <p14:tracePt t="16989" x="8713788" y="5883275"/>
          <p14:tracePt t="16996" x="8637588" y="5883275"/>
          <p14:tracePt t="17004" x="8582025" y="5883275"/>
          <p14:tracePt t="17009" x="8489950" y="5883275"/>
          <p14:tracePt t="17018" x="8434388" y="5883275"/>
          <p14:tracePt t="17023" x="8358188" y="5883275"/>
          <p14:tracePt t="17031" x="8320088" y="5883275"/>
          <p14:tracePt t="17038" x="8264525" y="5883275"/>
          <p14:tracePt t="17045" x="8221663" y="5883275"/>
          <p14:tracePt t="17053" x="8183563" y="5894388"/>
          <p14:tracePt t="17059" x="8161338" y="5894388"/>
          <p14:tracePt t="17067" x="8143875" y="5905500"/>
          <p14:tracePt t="17073" x="8128000" y="5905500"/>
          <p14:tracePt t="17081" x="8116888" y="5910263"/>
          <p14:tracePt t="17088" x="8101013" y="5910263"/>
          <p14:tracePt t="17095" x="8094663" y="5910263"/>
          <p14:tracePt t="17103" x="8083550" y="5910263"/>
          <p14:tracePt t="17109" x="8078788" y="5910263"/>
          <p14:tracePt t="17117" x="8072438" y="5910263"/>
          <p14:tracePt t="17123" x="8062913" y="5910263"/>
          <p14:tracePt t="17216" x="8062913" y="5921375"/>
          <p14:tracePt t="17281" x="8056563" y="5926138"/>
          <p14:tracePt t="17288" x="8040688" y="5926138"/>
          <p14:tracePt t="17294" x="8007350" y="5937250"/>
          <p14:tracePt t="17302" x="7980363" y="5937250"/>
          <p14:tracePt t="17308" x="7935913" y="5937250"/>
          <p14:tracePt t="17315" x="7870825" y="5937250"/>
          <p14:tracePt t="17323" x="7777163" y="5937250"/>
          <p14:tracePt t="17331" x="7645400" y="5926138"/>
          <p14:tracePt t="17338" x="7497763" y="5916613"/>
          <p14:tracePt t="17344" x="7356475" y="5899150"/>
          <p14:tracePt t="17352" x="7207250" y="5865813"/>
          <p14:tracePt t="17358" x="7054850" y="5838825"/>
          <p14:tracePt t="17366" x="6889750" y="5778500"/>
          <p14:tracePt t="17374" x="6704013" y="5729288"/>
          <p14:tracePt t="17382" x="6556375" y="5686425"/>
          <p14:tracePt t="17388" x="6402388" y="5641975"/>
          <p14:tracePt t="17394" x="6254750" y="5614988"/>
          <p14:tracePt t="17402" x="6091238" y="5581650"/>
          <p14:tracePt t="17408" x="5926138" y="5554663"/>
          <p14:tracePt t="17416" x="5756275" y="5537200"/>
          <p14:tracePt t="17422" x="5613400" y="5521325"/>
          <p14:tracePt t="17432" x="5427663" y="5476875"/>
          <p14:tracePt t="17438" x="5241925" y="5445125"/>
          <p14:tracePt t="17444" x="5060950" y="5427663"/>
          <p14:tracePt t="17452" x="4913313" y="5418138"/>
          <p14:tracePt t="17458" x="4748213" y="5400675"/>
          <p14:tracePt t="17465" x="4600575" y="5384800"/>
          <p14:tracePt t="17472" x="4475163" y="5373688"/>
          <p14:tracePt t="17479" x="4381500" y="5373688"/>
          <p14:tracePt t="17488" x="4287838" y="5357813"/>
          <p14:tracePt t="17494" x="4211638" y="5357813"/>
          <p14:tracePt t="17502" x="4173538" y="5357813"/>
          <p14:tracePt t="17508" x="4129088" y="5357813"/>
          <p14:tracePt t="17515" x="4102100" y="5357813"/>
          <p14:tracePt t="17522" x="4086225" y="5357813"/>
          <p14:tracePt t="17529" x="4075113" y="5357813"/>
          <p14:tracePt t="17537" x="4068763" y="5357813"/>
          <p14:tracePt t="17543" x="4059238" y="5357813"/>
          <p14:tracePt t="17551" x="4052888" y="5357813"/>
          <p14:tracePt t="17557" x="4048125" y="5357813"/>
          <p14:tracePt t="17565" x="4030663" y="5357813"/>
          <p14:tracePt t="17587" x="4030663" y="5362575"/>
          <p14:tracePt t="17593" x="4030663" y="5367338"/>
          <p14:tracePt t="17601" x="4030663" y="5378450"/>
          <p14:tracePt t="17607" x="4030663" y="5384800"/>
          <p14:tracePt t="17615" x="4041775" y="5389563"/>
          <p14:tracePt t="17622" x="4048125" y="5400675"/>
          <p14:tracePt t="17629" x="4064000" y="5407025"/>
          <p14:tracePt t="17637" x="4086225" y="5418138"/>
          <p14:tracePt t="17643" x="4113213" y="5427663"/>
          <p14:tracePt t="17651" x="4157663" y="5461000"/>
          <p14:tracePt t="17657" x="4189413" y="5472113"/>
          <p14:tracePt t="17665" x="4206875" y="5483225"/>
          <p14:tracePt t="17672" x="4238625" y="5499100"/>
          <p14:tracePt t="17679" x="4256088" y="5510213"/>
          <p14:tracePt t="17687" x="4278313" y="5521325"/>
          <p14:tracePt t="17693" x="4294188" y="5532438"/>
          <p14:tracePt t="17701" x="4305300" y="5548313"/>
          <p14:tracePt t="17706" x="4310063" y="5554663"/>
          <p14:tracePt t="17715" x="4327525" y="5565775"/>
          <p14:tracePt t="17722" x="4338638" y="5570538"/>
          <p14:tracePt t="17728" x="4343400" y="5570538"/>
          <p14:tracePt t="17736" x="4354513" y="5570538"/>
          <p14:tracePt t="17742" x="4359275" y="5570538"/>
          <p14:tracePt t="18228" x="4457700" y="5570538"/>
          <p14:tracePt t="18236" x="4567238" y="5570538"/>
          <p14:tracePt t="18243" x="4676775" y="5570538"/>
          <p14:tracePt t="18252" x="4786313" y="5570538"/>
          <p14:tracePt t="18258" x="4895850" y="5570538"/>
          <p14:tracePt t="18264" x="4989513" y="5570538"/>
          <p14:tracePt t="18269" x="5083175" y="5586413"/>
          <p14:tracePt t="18276" x="5175250" y="5586413"/>
          <p14:tracePt t="18283" x="5307013" y="5586413"/>
          <p14:tracePt t="18291" x="5434013" y="5597525"/>
          <p14:tracePt t="18300" x="5581650" y="5597525"/>
          <p14:tracePt t="18306" x="5707063" y="5614988"/>
          <p14:tracePt t="18312" x="5821363" y="5630863"/>
          <p14:tracePt t="18320" x="5915025" y="5641975"/>
          <p14:tracePt t="18327" x="6030913" y="5668963"/>
          <p14:tracePt t="18333" x="6122988" y="5686425"/>
          <p14:tracePt t="18341" x="6183313" y="5695950"/>
          <p14:tracePt t="18349" x="6243638" y="5707063"/>
          <p14:tracePt t="18356" x="6270625" y="5718175"/>
          <p14:tracePt t="18362" x="6303963" y="5729288"/>
          <p14:tracePt t="18370" x="6330950" y="5729288"/>
          <p14:tracePt t="18375" x="6337300" y="5729288"/>
          <p14:tracePt t="18384" x="6348413" y="5729288"/>
          <p14:tracePt t="18390" x="6353175" y="5729288"/>
          <p14:tracePt t="18397" x="6364288" y="5729288"/>
          <p14:tracePt t="18406" x="6370638" y="5729288"/>
          <p14:tracePt t="18446" x="6370638" y="5735638"/>
          <p14:tracePt t="18519" x="6375400" y="5735638"/>
          <p14:tracePt t="18840" x="6413500" y="5735638"/>
          <p14:tracePt t="18847" x="6446838" y="5746750"/>
          <p14:tracePt t="18855" x="6484938" y="5746750"/>
          <p14:tracePt t="18862" x="6538913" y="5746750"/>
          <p14:tracePt t="18867" x="6578600" y="5746750"/>
          <p14:tracePt t="18874" x="6632575" y="5746750"/>
          <p14:tracePt t="18882" x="6677025" y="5756275"/>
          <p14:tracePt t="18889" x="6731000" y="5756275"/>
          <p14:tracePt t="18895" x="6764338" y="5756275"/>
          <p14:tracePt t="18903" x="6802438" y="5756275"/>
          <p14:tracePt t="18909" x="6862763" y="5778500"/>
          <p14:tracePt t="18915" x="6900863" y="5778500"/>
          <p14:tracePt t="18924" x="6961188" y="5789613"/>
          <p14:tracePt t="18932" x="7016750" y="5789613"/>
          <p14:tracePt t="18938" x="7092950" y="5807075"/>
          <p14:tracePt t="18945" x="7153275" y="5816600"/>
          <p14:tracePt t="18953" x="7213600" y="5827713"/>
          <p14:tracePt t="18958" x="7251700" y="5838825"/>
          <p14:tracePt t="18966" x="7312025" y="5849938"/>
          <p14:tracePt t="18973" x="7356475" y="5861050"/>
          <p14:tracePt t="18981" x="7415213" y="5872163"/>
          <p14:tracePt t="18989" x="7459663" y="5894388"/>
          <p14:tracePt t="18995" x="7504113" y="5905500"/>
          <p14:tracePt t="19003" x="7564438" y="5932488"/>
          <p14:tracePt t="19009" x="7596188" y="5943600"/>
          <p14:tracePt t="19016" x="7634288" y="5948363"/>
          <p14:tracePt t="19023" x="7667625" y="5959475"/>
          <p14:tracePt t="19032" x="7685088" y="5970588"/>
          <p14:tracePt t="19038" x="7700963" y="5981700"/>
          <p14:tracePt t="19044" x="7712075" y="5997575"/>
          <p14:tracePt t="19052" x="7734300" y="6008688"/>
          <p14:tracePt t="19059" x="7739063" y="6015038"/>
          <p14:tracePt t="19066" x="7743825" y="6015038"/>
          <p14:tracePt t="19082" x="7743825" y="6026150"/>
          <p14:tracePt t="19158" x="7754938" y="6026150"/>
          <p14:tracePt t="19166" x="7754938" y="6030913"/>
          <p14:tracePt t="19380" x="7772400" y="6042025"/>
          <p14:tracePt t="19388" x="7777163" y="6042025"/>
          <p14:tracePt t="19399" x="7788275" y="6042025"/>
          <p14:tracePt t="19401" x="7794625" y="6042025"/>
          <p14:tracePt t="19409" x="7810500" y="6042025"/>
          <p14:tracePt t="19443" x="7810500" y="6046788"/>
          <p14:tracePt t="19509" x="7810500" y="6053138"/>
          <p14:tracePt t="19538" x="7810500" y="6064250"/>
          <p14:tracePt t="19985" x="7810500" y="6069013"/>
          <p14:tracePt t="20340" x="7591425" y="6019800"/>
          <p14:tracePt t="20347" x="7224713" y="5932488"/>
          <p14:tracePt t="20355" x="6786563" y="5838825"/>
          <p14:tracePt t="20363" x="6303963" y="5718175"/>
          <p14:tracePt t="20369" x="5872163" y="5630863"/>
          <p14:tracePt t="20376" x="5438775" y="5559425"/>
          <p14:tracePt t="20383" x="5148263" y="5505450"/>
          <p14:tracePt t="20390" x="4830763" y="5461000"/>
          <p14:tracePt t="20396" x="4584700" y="5427663"/>
          <p14:tracePt t="20405" x="4376738" y="5395913"/>
          <p14:tracePt t="20410" x="4211638" y="5378450"/>
          <p14:tracePt t="20419" x="4064000" y="5367338"/>
          <p14:tracePt t="20425" x="3916363" y="5335588"/>
          <p14:tracePt t="20432" x="3789363" y="5324475"/>
          <p14:tracePt t="20439" x="3659188" y="5324475"/>
          <p14:tracePt t="20446" x="3565525" y="5324475"/>
          <p14:tracePt t="20454" x="3511550" y="5324475"/>
          <p14:tracePt t="20460" x="3455988" y="5324475"/>
          <p14:tracePt t="20469" x="3422650" y="5324475"/>
          <p14:tracePt t="20474" x="3406775" y="5324475"/>
          <p14:tracePt t="20482" x="3379788" y="5324475"/>
          <p14:tracePt t="20489" x="3368675" y="5324475"/>
          <p14:tracePt t="20496" x="3362325" y="5324475"/>
          <p14:tracePt t="20504" x="3357563" y="5324475"/>
          <p14:tracePt t="20510" x="3346450" y="5324475"/>
          <p14:tracePt t="20518" x="3341688" y="5324475"/>
          <p14:tracePt t="20524" x="3330575" y="5324475"/>
          <p14:tracePt t="20532" x="3324225" y="5324475"/>
          <p14:tracePt t="20539" x="3319463" y="5324475"/>
          <p14:tracePt t="20546" x="3302000" y="5324475"/>
          <p14:tracePt t="20582" x="3292475" y="5324475"/>
          <p14:tracePt t="20589" x="3286125" y="5324475"/>
          <p14:tracePt t="20596" x="3263900" y="5340350"/>
          <p14:tracePt t="20603" x="3248025" y="5351463"/>
          <p14:tracePt t="20610" x="3203575" y="5373688"/>
          <p14:tracePt t="20617" x="3187700" y="5395913"/>
          <p14:tracePt t="20625" x="3165475" y="5411788"/>
          <p14:tracePt t="20634" x="3132138" y="5445125"/>
          <p14:tracePt t="20640" x="3089275" y="5467350"/>
          <p14:tracePt t="20646" x="3055938" y="5499100"/>
          <p14:tracePt t="20654" x="3022600" y="5532438"/>
          <p14:tracePt t="20660" x="2973388" y="5581650"/>
          <p14:tracePt t="20666" x="2946400" y="5608638"/>
          <p14:tracePt t="20673" x="2913063" y="5641975"/>
          <p14:tracePt t="20682" x="2881313" y="5675313"/>
          <p14:tracePt t="20688" x="2859088" y="5695950"/>
          <p14:tracePt t="20694" x="2843213" y="5713413"/>
          <p14:tracePt t="20703" x="2820988" y="5735638"/>
          <p14:tracePt t="20709" x="2803525" y="5751513"/>
          <p14:tracePt t="20716" x="2782888" y="5773738"/>
          <p14:tracePt t="20723" x="2776538" y="5778500"/>
          <p14:tracePt t="20731" x="2765425" y="5789613"/>
          <p14:tracePt t="20737" x="2760663" y="5795963"/>
          <p14:tracePt t="20745" x="2749550" y="5807075"/>
          <p14:tracePt t="20751" x="2744788" y="5811838"/>
          <p14:tracePt t="20759" x="2738438" y="5816600"/>
          <p14:tracePt t="20765" x="2727325" y="5827713"/>
          <p14:tracePt t="20773" x="2722563" y="5834063"/>
          <p14:tracePt t="20780" x="2705100" y="5834063"/>
          <p14:tracePt t="20787" x="2693988" y="5856288"/>
          <p14:tracePt t="20839" x="2689225" y="5856288"/>
          <p14:tracePt t="20944" x="2693988" y="5856288"/>
          <p14:tracePt t="20953" x="2716213" y="5861050"/>
          <p14:tracePt t="20958" x="2722563" y="5861050"/>
          <p14:tracePt t="20967" x="2738438" y="5861050"/>
          <p14:tracePt t="20975" x="2754313" y="5872163"/>
          <p14:tracePt t="20981" x="2776538" y="5872163"/>
          <p14:tracePt t="20989" x="2814638" y="5883275"/>
          <p14:tracePt t="20993" x="2859088" y="5883275"/>
          <p14:tracePt t="21002" x="2924175" y="5883275"/>
          <p14:tracePt t="21008" x="3001963" y="5883275"/>
          <p14:tracePt t="21015" x="3094038" y="5883275"/>
          <p14:tracePt t="21022" x="3165475" y="5883275"/>
          <p14:tracePt t="21029" x="3241675" y="5883275"/>
          <p14:tracePt t="21038" x="3319463" y="5883275"/>
          <p14:tracePt t="21044" x="3373438" y="5883275"/>
          <p14:tracePt t="21051" x="3444875" y="5883275"/>
          <p14:tracePt t="21058" x="3489325" y="5883275"/>
          <p14:tracePt t="21065" x="3527425" y="5883275"/>
          <p14:tracePt t="21072" x="3560763" y="5894388"/>
          <p14:tracePt t="21079" x="3576638" y="5894388"/>
          <p14:tracePt t="21087" x="3581400" y="5894388"/>
          <p14:tracePt t="21093" x="3592513" y="5894388"/>
          <p14:tracePt t="21101" x="3609975" y="5894388"/>
          <p14:tracePt t="21108" x="3614738" y="5894388"/>
          <p14:tracePt t="21115" x="3625850" y="5899150"/>
          <p14:tracePt t="21137" x="3630613" y="5899150"/>
          <p14:tracePt t="21180" x="3630613" y="5905500"/>
          <p14:tracePt t="21301" x="3641725" y="5905500"/>
          <p14:tracePt t="21308" x="3663950" y="5905500"/>
          <p14:tracePt t="21317" x="3719513" y="5905500"/>
          <p14:tracePt t="21323" x="3762375" y="5905500"/>
          <p14:tracePt t="21328" x="3844925" y="5921375"/>
          <p14:tracePt t="21340" x="3976688" y="5921375"/>
          <p14:tracePt t="21343" x="4102100" y="5932488"/>
          <p14:tracePt t="21350" x="4217988" y="5948363"/>
          <p14:tracePt t="21357" x="4332288" y="5975350"/>
          <p14:tracePt t="21364" x="4441825" y="5992813"/>
          <p14:tracePt t="21372" x="4551363" y="6003925"/>
          <p14:tracePt t="21378" x="4667250" y="6019800"/>
          <p14:tracePt t="21386" x="4759325" y="6030913"/>
          <p14:tracePt t="21392" x="4852988" y="6046788"/>
          <p14:tracePt t="21399" x="4945063" y="6057900"/>
          <p14:tracePt t="21406" x="5022850" y="6069013"/>
          <p14:tracePt t="21414" x="5121275" y="6084888"/>
          <p14:tracePt t="21422" x="5181600" y="6107113"/>
          <p14:tracePt t="21428" x="5273675" y="6124575"/>
          <p14:tracePt t="21436" x="5351463" y="6124575"/>
          <p14:tracePt t="21442" x="5411788" y="6135688"/>
          <p14:tracePt t="21449" x="5465763" y="6135688"/>
          <p14:tracePt t="21456" x="5503863" y="6135688"/>
          <p14:tracePt t="21463" x="5559425" y="6135688"/>
          <p14:tracePt t="21471" x="5592763" y="6135688"/>
          <p14:tracePt t="21478" x="5619750" y="6135688"/>
          <p14:tracePt t="21486" x="5657850" y="6135688"/>
          <p14:tracePt t="21492" x="5691188" y="6135688"/>
          <p14:tracePt t="21499" x="5718175" y="6135688"/>
          <p14:tracePt t="21506" x="5762625" y="6135688"/>
          <p14:tracePt t="21512" x="5789613" y="6135688"/>
          <p14:tracePt t="21520" x="5816600" y="6135688"/>
          <p14:tracePt t="21527" x="5832475" y="6135688"/>
          <p14:tracePt t="21534" x="5854700" y="6135688"/>
          <p14:tracePt t="21542" x="5861050" y="6135688"/>
          <p14:tracePt t="21549" x="5872163" y="6135688"/>
          <p14:tracePt t="21555" x="5876925" y="6135688"/>
          <p14:tracePt t="21563" x="5881688" y="6135688"/>
          <p14:tracePt t="22468" x="5910263" y="6135688"/>
          <p14:tracePt t="22476" x="5953125" y="6135688"/>
          <p14:tracePt t="22492" x="6046788" y="6135688"/>
          <p14:tracePt t="22495" x="6122988" y="6135688"/>
          <p14:tracePt t="22504" x="6210300" y="6135688"/>
          <p14:tracePt t="22510" x="6270625" y="6135688"/>
          <p14:tracePt t="22517" x="6348413" y="6129338"/>
          <p14:tracePt t="22525" x="6440488" y="6113463"/>
          <p14:tracePt t="22531" x="6500813" y="6091238"/>
          <p14:tracePt t="22539" x="6578600" y="6075363"/>
          <p14:tracePt t="22545" x="6643688" y="6053138"/>
          <p14:tracePt t="22553" x="6719888" y="6026150"/>
          <p14:tracePt t="22560" x="6780213" y="6015038"/>
          <p14:tracePt t="22567" x="6840538" y="6003925"/>
          <p14:tracePt t="22575" x="6867525" y="5992813"/>
          <p14:tracePt t="22581" x="6900863" y="5970588"/>
          <p14:tracePt t="22589" x="6927850" y="5959475"/>
          <p14:tracePt t="22595" x="6950075" y="5959475"/>
          <p14:tracePt t="22603" x="6956425" y="5959475"/>
          <p14:tracePt t="22610" x="6961188" y="5959475"/>
          <p14:tracePt t="22618" x="6972300" y="5959475"/>
          <p14:tracePt t="22625" x="6977063" y="5959475"/>
          <p14:tracePt t="23543" x="7081838" y="5926138"/>
          <p14:tracePt t="23551" x="7229475" y="5883275"/>
          <p14:tracePt t="23558" x="7421563" y="5816600"/>
          <p14:tracePt t="23565" x="7585075" y="5789613"/>
          <p14:tracePt t="23571" x="7750175" y="5756275"/>
          <p14:tracePt t="23579" x="7920038" y="5729288"/>
          <p14:tracePt t="23583" x="8123238" y="5695950"/>
          <p14:tracePt t="23591" x="8342313" y="5646738"/>
          <p14:tracePt t="23598" x="8550275" y="5614988"/>
          <p14:tracePt t="23606" x="8736013" y="5597525"/>
          <p14:tracePt t="23612" x="8916988" y="5581650"/>
          <p14:tracePt t="23620" x="9064625" y="5570538"/>
          <p14:tracePt t="23626" x="9190038" y="5570538"/>
          <p14:tracePt t="23633" x="9283700" y="5570538"/>
          <p14:tracePt t="23640" x="9359900" y="5570538"/>
          <p14:tracePt t="23648" x="9431338" y="5570538"/>
          <p14:tracePt t="23656" x="9475788" y="5576888"/>
          <p14:tracePt t="23662" x="9536113" y="5586413"/>
          <p14:tracePt t="23670" x="9574213" y="5586413"/>
          <p14:tracePt t="23676" x="9617075" y="5597525"/>
          <p14:tracePt t="23683" x="9645650" y="5597525"/>
          <p14:tracePt t="23690" x="9677400" y="5608638"/>
          <p14:tracePt t="23698" x="9694863" y="5614988"/>
          <p14:tracePt t="23705" x="9726613" y="5626100"/>
          <p14:tracePt t="23711" x="9744075" y="5646738"/>
          <p14:tracePt t="23720" x="9755188" y="5646738"/>
          <p14:tracePt t="23726" x="9759950" y="5653088"/>
          <p14:tracePt t="23733" x="9766300" y="5653088"/>
          <p14:tracePt t="23740" x="9775825" y="5653088"/>
          <p14:tracePt t="23747" x="9782175" y="5653088"/>
          <p14:tracePt t="23791" x="9798050" y="5653088"/>
          <p14:tracePt t="23870" x="9798050" y="5664200"/>
          <p14:tracePt t="23912" x="9771063" y="5664200"/>
          <p14:tracePt t="23918" x="9480550" y="5664200"/>
          <p14:tracePt t="23929" x="8774113" y="5664200"/>
          <p14:tracePt t="23936" x="7848600" y="5637213"/>
          <p14:tracePt t="23941" x="7119938" y="5532438"/>
          <p14:tracePt t="23947" x="6370638" y="5449888"/>
          <p14:tracePt t="23956" x="5646738" y="5367338"/>
          <p14:tracePt t="23962" x="5033963" y="5268913"/>
          <p14:tracePt t="23967" x="4562475" y="5199063"/>
          <p14:tracePt t="23974" x="4178300" y="5154613"/>
          <p14:tracePt t="23983" x="3938588" y="5138738"/>
          <p14:tracePt t="23990" x="3757613" y="5121275"/>
          <p14:tracePt t="23996" x="3641725" y="5094288"/>
          <p14:tracePt t="24004" x="3532188" y="5078413"/>
          <p14:tracePt t="24011" x="3440113" y="5078413"/>
          <p14:tracePt t="24018" x="3384550" y="5078413"/>
          <p14:tracePt t="24024" x="3308350" y="5078413"/>
          <p14:tracePt t="24033" x="3270250" y="5078413"/>
          <p14:tracePt t="24039" x="3214688" y="5078413"/>
          <p14:tracePt t="24046" x="3187700" y="5078413"/>
          <p14:tracePt t="24054" x="3143250" y="5083175"/>
          <p14:tracePt t="24060" x="3122613" y="5105400"/>
          <p14:tracePt t="24066" x="3105150" y="5116513"/>
          <p14:tracePt t="24075" x="3089275" y="5121275"/>
          <p14:tracePt t="24082" x="3067050" y="5143500"/>
          <p14:tracePt t="24088" x="3033713" y="5165725"/>
          <p14:tracePt t="24096" x="3013075" y="5208588"/>
          <p14:tracePt t="24103" x="3006725" y="5237163"/>
          <p14:tracePt t="24110" x="2995613" y="5268913"/>
          <p14:tracePt t="24116" x="2984500" y="5308600"/>
          <p14:tracePt t="24124" x="2984500" y="5324475"/>
          <p14:tracePt t="24132" x="2984500" y="5346700"/>
          <p14:tracePt t="24138" x="2984500" y="5373688"/>
          <p14:tracePt t="24146" x="2984500" y="5400675"/>
          <p14:tracePt t="24152" x="2984500" y="5422900"/>
          <p14:tracePt t="24160" x="2984500" y="5438775"/>
          <p14:tracePt t="24167" x="2984500" y="5456238"/>
          <p14:tracePt t="24174" x="2984500" y="5472113"/>
          <p14:tracePt t="24182" x="2984500" y="5483225"/>
          <p14:tracePt t="24189" x="2984500" y="5487988"/>
          <p14:tracePt t="24196" x="2984500" y="5494338"/>
          <p14:tracePt t="24204" x="2984500" y="5505450"/>
          <p14:tracePt t="24210" x="2984500" y="5510213"/>
          <p14:tracePt t="24216" x="2984500" y="5521325"/>
          <p14:tracePt t="24224" x="2984500" y="5527675"/>
          <p14:tracePt t="24231" x="2984500" y="5532438"/>
          <p14:tracePt t="24239" x="2984500" y="5554663"/>
          <p14:tracePt t="24245" x="2984500" y="5559425"/>
          <p14:tracePt t="24252" x="2984500" y="5576888"/>
          <p14:tracePt t="24259" x="2984500" y="5592763"/>
          <p14:tracePt t="24266" x="2990850" y="5626100"/>
          <p14:tracePt t="24273" x="3001963" y="5664200"/>
          <p14:tracePt t="24280" x="3006725" y="5695950"/>
          <p14:tracePt t="24287" x="3028950" y="5724525"/>
          <p14:tracePt t="24295" x="3062288" y="5773738"/>
          <p14:tracePt t="24302" x="3073400" y="5789613"/>
          <p14:tracePt t="24309" x="3082925" y="5807075"/>
          <p14:tracePt t="24316" x="3089275" y="5827713"/>
          <p14:tracePt t="24323" x="3100388" y="5845175"/>
          <p14:tracePt t="24330" x="3111500" y="5876925"/>
          <p14:tracePt t="24337" x="3122613" y="5894388"/>
          <p14:tracePt t="24344" x="3127375" y="5905500"/>
          <p14:tracePt t="24351" x="3127375" y="5910263"/>
          <p14:tracePt t="24359" x="3127375" y="5916613"/>
          <p14:tracePt t="24366" x="3132138" y="5926138"/>
          <p14:tracePt t="24373" x="3154363" y="5932488"/>
          <p14:tracePt t="24381" x="3171825" y="5954713"/>
          <p14:tracePt t="24388" x="3214688" y="5975350"/>
          <p14:tracePt t="24395" x="3275013" y="6003925"/>
          <p14:tracePt t="24402" x="3357563" y="6026150"/>
          <p14:tracePt t="24410" x="3471863" y="6057900"/>
          <p14:tracePt t="24418" x="3603625" y="6102350"/>
          <p14:tracePt t="24425" x="3768725" y="6113463"/>
          <p14:tracePt t="24431" x="3916363" y="6145213"/>
          <p14:tracePt t="24439" x="4064000" y="6173788"/>
          <p14:tracePt t="24445" x="4229100" y="6205538"/>
          <p14:tracePt t="24452" x="4397375" y="6249988"/>
          <p14:tracePt t="24459" x="4546600" y="6276975"/>
          <p14:tracePt t="24468" x="4660900" y="6310313"/>
          <p14:tracePt t="24475" x="4770438" y="6337300"/>
          <p14:tracePt t="24481" x="4886325" y="6381750"/>
          <p14:tracePt t="24489" x="5000625" y="6408738"/>
          <p14:tracePt t="24494" x="5083175" y="6435725"/>
          <p14:tracePt t="24502" x="5175250" y="6446838"/>
          <p14:tracePt t="24510" x="5235575" y="6457950"/>
          <p14:tracePt t="24516" x="5295900" y="6484938"/>
          <p14:tracePt t="24523" x="5340350" y="6507163"/>
          <p14:tracePt t="24530" x="5400675" y="6518275"/>
          <p14:tracePt t="24538" x="5427663" y="6529388"/>
          <p14:tracePt t="24544" x="5461000" y="6540500"/>
          <p14:tracePt t="24551" x="5503863" y="6551613"/>
          <p14:tracePt t="24558" x="5521325" y="6556375"/>
          <p14:tracePt t="24566" x="5537200" y="6567488"/>
          <p14:tracePt t="24573" x="5559425" y="6578600"/>
          <p14:tracePt t="24580" x="5564188" y="6583363"/>
          <p14:tracePt t="24586" x="5581650" y="6583363"/>
          <p14:tracePt t="24594" x="5592763" y="6583363"/>
          <p14:tracePt t="24600" x="5597525" y="6583363"/>
          <p14:tracePt t="24608" x="5608638" y="6583363"/>
          <p14:tracePt t="24616" x="5630863" y="6583363"/>
          <p14:tracePt t="24622" x="5684838" y="6583363"/>
          <p14:tracePt t="24630" x="5718175" y="6583363"/>
          <p14:tracePt t="24636" x="5756275" y="6583363"/>
          <p14:tracePt t="24643" x="5811838" y="6583363"/>
          <p14:tracePt t="24650" x="5838825" y="6583363"/>
          <p14:tracePt t="24658" x="5881688" y="6583363"/>
          <p14:tracePt t="24665" x="5921375" y="6583363"/>
          <p14:tracePt t="24672" x="5953125" y="6583363"/>
          <p14:tracePt t="24679" x="5991225" y="6583363"/>
          <p14:tracePt t="24686" x="6024563" y="6583363"/>
          <p14:tracePt t="24693" x="6051550" y="6583363"/>
          <p14:tracePt t="24700" x="6091238" y="6583363"/>
          <p14:tracePt t="24708" x="6122988" y="6583363"/>
          <p14:tracePt t="24714" x="6151563" y="6583363"/>
          <p14:tracePt t="24722" x="6194425" y="6583363"/>
          <p14:tracePt t="24729" x="6210300" y="6583363"/>
          <p14:tracePt t="24737" x="6216650" y="6583363"/>
          <p14:tracePt t="24743" x="6227763" y="6583363"/>
          <p14:tracePt t="24750" x="6232525" y="6583363"/>
          <p14:tracePt t="24758" x="6238875" y="6583363"/>
          <p14:tracePt t="24764" x="6249988" y="6583363"/>
          <p14:tracePt t="24779" x="6265863" y="6583363"/>
          <p14:tracePt t="25279" x="6238875" y="6567488"/>
          <p14:tracePt t="25287" x="6194425" y="6545263"/>
          <p14:tracePt t="25293" x="6178550" y="6540500"/>
          <p14:tracePt t="25302" x="6156325" y="6529388"/>
          <p14:tracePt t="25316" x="6151563" y="6524625"/>
          <p14:tracePt t="25317" x="6145213" y="6524625"/>
          <p14:tracePt t="25321" x="6129338" y="6524625"/>
          <p14:tracePt t="25327" x="6107113" y="6513513"/>
          <p14:tracePt t="25335" x="6062663" y="6491288"/>
          <p14:tracePt t="25343" x="5986463" y="6464300"/>
          <p14:tracePt t="25348" x="5872163" y="6435725"/>
          <p14:tracePt t="25356" x="5778500" y="6408738"/>
          <p14:tracePt t="25362" x="5662613" y="6381750"/>
          <p14:tracePt t="25370" x="5564188" y="6354763"/>
          <p14:tracePt t="25376" x="5503863" y="6343650"/>
          <p14:tracePt t="25383" x="5449888" y="6326188"/>
          <p14:tracePt t="25390" x="5416550" y="6326188"/>
          <p14:tracePt t="25398" x="5400675" y="6326188"/>
          <p14:tracePt t="25406" x="5383213" y="6326188"/>
          <p14:tracePt t="25412" x="5367338" y="6326188"/>
          <p14:tracePt t="25420" x="5356225" y="6326188"/>
          <p14:tracePt t="25426" x="5351463" y="6326188"/>
          <p14:tracePt t="25433" x="5340350" y="6326188"/>
          <p14:tracePt t="25440" x="5334000" y="6326188"/>
          <p14:tracePt t="25448" x="5329238" y="6326188"/>
          <p14:tracePt t="25456" x="5318125" y="6326188"/>
          <p14:tracePt t="25462" x="5313363" y="6326188"/>
          <p14:tracePt t="25534" x="5324475" y="6332538"/>
          <p14:tracePt t="25541" x="5329238" y="6337300"/>
          <p14:tracePt t="25548" x="5334000" y="6337300"/>
          <p14:tracePt t="25557" x="5345113" y="6337300"/>
          <p14:tracePt t="25562" x="5351463" y="6337300"/>
          <p14:tracePt t="25569" x="5362575" y="6337300"/>
          <p14:tracePt t="25656" x="5378450" y="6337300"/>
          <p14:tracePt t="25685" x="5383213" y="6337300"/>
          <p14:tracePt t="25691" x="5389563" y="6337300"/>
          <p14:tracePt t="25699" x="5416550" y="6337300"/>
          <p14:tracePt t="25704" x="5487988" y="6321425"/>
          <p14:tracePt t="25713" x="5548313" y="6310313"/>
          <p14:tracePt t="25719" x="5662613" y="6283325"/>
          <p14:tracePt t="25726" x="5794375" y="6254750"/>
          <p14:tracePt t="25734" x="5975350" y="6205538"/>
          <p14:tracePt t="25741" x="6161088" y="6178550"/>
          <p14:tracePt t="25746" x="6348413" y="6145213"/>
          <p14:tracePt t="25755" x="6605588" y="6113463"/>
          <p14:tracePt t="25761" x="6884988" y="6075363"/>
          <p14:tracePt t="25768" x="7137400" y="6019800"/>
          <p14:tracePt t="25774" x="7437438" y="5943600"/>
          <p14:tracePt t="25782" x="7810500" y="5834063"/>
          <p14:tracePt t="25791" x="8139113" y="5746750"/>
          <p14:tracePt t="25796" x="8434388" y="5668963"/>
          <p14:tracePt t="25805" x="8785225" y="5537200"/>
          <p14:tracePt t="25811" x="9009063" y="5472113"/>
          <p14:tracePt t="25817" x="9245600" y="5378450"/>
          <p14:tracePt t="25825" x="9475788" y="5308600"/>
          <p14:tracePt t="25832" x="9699625" y="5237163"/>
          <p14:tracePt t="25841" x="9831388" y="5192713"/>
          <p14:tracePt t="25846" x="9929813" y="5165725"/>
          <p14:tracePt t="25855" x="10006013" y="5143500"/>
          <p14:tracePt t="25860" x="10055225" y="5105400"/>
          <p14:tracePt t="25867" x="10099675" y="5094288"/>
          <p14:tracePt t="25874" x="10115550" y="5083175"/>
          <p14:tracePt t="25882" x="10133013" y="5083175"/>
          <p14:tracePt t="25890" x="10144125" y="5083175"/>
          <p14:tracePt t="25896" x="10148888" y="5083175"/>
          <p14:tracePt t="25904" x="10160000" y="5083175"/>
          <p14:tracePt t="26118" x="10155238" y="5099050"/>
          <p14:tracePt t="26124" x="10144125" y="5116513"/>
          <p14:tracePt t="26133" x="10115550" y="5138738"/>
          <p14:tracePt t="26140" x="10094913" y="5154613"/>
          <p14:tracePt t="26149" x="10077450" y="5187950"/>
          <p14:tracePt t="26153" x="10055225" y="5203825"/>
          <p14:tracePt t="26161" x="10023475" y="5226050"/>
          <p14:tracePt t="26167" x="10006013" y="5248275"/>
          <p14:tracePt t="26175" x="9985375" y="5264150"/>
          <p14:tracePt t="26181" x="9956800" y="5297488"/>
          <p14:tracePt t="26188" x="9907588" y="5318125"/>
          <p14:tracePt t="26194" x="9880600" y="5340350"/>
          <p14:tracePt t="26202" x="9847263" y="5362575"/>
          <p14:tracePt t="26209" x="9804400" y="5384800"/>
          <p14:tracePt t="26217" x="9771063" y="5411788"/>
          <p14:tracePt t="26224" x="9755188" y="5422900"/>
          <p14:tracePt t="26230" x="9732963" y="5434013"/>
          <p14:tracePt t="26238" x="9694863" y="5445125"/>
          <p14:tracePt t="26244" x="9672638" y="5449888"/>
          <p14:tracePt t="26252" x="9656763" y="5461000"/>
          <p14:tracePt t="26258" x="9639300" y="5472113"/>
          <p14:tracePt t="26267" x="9617075" y="5483225"/>
          <p14:tracePt t="26273" x="9612313" y="5483225"/>
          <p14:tracePt t="26280" x="9601200" y="5483225"/>
          <p14:tracePt t="26289" x="9596438" y="5483225"/>
          <p14:tracePt t="26294" x="9585325" y="5483225"/>
          <p14:tracePt t="26302" x="9578975" y="5483225"/>
          <p14:tracePt t="26308" x="9574213" y="5483225"/>
          <p14:tracePt t="26316" x="9563100" y="5483225"/>
          <p14:tracePt t="26323" x="9556750" y="5483225"/>
          <p14:tracePt t="26351" x="9556750" y="5467350"/>
          <p14:tracePt t="26358" x="9590088" y="5438775"/>
          <p14:tracePt t="26366" x="9623425" y="5407025"/>
          <p14:tracePt t="26374" x="9705975" y="5318125"/>
          <p14:tracePt t="26381" x="9826625" y="5248275"/>
          <p14:tracePt t="26388" x="9963150" y="5143500"/>
          <p14:tracePt t="26394" x="10083800" y="5049838"/>
          <p14:tracePt t="26402" x="10231438" y="4973638"/>
          <p14:tracePt t="26410" x="10434638" y="4875213"/>
          <p14:tracePt t="26416" x="10723563" y="4710113"/>
          <p14:tracePt t="26424" x="10971213" y="4573588"/>
          <p14:tracePt t="26429" x="11156950" y="4459288"/>
          <p14:tracePt t="26438" x="11441113" y="4316413"/>
          <p14:tracePt t="26443" x="11720513" y="4195763"/>
          <p14:tracePt t="26450" x="11896725" y="4102100"/>
          <p14:tracePt t="26457" x="12049125" y="4025900"/>
          <p14:tracePt t="26465" x="12180888" y="39497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D442F91C-A751-427B-A40E-B5CC30974B5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Ta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Picture 11" descr="Hinh minh hoa">
            <a:extLst>
              <a:ext uri="{FF2B5EF4-FFF2-40B4-BE49-F238E27FC236}">
                <a16:creationId xmlns:a16="http://schemas.microsoft.com/office/drawing/2014/main" id="{08BD1791-DF2F-48EB-8880-B8CD34101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1873568"/>
            <a:ext cx="8458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09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74"/>
    </mc:Choice>
    <mc:Fallback xmlns="">
      <p:transition spd="slow" advTm="50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821" x="11896725" y="3752850"/>
          <p14:tracePt t="835" x="11545888" y="3741738"/>
          <p14:tracePt t="842" x="11403013" y="3741738"/>
          <p14:tracePt t="849" x="11239500" y="3724275"/>
          <p14:tracePt t="856" x="11112500" y="3724275"/>
          <p14:tracePt t="862" x="11020425" y="3724275"/>
          <p14:tracePt t="871" x="10926763" y="3724275"/>
          <p14:tracePt t="879" x="10850563" y="3724275"/>
          <p14:tracePt t="886" x="10795000" y="3724275"/>
          <p14:tracePt t="898" x="10663238" y="3730625"/>
          <p14:tracePt t="904" x="10587038" y="3730625"/>
          <p14:tracePt t="911" x="10533063" y="3730625"/>
          <p14:tracePt t="920" x="10455275" y="3730625"/>
          <p14:tracePt t="926" x="10379075" y="3741738"/>
          <p14:tracePt t="934" x="10334625" y="3752850"/>
          <p14:tracePt t="941" x="10307638" y="3752850"/>
          <p14:tracePt t="948" x="10269538" y="3752850"/>
          <p14:tracePt t="954" x="10236200" y="3762375"/>
          <p14:tracePt t="961" x="10220325" y="3762375"/>
          <p14:tracePt t="969" x="10198100" y="3773488"/>
          <p14:tracePt t="975" x="10171113" y="3784600"/>
          <p14:tracePt t="984" x="10155238" y="3790950"/>
          <p14:tracePt t="990" x="10133013" y="3802063"/>
          <p14:tracePt t="998" x="10115550" y="3813175"/>
          <p14:tracePt t="1003" x="10083800" y="3822700"/>
          <p14:tracePt t="1011" x="10066338" y="3829050"/>
          <p14:tracePt t="1019" x="10045700" y="3840163"/>
          <p14:tracePt t="1025" x="10028238" y="3851275"/>
          <p14:tracePt t="1032" x="10012363" y="3862388"/>
          <p14:tracePt t="1040" x="9990138" y="3867150"/>
          <p14:tracePt t="1046" x="9979025" y="3889375"/>
          <p14:tracePt t="1054" x="9974263" y="3894138"/>
          <p14:tracePt t="1061" x="9967913" y="3900488"/>
          <p14:tracePt t="1068" x="9956800" y="3900488"/>
          <p14:tracePt t="1075" x="9952038" y="3900488"/>
          <p14:tracePt t="1082" x="9940925" y="3900488"/>
          <p14:tracePt t="1089" x="9936163" y="3900488"/>
          <p14:tracePt t="1096" x="9929813" y="3900488"/>
          <p14:tracePt t="1104" x="9907588" y="3900488"/>
          <p14:tracePt t="1112" x="9902825" y="3900488"/>
          <p14:tracePt t="19315" x="9786938" y="3840163"/>
          <p14:tracePt t="19321" x="9607550" y="3708400"/>
          <p14:tracePt t="19329" x="9366250" y="3511550"/>
          <p14:tracePt t="19336" x="9129713" y="3308350"/>
          <p14:tracePt t="19345" x="8932863" y="3149600"/>
          <p14:tracePt t="19351" x="8631238" y="2957513"/>
          <p14:tracePt t="19358" x="8297863" y="2733675"/>
          <p14:tracePt t="19363" x="7974013" y="2563813"/>
          <p14:tracePt t="19371" x="7613650" y="2355850"/>
          <p14:tracePt t="19378" x="7224713" y="2174875"/>
          <p14:tracePt t="19384" x="6938963" y="2032000"/>
          <p14:tracePt t="19392" x="6643688" y="1949450"/>
          <p14:tracePt t="19400" x="6402388" y="1862138"/>
          <p14:tracePt t="19408" x="6221413" y="1812925"/>
          <p14:tracePt t="19413" x="6073775" y="1785938"/>
          <p14:tracePt t="19422" x="5942013" y="1758950"/>
          <p14:tracePt t="19427" x="5827713" y="1714500"/>
          <p14:tracePt t="19434" x="5745163" y="1687513"/>
          <p14:tracePt t="19441" x="5668963" y="1658938"/>
          <p14:tracePt t="19449" x="5586413" y="1631950"/>
          <p14:tracePt t="19457" x="5543550" y="1609725"/>
          <p14:tracePt t="19463" x="5499100" y="1577975"/>
          <p14:tracePt t="19472" x="5449888" y="1549400"/>
          <p14:tracePt t="19477" x="5422900" y="1533525"/>
          <p14:tracePt t="19484" x="5389563" y="1511300"/>
          <p14:tracePt t="19492" x="5345113" y="1490663"/>
          <p14:tracePt t="19499" x="5318125" y="1468438"/>
          <p14:tracePt t="19507" x="5284788" y="1457325"/>
          <p14:tracePt t="19513" x="5241925" y="1450975"/>
          <p14:tracePt t="19522" x="5214938" y="1439863"/>
          <p14:tracePt t="19527" x="5181600" y="1430338"/>
          <p14:tracePt t="19534" x="5143500" y="1419225"/>
          <p14:tracePt t="19542" x="5110163" y="1408113"/>
          <p14:tracePt t="19548" x="5083175" y="1397000"/>
          <p14:tracePt t="19557" x="5049838" y="1385888"/>
          <p14:tracePt t="19563" x="5033963" y="1385888"/>
          <p14:tracePt t="19570" x="5016500" y="1385888"/>
          <p14:tracePt t="19576" x="5005388" y="1385888"/>
          <p14:tracePt t="19584" x="5000625" y="1385888"/>
          <p14:tracePt t="19591" x="4995863" y="1385888"/>
          <p14:tracePt t="19597" x="4978400" y="1385888"/>
          <p14:tracePt t="19606" x="4967288" y="1385888"/>
          <p14:tracePt t="19611" x="4962525" y="1385888"/>
          <p14:tracePt t="19620" x="4951413" y="1385888"/>
          <p14:tracePt t="19626" x="4945063" y="1385888"/>
          <p14:tracePt t="19633" x="4935538" y="1385888"/>
          <p14:tracePt t="19641" x="4929188" y="1385888"/>
          <p14:tracePt t="19647" x="4924425" y="1385888"/>
          <p14:tracePt t="19961" x="5000625" y="1374775"/>
          <p14:tracePt t="19968" x="5148263" y="1374775"/>
          <p14:tracePt t="19975" x="5295900" y="1374775"/>
          <p14:tracePt t="19985" x="5476875" y="1385888"/>
          <p14:tracePt t="19991" x="5695950" y="1385888"/>
          <p14:tracePt t="19997" x="5930900" y="1401763"/>
          <p14:tracePt t="20005" x="6118225" y="1435100"/>
          <p14:tracePt t="20011" x="6353175" y="1484313"/>
          <p14:tracePt t="20019" x="6561138" y="1517650"/>
          <p14:tracePt t="20027" x="6731000" y="1560513"/>
          <p14:tracePt t="20032" x="6884988" y="1620838"/>
          <p14:tracePt t="20041" x="7048500" y="1670050"/>
          <p14:tracePt t="20045" x="7218363" y="1714500"/>
          <p14:tracePt t="20054" x="7383463" y="1774825"/>
          <p14:tracePt t="20060" x="7531100" y="1808163"/>
          <p14:tracePt t="20067" x="7685088" y="1835150"/>
          <p14:tracePt t="20074" x="7848600" y="1868488"/>
          <p14:tracePt t="20082" x="8051800" y="1895475"/>
          <p14:tracePt t="20090" x="8221663" y="1960563"/>
          <p14:tracePt t="20096" x="8369300" y="1989138"/>
          <p14:tracePt t="20104" x="8539163" y="2032000"/>
          <p14:tracePt t="20110" x="8702675" y="2081213"/>
          <p14:tracePt t="20117" x="8872538" y="2125663"/>
          <p14:tracePt t="20124" x="9020175" y="2152650"/>
          <p14:tracePt t="20132" x="9151938" y="2185988"/>
          <p14:tracePt t="20139" x="9299575" y="2197100"/>
          <p14:tracePt t="20145" x="9442450" y="2212975"/>
          <p14:tracePt t="20154" x="9590088" y="2212975"/>
          <p14:tracePt t="20159" x="9717088" y="2212975"/>
          <p14:tracePt t="20167" x="9826625" y="2212975"/>
          <p14:tracePt t="20174" x="9925050" y="2208213"/>
          <p14:tracePt t="20181" x="10034588" y="2190750"/>
          <p14:tracePt t="20189" x="10164763" y="2174875"/>
          <p14:tracePt t="20195" x="10274300" y="2147888"/>
          <p14:tracePt t="20203" x="10374313" y="2136775"/>
          <p14:tracePt t="20209" x="10428288" y="2125663"/>
          <p14:tracePt t="20217" x="10510838" y="2098675"/>
          <p14:tracePt t="20224" x="10553700" y="2087563"/>
          <p14:tracePt t="20231" x="10609263" y="2087563"/>
          <p14:tracePt t="20238" x="10636250" y="2076450"/>
          <p14:tracePt t="20245" x="10669588" y="2076450"/>
          <p14:tracePt t="20252" x="10685463" y="2076450"/>
          <p14:tracePt t="20259" x="10702925" y="2076450"/>
          <p14:tracePt t="20267" x="10712450" y="2076450"/>
          <p14:tracePt t="20273" x="10718800" y="2076450"/>
          <p14:tracePt t="20281" x="10723563" y="2076450"/>
          <p14:tracePt t="20518" x="10741025" y="2076450"/>
          <p14:tracePt t="20524" x="10763250" y="2076450"/>
          <p14:tracePt t="20533" x="10768013" y="2076450"/>
          <p14:tracePt t="20539" x="10783888" y="2076450"/>
          <p14:tracePt t="20547" x="10801350" y="2076450"/>
          <p14:tracePt t="20555" x="10812463" y="2076450"/>
          <p14:tracePt t="20558" x="10817225" y="2076450"/>
          <p14:tracePt t="20567" x="10833100" y="2076450"/>
          <p14:tracePt t="20574" x="10850563" y="2076450"/>
          <p14:tracePt t="20580" x="10866438" y="2076450"/>
          <p14:tracePt t="20588" x="10899775" y="2076450"/>
          <p14:tracePt t="20594" x="10915650" y="2076450"/>
          <p14:tracePt t="20601" x="10931525" y="2076450"/>
          <p14:tracePt t="20608" x="10948988" y="2076450"/>
          <p14:tracePt t="20615" x="10960100" y="2076450"/>
          <p14:tracePt t="20624" x="10975975" y="2076450"/>
          <p14:tracePt t="20630" x="10982325" y="2076450"/>
          <p14:tracePt t="20638" x="10991850" y="2076450"/>
          <p14:tracePt t="20643" x="10998200" y="2076450"/>
          <p14:tracePt t="20779" x="10998200" y="2087563"/>
          <p14:tracePt t="20793" x="10987088" y="2087563"/>
          <p14:tracePt t="20907" x="10987088" y="2092325"/>
          <p14:tracePt t="20914" x="10987088" y="2108200"/>
          <p14:tracePt t="20928" x="10987088" y="2119313"/>
          <p14:tracePt t="20935" x="10987088" y="2125663"/>
          <p14:tracePt t="20964" x="10987088" y="2136775"/>
          <p14:tracePt t="21585" x="11002963" y="2174875"/>
          <p14:tracePt t="21591" x="11041063" y="2251075"/>
          <p14:tracePt t="21602" x="11069638" y="2333625"/>
          <p14:tracePt t="21604" x="11112500" y="2432050"/>
          <p14:tracePt t="21612" x="11141075" y="2525713"/>
          <p14:tracePt t="21619" x="11179175" y="2590800"/>
          <p14:tracePt t="21626" x="11201400" y="2667000"/>
          <p14:tracePt t="21634" x="11228388" y="2733675"/>
          <p14:tracePt t="21641" x="11239500" y="2809875"/>
          <p14:tracePt t="21646" x="11250613" y="2865438"/>
          <p14:tracePt t="21655" x="11266488" y="2941638"/>
          <p14:tracePt t="21661" x="11288713" y="2990850"/>
          <p14:tracePt t="21667" x="11288713" y="3044825"/>
          <p14:tracePt t="21675" x="11288713" y="3084513"/>
          <p14:tracePt t="21682" x="11288713" y="3127375"/>
          <p14:tracePt t="21691" x="11288713" y="3154363"/>
          <p14:tracePt t="21697" x="11288713" y="3171825"/>
          <p14:tracePt t="21705" x="11288713" y="3194050"/>
          <p14:tracePt t="21711" x="11288713" y="3221038"/>
          <p14:tracePt t="21718" x="11288713" y="3236913"/>
          <p14:tracePt t="21724" x="11288713" y="3254375"/>
          <p14:tracePt t="21732" x="11288713" y="3275013"/>
          <p14:tracePt t="21740" x="11277600" y="3281363"/>
          <p14:tracePt t="21746" x="11266488" y="3292475"/>
          <p14:tracePt t="21755" x="11260138" y="3308350"/>
          <p14:tracePt t="21760" x="11250613" y="3314700"/>
          <p14:tracePt t="21767" x="11244263" y="3330575"/>
          <p14:tracePt t="21774" x="11233150" y="3341688"/>
          <p14:tracePt t="21782" x="11228388" y="3346450"/>
          <p14:tracePt t="21790" x="11217275" y="3363913"/>
          <p14:tracePt t="21795" x="11206163" y="3395663"/>
          <p14:tracePt t="21804" x="11190288" y="3406775"/>
          <p14:tracePt t="21810" x="11179175" y="3424238"/>
          <p14:tracePt t="21817" x="11168063" y="3440113"/>
          <p14:tracePt t="21824" x="11161713" y="3462338"/>
          <p14:tracePt t="21831" x="11150600" y="3489325"/>
          <p14:tracePt t="21838" x="11129963" y="3511550"/>
          <p14:tracePt t="21845" x="11112500" y="3527425"/>
          <p14:tracePt t="21852" x="11080750" y="3560763"/>
          <p14:tracePt t="21860" x="11058525" y="3603625"/>
          <p14:tracePt t="21867" x="11025188" y="3636963"/>
          <p14:tracePt t="21874" x="10975975" y="3675063"/>
          <p14:tracePt t="21884" x="10948988" y="3708400"/>
          <p14:tracePt t="21888" x="10910888" y="3752850"/>
          <p14:tracePt t="21895" x="10861675" y="3790950"/>
          <p14:tracePt t="21902" x="10817225" y="3822700"/>
          <p14:tracePt t="21910" x="10768013" y="3871913"/>
          <p14:tracePt t="21917" x="10723563" y="3894138"/>
          <p14:tracePt t="21923" x="10674350" y="3932238"/>
          <p14:tracePt t="21931" x="10625138" y="3965575"/>
          <p14:tracePt t="21938" x="10582275" y="3992563"/>
          <p14:tracePt t="21945" x="10537825" y="4014788"/>
          <p14:tracePt t="21952" x="10472738" y="4037013"/>
          <p14:tracePt t="21959" x="10444163" y="4059238"/>
          <p14:tracePt t="21967" x="10383838" y="4092575"/>
          <p14:tracePt t="21974" x="10340975" y="4119563"/>
          <p14:tracePt t="21981" x="10274300" y="4141788"/>
          <p14:tracePt t="21987" x="10231438" y="4162425"/>
          <p14:tracePt t="21995" x="10182225" y="4202113"/>
          <p14:tracePt t="22001" x="10137775" y="4222750"/>
          <p14:tracePt t="22009" x="10110788" y="4233863"/>
          <p14:tracePt t="22017" x="10088563" y="4240213"/>
          <p14:tracePt t="22024" x="10061575" y="4251325"/>
          <p14:tracePt t="22031" x="10039350" y="4260850"/>
          <p14:tracePt t="22037" x="10023475" y="4271963"/>
          <p14:tracePt t="22045" x="10006013" y="4278313"/>
          <p14:tracePt t="22052" x="9985375" y="4300538"/>
          <p14:tracePt t="22059" x="9956800" y="4311650"/>
          <p14:tracePt t="22067" x="9936163" y="4316413"/>
          <p14:tracePt t="22074" x="9918700" y="4327525"/>
          <p14:tracePt t="22080" x="9896475" y="4338638"/>
          <p14:tracePt t="22088" x="9869488" y="4349750"/>
          <p14:tracePt t="22095" x="9847263" y="4354513"/>
          <p14:tracePt t="22102" x="9831388" y="4365625"/>
          <p14:tracePt t="22108" x="9815513" y="4376738"/>
          <p14:tracePt t="22116" x="9793288" y="4392613"/>
          <p14:tracePt t="22123" x="9759950" y="4403725"/>
          <p14:tracePt t="22130" x="9732963" y="4414838"/>
          <p14:tracePt t="22138" x="9699625" y="4425950"/>
          <p14:tracePt t="22144" x="9661525" y="4425950"/>
          <p14:tracePt t="22151" x="9634538" y="4437063"/>
          <p14:tracePt t="22159" x="9601200" y="4441825"/>
          <p14:tracePt t="22166" x="9556750" y="4452938"/>
          <p14:tracePt t="22173" x="9540875" y="4464050"/>
          <p14:tracePt t="22180" x="9507538" y="4475163"/>
          <p14:tracePt t="22187" x="9491663" y="4486275"/>
          <p14:tracePt t="22194" x="9447213" y="4508500"/>
          <p14:tracePt t="22201" x="9431338" y="4513263"/>
          <p14:tracePt t="22209" x="9409113" y="4524375"/>
          <p14:tracePt t="22216" x="9393238" y="4535488"/>
          <p14:tracePt t="22224" x="9359900" y="4546600"/>
          <p14:tracePt t="22230" x="9344025" y="4551363"/>
          <p14:tracePt t="22239" x="9321800" y="4562475"/>
          <p14:tracePt t="22244" x="9305925" y="4573588"/>
          <p14:tracePt t="22251" x="9299575" y="4579938"/>
          <p14:tracePt t="22259" x="9288463" y="4595813"/>
          <p14:tracePt t="22265" x="9272588" y="4606925"/>
          <p14:tracePt t="22274" x="9261475" y="4611688"/>
          <p14:tracePt t="22280" x="9256713" y="4611688"/>
          <p14:tracePt t="22288" x="9245600" y="4611688"/>
          <p14:tracePt t="22294" x="9239250" y="4611688"/>
          <p14:tracePt t="22301" x="9234488" y="4611688"/>
          <p14:tracePt t="27902" x="9169400" y="4611688"/>
          <p14:tracePt t="27909" x="9091613" y="4595813"/>
          <p14:tracePt t="27915" x="9015413" y="4584700"/>
          <p14:tracePt t="27924" x="8905875" y="4568825"/>
          <p14:tracePt t="27929" x="8758238" y="4557713"/>
          <p14:tracePt t="27937" x="8593138" y="4524375"/>
          <p14:tracePt t="27945" x="8440738" y="4479925"/>
          <p14:tracePt t="27951" x="8259763" y="4430713"/>
          <p14:tracePt t="27959" x="8018463" y="4365625"/>
          <p14:tracePt t="27965" x="7743825" y="4267200"/>
          <p14:tracePt t="27973" x="7553325" y="4202113"/>
          <p14:tracePt t="27979" x="7207250" y="4075113"/>
          <p14:tracePt t="27987" x="6900863" y="3971925"/>
          <p14:tracePt t="27994" x="6632575" y="3878263"/>
          <p14:tracePt t="28000" x="6370638" y="3802063"/>
          <p14:tracePt t="28009" x="6073775" y="3724275"/>
          <p14:tracePt t="28015" x="5903913" y="3648075"/>
          <p14:tracePt t="28023" x="5751513" y="3571875"/>
          <p14:tracePt t="28029" x="5619750" y="3478213"/>
          <p14:tracePt t="28036" x="5499100" y="3390900"/>
          <p14:tracePt t="28043" x="5362575" y="3314700"/>
          <p14:tracePt t="28050" x="5246688" y="3243263"/>
          <p14:tracePt t="28059" x="5132388" y="3182938"/>
          <p14:tracePt t="28063" x="5033963" y="3127375"/>
          <p14:tracePt t="28072" x="4945063" y="3055938"/>
          <p14:tracePt t="28078" x="4830763" y="2986088"/>
          <p14:tracePt t="28086" x="4710113" y="2908300"/>
          <p14:tracePt t="28093" x="4627563" y="2854325"/>
          <p14:tracePt t="28100" x="4546600" y="2782888"/>
          <p14:tracePt t="28108" x="4497388" y="2749550"/>
          <p14:tracePt t="28114" x="4437063" y="2711450"/>
          <p14:tracePt t="28120" x="4397375" y="2662238"/>
          <p14:tracePt t="28128" x="4365625" y="2628900"/>
          <p14:tracePt t="28136" x="4321175" y="2597150"/>
          <p14:tracePt t="28142" x="4283075" y="2530475"/>
          <p14:tracePt t="28150" x="4244975" y="2487613"/>
          <p14:tracePt t="28156" x="4178300" y="2416175"/>
          <p14:tracePt t="28164" x="4129088" y="2366963"/>
          <p14:tracePt t="28170" x="4048125" y="2311400"/>
          <p14:tracePt t="28178" x="3943350" y="2239963"/>
          <p14:tracePt t="28186" x="3860800" y="2185988"/>
          <p14:tracePt t="28192" x="3779838" y="2130425"/>
          <p14:tracePt t="28200" x="3730625" y="2098675"/>
          <p14:tracePt t="28208" x="3670300" y="2058988"/>
          <p14:tracePt t="28214" x="3630613" y="2009775"/>
          <p14:tracePt t="28220" x="3603625" y="1978025"/>
          <p14:tracePt t="28228" x="3549650" y="1928813"/>
          <p14:tracePt t="28237" x="3527425" y="1884363"/>
          <p14:tracePt t="28243" x="3511550" y="1851025"/>
          <p14:tracePt t="28250" x="3500438" y="1835150"/>
          <p14:tracePt t="28258" x="3489325" y="1801813"/>
          <p14:tracePt t="28263" x="3482975" y="1797050"/>
          <p14:tracePt t="28270" x="3467100" y="1785938"/>
          <p14:tracePt t="28278" x="3455988" y="1779588"/>
          <p14:tracePt t="28286" x="3451225" y="1779588"/>
          <p14:tracePt t="28292" x="3440113" y="1779588"/>
          <p14:tracePt t="28299" x="3433763" y="1779588"/>
          <p14:tracePt t="28306" x="3422650" y="1779588"/>
          <p14:tracePt t="28313" x="3417888" y="1779588"/>
          <p14:tracePt t="28320" x="3411538" y="1779588"/>
          <p14:tracePt t="28327" x="3402013" y="1779588"/>
          <p14:tracePt t="28334" x="3384550" y="1779588"/>
          <p14:tracePt t="28341" x="3379788" y="1779588"/>
          <p14:tracePt t="28349" x="3368675" y="1779588"/>
          <p14:tracePt t="28356" x="3362325" y="1790700"/>
          <p14:tracePt t="28363" x="3351213" y="1797050"/>
          <p14:tracePt t="28370" x="3335338" y="1812925"/>
          <p14:tracePt t="28378" x="3319463" y="1824038"/>
          <p14:tracePt t="28385" x="3286125" y="1835150"/>
          <p14:tracePt t="28394" x="3259138" y="1846263"/>
          <p14:tracePt t="28399" x="3225800" y="1857375"/>
          <p14:tracePt t="28407" x="3187700" y="1868488"/>
          <p14:tracePt t="28413" x="3143250" y="1873250"/>
          <p14:tracePt t="28420" x="3082925" y="1889125"/>
          <p14:tracePt t="28427" x="3040063" y="1900238"/>
          <p14:tracePt t="28435" x="3013075" y="1917700"/>
          <p14:tracePt t="28443" x="2968625" y="1928813"/>
          <p14:tracePt t="28448" x="2941638" y="1928813"/>
          <p14:tracePt t="28457" x="2919413" y="1928813"/>
          <p14:tracePt t="28463" x="2903538" y="1928813"/>
          <p14:tracePt t="28470" x="2897188" y="1928813"/>
          <p14:tracePt t="28477" x="2881313" y="1928813"/>
          <p14:tracePt t="28484" x="2870200" y="1928813"/>
          <p14:tracePt t="28492" x="2863850" y="1928813"/>
          <p14:tracePt t="28498" x="2859088" y="1928813"/>
          <p14:tracePt t="28506" x="2847975" y="1938338"/>
          <p14:tracePt t="28513" x="2843213" y="1944688"/>
          <p14:tracePt t="28520" x="2832100" y="1955800"/>
          <p14:tracePt t="28527" x="2825750" y="1960563"/>
          <p14:tracePt t="28534" x="2814638" y="1966913"/>
          <p14:tracePt t="28543" x="2798763" y="1978025"/>
          <p14:tracePt t="28548" x="2794000" y="1982788"/>
          <p14:tracePt t="28556" x="2776538" y="2005013"/>
          <p14:tracePt t="28562" x="2765425" y="2009775"/>
          <p14:tracePt t="28570" x="2749550" y="2020888"/>
          <p14:tracePt t="28577" x="2744788" y="2027238"/>
          <p14:tracePt t="28584" x="2716213" y="2043113"/>
          <p14:tracePt t="28592" x="2693988" y="2065338"/>
          <p14:tracePt t="28598" x="2673350" y="2092325"/>
          <p14:tracePt t="28605" x="2655888" y="2125663"/>
          <p14:tracePt t="28612" x="2606675" y="2157413"/>
          <p14:tracePt t="28620" x="2574925" y="2208213"/>
          <p14:tracePt t="28626" x="2552700" y="2224088"/>
          <p14:tracePt t="28634" x="2525713" y="2257425"/>
          <p14:tracePt t="28641" x="2474913" y="2295525"/>
          <p14:tracePt t="28648" x="2436813" y="2338388"/>
          <p14:tracePt t="28654" x="2420938" y="2371725"/>
          <p14:tracePt t="28662" x="2398713" y="2405063"/>
          <p14:tracePt t="28669" x="2365375" y="2447925"/>
          <p14:tracePt t="28676" x="2344738" y="2465388"/>
          <p14:tracePt t="28683" x="2327275" y="2487613"/>
          <p14:tracePt t="28690" x="2316163" y="2503488"/>
          <p14:tracePt t="28697" x="2306638" y="2536825"/>
          <p14:tracePt t="28704" x="2300288" y="2541588"/>
          <p14:tracePt t="28711" x="2284413" y="2552700"/>
          <p14:tracePt t="28719" x="2273300" y="2557463"/>
          <p14:tracePt t="28726" x="2266950" y="2568575"/>
          <p14:tracePt t="28733" x="2255838" y="2586038"/>
          <p14:tracePt t="28742" x="2255838" y="2601913"/>
          <p14:tracePt t="28747" x="2255838" y="2628900"/>
          <p14:tracePt t="28754" x="2255838" y="2651125"/>
          <p14:tracePt t="28761" x="2255838" y="2667000"/>
          <p14:tracePt t="28769" x="2262188" y="2695575"/>
          <p14:tracePt t="28776" x="2273300" y="2755900"/>
          <p14:tracePt t="28783" x="2311400" y="2816225"/>
          <p14:tracePt t="28791" x="2349500" y="2897188"/>
          <p14:tracePt t="28797" x="2387600" y="2963863"/>
          <p14:tracePt t="28803" x="2447925" y="3044825"/>
          <p14:tracePt t="28811" x="2486025" y="3122613"/>
          <p14:tracePt t="28818" x="2508250" y="3187700"/>
          <p14:tracePt t="28825" x="2535238" y="3248025"/>
          <p14:tracePt t="28833" x="2574925" y="3314700"/>
          <p14:tracePt t="28840" x="2601913" y="3390900"/>
          <p14:tracePt t="28847" x="2613025" y="3451225"/>
          <p14:tracePt t="28854" x="2624138" y="3527425"/>
          <p14:tracePt t="28861" x="2635250" y="3587750"/>
          <p14:tracePt t="28870" x="2651125" y="3648075"/>
          <p14:tracePt t="28877" x="2662238" y="3686175"/>
          <p14:tracePt t="28883" x="2667000" y="3730625"/>
          <p14:tracePt t="28894" x="2684463" y="3790950"/>
          <p14:tracePt t="28897" x="2705100" y="3833813"/>
          <p14:tracePt t="28904" x="2727325" y="3900488"/>
          <p14:tracePt t="28913" x="2749550" y="3943350"/>
          <p14:tracePt t="28918" x="2776538" y="4003675"/>
          <p14:tracePt t="28926" x="2798763" y="4064000"/>
          <p14:tracePt t="28932" x="2854325" y="4146550"/>
          <p14:tracePt t="28940" x="2897188" y="4229100"/>
          <p14:tracePt t="28946" x="2930525" y="4278313"/>
          <p14:tracePt t="28954" x="2979738" y="4327525"/>
          <p14:tracePt t="28960" x="3017838" y="4392613"/>
          <p14:tracePt t="28968" x="3082925" y="4441825"/>
          <p14:tracePt t="28976" x="3138488" y="4508500"/>
          <p14:tracePt t="28982" x="3203575" y="4562475"/>
          <p14:tracePt t="28988" x="3286125" y="4618038"/>
          <p14:tracePt t="28996" x="3384550" y="4689475"/>
          <p14:tracePt t="29003" x="3471863" y="4743450"/>
          <p14:tracePt t="29010" x="3570288" y="4799013"/>
          <p14:tracePt t="29018" x="3670300" y="4841875"/>
          <p14:tracePt t="29024" x="3762375" y="4886325"/>
          <p14:tracePt t="29032" x="3883025" y="4940300"/>
          <p14:tracePt t="29038" x="4030663" y="4989513"/>
          <p14:tracePt t="29045" x="4178300" y="5033963"/>
          <p14:tracePt t="29053" x="4316413" y="5094288"/>
          <p14:tracePt t="29060" x="4425950" y="5121275"/>
          <p14:tracePt t="29067" x="4562475" y="5165725"/>
          <p14:tracePt t="29074" x="4694238" y="5226050"/>
          <p14:tracePt t="29082" x="4826000" y="5253038"/>
          <p14:tracePt t="29088" x="4940300" y="5280025"/>
          <p14:tracePt t="29095" x="5049838" y="5308600"/>
          <p14:tracePt t="29103" x="5148263" y="5324475"/>
          <p14:tracePt t="29110" x="5208588" y="5362575"/>
          <p14:tracePt t="29117" x="5284788" y="5373688"/>
          <p14:tracePt t="29124" x="5362575" y="5384800"/>
          <p14:tracePt t="29131" x="5405438" y="5384800"/>
          <p14:tracePt t="29138" x="5443538" y="5384800"/>
          <p14:tracePt t="29145" x="5499100" y="5384800"/>
          <p14:tracePt t="29153" x="5526088" y="5384800"/>
          <p14:tracePt t="29159" x="5548313" y="5384800"/>
          <p14:tracePt t="29167" x="5575300" y="5384800"/>
          <p14:tracePt t="29173" x="5592763" y="5384800"/>
          <p14:tracePt t="29181" x="5613400" y="5373688"/>
          <p14:tracePt t="29189" x="5630863" y="5351463"/>
          <p14:tracePt t="29195" x="5653088" y="5335588"/>
          <p14:tracePt t="29203" x="5684838" y="5313363"/>
          <p14:tracePt t="29210" x="5718175" y="5268913"/>
          <p14:tracePt t="29217" x="5756275" y="5187950"/>
          <p14:tracePt t="29226" x="5811838" y="5087938"/>
          <p14:tracePt t="29231" x="5854700" y="4989513"/>
          <p14:tracePt t="29238" x="5899150" y="4891088"/>
          <p14:tracePt t="29245" x="5953125" y="4776788"/>
          <p14:tracePt t="29253" x="5997575" y="4660900"/>
          <p14:tracePt t="29259" x="6040438" y="4562475"/>
          <p14:tracePt t="29266" x="6069013" y="4452938"/>
          <p14:tracePt t="29273" x="6111875" y="4338638"/>
          <p14:tracePt t="29280" x="6122988" y="4256088"/>
          <p14:tracePt t="29287" x="6122988" y="4168775"/>
          <p14:tracePt t="29295" x="6122988" y="4075113"/>
          <p14:tracePt t="29303" x="6122988" y="4021138"/>
          <p14:tracePt t="29308" x="6118225" y="3943350"/>
          <p14:tracePt t="29316" x="6107113" y="3867150"/>
          <p14:tracePt t="29323" x="6062663" y="3784600"/>
          <p14:tracePt t="29330" x="6035675" y="3686175"/>
          <p14:tracePt t="29337" x="6013450" y="3625850"/>
          <p14:tracePt t="29344" x="5970588" y="3543300"/>
          <p14:tracePt t="29352" x="5915025" y="3444875"/>
          <p14:tracePt t="29358" x="5876925" y="3363913"/>
          <p14:tracePt t="29366" x="5832475" y="3263900"/>
          <p14:tracePt t="29373" x="5778500" y="3165475"/>
          <p14:tracePt t="29380" x="5751513" y="3105150"/>
          <p14:tracePt t="29387" x="5722938" y="3028950"/>
          <p14:tracePt t="29394" x="5702300" y="2979738"/>
          <p14:tracePt t="29403" x="5662613" y="2919413"/>
          <p14:tracePt t="29408" x="5630863" y="2870200"/>
          <p14:tracePt t="29416" x="5608638" y="2836863"/>
          <p14:tracePt t="29424" x="5570538" y="2782888"/>
          <p14:tracePt t="29430" x="5537200" y="2733675"/>
          <p14:tracePt t="29436" x="5510213" y="2673350"/>
          <p14:tracePt t="29444" x="5487988" y="2624138"/>
          <p14:tracePt t="29452" x="5465763" y="2563813"/>
          <p14:tracePt t="29460" x="5443538" y="2530475"/>
          <p14:tracePt t="29466" x="5411788" y="2503488"/>
          <p14:tracePt t="29474" x="5405438" y="2481263"/>
          <p14:tracePt t="29480" x="5394325" y="2454275"/>
          <p14:tracePt t="29486" x="5383213" y="2432050"/>
          <p14:tracePt t="29494" x="5373688" y="2416175"/>
          <p14:tracePt t="29501" x="5356225" y="2393950"/>
          <p14:tracePt t="29508" x="5324475" y="2387600"/>
          <p14:tracePt t="29515" x="5307013" y="2378075"/>
          <p14:tracePt t="29523" x="5284788" y="2355850"/>
          <p14:tracePt t="29530" x="5257800" y="2338388"/>
          <p14:tracePt t="29537" x="5214938" y="2327275"/>
          <p14:tracePt t="29544" x="5181600" y="2306638"/>
          <p14:tracePt t="29551" x="5154613" y="2295525"/>
          <p14:tracePt t="29558" x="5110163" y="2273300"/>
          <p14:tracePt t="29565" x="5094288" y="2262188"/>
          <p14:tracePt t="29574" x="5060950" y="2235200"/>
          <p14:tracePt t="29580" x="5038725" y="2224088"/>
          <p14:tracePt t="29587" x="4995863" y="2201863"/>
          <p14:tracePt t="29594" x="4967288" y="2179638"/>
          <p14:tracePt t="29601" x="4935538" y="2157413"/>
          <p14:tracePt t="29610" x="4891088" y="2125663"/>
          <p14:tracePt t="29615" x="4857750" y="2108200"/>
          <p14:tracePt t="29623" x="4830763" y="2076450"/>
          <p14:tracePt t="29629" x="4781550" y="2054225"/>
          <p14:tracePt t="29636" x="4754563" y="2020888"/>
          <p14:tracePt t="29644" x="4732338" y="2009775"/>
          <p14:tracePt t="29650" x="4694238" y="1998663"/>
          <p14:tracePt t="29660" x="4660900" y="1982788"/>
          <p14:tracePt t="29665" x="4627563" y="1971675"/>
          <p14:tracePt t="29673" x="4589463" y="1960563"/>
          <p14:tracePt t="29679" x="4557713" y="1949450"/>
          <p14:tracePt t="29686" x="4529138" y="1928813"/>
          <p14:tracePt t="29693" x="4468813" y="1917700"/>
          <p14:tracePt t="29700" x="4430713" y="1917700"/>
          <p14:tracePt t="29707" x="4376738" y="1917700"/>
          <p14:tracePt t="29715" x="4332288" y="1917700"/>
          <p14:tracePt t="29721" x="4267200" y="1917700"/>
          <p14:tracePt t="29728" x="4206875" y="1917700"/>
          <p14:tracePt t="29737" x="4135438" y="1917700"/>
          <p14:tracePt t="29744" x="4075113" y="1922463"/>
          <p14:tracePt t="29750" x="3998913" y="1922463"/>
          <p14:tracePt t="29759" x="3954463" y="1944688"/>
          <p14:tracePt t="29765" x="3894138" y="1960563"/>
          <p14:tracePt t="29772" x="3840163" y="1971675"/>
          <p14:tracePt t="29778" x="3779838" y="1982788"/>
          <p14:tracePt t="29787" x="3735388" y="1993900"/>
          <p14:tracePt t="29794" x="3659188" y="2005013"/>
          <p14:tracePt t="29800" x="3614738" y="2016125"/>
          <p14:tracePt t="29808" x="3538538" y="2043113"/>
          <p14:tracePt t="29814" x="3471863" y="2081213"/>
          <p14:tracePt t="29821" x="3411538" y="2103438"/>
          <p14:tracePt t="29829" x="3351213" y="2130425"/>
          <p14:tracePt t="29837" x="3286125" y="2157413"/>
          <p14:tracePt t="29844" x="3241675" y="2190750"/>
          <p14:tracePt t="29850" x="3160713" y="2228850"/>
          <p14:tracePt t="29858" x="3094038" y="2266950"/>
          <p14:tracePt t="29864" x="3013075" y="2322513"/>
          <p14:tracePt t="29871" x="2946400" y="2360613"/>
          <p14:tracePt t="29887" x="2832100" y="2465388"/>
          <p14:tracePt t="29892" x="2765425" y="2519363"/>
          <p14:tracePt t="29900" x="2716213" y="2568575"/>
          <p14:tracePt t="29907" x="2662238" y="2635250"/>
          <p14:tracePt t="29914" x="2595563" y="2689225"/>
          <p14:tracePt t="29920" x="2546350" y="2755900"/>
          <p14:tracePt t="29928" x="2492375" y="2820988"/>
          <p14:tracePt t="29936" x="2436813" y="2903538"/>
          <p14:tracePt t="29942" x="2398713" y="2986088"/>
          <p14:tracePt t="29949" x="2338388" y="3100388"/>
          <p14:tracePt t="29957" x="2300288" y="3198813"/>
          <p14:tracePt t="29963" x="2255838" y="3297238"/>
          <p14:tracePt t="29970" x="2217738" y="3357563"/>
          <p14:tracePt t="29978" x="2190750" y="3440113"/>
          <p14:tracePt t="29985" x="2163763" y="3516313"/>
          <p14:tracePt t="29992" x="2152650" y="3609975"/>
          <p14:tracePt t="29998" x="2136775" y="3724275"/>
          <p14:tracePt t="30007" x="2136775" y="3779838"/>
          <p14:tracePt t="30013" x="2136775" y="3871913"/>
          <p14:tracePt t="30020" x="2141538" y="3932238"/>
          <p14:tracePt t="30027" x="2157413" y="4010025"/>
          <p14:tracePt t="30035" x="2185988" y="4102100"/>
          <p14:tracePt t="30042" x="2224088" y="4202113"/>
          <p14:tracePt t="30049" x="2300288" y="4300538"/>
          <p14:tracePt t="30056" x="2355850" y="4421188"/>
          <p14:tracePt t="30063" x="2425700" y="4519613"/>
          <p14:tracePt t="30070" x="2514600" y="4606925"/>
          <p14:tracePt t="30077" x="2635250" y="4727575"/>
          <p14:tracePt t="30084" x="2771775" y="4848225"/>
          <p14:tracePt t="30091" x="2892425" y="4951413"/>
          <p14:tracePt t="30099" x="3013075" y="5072063"/>
          <p14:tracePt t="30105" x="3149600" y="5199063"/>
          <p14:tracePt t="30113" x="3270250" y="5302250"/>
          <p14:tracePt t="30120" x="3422650" y="5378450"/>
          <p14:tracePt t="30127" x="3554413" y="5467350"/>
          <p14:tracePt t="30134" x="3690938" y="5527675"/>
          <p14:tracePt t="30143" x="3822700" y="5586413"/>
          <p14:tracePt t="30149" x="3954463" y="5630863"/>
          <p14:tracePt t="30157" x="4108450" y="5657850"/>
          <p14:tracePt t="30163" x="4233863" y="5691188"/>
          <p14:tracePt t="30170" x="4332288" y="5729288"/>
          <p14:tracePt t="30177" x="4448175" y="5746750"/>
          <p14:tracePt t="30184" x="4540250" y="5746750"/>
          <p14:tracePt t="30193" x="4595813" y="5746750"/>
          <p14:tracePt t="30198" x="4687888" y="5735638"/>
          <p14:tracePt t="30207" x="4786313" y="5707063"/>
          <p14:tracePt t="30212" x="4864100" y="5680075"/>
          <p14:tracePt t="30220" x="4945063" y="5641975"/>
          <p14:tracePt t="30227" x="5027613" y="5570538"/>
          <p14:tracePt t="30234" x="5099050" y="5487988"/>
          <p14:tracePt t="30241" x="5186363" y="5367338"/>
          <p14:tracePt t="30248" x="5257800" y="5268913"/>
          <p14:tracePt t="30255" x="5345113" y="5181600"/>
          <p14:tracePt t="30262" x="5416550" y="5067300"/>
          <p14:tracePt t="30270" x="5503863" y="4946650"/>
          <p14:tracePt t="30276" x="5564188" y="4830763"/>
          <p14:tracePt t="30284" x="5630863" y="4765675"/>
          <p14:tracePt t="30291" x="5684838" y="4683125"/>
          <p14:tracePt t="30298" x="5734050" y="4633913"/>
          <p14:tracePt t="30304" x="5762625" y="4584700"/>
          <p14:tracePt t="30312" x="5783263" y="4540250"/>
          <p14:tracePt t="30321" x="5789613" y="4513263"/>
          <p14:tracePt t="30327" x="5800725" y="4491038"/>
          <p14:tracePt t="30334" x="5811838" y="4452938"/>
          <p14:tracePt t="30342" x="5811838" y="4421188"/>
          <p14:tracePt t="30348" x="5805488" y="4392613"/>
          <p14:tracePt t="30354" x="5783263" y="4349750"/>
          <p14:tracePt t="30362" x="5762625" y="4300538"/>
          <p14:tracePt t="30370" x="5707063" y="4217988"/>
          <p14:tracePt t="30377" x="5668963" y="4157663"/>
          <p14:tracePt t="30384" x="5630863" y="4092575"/>
          <p14:tracePt t="30392" x="5581650" y="4041775"/>
          <p14:tracePt t="30397" x="5543550" y="3960813"/>
          <p14:tracePt t="30405" x="5514975" y="3900488"/>
          <p14:tracePt t="30412" x="5487988" y="3822700"/>
          <p14:tracePt t="30420" x="5449888" y="3757613"/>
          <p14:tracePt t="30427" x="5422900" y="3659188"/>
          <p14:tracePt t="30433" x="5400675" y="3582988"/>
          <p14:tracePt t="30441" x="5383213" y="3522663"/>
          <p14:tracePt t="30447" x="5373688" y="3444875"/>
          <p14:tracePt t="30454" x="5362575" y="3384550"/>
          <p14:tracePt t="30461" x="5345113" y="3292475"/>
          <p14:tracePt t="30470" x="5307013" y="3176588"/>
          <p14:tracePt t="30475" x="5273675" y="3044825"/>
          <p14:tracePt t="30483" x="5264150" y="2952750"/>
          <p14:tracePt t="30490" x="5235575" y="2854325"/>
          <p14:tracePt t="30497" x="5208588" y="2794000"/>
          <p14:tracePt t="30503" x="5170488" y="2727325"/>
          <p14:tracePt t="30511" x="5148263" y="2684463"/>
          <p14:tracePt t="30518" x="5126038" y="2640013"/>
          <p14:tracePt t="30525" x="5105400" y="2606675"/>
          <p14:tracePt t="30533" x="5060950" y="2574925"/>
          <p14:tracePt t="30539" x="5022850" y="2525713"/>
          <p14:tracePt t="30547" x="4995863" y="2497138"/>
          <p14:tracePt t="30553" x="4929188" y="2470150"/>
          <p14:tracePt t="30561" x="4868863" y="2432050"/>
          <p14:tracePt t="30568" x="4754563" y="2387600"/>
          <p14:tracePt t="30575" x="4638675" y="2360613"/>
          <p14:tracePt t="30582" x="4506913" y="2333625"/>
          <p14:tracePt t="30590" x="4392613" y="2306638"/>
          <p14:tracePt t="30597" x="4316413" y="2289175"/>
          <p14:tracePt t="30603" x="4238625" y="2262188"/>
          <p14:tracePt t="30611" x="4178300" y="2251075"/>
          <p14:tracePt t="30618" x="4102100" y="2239963"/>
          <p14:tracePt t="30625" x="4041775" y="2228850"/>
          <p14:tracePt t="30632" x="3965575" y="2212975"/>
          <p14:tracePt t="30639" x="3871913" y="2201863"/>
          <p14:tracePt t="30646" x="3811588" y="2190750"/>
          <p14:tracePt t="30653" x="3740150" y="2190750"/>
          <p14:tracePt t="30661" x="3679825" y="2190750"/>
          <p14:tracePt t="30668" x="3587750" y="2190750"/>
          <p14:tracePt t="30674" x="3500438" y="2190750"/>
          <p14:tracePt t="30682" x="3422650" y="2190750"/>
          <p14:tracePt t="30690" x="3330575" y="2190750"/>
          <p14:tracePt t="30696" x="3259138" y="2190750"/>
          <p14:tracePt t="30703" x="3182938" y="2197100"/>
          <p14:tracePt t="30711" x="3105150" y="2208213"/>
          <p14:tracePt t="30717" x="3044825" y="2224088"/>
          <p14:tracePt t="30726" x="2968625" y="2235200"/>
          <p14:tracePt t="30732" x="2903538" y="2257425"/>
          <p14:tracePt t="30740" x="2843213" y="2295525"/>
          <p14:tracePt t="30746" x="2798763" y="2322513"/>
          <p14:tracePt t="30753" x="2733675" y="2360613"/>
          <p14:tracePt t="30761" x="2684463" y="2409825"/>
          <p14:tracePt t="30767" x="2644775" y="2454275"/>
          <p14:tracePt t="30774" x="2579688" y="2541588"/>
          <p14:tracePt t="30782" x="2525713" y="2624138"/>
          <p14:tracePt t="30788" x="2465388" y="2755900"/>
          <p14:tracePt t="30795" x="2436813" y="2870200"/>
          <p14:tracePt t="30803" x="2405063" y="2963863"/>
          <p14:tracePt t="30810" x="2393950" y="3095625"/>
          <p14:tracePt t="30817" x="2393950" y="3243263"/>
          <p14:tracePt t="30824" x="2393950" y="3402013"/>
          <p14:tracePt t="30831" x="2393950" y="3549650"/>
          <p14:tracePt t="30838" x="2393950" y="3675063"/>
          <p14:tracePt t="30846" x="2398713" y="3806825"/>
          <p14:tracePt t="30854" x="2416175" y="3954463"/>
          <p14:tracePt t="30860" x="2447925" y="4102100"/>
          <p14:tracePt t="30868" x="2486025" y="4217988"/>
          <p14:tracePt t="30875" x="2519363" y="4327525"/>
          <p14:tracePt t="30889" x="2606675" y="4595813"/>
          <p14:tracePt t="30897" x="2684463" y="4765675"/>
          <p14:tracePt t="30904" x="2744788" y="4913313"/>
          <p14:tracePt t="30912" x="2814638" y="5033963"/>
          <p14:tracePt t="30917" x="2874963" y="5181600"/>
          <p14:tracePt t="30926" x="2968625" y="5335588"/>
          <p14:tracePt t="30931" x="3062288" y="5487988"/>
          <p14:tracePt t="30938" x="3165475" y="5608638"/>
          <p14:tracePt t="30947" x="3252788" y="5713413"/>
          <p14:tracePt t="30954" x="3335338" y="5778500"/>
          <p14:tracePt t="30960" x="3440113" y="5865813"/>
          <p14:tracePt t="30967" x="3554413" y="5926138"/>
          <p14:tracePt t="30975" x="3690938" y="6003925"/>
          <p14:tracePt t="30981" x="3840163" y="6046788"/>
          <p14:tracePt t="30987" x="3949700" y="6057900"/>
          <p14:tracePt t="30995" x="4059238" y="6057900"/>
          <p14:tracePt t="31003" x="4168775" y="6057900"/>
          <p14:tracePt t="31009" x="4283075" y="6053138"/>
          <p14:tracePt t="31016" x="4359275" y="6026150"/>
          <p14:tracePt t="31023" x="4457700" y="5981700"/>
          <p14:tracePt t="31030" x="4562475" y="5910263"/>
          <p14:tracePt t="31037" x="4649788" y="5795963"/>
          <p14:tracePt t="31045" x="4754563" y="5657850"/>
          <p14:tracePt t="31053" x="4841875" y="5554663"/>
          <p14:tracePt t="31058" x="4902200" y="5422900"/>
          <p14:tracePt t="31066" x="4962525" y="5253038"/>
          <p14:tracePt t="31073" x="5022850" y="5099050"/>
          <p14:tracePt t="31080" x="5049838" y="4989513"/>
          <p14:tracePt t="31087" x="5065713" y="4891088"/>
          <p14:tracePt t="31094" x="5065713" y="4819650"/>
          <p14:tracePt t="31102" x="5054600" y="4705350"/>
          <p14:tracePt t="31109" x="5027613" y="4611688"/>
          <p14:tracePt t="31115" x="4967288" y="4475163"/>
          <p14:tracePt t="31123" x="4929188" y="4360863"/>
          <p14:tracePt t="31130" x="4868863" y="4278313"/>
          <p14:tracePt t="31137" x="4797425" y="4179888"/>
          <p14:tracePt t="31144" x="4725988" y="4041775"/>
          <p14:tracePt t="31151" x="4633913" y="3894138"/>
          <p14:tracePt t="31160" x="4573588" y="3741738"/>
          <p14:tracePt t="31166" x="4513263" y="3625850"/>
          <p14:tracePt t="31174" x="4468813" y="3511550"/>
          <p14:tracePt t="31180" x="4441825" y="3395663"/>
          <p14:tracePt t="31187" x="4414838" y="3297238"/>
          <p14:tracePt t="31194" x="4376738" y="3221038"/>
          <p14:tracePt t="31201" x="4348163" y="3154363"/>
          <p14:tracePt t="31210" x="4338638" y="3116263"/>
          <p14:tracePt t="31216" x="4327525" y="3073400"/>
          <p14:tracePt t="31223" x="4321175" y="3055938"/>
          <p14:tracePt t="31230" x="4310063" y="3035300"/>
          <p14:tracePt t="31237" x="4298950" y="3017838"/>
          <p14:tracePt t="31244" x="4283075" y="3006725"/>
          <p14:tracePt t="31251" x="4278313" y="3001963"/>
          <p14:tracePt t="31258" x="4267200" y="2990850"/>
          <p14:tracePt t="31265" x="4260850" y="2974975"/>
          <p14:tracePt t="31272" x="4249738" y="2968625"/>
          <p14:tracePt t="31280" x="4244975" y="2968625"/>
          <p14:tracePt t="31286" x="4233863" y="2968625"/>
          <p14:tracePt t="31294" x="4229100" y="2968625"/>
          <p14:tracePt t="31301" x="4211638" y="2968625"/>
          <p14:tracePt t="31308" x="4178300" y="2968625"/>
          <p14:tracePt t="31315" x="4151313" y="2968625"/>
          <p14:tracePt t="31322" x="4124325" y="2968625"/>
          <p14:tracePt t="31329" x="4068763" y="2974975"/>
          <p14:tracePt t="31337" x="4019550" y="2995613"/>
          <p14:tracePt t="31344" x="3959225" y="3006725"/>
          <p14:tracePt t="31351" x="3905250" y="3017838"/>
          <p14:tracePt t="31358" x="3806825" y="3044825"/>
          <p14:tracePt t="31365" x="3746500" y="3055938"/>
          <p14:tracePt t="31372" x="3670300" y="3073400"/>
          <p14:tracePt t="31379" x="3609975" y="3095625"/>
          <p14:tracePt t="31387" x="3532188" y="3111500"/>
          <p14:tracePt t="31393" x="3451225" y="3133725"/>
          <p14:tracePt t="31401" x="3406775" y="3154363"/>
          <p14:tracePt t="31408" x="3362325" y="3182938"/>
          <p14:tracePt t="31415" x="3319463" y="3187700"/>
          <p14:tracePt t="31422" x="3292475" y="3198813"/>
          <p14:tracePt t="31429" x="3259138" y="3209925"/>
          <p14:tracePt t="31437" x="3232150" y="3221038"/>
          <p14:tracePt t="31444" x="3209925" y="3243263"/>
          <p14:tracePt t="31451" x="3192463" y="3248025"/>
          <p14:tracePt t="31458" x="3182938" y="3259138"/>
          <p14:tracePt t="31464" x="3176588" y="3263900"/>
          <p14:tracePt t="31472" x="3165475" y="3275013"/>
          <p14:tracePt t="31479" x="3149600" y="3292475"/>
          <p14:tracePt t="31486" x="3143250" y="3308350"/>
          <p14:tracePt t="31493" x="3132138" y="3330575"/>
          <p14:tracePt t="31500" x="3132138" y="3335338"/>
          <p14:tracePt t="31507" x="3132138" y="3341688"/>
          <p14:tracePt t="31514" x="3132138" y="3352800"/>
          <p14:tracePt t="31521" x="3132138" y="3357563"/>
          <p14:tracePt t="31528" x="3132138" y="3368675"/>
          <p14:tracePt t="31537" x="3132138" y="3373438"/>
          <p14:tracePt t="31542" x="3132138" y="3384550"/>
          <p14:tracePt t="31550" x="3132138" y="3390900"/>
          <p14:tracePt t="31557" x="3132138" y="3406775"/>
          <p14:tracePt t="31564" x="3132138" y="3413125"/>
          <p14:tracePt t="31651" x="3122613" y="3413125"/>
          <p14:tracePt t="31736" x="3122613" y="3424238"/>
          <p14:tracePt t="31807" x="3122613" y="3429000"/>
          <p14:tracePt t="31814" x="3122613" y="3440113"/>
          <p14:tracePt t="31821" x="3122613" y="3444875"/>
          <p14:tracePt t="31844" x="3122613" y="3451225"/>
          <p14:tracePt t="31935" x="3122613" y="3462338"/>
          <p14:tracePt t="31942" x="3122613" y="3467100"/>
          <p14:tracePt t="31949" x="3122613" y="3484563"/>
          <p14:tracePt t="31956" x="3122613" y="3494088"/>
          <p14:tracePt t="31965" x="3122613" y="3500438"/>
          <p14:tracePt t="31972" x="3122613" y="3511550"/>
          <p14:tracePt t="31979" x="3122613" y="3516313"/>
          <p14:tracePt t="31984" x="3122613" y="3533775"/>
          <p14:tracePt t="31992" x="3122613" y="3549650"/>
          <p14:tracePt t="31998" x="3122613" y="3582988"/>
          <p14:tracePt t="32005" x="3122613" y="3598863"/>
          <p14:tracePt t="32012" x="3122613" y="3614738"/>
          <p14:tracePt t="32020" x="3122613" y="3632200"/>
          <p14:tracePt t="32027" x="3122613" y="3663950"/>
          <p14:tracePt t="32034" x="3127375" y="3681413"/>
          <p14:tracePt t="32042" x="3138488" y="3708400"/>
          <p14:tracePt t="32048" x="3149600" y="3741738"/>
          <p14:tracePt t="32055" x="3171825" y="3795713"/>
          <p14:tracePt t="32062" x="3182938" y="3856038"/>
          <p14:tracePt t="32069" x="3209925" y="3938588"/>
          <p14:tracePt t="32077" x="3221038" y="3976688"/>
          <p14:tracePt t="32084" x="3232150" y="4037013"/>
          <p14:tracePt t="32091" x="3259138" y="4102100"/>
          <p14:tracePt t="32097" x="3270250" y="4179888"/>
          <p14:tracePt t="32104" x="3292475" y="4240213"/>
          <p14:tracePt t="32112" x="3308350" y="4300538"/>
          <p14:tracePt t="32119" x="3319463" y="4376738"/>
          <p14:tracePt t="32126" x="3330575" y="4437063"/>
          <p14:tracePt t="32133" x="3341688" y="4497388"/>
          <p14:tracePt t="32140" x="3341688" y="4535488"/>
          <p14:tracePt t="32147" x="3341688" y="4562475"/>
          <p14:tracePt t="32154" x="3341688" y="4606925"/>
          <p14:tracePt t="32162" x="3341688" y="4633913"/>
          <p14:tracePt t="32169" x="3341688" y="4649788"/>
          <p14:tracePt t="32176" x="3341688" y="4672013"/>
          <p14:tracePt t="32183" x="3341688" y="4700588"/>
          <p14:tracePt t="32190" x="3341688" y="4716463"/>
          <p14:tracePt t="32197" x="3341688" y="4732338"/>
          <p14:tracePt t="32204" x="3341688" y="4754563"/>
          <p14:tracePt t="32211" x="3341688" y="4770438"/>
          <p14:tracePt t="32218" x="3341688" y="4799013"/>
          <p14:tracePt t="32226" x="3341688" y="4826000"/>
          <p14:tracePt t="32233" x="3341688" y="4859338"/>
          <p14:tracePt t="32239" x="3341688" y="4897438"/>
          <p14:tracePt t="32247" x="3341688" y="4929188"/>
          <p14:tracePt t="32254" x="3341688" y="4957763"/>
          <p14:tracePt t="32262" x="3351213" y="4973638"/>
          <p14:tracePt t="32269" x="3362325" y="5018088"/>
          <p14:tracePt t="32277" x="3362325" y="5033963"/>
          <p14:tracePt t="32283" x="3362325" y="5049838"/>
          <p14:tracePt t="32291" x="3362325" y="5072063"/>
          <p14:tracePt t="32297" x="3362325" y="5087938"/>
          <p14:tracePt t="32305" x="3362325" y="5094288"/>
          <p14:tracePt t="32312" x="3362325" y="5105400"/>
          <p14:tracePt t="32318" x="3368675" y="5110163"/>
          <p14:tracePt t="32326" x="3368675" y="5116513"/>
          <p14:tracePt t="32332" x="3368675" y="5127625"/>
          <p14:tracePt t="32340" x="3368675" y="5132388"/>
          <p14:tracePt t="32347" x="3379788" y="5143500"/>
          <p14:tracePt t="32354" x="3379788" y="5148263"/>
          <p14:tracePt t="32361" x="3395663" y="5165725"/>
          <p14:tracePt t="32368" x="3402013" y="5176838"/>
          <p14:tracePt t="32374" x="3402013" y="5181600"/>
          <p14:tracePt t="32382" x="3411538" y="5192713"/>
          <p14:tracePt t="32389" x="3411538" y="5199063"/>
          <p14:tracePt t="32396" x="3411538" y="5203825"/>
          <p14:tracePt t="32405" x="3417888" y="5214938"/>
          <p14:tracePt t="32411" x="3417888" y="5219700"/>
          <p14:tracePt t="32418" x="3417888" y="5230813"/>
          <p14:tracePt t="32425" x="3417888" y="5248275"/>
          <p14:tracePt t="32432" x="3417888" y="5253038"/>
          <p14:tracePt t="32439" x="3417888" y="5264150"/>
          <p14:tracePt t="32447" x="3417888" y="5268913"/>
          <p14:tracePt t="32455" x="3429000" y="5275263"/>
          <p14:tracePt t="32462" x="3433763" y="5286375"/>
          <p14:tracePt t="32468" x="3444875" y="5291138"/>
          <p14:tracePt t="32476" x="3451225" y="5302250"/>
          <p14:tracePt t="32482" x="3455988" y="5308600"/>
          <p14:tracePt t="32489" x="3478213" y="5335588"/>
          <p14:tracePt t="32496" x="3482975" y="5340350"/>
          <p14:tracePt t="32504" x="3489325" y="5351463"/>
          <p14:tracePt t="32512" x="3500438" y="5357813"/>
          <p14:tracePt t="32518" x="3505200" y="5367338"/>
          <p14:tracePt t="32526" x="3516313" y="5373688"/>
          <p14:tracePt t="32532" x="3521075" y="5384800"/>
          <p14:tracePt t="32539" x="3521075" y="5389563"/>
          <p14:tracePt t="32547" x="3532188" y="5395913"/>
          <p14:tracePt t="32554" x="3532188" y="5411788"/>
          <p14:tracePt t="32561" x="3532188" y="5422900"/>
          <p14:tracePt t="32567" x="3532188" y="5427663"/>
          <p14:tracePt t="32575" x="3532188" y="5438775"/>
          <p14:tracePt t="32582" x="3532188" y="5445125"/>
          <p14:tracePt t="32588" x="3532188" y="5456238"/>
          <p14:tracePt t="32947" x="3532188" y="5445125"/>
          <p14:tracePt t="32982" x="3538538" y="5434013"/>
          <p14:tracePt t="32988" x="3554413" y="5427663"/>
          <p14:tracePt t="32995" x="3565525" y="5407025"/>
          <p14:tracePt t="33002" x="3570288" y="5400675"/>
          <p14:tracePt t="33010" x="3581400" y="5384800"/>
          <p14:tracePt t="33015" x="3592513" y="5362575"/>
          <p14:tracePt t="33022" x="3592513" y="5346700"/>
          <p14:tracePt t="33030" x="3592513" y="5329238"/>
          <p14:tracePt t="33038" x="3598863" y="5308600"/>
          <p14:tracePt t="33046" x="3598863" y="5302250"/>
          <p14:tracePt t="33052" x="3598863" y="5286375"/>
          <p14:tracePt t="33059" x="3609975" y="5241925"/>
          <p14:tracePt t="33065" x="3621088" y="5214938"/>
          <p14:tracePt t="33072" x="3630613" y="5181600"/>
          <p14:tracePt t="33079" x="3641725" y="5127625"/>
          <p14:tracePt t="33087" x="3663950" y="5083175"/>
          <p14:tracePt t="33094" x="3675063" y="5006975"/>
          <p14:tracePt t="33101" x="3686175" y="4962525"/>
          <p14:tracePt t="33109" x="3697288" y="4902200"/>
          <p14:tracePt t="33115" x="3708400" y="4875213"/>
          <p14:tracePt t="33122" x="3730625" y="4841875"/>
          <p14:tracePt t="33129" x="3751263" y="4799013"/>
          <p14:tracePt t="33137" x="3800475" y="4765675"/>
          <p14:tracePt t="33144" x="3849688" y="4716463"/>
          <p14:tracePt t="33151" x="3932238" y="4629150"/>
          <p14:tracePt t="33159" x="4052888" y="4524375"/>
          <p14:tracePt t="33164" x="4233863" y="4410075"/>
          <p14:tracePt t="33171" x="4497388" y="4229100"/>
          <p14:tracePt t="33178" x="4748213" y="4092575"/>
          <p14:tracePt t="33186" x="5016500" y="3998913"/>
          <p14:tracePt t="33194" x="5291138" y="3878263"/>
          <p14:tracePt t="33200" x="5510213" y="3829050"/>
          <p14:tracePt t="33208" x="5680075" y="3795713"/>
          <p14:tracePt t="33214" x="5827713" y="3779838"/>
          <p14:tracePt t="33221" x="5970588" y="3768725"/>
          <p14:tracePt t="33228" x="6080125" y="3768725"/>
          <p14:tracePt t="33236" x="6172200" y="3768725"/>
          <p14:tracePt t="33243" x="6232525" y="3768725"/>
          <p14:tracePt t="33250" x="6270625" y="3768725"/>
          <p14:tracePt t="33256" x="6299200" y="3768725"/>
          <p14:tracePt t="33264" x="6319838" y="3773488"/>
          <p14:tracePt t="33271" x="6326188" y="3779838"/>
          <p14:tracePt t="33278" x="6342063" y="3784600"/>
          <p14:tracePt t="33285" x="6342063" y="3795713"/>
          <p14:tracePt t="33293" x="6342063" y="3802063"/>
          <p14:tracePt t="33300" x="6330950" y="3813175"/>
          <p14:tracePt t="33307" x="6326188" y="3829050"/>
          <p14:tracePt t="33314" x="6303963" y="3851275"/>
          <p14:tracePt t="33321" x="6261100" y="3883025"/>
          <p14:tracePt t="33328" x="6178550" y="3911600"/>
          <p14:tracePt t="33335" x="6069013" y="3938588"/>
          <p14:tracePt t="33342" x="5915025" y="3965575"/>
          <p14:tracePt t="33350" x="5772150" y="3965575"/>
          <p14:tracePt t="33358" x="5624513" y="3960813"/>
          <p14:tracePt t="33364" x="5461000" y="3927475"/>
          <p14:tracePt t="33371" x="5291138" y="3900488"/>
          <p14:tracePt t="33378" x="5126038" y="3867150"/>
          <p14:tracePt t="33385" x="4978400" y="3822700"/>
          <p14:tracePt t="33393" x="4864100" y="3795713"/>
          <p14:tracePt t="33399" x="4748213" y="3768725"/>
          <p14:tracePt t="33407" x="4672013" y="3741738"/>
          <p14:tracePt t="33414" x="4573588" y="3713163"/>
          <p14:tracePt t="33420" x="4513263" y="3675063"/>
          <p14:tracePt t="33428" x="4430713" y="3648075"/>
          <p14:tracePt t="33435" x="4381500" y="3598863"/>
          <p14:tracePt t="33442" x="4321175" y="3560763"/>
          <p14:tracePt t="33449" x="4283075" y="3511550"/>
          <p14:tracePt t="33456" x="4244975" y="3451225"/>
          <p14:tracePt t="33463" x="4195763" y="3402013"/>
          <p14:tracePt t="33471" x="4173538" y="3368675"/>
          <p14:tracePt t="33478" x="4151313" y="3324225"/>
          <p14:tracePt t="33485" x="4140200" y="3297238"/>
          <p14:tracePt t="33492" x="4140200" y="3243263"/>
          <p14:tracePt t="33499" x="4146550" y="3198813"/>
          <p14:tracePt t="33505" x="4173538" y="3138488"/>
          <p14:tracePt t="33513" x="4211638" y="3055938"/>
          <p14:tracePt t="33521" x="4260850" y="3006725"/>
          <p14:tracePt t="33527" x="4298950" y="2941638"/>
          <p14:tracePt t="33534" x="4332288" y="2908300"/>
          <p14:tracePt t="33541" x="4376738" y="2886075"/>
          <p14:tracePt t="33549" x="4408488" y="2854325"/>
          <p14:tracePt t="33555" x="4430713" y="2847975"/>
          <p14:tracePt t="33563" x="4448175" y="2836863"/>
          <p14:tracePt t="33571" x="4452938" y="2836863"/>
          <p14:tracePt t="33577" x="4468813" y="2836863"/>
          <p14:tracePt t="33584" x="4479925" y="2836863"/>
          <p14:tracePt t="33605" x="4479925" y="2847975"/>
          <p14:tracePt t="33613" x="4479925" y="2854325"/>
          <p14:tracePt t="33621" x="4479925" y="2881313"/>
          <p14:tracePt t="33627" x="4475163" y="2897188"/>
          <p14:tracePt t="33634" x="4457700" y="2919413"/>
          <p14:tracePt t="33641" x="4448175" y="2935288"/>
          <p14:tracePt t="33648" x="4425950" y="2968625"/>
          <p14:tracePt t="33655" x="4408488" y="2990850"/>
          <p14:tracePt t="33662" x="4387850" y="3006725"/>
          <p14:tracePt t="33670" x="4365625" y="3028950"/>
          <p14:tracePt t="33677" x="4338638" y="3044825"/>
          <p14:tracePt t="33684" x="4316413" y="3078163"/>
          <p14:tracePt t="33691" x="4298950" y="3100388"/>
          <p14:tracePt t="33698" x="4287838" y="3105150"/>
          <p14:tracePt t="33705" x="4283075" y="3111500"/>
          <p14:tracePt t="33712" x="4271963" y="3122613"/>
          <p14:tracePt t="33721" x="4256088" y="3127375"/>
          <p14:tracePt t="33727" x="4249738" y="3138488"/>
          <p14:tracePt t="33734" x="4238625" y="3144838"/>
          <p14:tracePt t="33742" x="4233863" y="3160713"/>
          <p14:tracePt t="33748" x="4222750" y="3171825"/>
          <p14:tracePt t="33755" x="4222750" y="3176588"/>
          <p14:tracePt t="33762" x="4222750" y="3187700"/>
          <p14:tracePt t="33804" x="4217988" y="3187700"/>
          <p14:tracePt t="33855" x="4211638" y="3187700"/>
          <p14:tracePt t="34076" x="4222750" y="3236913"/>
          <p14:tracePt t="34083" x="4249738" y="3297238"/>
          <p14:tracePt t="34090" x="4278313" y="3379788"/>
          <p14:tracePt t="34099" x="4316413" y="3440113"/>
          <p14:tracePt t="34106" x="4327525" y="3516313"/>
          <p14:tracePt t="34113" x="4338638" y="3576638"/>
          <p14:tracePt t="34118" x="4348163" y="3652838"/>
          <p14:tracePt t="34126" x="4365625" y="3713163"/>
          <p14:tracePt t="34132" x="4376738" y="3806825"/>
          <p14:tracePt t="34139" x="4387850" y="3867150"/>
          <p14:tracePt t="34146" x="4387850" y="3943350"/>
          <p14:tracePt t="34155" x="4387850" y="3998913"/>
          <p14:tracePt t="34162" x="4387850" y="4052888"/>
          <p14:tracePt t="34167" x="4381500" y="4086225"/>
          <p14:tracePt t="34176" x="4370388" y="4124325"/>
          <p14:tracePt t="34182" x="4365625" y="4157663"/>
          <p14:tracePt t="34189" x="4354513" y="4173538"/>
          <p14:tracePt t="34197" x="4332288" y="4195763"/>
          <p14:tracePt t="34203" x="4287838" y="4229100"/>
          <p14:tracePt t="34212" x="4260850" y="4240213"/>
          <p14:tracePt t="34217" x="4217988" y="4251325"/>
          <p14:tracePt t="34225" x="4140200" y="4251325"/>
          <p14:tracePt t="34232" x="4068763" y="4251325"/>
          <p14:tracePt t="34238" x="3987800" y="4229100"/>
          <p14:tracePt t="34245" x="3894138" y="4184650"/>
          <p14:tracePt t="34253" x="3829050" y="4135438"/>
          <p14:tracePt t="34261" x="3740150" y="4064000"/>
          <p14:tracePt t="34267" x="3675063" y="4010025"/>
          <p14:tracePt t="34276" x="3592513" y="3927475"/>
          <p14:tracePt t="34282" x="3505200" y="3840163"/>
          <p14:tracePt t="34288" x="3451225" y="3741738"/>
          <p14:tracePt t="34295" x="3390900" y="3625850"/>
          <p14:tracePt t="34302" x="3335338" y="3543300"/>
          <p14:tracePt t="34310" x="3292475" y="3444875"/>
          <p14:tracePt t="34317" x="3270250" y="3384550"/>
          <p14:tracePt t="34324" x="3232150" y="3319463"/>
          <p14:tracePt t="34331" x="3221038" y="3275013"/>
          <p14:tracePt t="34338" x="3209925" y="3214688"/>
          <p14:tracePt t="34345" x="3209925" y="3187700"/>
          <p14:tracePt t="34353" x="3209925" y="3160713"/>
          <p14:tracePt t="34360" x="3209925" y="3144838"/>
          <p14:tracePt t="34367" x="3209925" y="3133725"/>
          <p14:tracePt t="34373" x="3209925" y="3127375"/>
          <p14:tracePt t="34381" x="3209925" y="3116263"/>
          <p14:tracePt t="34403" x="3221038" y="3116263"/>
          <p14:tracePt t="34412" x="3236913" y="3116263"/>
          <p14:tracePt t="34417" x="3241675" y="3122613"/>
          <p14:tracePt t="34426" x="3252788" y="3127375"/>
          <p14:tracePt t="34431" x="3259138" y="3144838"/>
          <p14:tracePt t="34439" x="3270250" y="3165475"/>
          <p14:tracePt t="34447" x="3281363" y="3194050"/>
          <p14:tracePt t="34453" x="3286125" y="3225800"/>
          <p14:tracePt t="34461" x="3297238" y="3263900"/>
          <p14:tracePt t="34466" x="3297238" y="3297238"/>
          <p14:tracePt t="34474" x="3297238" y="3324225"/>
          <p14:tracePt t="34481" x="3297238" y="3363913"/>
          <p14:tracePt t="34488" x="3297238" y="3395663"/>
          <p14:tracePt t="34497" x="3297238" y="3413125"/>
          <p14:tracePt t="34503" x="3297238" y="3429000"/>
          <p14:tracePt t="34511" x="3297238" y="3462338"/>
          <p14:tracePt t="34517" x="3297238" y="3478213"/>
          <p14:tracePt t="34524" x="3297238" y="3494088"/>
          <p14:tracePt t="34531" x="3297238" y="3505200"/>
          <p14:tracePt t="34540" x="3297238" y="3511550"/>
          <p14:tracePt t="34546" x="3297238" y="3516313"/>
          <p14:tracePt t="34553" x="3297238" y="3533775"/>
          <p14:tracePt t="34560" x="3297238" y="3543300"/>
          <p14:tracePt t="34566" x="3297238" y="3549650"/>
          <p14:tracePt t="34573" x="3297238" y="3560763"/>
          <p14:tracePt t="34580" x="3297238" y="3565525"/>
          <p14:tracePt t="34588" x="3297238" y="3576638"/>
          <p14:tracePt t="34630" x="3297238" y="3582988"/>
          <p14:tracePt t="34637" x="3297238" y="3587750"/>
          <p14:tracePt t="34645" x="3297238" y="3598863"/>
          <p14:tracePt t="34753" x="3286125" y="3598863"/>
          <p14:tracePt t="34760" x="3281363" y="3594100"/>
          <p14:tracePt t="34769" x="3281363" y="3587750"/>
          <p14:tracePt t="34773" x="3270250" y="3582988"/>
          <p14:tracePt t="34783" x="3263900" y="3554413"/>
          <p14:tracePt t="34787" x="3252788" y="3511550"/>
          <p14:tracePt t="34796" x="3241675" y="3467100"/>
          <p14:tracePt t="34801" x="3214688" y="3390900"/>
          <p14:tracePt t="34809" x="3203575" y="3330575"/>
          <p14:tracePt t="34814" x="3203575" y="3254375"/>
          <p14:tracePt t="34822" x="3203575" y="3198813"/>
          <p14:tracePt t="34829" x="3203575" y="3089275"/>
          <p14:tracePt t="34836" x="3203575" y="2995613"/>
          <p14:tracePt t="34844" x="3214688" y="2886075"/>
          <p14:tracePt t="34851" x="3252788" y="2787650"/>
          <p14:tracePt t="34859" x="3270250" y="2695575"/>
          <p14:tracePt t="34865" x="3292475" y="2635250"/>
          <p14:tracePt t="34872" x="3319463" y="2552700"/>
          <p14:tracePt t="34879" x="3346450" y="2476500"/>
          <p14:tracePt t="34886" x="3384550" y="2409825"/>
          <p14:tracePt t="34894" x="3411538" y="2333625"/>
          <p14:tracePt t="34900" x="3433763" y="2284413"/>
          <p14:tracePt t="34908" x="3471863" y="2208213"/>
          <p14:tracePt t="34915" x="3521075" y="2157413"/>
          <p14:tracePt t="34921" x="3560763" y="2108200"/>
          <p14:tracePt t="34929" x="3598863" y="2043113"/>
          <p14:tracePt t="34936" x="3648075" y="1993900"/>
          <p14:tracePt t="34945" x="3686175" y="1928813"/>
          <p14:tracePt t="34950" x="3724275" y="1868488"/>
          <p14:tracePt t="34957" x="3789363" y="1779588"/>
          <p14:tracePt t="34965" x="3844925" y="1714500"/>
          <p14:tracePt t="34971" x="3916363" y="1631950"/>
          <p14:tracePt t="34978" x="3970338" y="1549400"/>
          <p14:tracePt t="34985" x="4037013" y="1500188"/>
          <p14:tracePt t="34992" x="4068763" y="1450975"/>
          <p14:tracePt t="34999" x="4119563" y="1401763"/>
          <p14:tracePt t="35007" x="4184650" y="1363663"/>
          <p14:tracePt t="35014" x="4249738" y="1325563"/>
          <p14:tracePt t="35021" x="4332288" y="1271588"/>
          <p14:tracePt t="35028" x="4430713" y="1227138"/>
          <p14:tracePt t="35036" x="4506913" y="1200150"/>
          <p14:tracePt t="35042" x="4606925" y="1171575"/>
          <p14:tracePt t="35049" x="4721225" y="1128713"/>
          <p14:tracePt t="35056" x="4814888" y="1101725"/>
          <p14:tracePt t="35064" x="4929188" y="1090613"/>
          <p14:tracePt t="35071" x="5022850" y="1073150"/>
          <p14:tracePt t="35079" x="5094288" y="1073150"/>
          <p14:tracePt t="35085" x="5186363" y="1073150"/>
          <p14:tracePt t="35094" x="5264150" y="1073150"/>
          <p14:tracePt t="35099" x="5318125" y="1073150"/>
          <p14:tracePt t="35108" x="5394325" y="1073150"/>
          <p14:tracePt t="35114" x="5434013" y="1073150"/>
          <p14:tracePt t="35121" x="5487988" y="1073150"/>
          <p14:tracePt t="35128" x="5514975" y="1073150"/>
          <p14:tracePt t="35135" x="5559425" y="1073150"/>
          <p14:tracePt t="35144" x="5597525" y="1073150"/>
          <p14:tracePt t="35149" x="5630863" y="1073150"/>
          <p14:tracePt t="35156" x="5657850" y="1079500"/>
          <p14:tracePt t="35163" x="5702300" y="1090613"/>
          <p14:tracePt t="35171" x="5729288" y="1101725"/>
          <p14:tracePt t="35178" x="5762625" y="1111250"/>
          <p14:tracePt t="35185" x="5800725" y="1111250"/>
          <p14:tracePt t="35192" x="5832475" y="1133475"/>
          <p14:tracePt t="35199" x="5861050" y="1139825"/>
          <p14:tracePt t="35206" x="5892800" y="1150938"/>
          <p14:tracePt t="35213" x="5910263" y="1162050"/>
          <p14:tracePt t="35221" x="5921375" y="1166813"/>
          <p14:tracePt t="35227" x="5926138" y="1177925"/>
          <p14:tracePt t="35234" x="5937250" y="1182688"/>
          <p14:tracePt t="35241" x="5942013" y="1182688"/>
          <p14:tracePt t="35249" x="5948363" y="1193800"/>
          <p14:tracePt t="35258" x="5948363" y="1200150"/>
          <p14:tracePt t="35271" x="5948363" y="1204913"/>
          <p14:tracePt t="35285" x="5948363" y="1220788"/>
          <p14:tracePt t="35299" x="5948363" y="1231900"/>
          <p14:tracePt t="35499" x="5959475" y="1249363"/>
          <p14:tracePt t="35506" x="5959475" y="1276350"/>
          <p14:tracePt t="35513" x="5959475" y="1320800"/>
          <p14:tracePt t="35520" x="5959475" y="1347788"/>
          <p14:tracePt t="35528" x="5959475" y="1390650"/>
          <p14:tracePt t="35534" x="5953125" y="1462088"/>
          <p14:tracePt t="35541" x="5926138" y="1539875"/>
          <p14:tracePt t="35548" x="5915025" y="1616075"/>
          <p14:tracePt t="35557" x="5899150" y="1709738"/>
          <p14:tracePt t="35564" x="5888038" y="1801813"/>
          <p14:tracePt t="35570" x="5876925" y="1862138"/>
          <p14:tracePt t="35581" x="5861050" y="1955800"/>
          <p14:tracePt t="35583" x="5849938" y="2070100"/>
          <p14:tracePt t="35591" x="5832475" y="2163763"/>
          <p14:tracePt t="35597" x="5821363" y="2273300"/>
          <p14:tracePt t="35605" x="5794375" y="2371725"/>
          <p14:tracePt t="35613" x="5794375" y="2427288"/>
          <p14:tracePt t="35619" x="5794375" y="2503488"/>
          <p14:tracePt t="35628" x="5794375" y="2557463"/>
          <p14:tracePt t="35633" x="5794375" y="2635250"/>
          <p14:tracePt t="35641" x="5794375" y="2706688"/>
          <p14:tracePt t="35647" x="5794375" y="2765425"/>
          <p14:tracePt t="35655" x="5816600" y="2859088"/>
          <p14:tracePt t="35662" x="5816600" y="2919413"/>
          <p14:tracePt t="35669" x="5816600" y="2974975"/>
          <p14:tracePt t="35676" x="5816600" y="3013075"/>
          <p14:tracePt t="35683" x="5816600" y="3067050"/>
          <p14:tracePt t="35691" x="5816600" y="3111500"/>
          <p14:tracePt t="35697" x="5816600" y="3138488"/>
          <p14:tracePt t="35705" x="5800725" y="3182938"/>
          <p14:tracePt t="35712" x="5789613" y="3214688"/>
          <p14:tracePt t="35718" x="5778500" y="3232150"/>
          <p14:tracePt t="35725" x="5767388" y="3248025"/>
          <p14:tracePt t="35732" x="5762625" y="3281363"/>
          <p14:tracePt t="35739" x="5751513" y="3286125"/>
          <p14:tracePt t="35747" x="5745163" y="3297238"/>
          <p14:tracePt t="35755" x="5729288" y="3303588"/>
          <p14:tracePt t="35761" x="5684838" y="3314700"/>
          <p14:tracePt t="35768" x="5657850" y="3314700"/>
          <p14:tracePt t="35775" x="5602288" y="3314700"/>
          <p14:tracePt t="35782" x="5559425" y="3314700"/>
          <p14:tracePt t="35789" x="5532438" y="3314700"/>
          <p14:tracePt t="35796" x="5487988" y="3308350"/>
          <p14:tracePt t="35805" x="5461000" y="3308350"/>
          <p14:tracePt t="35811" x="5427663" y="3297238"/>
          <p14:tracePt t="35818" x="5400675" y="3297238"/>
          <p14:tracePt t="35825" x="5383213" y="3292475"/>
          <p14:tracePt t="35832" x="5362575" y="3292475"/>
          <p14:tracePt t="35839" x="5345113" y="3292475"/>
          <p14:tracePt t="35846" x="5329238" y="3292475"/>
          <p14:tracePt t="35855" x="5284788" y="3281363"/>
          <p14:tracePt t="35860" x="5268913" y="3259138"/>
          <p14:tracePt t="35868" x="5235575" y="3248025"/>
          <p14:tracePt t="35874" x="5208588" y="3243263"/>
          <p14:tracePt t="35882" x="5186363" y="3232150"/>
          <p14:tracePt t="35892" x="5170488" y="3221038"/>
          <p14:tracePt t="35900" x="5148263" y="3205163"/>
          <p14:tracePt t="35906" x="5105400" y="3165475"/>
          <p14:tracePt t="35913" x="5083175" y="3105150"/>
          <p14:tracePt t="35917" x="5054600" y="3062288"/>
          <p14:tracePt t="35926" x="5045075" y="2986088"/>
          <p14:tracePt t="35932" x="5033963" y="2941638"/>
          <p14:tracePt t="35939" x="5033963" y="2870200"/>
          <p14:tracePt t="35946" x="5038725" y="2809875"/>
          <p14:tracePt t="35954" x="5054600" y="2716213"/>
          <p14:tracePt t="35962" x="5065713" y="2640013"/>
          <p14:tracePt t="35967" x="5094288" y="2525713"/>
          <p14:tracePt t="35976" x="5137150" y="2443163"/>
          <p14:tracePt t="35981" x="5148263" y="2366963"/>
          <p14:tracePt t="35989" x="5159375" y="2306638"/>
          <p14:tracePt t="35996" x="5170488" y="2246313"/>
          <p14:tracePt t="36003" x="5181600" y="2208213"/>
          <p14:tracePt t="36012" x="5181600" y="2147888"/>
          <p14:tracePt t="36017" x="5192713" y="2119313"/>
          <p14:tracePt t="36026" x="5192713" y="2087563"/>
          <p14:tracePt t="36031" x="5192713" y="2038350"/>
          <p14:tracePt t="36039" x="5192713" y="1993900"/>
          <p14:tracePt t="36047" x="5203825" y="1966913"/>
          <p14:tracePt t="36053" x="5214938" y="1922463"/>
          <p14:tracePt t="36061" x="5214938" y="1895475"/>
          <p14:tracePt t="36067" x="5224463" y="1873250"/>
          <p14:tracePt t="36074" x="5241925" y="1857375"/>
          <p14:tracePt t="36081" x="5253038" y="1835150"/>
          <p14:tracePt t="36089" x="5257800" y="1828800"/>
          <p14:tracePt t="36096" x="5280025" y="1812925"/>
          <p14:tracePt t="36103" x="5307013" y="1790700"/>
          <p14:tracePt t="36110" x="5367338" y="1770063"/>
          <p14:tracePt t="36117" x="5427663" y="1730375"/>
          <p14:tracePt t="36124" x="5526088" y="1714500"/>
          <p14:tracePt t="36131" x="5619750" y="1703388"/>
          <p14:tracePt t="36139" x="5680075" y="1687513"/>
          <p14:tracePt t="36146" x="5789613" y="1676400"/>
          <p14:tracePt t="36153" x="5899150" y="1658938"/>
          <p14:tracePt t="36161" x="6013450" y="1649413"/>
          <p14:tracePt t="36166" x="6084888" y="1649413"/>
          <p14:tracePt t="36174" x="6183313" y="1631950"/>
          <p14:tracePt t="36180" x="6270625" y="1631950"/>
          <p14:tracePt t="36189" x="6348413" y="1631950"/>
          <p14:tracePt t="36196" x="6457950" y="1631950"/>
          <p14:tracePt t="36202" x="6550025" y="1620838"/>
          <p14:tracePt t="36211" x="6643688" y="1620838"/>
          <p14:tracePt t="36216" x="6737350" y="1620838"/>
          <p14:tracePt t="36223" x="6829425" y="1620838"/>
          <p14:tracePt t="36230" x="6884988" y="1620838"/>
          <p14:tracePt t="36239" x="6961188" y="1620838"/>
          <p14:tracePt t="36245" x="7016750" y="1620838"/>
          <p14:tracePt t="36252" x="7092950" y="1627188"/>
          <p14:tracePt t="36260" x="7153275" y="1638300"/>
          <p14:tracePt t="36267" x="7229475" y="1654175"/>
          <p14:tracePt t="36273" x="7273925" y="1676400"/>
          <p14:tracePt t="36280" x="7334250" y="1698625"/>
          <p14:tracePt t="36288" x="7366000" y="1730375"/>
          <p14:tracePt t="36295" x="7399338" y="1752600"/>
          <p14:tracePt t="36302" x="7426325" y="1774825"/>
          <p14:tracePt t="36309" x="7448550" y="1790700"/>
          <p14:tracePt t="36316" x="7459663" y="1812925"/>
          <p14:tracePt t="36322" x="7481888" y="1857375"/>
          <p14:tracePt t="36330" x="7486650" y="1884363"/>
          <p14:tracePt t="36338" x="7504113" y="1938338"/>
          <p14:tracePt t="36344" x="7524750" y="1989138"/>
          <p14:tracePt t="36352" x="7535863" y="2027238"/>
          <p14:tracePt t="36359" x="7546975" y="2103438"/>
          <p14:tracePt t="36365" x="7546975" y="2163763"/>
          <p14:tracePt t="36373" x="7546975" y="2235200"/>
          <p14:tracePt t="36380" x="7546975" y="2278063"/>
          <p14:tracePt t="36388" x="7546975" y="2333625"/>
          <p14:tracePt t="36395" x="7546975" y="2371725"/>
          <p14:tracePt t="36401" x="7546975" y="2427288"/>
          <p14:tracePt t="36409" x="7546975" y="2454275"/>
          <p14:tracePt t="36415" x="7546975" y="2487613"/>
          <p14:tracePt t="36422" x="7542213" y="2525713"/>
          <p14:tracePt t="36430" x="7531100" y="2568575"/>
          <p14:tracePt t="36437" x="7508875" y="2613025"/>
          <p14:tracePt t="36445" x="7486650" y="2646363"/>
          <p14:tracePt t="36451" x="7466013" y="2689225"/>
          <p14:tracePt t="36459" x="7443788" y="2749550"/>
          <p14:tracePt t="36465" x="7421563" y="2782888"/>
          <p14:tracePt t="36472" x="7388225" y="2825750"/>
          <p14:tracePt t="36479" x="7356475" y="2859088"/>
          <p14:tracePt t="36487" x="7334250" y="2892425"/>
          <p14:tracePt t="36495" x="7312025" y="2919413"/>
          <p14:tracePt t="36501" x="7285038" y="2952750"/>
          <p14:tracePt t="36510" x="7262813" y="2974975"/>
          <p14:tracePt t="36515" x="7240588" y="3001963"/>
          <p14:tracePt t="36522" x="7224713" y="3024188"/>
          <p14:tracePt t="36530" x="7202488" y="3051175"/>
          <p14:tracePt t="36536" x="7175500" y="3073400"/>
          <p14:tracePt t="36545" x="7153275" y="3095625"/>
          <p14:tracePt t="36551" x="7131050" y="3111500"/>
          <p14:tracePt t="36559" x="7115175" y="3133725"/>
          <p14:tracePt t="36565" x="7081838" y="3160713"/>
          <p14:tracePt t="36572" x="7065963" y="3182938"/>
          <p14:tracePt t="36580" x="7043738" y="3205163"/>
          <p14:tracePt t="36586" x="7032625" y="3221038"/>
          <p14:tracePt t="36596" x="7021513" y="3248025"/>
          <p14:tracePt t="36601" x="7016750" y="3259138"/>
          <p14:tracePt t="36609" x="7005638" y="3275013"/>
          <p14:tracePt t="36615" x="6988175" y="3286125"/>
          <p14:tracePt t="36622" x="6972300" y="3303588"/>
          <p14:tracePt t="36629" x="6950075" y="3324225"/>
          <p14:tracePt t="36636" x="6927850" y="3352800"/>
          <p14:tracePt t="36643" x="6911975" y="3373438"/>
          <p14:tracePt t="36650" x="6878638" y="3395663"/>
          <p14:tracePt t="36657" x="6862763" y="3402013"/>
          <p14:tracePt t="36664" x="6840538" y="3413125"/>
          <p14:tracePt t="36672" x="6824663" y="3424238"/>
          <p14:tracePt t="36678" x="6813550" y="3440113"/>
          <p14:tracePt t="36685" x="6808788" y="3451225"/>
          <p14:tracePt t="36693" x="6791325" y="3455988"/>
          <p14:tracePt t="36700" x="6780213" y="3467100"/>
          <p14:tracePt t="36707" x="6775450" y="3473450"/>
          <p14:tracePt t="36714" x="6764338" y="3484563"/>
          <p14:tracePt t="36722" x="6757988" y="3489325"/>
          <p14:tracePt t="37122" x="6824663" y="3484563"/>
          <p14:tracePt t="37129" x="6934200" y="3484563"/>
          <p14:tracePt t="37137" x="7048500" y="3494088"/>
          <p14:tracePt t="37143" x="7164388" y="3522663"/>
          <p14:tracePt t="37151" x="7240588" y="3560763"/>
          <p14:tracePt t="37156" x="7323138" y="3603625"/>
          <p14:tracePt t="37165" x="7372350" y="3652838"/>
          <p14:tracePt t="37171" x="7421563" y="3686175"/>
          <p14:tracePt t="37179" x="7454900" y="3719513"/>
          <p14:tracePt t="37184" x="7475538" y="3762375"/>
          <p14:tracePt t="37193" x="7486650" y="3795713"/>
          <p14:tracePt t="37198" x="7493000" y="3822700"/>
          <p14:tracePt t="37206" x="7504113" y="3867150"/>
          <p14:tracePt t="37213" x="7504113" y="3894138"/>
          <p14:tracePt t="37220" x="7504113" y="3911600"/>
          <p14:tracePt t="37228" x="7497763" y="3943350"/>
          <p14:tracePt t="37234" x="7481888" y="3960813"/>
          <p14:tracePt t="37242" x="7448550" y="3981450"/>
          <p14:tracePt t="37248" x="7394575" y="4003675"/>
          <p14:tracePt t="37256" x="7327900" y="4032250"/>
          <p14:tracePt t="37262" x="7251700" y="4041775"/>
          <p14:tracePt t="37269" x="7196138" y="4041775"/>
          <p14:tracePt t="37278" x="7126288" y="4041775"/>
          <p14:tracePt t="37284" x="7081838" y="4037013"/>
          <p14:tracePt t="37292" x="7021513" y="4025900"/>
          <p14:tracePt t="37298" x="6994525" y="4014788"/>
          <p14:tracePt t="37306" x="6961188" y="4003675"/>
          <p14:tracePt t="37312" x="6918325" y="3992563"/>
          <p14:tracePt t="37319" x="6889750" y="3987800"/>
          <p14:tracePt t="37329" x="6867525" y="3976688"/>
          <p14:tracePt t="37333" x="6851650" y="3965575"/>
          <p14:tracePt t="37340" x="6835775" y="3960813"/>
          <p14:tracePt t="37347" x="6824663" y="3960813"/>
          <p14:tracePt t="37355" x="6818313" y="3960813"/>
          <p14:tracePt t="37362" x="6808788" y="3960813"/>
          <p14:tracePt t="37369" x="6802438" y="3960813"/>
          <p14:tracePt t="37375" x="6797675" y="3960813"/>
          <p14:tracePt t="37383" x="6786563" y="3960813"/>
          <p14:tracePt t="37455" x="6786563" y="3965575"/>
          <p14:tracePt t="37480" x="6786563" y="3976688"/>
          <p14:tracePt t="37491" x="6769100" y="3981450"/>
          <p14:tracePt t="37498" x="6764338" y="3981450"/>
          <p14:tracePt t="37504" x="6753225" y="3981450"/>
          <p14:tracePt t="37512" x="6748463" y="3981450"/>
          <p14:tracePt t="37518" x="6737350" y="3981450"/>
          <p14:tracePt t="37526" x="6731000" y="3981450"/>
          <p14:tracePt t="37533" x="6719888" y="3981450"/>
          <p14:tracePt t="37539" x="6715125" y="3981450"/>
          <p14:tracePt t="37547" x="6708775" y="3981450"/>
          <p14:tracePt t="37555" x="6692900" y="3981450"/>
          <p14:tracePt t="37562" x="6681788" y="3981450"/>
          <p14:tracePt t="37568" x="6677025" y="3981450"/>
          <p14:tracePt t="37578" x="6665913" y="3981450"/>
          <p14:tracePt t="37582" x="6659563" y="3981450"/>
          <p14:tracePt t="37596" x="6648450" y="3981450"/>
          <p14:tracePt t="37604" x="6643688" y="3981450"/>
          <p14:tracePt t="37610" x="6638925" y="3981450"/>
          <p14:tracePt t="37618" x="6627813" y="3981450"/>
          <p14:tracePt t="37625" x="6610350" y="3992563"/>
          <p14:tracePt t="37632" x="6605588" y="3998913"/>
          <p14:tracePt t="37639" x="6594475" y="4010025"/>
          <p14:tracePt t="37646" x="6589713" y="4014788"/>
          <p14:tracePt t="37653" x="6578600" y="4025900"/>
          <p14:tracePt t="37660" x="6572250" y="4041775"/>
          <p14:tracePt t="37667" x="6561138" y="4048125"/>
          <p14:tracePt t="37675" x="6556375" y="4059238"/>
          <p14:tracePt t="37681" x="6550025" y="4064000"/>
          <p14:tracePt t="37689" x="6529388" y="4075113"/>
          <p14:tracePt t="37696" x="6523038" y="4081463"/>
          <p14:tracePt t="37703" x="6518275" y="4086225"/>
          <p14:tracePt t="37710" x="6507163" y="4097338"/>
          <p14:tracePt t="37717" x="6500813" y="4102100"/>
          <p14:tracePt t="37726" x="6500813" y="4119563"/>
          <p14:tracePt t="37732" x="6500813" y="4130675"/>
          <p14:tracePt t="37739" x="6500813" y="4135438"/>
          <p14:tracePt t="37746" x="6500813" y="4146550"/>
          <p14:tracePt t="37753" x="6500813" y="4162425"/>
          <p14:tracePt t="37761" x="6500813" y="4179888"/>
          <p14:tracePt t="37767" x="6500813" y="4217988"/>
          <p14:tracePt t="37775" x="6500813" y="4251325"/>
          <p14:tracePt t="37782" x="6500813" y="4289425"/>
          <p14:tracePt t="37789" x="6500813" y="4332288"/>
          <p14:tracePt t="37797" x="6500813" y="4360863"/>
          <p14:tracePt t="37803" x="6507163" y="4387850"/>
          <p14:tracePt t="37811" x="6511925" y="4430713"/>
          <p14:tracePt t="37817" x="6523038" y="4448175"/>
          <p14:tracePt t="37823" x="6534150" y="4470400"/>
          <p14:tracePt t="37831" x="6550025" y="4486275"/>
          <p14:tracePt t="37838" x="6572250" y="4519613"/>
          <p14:tracePt t="37845" x="6605588" y="4540250"/>
          <p14:tracePt t="37853" x="6692900" y="4562475"/>
          <p14:tracePt t="37859" x="6802438" y="4579938"/>
          <p14:tracePt t="37867" x="6950075" y="4579938"/>
          <p14:tracePt t="37873" x="7059613" y="4579938"/>
          <p14:tracePt t="37889" x="7350125" y="4551363"/>
          <p14:tracePt t="37895" x="7466013" y="4540250"/>
          <p14:tracePt t="37903" x="7575550" y="4513263"/>
          <p14:tracePt t="37909" x="7673975" y="4486275"/>
          <p14:tracePt t="37917" x="7716838" y="4464050"/>
          <p14:tracePt t="37923" x="7783513" y="4437063"/>
          <p14:tracePt t="37930" x="7826375" y="4414838"/>
          <p14:tracePt t="37939" x="7853363" y="4392613"/>
          <p14:tracePt t="37945" x="7886700" y="4370388"/>
          <p14:tracePt t="37952" x="7904163" y="4365625"/>
          <p14:tracePt t="37959" x="7913688" y="4354513"/>
          <p14:tracePt t="37966" x="7920038" y="4349750"/>
          <p14:tracePt t="37973" x="7931150" y="4349750"/>
          <p14:tracePt t="38002" x="7924800" y="4349750"/>
          <p14:tracePt t="38009" x="7908925" y="4349750"/>
          <p14:tracePt t="38016" x="7853363" y="4338638"/>
          <p14:tracePt t="38024" x="7777163" y="4327525"/>
          <p14:tracePt t="38032" x="7667625" y="4327525"/>
          <p14:tracePt t="38040" x="7553325" y="4332288"/>
          <p14:tracePt t="38047" x="7410450" y="4349750"/>
          <p14:tracePt t="38053" x="7262813" y="4376738"/>
          <p14:tracePt t="38061" x="7108825" y="4437063"/>
          <p14:tracePt t="38066" x="7010400" y="4479925"/>
          <p14:tracePt t="38073" x="6911975" y="4524375"/>
          <p14:tracePt t="38081" x="6813550" y="4562475"/>
          <p14:tracePt t="38087" x="6737350" y="4591050"/>
          <p14:tracePt t="38096" x="6677025" y="4618038"/>
          <p14:tracePt t="38102" x="6643688" y="4633913"/>
          <p14:tracePt t="38110" x="6599238" y="4656138"/>
          <p14:tracePt t="38115" x="6567488" y="4689475"/>
          <p14:tracePt t="38122" x="6550025" y="4710113"/>
          <p14:tracePt t="38130" x="6518275" y="4727575"/>
          <p14:tracePt t="38138" x="6507163" y="4749800"/>
          <p14:tracePt t="38144" x="6500813" y="4776788"/>
          <p14:tracePt t="38151" x="6489700" y="4799013"/>
          <p14:tracePt t="38159" x="6489700" y="4826000"/>
          <p14:tracePt t="38165" x="6496050" y="4841875"/>
          <p14:tracePt t="38172" x="6500813" y="4875213"/>
          <p14:tracePt t="38180" x="6534150" y="4908550"/>
          <p14:tracePt t="38187" x="6583363" y="4940300"/>
          <p14:tracePt t="38194" x="6681788" y="4984750"/>
          <p14:tracePt t="38201" x="6813550" y="5045075"/>
          <p14:tracePt t="38208" x="6961188" y="5072063"/>
          <p14:tracePt t="38215" x="7092950" y="5099050"/>
          <p14:tracePt t="38223" x="7240588" y="5132388"/>
          <p14:tracePt t="38230" x="7388225" y="5143500"/>
          <p14:tracePt t="38238" x="7535863" y="5176838"/>
          <p14:tracePt t="38244" x="7662863" y="5176838"/>
          <p14:tracePt t="38251" x="7739063" y="5176838"/>
          <p14:tracePt t="38260" x="7815263" y="5176838"/>
          <p14:tracePt t="38265" x="7853363" y="5176838"/>
          <p14:tracePt t="38274" x="7881938" y="5176838"/>
          <p14:tracePt t="38281" x="7913688" y="5176838"/>
          <p14:tracePt t="38286" x="7920038" y="5159375"/>
          <p14:tracePt t="38295" x="7931150" y="5154613"/>
          <p14:tracePt t="38301" x="7935913" y="5148263"/>
          <p14:tracePt t="38309" x="7935913" y="5138738"/>
          <p14:tracePt t="38315" x="7935913" y="5132388"/>
          <p14:tracePt t="38323" x="7935913" y="5116513"/>
          <p14:tracePt t="38330" x="7913688" y="5105400"/>
          <p14:tracePt t="38337" x="7859713" y="5094288"/>
          <p14:tracePt t="38344" x="7783513" y="5083175"/>
          <p14:tracePt t="38351" x="7651750" y="5049838"/>
          <p14:tracePt t="38357" x="7508875" y="5049838"/>
          <p14:tracePt t="38364" x="7339013" y="5078413"/>
          <p14:tracePt t="38372" x="7175500" y="5105400"/>
          <p14:tracePt t="38379" x="7043738" y="5148263"/>
          <p14:tracePt t="38386" x="6961188" y="5176838"/>
          <p14:tracePt t="38393" x="6878638" y="5230813"/>
          <p14:tracePt t="38400" x="6835775" y="5268913"/>
          <p14:tracePt t="38407" x="6769100" y="5308600"/>
          <p14:tracePt t="38414" x="6737350" y="5324475"/>
          <p14:tracePt t="38422" x="6719888" y="5357813"/>
          <p14:tracePt t="38429" x="6699250" y="5389563"/>
          <p14:tracePt t="38435" x="6688138" y="5418138"/>
          <p14:tracePt t="38443" x="6665913" y="5461000"/>
          <p14:tracePt t="38450" x="6665913" y="5487988"/>
          <p14:tracePt t="38457" x="6681788" y="5521325"/>
          <p14:tracePt t="38464" x="6692900" y="5554663"/>
          <p14:tracePt t="38472" x="6737350" y="5586413"/>
          <p14:tracePt t="38479" x="6818313" y="5626100"/>
          <p14:tracePt t="38486" x="6918325" y="5680075"/>
          <p14:tracePt t="38494" x="7010400" y="5707063"/>
          <p14:tracePt t="38500" x="7077075" y="5735638"/>
          <p14:tracePt t="38507" x="7137400" y="5762625"/>
          <p14:tracePt t="38514" x="7196138" y="5773738"/>
          <p14:tracePt t="38522" x="7256463" y="5784850"/>
          <p14:tracePt t="38529" x="7316788" y="5807075"/>
          <p14:tracePt t="38535" x="7356475" y="5807075"/>
          <p14:tracePt t="38542" x="7410450" y="5807075"/>
          <p14:tracePt t="38550" x="7470775" y="5807075"/>
          <p14:tracePt t="38556" x="7546975" y="5789613"/>
          <p14:tracePt t="38564" x="7591425" y="5778500"/>
          <p14:tracePt t="38571" x="7651750" y="5762625"/>
          <p14:tracePt t="38578" x="7678738" y="5756275"/>
          <p14:tracePt t="38585" x="7723188" y="5746750"/>
          <p14:tracePt t="38592" x="7783513" y="5718175"/>
          <p14:tracePt t="38600" x="7826375" y="5695950"/>
          <p14:tracePt t="38606" x="7893050" y="5657850"/>
          <p14:tracePt t="38614" x="7953375" y="5637213"/>
          <p14:tracePt t="38622" x="8051800" y="5592763"/>
          <p14:tracePt t="38628" x="8132763" y="5565775"/>
          <p14:tracePt t="38635" x="8248650" y="5521325"/>
          <p14:tracePt t="38642" x="8380413" y="5494338"/>
          <p14:tracePt t="38649" x="8528050" y="5461000"/>
          <p14:tracePt t="38656" x="8691563" y="5449888"/>
          <p14:tracePt t="38663" x="8840788" y="5434013"/>
          <p14:tracePt t="38671" x="8966200" y="5434013"/>
          <p14:tracePt t="38679" x="9091613" y="5445125"/>
          <p14:tracePt t="38685" x="9223375" y="5456238"/>
          <p14:tracePt t="38693" x="9355138" y="5487988"/>
          <p14:tracePt t="38699" x="9469438" y="5516563"/>
          <p14:tracePt t="38706" x="9547225" y="5527675"/>
          <p14:tracePt t="38713" x="9623425" y="5570538"/>
          <p14:tracePt t="38721" x="9672638" y="5592763"/>
          <p14:tracePt t="38729" x="9732963" y="5603875"/>
          <p14:tracePt t="38735" x="9759950" y="5626100"/>
          <p14:tracePt t="38743" x="9793288" y="5630863"/>
          <p14:tracePt t="38749" x="9820275" y="5641975"/>
          <p14:tracePt t="38756" x="9842500" y="5664200"/>
          <p14:tracePt t="38763" x="9847263" y="5668963"/>
          <p14:tracePt t="38770" x="9858375" y="5680075"/>
          <p14:tracePt t="38777" x="9864725" y="5686425"/>
          <p14:tracePt t="38785" x="9869488" y="5691188"/>
          <p14:tracePt t="38791" x="9880600" y="5702300"/>
          <p14:tracePt t="38799" x="9885363" y="5707063"/>
          <p14:tracePt t="38813" x="9885363" y="5718175"/>
          <p14:tracePt t="38820" x="9902825" y="5718175"/>
          <p14:tracePt t="38827" x="9913938" y="5718175"/>
          <p14:tracePt t="38834" x="9918700" y="5718175"/>
          <p14:tracePt t="38841" x="9936163" y="5718175"/>
          <p14:tracePt t="38848" x="9952038" y="5718175"/>
          <p14:tracePt t="38856" x="9963150" y="5718175"/>
          <p14:tracePt t="38863" x="9990138" y="5724525"/>
          <p14:tracePt t="38870" x="9994900" y="5746750"/>
          <p14:tracePt t="38876" x="10006013" y="5746750"/>
          <p14:tracePt t="38890" x="10012363" y="5751513"/>
          <p14:tracePt t="38892" x="10023475" y="5762625"/>
          <p14:tracePt t="38898" x="10023475" y="5767388"/>
          <p14:tracePt t="38907" x="10023475" y="5773738"/>
          <p14:tracePt t="38915" x="10023475" y="5784850"/>
          <p14:tracePt t="38920" x="10023475" y="5789613"/>
          <p14:tracePt t="38929" x="10023475" y="5800725"/>
          <p14:tracePt t="38934" x="10023475" y="5807075"/>
          <p14:tracePt t="38942" x="10017125" y="5822950"/>
          <p14:tracePt t="38948" x="10012363" y="5834063"/>
          <p14:tracePt t="38956" x="10001250" y="5838825"/>
          <p14:tracePt t="38963" x="9994900" y="5849938"/>
          <p14:tracePt t="38970" x="9979025" y="5865813"/>
          <p14:tracePt t="38976" x="9967913" y="5883275"/>
          <p14:tracePt t="38984" x="9956800" y="5905500"/>
          <p14:tracePt t="38990" x="9945688" y="5932488"/>
          <p14:tracePt t="38998" x="9940925" y="5965825"/>
          <p14:tracePt t="39005" x="9929813" y="5992813"/>
          <p14:tracePt t="39012" x="9918700" y="6035675"/>
          <p14:tracePt t="39020" x="9907588" y="6064250"/>
          <p14:tracePt t="39026" x="9896475" y="6084888"/>
          <p14:tracePt t="39033" x="9880600" y="6102350"/>
          <p14:tracePt t="39040" x="9869488" y="6135688"/>
          <p14:tracePt t="39047" x="9869488" y="6151563"/>
          <p14:tracePt t="39055" x="9858375" y="6167438"/>
          <p14:tracePt t="39063" x="9847263" y="6189663"/>
          <p14:tracePt t="39069" x="9847263" y="6194425"/>
          <p14:tracePt t="39078" x="9847263" y="6205538"/>
          <p14:tracePt t="39084" x="9847263" y="6223000"/>
          <p14:tracePt t="39090" x="9847263" y="6227763"/>
          <p14:tracePt t="39097" x="9847263" y="6234113"/>
          <p14:tracePt t="39106" x="9847263" y="6245225"/>
          <p14:tracePt t="39113" x="9847263" y="6249988"/>
          <p14:tracePt t="39119" x="9847263" y="6261100"/>
          <p14:tracePt t="39127" x="9847263" y="6265863"/>
          <p14:tracePt t="39133" x="9847263" y="6276975"/>
          <p14:tracePt t="39140" x="9847263" y="6283325"/>
          <p14:tracePt t="39853" x="9869488" y="6261100"/>
          <p14:tracePt t="39860" x="9918700" y="6238875"/>
          <p14:tracePt t="39875" x="9945688" y="6216650"/>
          <p14:tracePt t="39877" x="9967913" y="6184900"/>
          <p14:tracePt t="39882" x="9990138" y="6167438"/>
          <p14:tracePt t="39888" x="10006013" y="6145213"/>
          <p14:tracePt t="39899" x="10039350" y="6140450"/>
          <p14:tracePt t="39902" x="10055225" y="6129338"/>
          <p14:tracePt t="39910" x="10088563" y="6096000"/>
          <p14:tracePt t="39915" x="10133013" y="6075363"/>
          <p14:tracePt t="39923" x="10155238" y="6064250"/>
          <p14:tracePt t="39931" x="10171113" y="6057900"/>
          <p14:tracePt t="39937" x="10186988" y="6046788"/>
          <p14:tracePt t="39945" x="10209213" y="6035675"/>
          <p14:tracePt t="39951" x="10225088" y="6026150"/>
          <p14:tracePt t="39960" x="10236200" y="6026150"/>
          <p14:tracePt t="39965" x="10242550" y="6026150"/>
          <p14:tracePt t="39973" x="10247313" y="6026150"/>
          <p14:tracePt t="40203" x="10302875" y="6008688"/>
          <p14:tracePt t="40209" x="10363200" y="5970588"/>
          <p14:tracePt t="40217" x="10444163" y="5943600"/>
          <p14:tracePt t="40231" x="10571163" y="5883275"/>
          <p14:tracePt t="40237" x="10620375" y="5816600"/>
          <p14:tracePt t="40245" x="10685463" y="5762625"/>
          <p14:tracePt t="40250" x="10741025" y="5680075"/>
          <p14:tracePt t="40258" x="10812463" y="5597525"/>
          <p14:tracePt t="40266" x="10872788" y="5445125"/>
          <p14:tracePt t="40271" x="10931525" y="5297488"/>
          <p14:tracePt t="40279" x="10948988" y="5148263"/>
          <p14:tracePt t="40285" x="10964863" y="5018088"/>
          <p14:tracePt t="40294" x="10975975" y="4886325"/>
          <p14:tracePt t="40299" x="10975975" y="4776788"/>
          <p14:tracePt t="40307" x="10975975" y="4649788"/>
          <p14:tracePt t="40314" x="10975975" y="4573588"/>
          <p14:tracePt t="40321" x="10975975" y="4486275"/>
          <p14:tracePt t="40329" x="10975975" y="4441825"/>
          <p14:tracePt t="40335" x="10975975" y="4403725"/>
          <p14:tracePt t="40344" x="10975975" y="4370388"/>
          <p14:tracePt t="40349" x="10975975" y="4354513"/>
          <p14:tracePt t="40357" x="10971213" y="4327525"/>
          <p14:tracePt t="40364" x="10964863" y="4316413"/>
          <p14:tracePt t="40370" x="10960100" y="4311650"/>
          <p14:tracePt t="40379" x="10937875" y="4300538"/>
          <p14:tracePt t="40385" x="10931525" y="4294188"/>
          <p14:tracePt t="40394" x="10926763" y="4294188"/>
          <p14:tracePt t="40399" x="10915650" y="4294188"/>
          <p14:tracePt t="40406" x="10910888" y="4294188"/>
          <p14:tracePt t="40414" x="10899775" y="4294188"/>
          <p14:tracePt t="40420" x="10893425" y="4294188"/>
          <p14:tracePt t="40429" x="10882313" y="4294188"/>
          <p14:tracePt t="40435" x="10877550" y="4294188"/>
          <p14:tracePt t="40443" x="10861675" y="4294188"/>
          <p14:tracePt t="40449" x="10855325" y="4294188"/>
          <p14:tracePt t="40457" x="10844213" y="4294188"/>
          <p14:tracePt t="40464" x="10839450" y="4294188"/>
          <p14:tracePt t="40484" x="10828338" y="4294188"/>
          <p14:tracePt t="40899" x="10821988" y="4294188"/>
          <p14:tracePt t="44108" x="10806113" y="4294188"/>
          <p14:tracePt t="47237" x="10872788" y="4256088"/>
          <p14:tracePt t="47244" x="10987088" y="4211638"/>
          <p14:tracePt t="47252" x="11141075" y="4151313"/>
          <p14:tracePt t="47258" x="11288713" y="4124325"/>
          <p14:tracePt t="47267" x="11420475" y="4097338"/>
          <p14:tracePt t="47271" x="11568113" y="4064000"/>
          <p14:tracePt t="47280" x="11715750" y="4048125"/>
          <p14:tracePt t="47285" x="11879263" y="4003675"/>
          <p14:tracePt t="47292" x="12026900" y="3987800"/>
          <p14:tracePt t="47300" x="12176125" y="3976688"/>
          <p14:tracePt t="48683" x="10045700" y="1846263"/>
          <p14:tracePt t="48689" x="9069388" y="1430338"/>
          <p14:tracePt t="48694" x="8128000" y="1019175"/>
          <p14:tracePt t="48702" x="7202488" y="728663"/>
          <p14:tracePt t="48709" x="6386513" y="476250"/>
          <p14:tracePt t="48717" x="5581650" y="306388"/>
          <p14:tracePt t="48723" x="4879975" y="1206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í nghiệm Chưng cất phân đoạn Thí nghiệm ảo">
            <a:hlinkClick r:id="" action="ppaction://media"/>
            <a:extLst>
              <a:ext uri="{FF2B5EF4-FFF2-40B4-BE49-F238E27FC236}">
                <a16:creationId xmlns:a16="http://schemas.microsoft.com/office/drawing/2014/main" id="{40F77A82-E218-49D5-BB7F-65195DE1AD6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4756" y="0"/>
            <a:ext cx="9162487" cy="6871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2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3"/>
    </mc:Choice>
    <mc:Fallback xmlns="">
      <p:transition spd="slow" advTm="2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16" x="12017375" y="3621088"/>
          <p14:tracePt t="11022" x="11852275" y="3663950"/>
          <p14:tracePt t="11030" x="11704638" y="3697288"/>
          <p14:tracePt t="11036" x="11557000" y="3724275"/>
          <p14:tracePt t="11043" x="11409363" y="3741738"/>
          <p14:tracePt t="11050" x="11260138" y="3752850"/>
          <p14:tracePt t="11057" x="11129963" y="3768725"/>
          <p14:tracePt t="11064" x="11020425" y="3784600"/>
          <p14:tracePt t="11071" x="10942638" y="3795713"/>
          <p14:tracePt t="11078" x="10866438" y="3822700"/>
          <p14:tracePt t="11086" x="10806113" y="3833813"/>
          <p14:tracePt t="11092" x="10729913" y="3833813"/>
          <p14:tracePt t="11100" x="10669588" y="3844925"/>
          <p14:tracePt t="11108" x="10593388" y="3856038"/>
          <p14:tracePt t="11114" x="10515600" y="3871913"/>
          <p14:tracePt t="11121" x="10455275" y="3883025"/>
          <p14:tracePt t="11128" x="10379075" y="3894138"/>
          <p14:tracePt t="11135" x="10334625" y="3916363"/>
          <p14:tracePt t="11142" x="10274300" y="3943350"/>
          <p14:tracePt t="11150" x="10231438" y="3954463"/>
          <p14:tracePt t="11157" x="10204450" y="3965575"/>
          <p14:tracePt t="11164" x="10171113" y="3971925"/>
          <p14:tracePt t="11171" x="10155238" y="3981450"/>
          <p14:tracePt t="11178" x="10133013" y="3992563"/>
          <p14:tracePt t="11185" x="10115550" y="4003675"/>
          <p14:tracePt t="11192" x="10094913" y="4010025"/>
          <p14:tracePt t="11199" x="10077450" y="4021138"/>
          <p14:tracePt t="11206" x="10066338" y="4037013"/>
          <p14:tracePt t="11214" x="10050463" y="4048125"/>
          <p14:tracePt t="11221" x="10039350" y="4052888"/>
          <p14:tracePt t="11228" x="10023475" y="4064000"/>
          <p14:tracePt t="11235" x="10006013" y="4075113"/>
          <p14:tracePt t="11242" x="9974263" y="4086225"/>
          <p14:tracePt t="11249" x="9967913" y="4092575"/>
          <p14:tracePt t="11256" x="9963150" y="4097338"/>
          <p14:tracePt t="11263" x="9952038" y="4108450"/>
          <p14:tracePt t="11271" x="9945688" y="4124325"/>
          <p14:tracePt t="11278" x="9936163" y="4130675"/>
          <p14:tracePt t="11285" x="9929813" y="4141788"/>
          <p14:tracePt t="11292" x="9918700" y="4146550"/>
          <p14:tracePt t="11299" x="9902825" y="4157663"/>
          <p14:tracePt t="11306" x="9896475" y="4162425"/>
          <p14:tracePt t="11314" x="9885363" y="4173538"/>
          <p14:tracePt t="11320" x="9880600" y="4179888"/>
          <p14:tracePt t="11328" x="9875838" y="4191000"/>
          <p14:tracePt t="11335" x="9864725" y="4206875"/>
          <p14:tracePt t="11341" x="9858375" y="4211638"/>
          <p14:tracePt t="11350" x="9847263" y="4229100"/>
          <p14:tracePt t="11356" x="9836150" y="4251325"/>
          <p14:tracePt t="11363" x="9836150" y="4256088"/>
          <p14:tracePt t="11370" x="9836150" y="4271963"/>
          <p14:tracePt t="11377" x="9842500" y="4305300"/>
          <p14:tracePt t="11384" x="9875838" y="4321175"/>
          <p14:tracePt t="11391" x="9918700" y="4354513"/>
          <p14:tracePt t="11398" x="10001250" y="4410075"/>
          <p14:tracePt t="11405" x="10083800" y="4452938"/>
          <p14:tracePt t="11414" x="10160000" y="4491038"/>
          <p14:tracePt t="11420" x="10274300" y="4535488"/>
          <p14:tracePt t="11428" x="10412413" y="4579938"/>
          <p14:tracePt t="11434" x="10521950" y="4606925"/>
          <p14:tracePt t="11441" x="10620375" y="4633913"/>
          <p14:tracePt t="11448" x="10712450" y="4649788"/>
          <p14:tracePt t="11455" x="10790238" y="4660900"/>
          <p14:tracePt t="11463" x="10844213" y="4660900"/>
          <p14:tracePt t="11469" x="10904538" y="4660900"/>
          <p14:tracePt t="11477" x="10942638" y="4672013"/>
          <p14:tracePt t="11484" x="10975975" y="4672013"/>
          <p14:tracePt t="11491" x="11002963" y="4672013"/>
          <p14:tracePt t="11499" x="11020425" y="4672013"/>
          <p14:tracePt t="11505" x="11031538" y="4683125"/>
          <p14:tracePt t="11512" x="11036300" y="4683125"/>
          <p14:tracePt t="11519" x="11047413" y="4700588"/>
          <p14:tracePt t="11526" x="11047413" y="4705350"/>
          <p14:tracePt t="11534" x="11047413" y="4710113"/>
          <p14:tracePt t="11541" x="11047413" y="4721225"/>
          <p14:tracePt t="11547" x="11047413" y="4727575"/>
          <p14:tracePt t="11555" x="11041063" y="4738688"/>
          <p14:tracePt t="11562" x="11036300" y="4743450"/>
          <p14:tracePt t="11569" x="11025188" y="4754563"/>
          <p14:tracePt t="11576" x="11020425" y="4759325"/>
          <p14:tracePt t="11584" x="11014075" y="4776788"/>
          <p14:tracePt t="11590" x="11002963" y="4787900"/>
          <p14:tracePt t="11599" x="10987088" y="4792663"/>
          <p14:tracePt t="11605" x="10982325" y="4803775"/>
          <p14:tracePt t="11611" x="10971213" y="4810125"/>
          <p14:tracePt t="11619" x="10964863" y="4814888"/>
          <p14:tracePt t="11626" x="10953750" y="4826000"/>
          <p14:tracePt t="11633" x="10948988" y="4830763"/>
          <p14:tracePt t="11640" x="10937875" y="4859338"/>
          <p14:tracePt t="11647" x="10931525" y="4879975"/>
          <p14:tracePt t="11655" x="10931525" y="4897438"/>
          <p14:tracePt t="11662" x="10931525" y="4913313"/>
          <p14:tracePt t="11669" x="10931525" y="4929188"/>
          <p14:tracePt t="11676" x="10931525" y="4957763"/>
          <p14:tracePt t="11683" x="10931525" y="4989513"/>
          <p14:tracePt t="11690" x="10931525" y="5018088"/>
          <p14:tracePt t="11697" x="10942638" y="5060950"/>
          <p14:tracePt t="11704" x="10953750" y="5105400"/>
          <p14:tracePt t="11711" x="10964863" y="5165725"/>
          <p14:tracePt t="11719" x="10987088" y="5208588"/>
          <p14:tracePt t="11725" x="10998200" y="5237163"/>
          <p14:tracePt t="11733" x="11036300" y="5297488"/>
          <p14:tracePt t="11740" x="11047413" y="5329238"/>
          <p14:tracePt t="11748" x="11052175" y="5357813"/>
          <p14:tracePt t="11754" x="11063288" y="5400675"/>
          <p14:tracePt t="11761" x="11074400" y="5418138"/>
          <p14:tracePt t="11768" x="11085513" y="5438775"/>
          <p14:tracePt t="11775" x="11091863" y="5445125"/>
          <p14:tracePt t="11783" x="11091863" y="5449888"/>
          <p14:tracePt t="11790" x="11091863" y="5461000"/>
          <p14:tracePt t="11797" x="11091863" y="5476875"/>
          <p14:tracePt t="11804" x="11091863" y="5483225"/>
          <p14:tracePt t="11811" x="11091863" y="5494338"/>
          <p14:tracePt t="11818" x="11091863" y="5499100"/>
          <p14:tracePt t="11825" x="11091863" y="5510213"/>
          <p14:tracePt t="11833" x="11091863" y="5516563"/>
          <p14:tracePt t="11848" x="11101388" y="5516563"/>
          <p14:tracePt t="22546" x="11156950" y="5445125"/>
          <p14:tracePt t="22554" x="11260138" y="5324475"/>
          <p14:tracePt t="22560" x="11398250" y="5187950"/>
          <p14:tracePt t="22567" x="11572875" y="4995863"/>
          <p14:tracePt t="22575" x="11758613" y="4787900"/>
          <p14:tracePt t="22582" x="11923713" y="4591050"/>
          <p14:tracePt t="22590" x="12126913" y="4321175"/>
        </p14:tracePtLst>
      </p14:laserTraceLst>
    </p:ext>
    <p:ext uri="{E180D4A7-C9FB-4DFB-919C-405C955672EB}">
      <p14:showEvtLst xmlns:p14="http://schemas.microsoft.com/office/powerpoint/2010/main">
        <p14:playEvt time="1532" objId="4"/>
        <p14:stopEvt time="21699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images2.jpg">
            <a:extLst>
              <a:ext uri="{FF2B5EF4-FFF2-40B4-BE49-F238E27FC236}">
                <a16:creationId xmlns:a16="http://schemas.microsoft.com/office/drawing/2014/main" id="{0B9A1992-C702-424C-AB8C-FFD1A4F13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625" y="1173210"/>
            <a:ext cx="355441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C:\Users\Administrator\Desktop\images1.jpg">
            <a:extLst>
              <a:ext uri="{FF2B5EF4-FFF2-40B4-BE49-F238E27FC236}">
                <a16:creationId xmlns:a16="http://schemas.microsoft.com/office/drawing/2014/main" id="{57D2670B-FBFF-49E0-ADCA-6A04B6D4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686" y="640580"/>
            <a:ext cx="37084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Administrator\Desktop\nuoc-cat-pha-tiem-100-ong-vdp-2-org.jpg">
            <a:extLst>
              <a:ext uri="{FF2B5EF4-FFF2-40B4-BE49-F238E27FC236}">
                <a16:creationId xmlns:a16="http://schemas.microsoft.com/office/drawing/2014/main" id="{4764B97D-3093-43A6-9C68-77BBC2A44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732" y="3429000"/>
            <a:ext cx="4191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1522D7F-8E8C-4106-A2D1-1D7DA5EFCCBA}"/>
              </a:ext>
            </a:extLst>
          </p:cNvPr>
          <p:cNvSpPr/>
          <p:nvPr/>
        </p:nvSpPr>
        <p:spPr>
          <a:xfrm>
            <a:off x="630428" y="1459147"/>
            <a:ext cx="3479983" cy="11853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</a:p>
        </p:txBody>
      </p:sp>
      <p:pic>
        <p:nvPicPr>
          <p:cNvPr id="6" name="Picture 3" descr="C:\Users\Administrator\Desktop\tải xuống2.jpg">
            <a:extLst>
              <a:ext uri="{FF2B5EF4-FFF2-40B4-BE49-F238E27FC236}">
                <a16:creationId xmlns:a16="http://schemas.microsoft.com/office/drawing/2014/main" id="{A02C4EB8-5BAA-4704-ACB7-137D65CD5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28" y="2600503"/>
            <a:ext cx="3195595" cy="209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dministrator\Desktop\tải xuống1.jpg">
            <a:extLst>
              <a:ext uri="{FF2B5EF4-FFF2-40B4-BE49-F238E27FC236}">
                <a16:creationId xmlns:a16="http://schemas.microsoft.com/office/drawing/2014/main" id="{A2B60A96-3714-4B30-9CFA-F8F59078C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79" y="4581083"/>
            <a:ext cx="2852351" cy="202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istrator\Desktop\tải xuống.jpg">
            <a:extLst>
              <a:ext uri="{FF2B5EF4-FFF2-40B4-BE49-F238E27FC236}">
                <a16:creationId xmlns:a16="http://schemas.microsoft.com/office/drawing/2014/main" id="{01153B1D-0D11-4196-87C3-E8084DE7A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53" y="4388480"/>
            <a:ext cx="3126970" cy="21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69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99"/>
    </mc:Choice>
    <mc:Fallback xmlns="">
      <p:transition spd="slow" advTm="36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41" x="11660188" y="3055938"/>
          <p14:tracePt t="10047" x="11310938" y="3013075"/>
          <p14:tracePt t="10055" x="10991850" y="2974975"/>
          <p14:tracePt t="10062" x="10674350" y="2935288"/>
          <p14:tracePt t="10068" x="10280650" y="2870200"/>
          <p14:tracePt t="10076" x="10045700" y="2847975"/>
          <p14:tracePt t="10082" x="9688513" y="2809875"/>
          <p14:tracePt t="10091" x="9382125" y="2787650"/>
          <p14:tracePt t="10096" x="9201150" y="2776538"/>
          <p14:tracePt t="10103" x="8970963" y="2760663"/>
          <p14:tracePt t="10112" x="8702675" y="2738438"/>
          <p14:tracePt t="10118" x="8501063" y="2727325"/>
          <p14:tracePt t="10126" x="8320088" y="2711450"/>
          <p14:tracePt t="10132" x="8067675" y="2711450"/>
          <p14:tracePt t="10140" x="7859713" y="2678113"/>
          <p14:tracePt t="10146" x="7678738" y="2662238"/>
          <p14:tracePt t="10154" x="7531100" y="2662238"/>
          <p14:tracePt t="10162" x="7383463" y="2646363"/>
          <p14:tracePt t="10167" x="7256463" y="2646363"/>
          <p14:tracePt t="10176" x="7146925" y="2646363"/>
          <p14:tracePt t="10182" x="7070725" y="2635250"/>
          <p14:tracePt t="10189" x="6999288" y="2635250"/>
          <p14:tracePt t="10196" x="6956425" y="2635250"/>
          <p14:tracePt t="10204" x="6918325" y="2635250"/>
          <p14:tracePt t="10211" x="6896100" y="2635250"/>
          <p14:tracePt t="10217" x="6878638" y="2635250"/>
          <p14:tracePt t="10226" x="6873875" y="2635250"/>
          <p14:tracePt t="10231" x="6862763" y="2635250"/>
          <p14:tracePt t="10238" x="6846888" y="2635250"/>
          <p14:tracePt t="10245" x="6840538" y="2635250"/>
          <p14:tracePt t="10253" x="6829425" y="2635250"/>
          <p14:tracePt t="10261" x="6824663" y="2635250"/>
          <p14:tracePt t="10266" x="6818313" y="2635250"/>
          <p14:tracePt t="10275" x="6808788" y="2635250"/>
          <p14:tracePt t="10281" x="6802438" y="2635250"/>
          <p14:tracePt t="10780" x="6780213" y="2568575"/>
          <p14:tracePt t="10788" x="6769100" y="2508250"/>
          <p14:tracePt t="10795" x="6748463" y="2459038"/>
          <p14:tracePt t="10801" x="6719888" y="2382838"/>
          <p14:tracePt t="10809" x="6681788" y="2300288"/>
          <p14:tracePt t="10814" x="6654800" y="2208213"/>
          <p14:tracePt t="10821" x="6632575" y="2157413"/>
          <p14:tracePt t="10830" x="6605588" y="2098675"/>
          <p14:tracePt t="10837" x="6583363" y="2054225"/>
          <p14:tracePt t="10845" x="6545263" y="2005013"/>
          <p14:tracePt t="10850" x="6529388" y="1978025"/>
          <p14:tracePt t="10859" x="6507163" y="1944688"/>
          <p14:tracePt t="10865" x="6484938" y="1900238"/>
          <p14:tracePt t="10872" x="6435725" y="1868488"/>
          <p14:tracePt t="10879" x="6402388" y="1835150"/>
          <p14:tracePt t="10888" x="6370638" y="1785938"/>
          <p14:tracePt t="10894" x="6319838" y="1752600"/>
          <p14:tracePt t="10900" x="6292850" y="1730375"/>
          <p14:tracePt t="10908" x="6261100" y="1709738"/>
          <p14:tracePt t="10915" x="6216650" y="1665288"/>
          <p14:tracePt t="10921" x="6194425" y="1643063"/>
          <p14:tracePt t="10930" x="6161088" y="1620838"/>
          <p14:tracePt t="10937" x="6134100" y="1604963"/>
          <p14:tracePt t="10944" x="6091238" y="1566863"/>
          <p14:tracePt t="10950" x="6057900" y="1549400"/>
          <p14:tracePt t="10958" x="6024563" y="1528763"/>
          <p14:tracePt t="10963" x="5981700" y="1506538"/>
          <p14:tracePt t="10970" x="5953125" y="1484313"/>
          <p14:tracePt t="10977" x="5921375" y="1450975"/>
          <p14:tracePt t="10984" x="5876925" y="1430338"/>
          <p14:tracePt t="10993" x="5854700" y="1423988"/>
          <p14:tracePt t="10998" x="5838825" y="1412875"/>
          <p14:tracePt t="11005" x="5821363" y="1401763"/>
          <p14:tracePt t="11013" x="5789613" y="1390650"/>
          <p14:tracePt t="11020" x="5772150" y="1385888"/>
          <p14:tracePt t="11027" x="5740400" y="1363663"/>
          <p14:tracePt t="11034" x="5711825" y="1352550"/>
          <p14:tracePt t="11041" x="5653088" y="1341438"/>
          <p14:tracePt t="11048" x="5613400" y="1330325"/>
          <p14:tracePt t="11056" x="5537200" y="1320800"/>
          <p14:tracePt t="11063" x="5476875" y="1309688"/>
          <p14:tracePt t="11069" x="5400675" y="1292225"/>
          <p14:tracePt t="11077" x="5324475" y="1281113"/>
          <p14:tracePt t="11084" x="5280025" y="1271588"/>
          <p14:tracePt t="11092" x="5235575" y="1260475"/>
          <p14:tracePt t="11099" x="5197475" y="1260475"/>
          <p14:tracePt t="11106" x="5154613" y="1238250"/>
          <p14:tracePt t="11113" x="5110163" y="1238250"/>
          <p14:tracePt t="11120" x="5072063" y="1227138"/>
          <p14:tracePt t="11127" x="5027613" y="1227138"/>
          <p14:tracePt t="11134" x="4973638" y="1227138"/>
          <p14:tracePt t="11141" x="4918075" y="1227138"/>
          <p14:tracePt t="11149" x="4841875" y="1227138"/>
          <p14:tracePt t="11156" x="4765675" y="1238250"/>
          <p14:tracePt t="11163" x="4705350" y="1260475"/>
          <p14:tracePt t="11170" x="4645025" y="1271588"/>
          <p14:tracePt t="11177" x="4600575" y="1281113"/>
          <p14:tracePt t="11184" x="4562475" y="1292225"/>
          <p14:tracePt t="11193" x="4502150" y="1303338"/>
          <p14:tracePt t="11199" x="4468813" y="1314450"/>
          <p14:tracePt t="11207" x="4430713" y="1325563"/>
          <p14:tracePt t="11213" x="4408488" y="1336675"/>
          <p14:tracePt t="11220" x="4392613" y="1352550"/>
          <p14:tracePt t="11228" x="4370388" y="1385888"/>
          <p14:tracePt t="11234" x="4348163" y="1401763"/>
          <p14:tracePt t="11242" x="4321175" y="1435100"/>
          <p14:tracePt t="11249" x="4294188" y="1495425"/>
          <p14:tracePt t="11256" x="4271963" y="1544638"/>
          <p14:tracePt t="11262" x="4249738" y="1604963"/>
          <p14:tracePt t="11270" x="4206875" y="1670050"/>
          <p14:tracePt t="11278" x="4184650" y="1747838"/>
          <p14:tracePt t="11284" x="4157663" y="1808163"/>
          <p14:tracePt t="11292" x="4119563" y="1906588"/>
          <p14:tracePt t="11298" x="4090988" y="2005013"/>
          <p14:tracePt t="11305" x="4030663" y="2087563"/>
          <p14:tracePt t="11312" x="4008438" y="2163763"/>
          <p14:tracePt t="11320" x="3981450" y="2228850"/>
          <p14:tracePt t="11327" x="3954463" y="2306638"/>
          <p14:tracePt t="11334" x="3916363" y="2371725"/>
          <p14:tracePt t="11342" x="3894138" y="2447925"/>
          <p14:tracePt t="11348" x="3867150" y="2525713"/>
          <p14:tracePt t="11356" x="3849688" y="2624138"/>
          <p14:tracePt t="11362" x="3840163" y="2716213"/>
          <p14:tracePt t="11370" x="3840163" y="2787650"/>
          <p14:tracePt t="11378" x="3840163" y="2847975"/>
          <p14:tracePt t="11384" x="3840163" y="2919413"/>
          <p14:tracePt t="11392" x="3840163" y="2995613"/>
          <p14:tracePt t="11398" x="3844925" y="3105150"/>
          <p14:tracePt t="11405" x="3860800" y="3221038"/>
          <p14:tracePt t="11412" x="3871913" y="3297238"/>
          <p14:tracePt t="11419" x="3889375" y="3373438"/>
          <p14:tracePt t="11427" x="3898900" y="3433763"/>
          <p14:tracePt t="11434" x="3910013" y="3511550"/>
          <p14:tracePt t="11442" x="3927475" y="3603625"/>
          <p14:tracePt t="11448" x="3949700" y="3681413"/>
          <p14:tracePt t="11456" x="3965575" y="3795713"/>
          <p14:tracePt t="11462" x="3976688" y="3905250"/>
          <p14:tracePt t="11470" x="3992563" y="3998913"/>
          <p14:tracePt t="11477" x="4003675" y="4059238"/>
          <p14:tracePt t="11483" x="4014788" y="4135438"/>
          <p14:tracePt t="11491" x="4030663" y="4195763"/>
          <p14:tracePt t="11498" x="4041775" y="4289425"/>
          <p14:tracePt t="11506" x="4052888" y="4365625"/>
          <p14:tracePt t="11512" x="4097338" y="4464050"/>
          <p14:tracePt t="11520" x="4108450" y="4540250"/>
          <p14:tracePt t="11527" x="4124325" y="4600575"/>
          <p14:tracePt t="11533" x="4135438" y="4660900"/>
          <p14:tracePt t="11541" x="4146550" y="4705350"/>
          <p14:tracePt t="11547" x="4151313" y="4732338"/>
          <p14:tracePt t="11555" x="4162425" y="4765675"/>
          <p14:tracePt t="11561" x="4173538" y="4781550"/>
          <p14:tracePt t="11570" x="4173538" y="4799013"/>
          <p14:tracePt t="11577" x="4173538" y="4814888"/>
          <p14:tracePt t="11582" x="4173538" y="4837113"/>
          <p14:tracePt t="11591" x="4184650" y="4864100"/>
          <p14:tracePt t="11597" x="4184650" y="4879975"/>
          <p14:tracePt t="11603" x="4184650" y="4891088"/>
          <p14:tracePt t="11611" x="4184650" y="4897438"/>
          <p14:tracePt t="11618" x="4184650" y="4908550"/>
          <p14:tracePt t="11627" x="4184650" y="4913313"/>
          <p14:tracePt t="11633" x="4184650" y="4919663"/>
          <p14:tracePt t="11641" x="4184650" y="4935538"/>
          <p14:tracePt t="11647" x="4184650" y="4946650"/>
          <p14:tracePt t="11654" x="4184650" y="4951413"/>
          <p14:tracePt t="11661" x="4184650" y="4962525"/>
          <p14:tracePt t="11668" x="4184650" y="4968875"/>
          <p14:tracePt t="11962" x="4200525" y="5006975"/>
          <p14:tracePt t="11969" x="4238625" y="5072063"/>
          <p14:tracePt t="11977" x="4249738" y="5099050"/>
          <p14:tracePt t="11983" x="4260850" y="5132388"/>
          <p14:tracePt t="11990" x="4283075" y="5176838"/>
          <p14:tracePt t="11999" x="4294188" y="5203825"/>
          <p14:tracePt t="12003" x="4305300" y="5226050"/>
          <p14:tracePt t="12011" x="4321175" y="5241925"/>
          <p14:tracePt t="12017" x="4354513" y="5275263"/>
          <p14:tracePt t="12025" x="4370388" y="5291138"/>
          <p14:tracePt t="12031" x="4392613" y="5313363"/>
          <p14:tracePt t="12039" x="4414838" y="5335588"/>
          <p14:tracePt t="12045" x="4441825" y="5362575"/>
          <p14:tracePt t="12052" x="4475163" y="5384800"/>
          <p14:tracePt t="12061" x="4491038" y="5395913"/>
          <p14:tracePt t="12067" x="4524375" y="5407025"/>
          <p14:tracePt t="12075" x="4562475" y="5411788"/>
          <p14:tracePt t="12081" x="4595813" y="5422900"/>
          <p14:tracePt t="12087" x="4622800" y="5434013"/>
          <p14:tracePt t="12095" x="4667250" y="5445125"/>
          <p14:tracePt t="12101" x="4710113" y="5467350"/>
          <p14:tracePt t="12110" x="4770438" y="5476875"/>
          <p14:tracePt t="12116" x="4830763" y="5494338"/>
          <p14:tracePt t="12124" x="4886325" y="5494338"/>
          <p14:tracePt t="12132" x="4945063" y="5494338"/>
          <p14:tracePt t="12137" x="5000625" y="5494338"/>
          <p14:tracePt t="12144" x="5038725" y="5494338"/>
          <p14:tracePt t="12151" x="5072063" y="5494338"/>
          <p14:tracePt t="12158" x="5099050" y="5494338"/>
          <p14:tracePt t="12165" x="5114925" y="5494338"/>
          <p14:tracePt t="12173" x="5126038" y="5494338"/>
          <p14:tracePt t="12180" x="5132388" y="5494338"/>
          <p14:tracePt t="12186" x="5143500" y="5494338"/>
          <p14:tracePt t="12194" x="5148263" y="5494338"/>
          <p14:tracePt t="12201" x="5148263" y="5499100"/>
          <p14:tracePt t="12208" x="5154613" y="5499100"/>
          <p14:tracePt t="12245" x="5154613" y="5505450"/>
          <p14:tracePt t="12951" x="5083175" y="5407025"/>
          <p14:tracePt t="12957" x="4973638" y="5253038"/>
          <p14:tracePt t="12964" x="4886325" y="5121275"/>
          <p14:tracePt t="12975" x="4748213" y="4935538"/>
          <p14:tracePt t="12981" x="4600575" y="4710113"/>
          <p14:tracePt t="12987" x="4479925" y="4524375"/>
          <p14:tracePt t="12992" x="4408488" y="4392613"/>
          <p14:tracePt t="13000" x="4321175" y="4271963"/>
          <p14:tracePt t="13006" x="4260850" y="4141788"/>
          <p14:tracePt t="13014" x="4184650" y="4003675"/>
          <p14:tracePt t="13021" x="4140200" y="3871913"/>
          <p14:tracePt t="13029" x="4113213" y="3757613"/>
          <p14:tracePt t="13035" x="4086225" y="3648075"/>
          <p14:tracePt t="13043" x="4068763" y="3478213"/>
          <p14:tracePt t="13049" x="4037013" y="3248025"/>
          <p14:tracePt t="13056" x="4019550" y="3084513"/>
          <p14:tracePt t="13064" x="4019550" y="2903538"/>
          <p14:tracePt t="13071" x="4019550" y="2706688"/>
          <p14:tracePt t="13079" x="4019550" y="2481263"/>
          <p14:tracePt t="13085" x="4019550" y="2317750"/>
          <p14:tracePt t="13093" x="4019550" y="2174875"/>
          <p14:tracePt t="13099" x="4019550" y="2027238"/>
          <p14:tracePt t="13106" x="4019550" y="1938338"/>
          <p14:tracePt t="13113" x="4019550" y="1846263"/>
          <p14:tracePt t="13121" x="4019550" y="1770063"/>
          <p14:tracePt t="13128" x="4019550" y="1730375"/>
          <p14:tracePt t="13134" x="4019550" y="1687513"/>
          <p14:tracePt t="13143" x="4025900" y="1649413"/>
          <p14:tracePt t="13149" x="4048125" y="1616075"/>
          <p14:tracePt t="13156" x="4068763" y="1571625"/>
          <p14:tracePt t="13163" x="4075113" y="1555750"/>
          <p14:tracePt t="13171" x="4097338" y="1533525"/>
          <p14:tracePt t="13178" x="4113213" y="1522413"/>
          <p14:tracePt t="13184" x="4146550" y="1511300"/>
          <p14:tracePt t="13192" x="4162425" y="1506538"/>
          <p14:tracePt t="13199" x="4195763" y="1484313"/>
          <p14:tracePt t="13205" x="4222750" y="1473200"/>
          <p14:tracePt t="13213" x="4256088" y="1462088"/>
          <p14:tracePt t="13221" x="4287838" y="1446213"/>
          <p14:tracePt t="13228" x="4316413" y="1423988"/>
          <p14:tracePt t="13234" x="4359275" y="1401763"/>
          <p14:tracePt t="13242" x="4408488" y="1352550"/>
          <p14:tracePt t="13248" x="4475163" y="1298575"/>
          <p14:tracePt t="13255" x="4546600" y="1216025"/>
          <p14:tracePt t="13263" x="4645025" y="1144588"/>
          <p14:tracePt t="13271" x="4732338" y="1057275"/>
          <p14:tracePt t="13278" x="4830763" y="1001713"/>
          <p14:tracePt t="13284" x="4913313" y="931863"/>
          <p14:tracePt t="13292" x="4995863" y="876300"/>
          <p14:tracePt t="13298" x="5114925" y="815975"/>
          <p14:tracePt t="13305" x="5264150" y="728663"/>
          <p14:tracePt t="13313" x="5465763" y="630238"/>
          <p14:tracePt t="13321" x="5691188" y="558800"/>
          <p14:tracePt t="13328" x="5903913" y="525463"/>
          <p14:tracePt t="13333" x="6183313" y="487363"/>
          <p14:tracePt t="13342" x="6408738" y="487363"/>
          <p14:tracePt t="13348" x="6610350" y="498475"/>
          <p14:tracePt t="13354" x="6862763" y="514350"/>
          <p14:tracePt t="13363" x="7070725" y="547688"/>
          <p14:tracePt t="13369" x="7240588" y="592138"/>
          <p14:tracePt t="13378" x="7410450" y="652463"/>
          <p14:tracePt t="13383" x="7575550" y="701675"/>
          <p14:tracePt t="13392" x="7727950" y="744538"/>
          <p14:tracePt t="13398" x="7859713" y="804863"/>
          <p14:tracePt t="13405" x="7953375" y="831850"/>
          <p14:tracePt t="13413" x="8018463" y="854075"/>
          <p14:tracePt t="13419" x="8078788" y="892175"/>
          <p14:tracePt t="13427" x="8128000" y="931863"/>
          <p14:tracePt t="13433" x="8172450" y="952500"/>
          <p14:tracePt t="13441" x="8204200" y="974725"/>
          <p14:tracePt t="13447" x="8221663" y="981075"/>
          <p14:tracePt t="13455" x="8242300" y="992188"/>
          <p14:tracePt t="13462" x="8270875" y="1001713"/>
          <p14:tracePt t="13469" x="8293100" y="1019175"/>
          <p14:tracePt t="13477" x="8308975" y="1030288"/>
          <p14:tracePt t="13483" x="8331200" y="1050925"/>
          <p14:tracePt t="13491" x="8347075" y="1068388"/>
          <p14:tracePt t="13497" x="8380413" y="1090613"/>
          <p14:tracePt t="13504" x="8412163" y="1111250"/>
          <p14:tracePt t="13512" x="8440738" y="1139825"/>
          <p14:tracePt t="13518" x="8489950" y="1166813"/>
          <p14:tracePt t="13527" x="8516938" y="1182688"/>
          <p14:tracePt t="13533" x="8539163" y="1204913"/>
          <p14:tracePt t="13541" x="8561388" y="1231900"/>
          <p14:tracePt t="13548" x="8588375" y="1254125"/>
          <p14:tracePt t="13555" x="8610600" y="1276350"/>
          <p14:tracePt t="13562" x="8615363" y="1292225"/>
          <p14:tracePt t="13568" x="8637588" y="1325563"/>
          <p14:tracePt t="13577" x="8648700" y="1363663"/>
          <p14:tracePt t="13582" x="8670925" y="1397000"/>
          <p14:tracePt t="13590" x="8691563" y="1430338"/>
          <p14:tracePt t="13597" x="8713788" y="1473200"/>
          <p14:tracePt t="13605" x="8731250" y="1500188"/>
          <p14:tracePt t="13615" x="8751888" y="1533525"/>
          <p14:tracePt t="13618" x="8774113" y="1560513"/>
          <p14:tracePt t="13627" x="8818563" y="1600200"/>
          <p14:tracePt t="13632" x="8856663" y="1658938"/>
          <p14:tracePt t="13639" x="8890000" y="1692275"/>
          <p14:tracePt t="13647" x="8943975" y="1774825"/>
          <p14:tracePt t="13654" x="8982075" y="1839913"/>
          <p14:tracePt t="13662" x="9020175" y="1922463"/>
          <p14:tracePt t="13668" x="9075738" y="2005013"/>
          <p14:tracePt t="13676" x="9118600" y="2103438"/>
          <p14:tracePt t="13683" x="9158288" y="2179638"/>
          <p14:tracePt t="13688" x="9218613" y="2300288"/>
          <p14:tracePt t="13697" x="9261475" y="2416175"/>
          <p14:tracePt t="13704" x="9305925" y="2530475"/>
          <p14:tracePt t="13712" x="9359900" y="2646363"/>
          <p14:tracePt t="13718" x="9388475" y="2722563"/>
          <p14:tracePt t="13727" x="9415463" y="2805113"/>
          <p14:tracePt t="13732" x="9426575" y="2859088"/>
          <p14:tracePt t="13739" x="9437688" y="2935288"/>
          <p14:tracePt t="13747" x="9453563" y="2995613"/>
          <p14:tracePt t="13754" x="9453563" y="3073400"/>
          <p14:tracePt t="13762" x="9453563" y="3111500"/>
          <p14:tracePt t="13768" x="9453563" y="3165475"/>
          <p14:tracePt t="13776" x="9453563" y="3209925"/>
          <p14:tracePt t="13781" x="9453563" y="3263900"/>
          <p14:tracePt t="13789" x="9453563" y="3303588"/>
          <p14:tracePt t="13797" x="9453563" y="3335338"/>
          <p14:tracePt t="13804" x="9453563" y="3390900"/>
          <p14:tracePt t="13811" x="9453563" y="3417888"/>
          <p14:tracePt t="13817" x="9442450" y="3473450"/>
          <p14:tracePt t="13825" x="9431338" y="3533775"/>
          <p14:tracePt t="13832" x="9404350" y="3632200"/>
          <p14:tracePt t="13838" x="9359900" y="3746500"/>
          <p14:tracePt t="13846" x="9288463" y="3844925"/>
          <p14:tracePt t="13854" x="9218613" y="3943350"/>
          <p14:tracePt t="13862" x="9097963" y="4048125"/>
          <p14:tracePt t="13867" x="8982075" y="4141788"/>
          <p14:tracePt t="13875" x="8861425" y="4244975"/>
          <p14:tracePt t="13881" x="8740775" y="4349750"/>
          <p14:tracePt t="13889" x="8588375" y="4441825"/>
          <p14:tracePt t="13896" x="8434388" y="4535488"/>
          <p14:tracePt t="13903" x="8281988" y="4595813"/>
          <p14:tracePt t="13911" x="8150225" y="4640263"/>
          <p14:tracePt t="13917" x="8002588" y="4700588"/>
          <p14:tracePt t="13926" x="7832725" y="4727575"/>
          <p14:tracePt t="13931" x="7667625" y="4759325"/>
          <p14:tracePt t="13938" x="7519988" y="4770438"/>
          <p14:tracePt t="13947" x="7394575" y="4787900"/>
          <p14:tracePt t="13952" x="7246938" y="4787900"/>
          <p14:tracePt t="13961" x="7104063" y="4787900"/>
          <p14:tracePt t="13967" x="6972300" y="4787900"/>
          <p14:tracePt t="13974" x="6862763" y="4787900"/>
          <p14:tracePt t="13981" x="6769100" y="4787900"/>
          <p14:tracePt t="13989" x="6715125" y="4787900"/>
          <p14:tracePt t="13996" x="6638925" y="4787900"/>
          <p14:tracePt t="14003" x="6561138" y="4814888"/>
          <p14:tracePt t="14011" x="6484938" y="4826000"/>
          <p14:tracePt t="14017" x="6408738" y="4837113"/>
          <p14:tracePt t="14024" x="6348413" y="4852988"/>
          <p14:tracePt t="14030" x="6288088" y="4864100"/>
          <p14:tracePt t="14038" x="6249988" y="4875213"/>
          <p14:tracePt t="14046" x="6216650" y="4886325"/>
          <p14:tracePt t="14052" x="6172200" y="4891088"/>
          <p14:tracePt t="14061" x="6156325" y="4902200"/>
          <p14:tracePt t="14067" x="6134100" y="4924425"/>
          <p14:tracePt t="14075" x="6118225" y="4929188"/>
          <p14:tracePt t="14081" x="6084888" y="4951413"/>
          <p14:tracePt t="14088" x="6069013" y="4973638"/>
          <p14:tracePt t="14096" x="6046788" y="5000625"/>
          <p14:tracePt t="14101" x="6024563" y="5060950"/>
          <p14:tracePt t="14111" x="5986463" y="5110163"/>
          <p14:tracePt t="14116" x="5964238" y="5170488"/>
          <p14:tracePt t="14123" x="5942013" y="5199063"/>
          <p14:tracePt t="14130" x="5921375" y="5230813"/>
          <p14:tracePt t="14137" x="5915025" y="5275263"/>
          <p14:tracePt t="14145" x="5903913" y="5291138"/>
          <p14:tracePt t="14151" x="5892800" y="5313363"/>
          <p14:tracePt t="14160" x="5892800" y="5329238"/>
          <p14:tracePt t="14166" x="5892800" y="5335588"/>
          <p14:tracePt t="14173" x="5892800" y="5351463"/>
          <p14:tracePt t="14180" x="5892800" y="5362575"/>
          <p14:tracePt t="14187" x="5892800" y="5367338"/>
          <p14:tracePt t="14194" x="5892800" y="5373688"/>
          <p14:tracePt t="14201" x="5892800" y="5384800"/>
          <p14:tracePt t="14209" x="5899150" y="5389563"/>
          <p14:tracePt t="14215" x="5903913" y="5400675"/>
          <p14:tracePt t="14223" x="5903913" y="5407025"/>
          <p14:tracePt t="14230" x="5903913" y="5418138"/>
          <p14:tracePt t="14237" x="5903913" y="5434013"/>
          <p14:tracePt t="14272" x="5903913" y="5438775"/>
          <p14:tracePt t="14315" x="5903913" y="5445125"/>
          <p14:tracePt t="19866" x="5981700" y="5395913"/>
          <p14:tracePt t="19874" x="6069013" y="5313363"/>
          <p14:tracePt t="19882" x="6183313" y="5226050"/>
          <p14:tracePt t="19888" x="6303963" y="5132388"/>
          <p14:tracePt t="19894" x="6402388" y="5060950"/>
          <p14:tracePt t="19901" x="6507163" y="4989513"/>
          <p14:tracePt t="19907" x="6572250" y="4935538"/>
          <p14:tracePt t="19916" x="6638925" y="4886325"/>
          <p14:tracePt t="19923" x="6681788" y="4848225"/>
          <p14:tracePt t="19931" x="6715125" y="4819650"/>
          <p14:tracePt t="19936" x="6764338" y="4765675"/>
          <p14:tracePt t="19944" x="6797675" y="4749800"/>
          <p14:tracePt t="19951" x="6813550" y="4727575"/>
          <p14:tracePt t="19958" x="6835775" y="4710113"/>
          <p14:tracePt t="19965" x="6867525" y="4700588"/>
          <p14:tracePt t="19973" x="6873875" y="4678363"/>
          <p14:tracePt t="19981" x="6884988" y="4672013"/>
          <p14:tracePt t="19986" x="6889750" y="4667250"/>
          <p14:tracePt t="19995" x="6900863" y="4656138"/>
          <p14:tracePt t="20350" x="6764338" y="4557713"/>
          <p14:tracePt t="20357" x="6473825" y="4387850"/>
          <p14:tracePt t="20366" x="6288088" y="4271963"/>
          <p14:tracePt t="20372" x="6096000" y="4130675"/>
          <p14:tracePt t="20380" x="5942013" y="4025900"/>
          <p14:tracePt t="20385" x="5805488" y="3932238"/>
          <p14:tracePt t="20392" x="5702300" y="3829050"/>
          <p14:tracePt t="20401" x="5602288" y="3757613"/>
          <p14:tracePt t="20406" x="5521325" y="3703638"/>
          <p14:tracePt t="20414" x="5472113" y="3670300"/>
          <p14:tracePt t="20420" x="5438775" y="3636963"/>
          <p14:tracePt t="20428" x="5394325" y="3614738"/>
          <p14:tracePt t="20434" x="5378450" y="3594100"/>
          <p14:tracePt t="20441" x="5356225" y="3582988"/>
          <p14:tracePt t="20449" x="5340350" y="3576638"/>
          <p14:tracePt t="20456" x="5318125" y="3565525"/>
          <p14:tracePt t="20464" x="5313363" y="3560763"/>
          <p14:tracePt t="20470" x="5307013" y="3549650"/>
          <p14:tracePt t="20478" x="5295900" y="3533775"/>
          <p14:tracePt t="20484" x="5291138" y="3533775"/>
          <p14:tracePt t="20491" x="5280025" y="3533775"/>
          <p14:tracePt t="20499" x="5280025" y="3527425"/>
          <p14:tracePt t="20514" x="5280025" y="3516313"/>
          <p14:tracePt t="20520" x="5291138" y="3489325"/>
          <p14:tracePt t="20528" x="5329238" y="3444875"/>
          <p14:tracePt t="20534" x="5378450" y="3395663"/>
          <p14:tracePt t="20541" x="5394325" y="3373438"/>
          <p14:tracePt t="20549" x="5405438" y="3368675"/>
          <p14:tracePt t="20556" x="5411788" y="3363913"/>
          <p14:tracePt t="20564" x="5422900" y="3352800"/>
          <p14:tracePt t="20570" x="5427663" y="3346450"/>
          <p14:tracePt t="20578" x="5443538" y="3346450"/>
          <p14:tracePt t="20590" x="5449888" y="3346450"/>
          <p14:tracePt t="20599" x="5461000" y="3346450"/>
          <p14:tracePt t="20606" x="5465763" y="3346450"/>
          <p14:tracePt t="20614" x="5465763" y="3357563"/>
          <p14:tracePt t="20620" x="5465763" y="3363913"/>
          <p14:tracePt t="20627" x="5465763" y="3379788"/>
          <p14:tracePt t="20634" x="5465763" y="3406775"/>
          <p14:tracePt t="20640" x="5461000" y="3467100"/>
          <p14:tracePt t="20649" x="5449888" y="3522663"/>
          <p14:tracePt t="20656" x="5405438" y="3621088"/>
          <p14:tracePt t="20663" x="5378450" y="3719513"/>
          <p14:tracePt t="20670" x="5356225" y="3779838"/>
          <p14:tracePt t="20678" x="5329238" y="3862388"/>
          <p14:tracePt t="20683" x="5302250" y="3922713"/>
          <p14:tracePt t="20690" x="5264150" y="4003675"/>
          <p14:tracePt t="20699" x="5224463" y="4064000"/>
          <p14:tracePt t="20706" x="5197475" y="4146550"/>
          <p14:tracePt t="20713" x="5175250" y="4206875"/>
          <p14:tracePt t="20719" x="5132388" y="4289425"/>
          <p14:tracePt t="20728" x="5121275" y="4365625"/>
          <p14:tracePt t="20733" x="5110163" y="4410075"/>
          <p14:tracePt t="20740" x="5099050" y="4448175"/>
          <p14:tracePt t="20748" x="5099050" y="4491038"/>
          <p14:tracePt t="20755" x="5099050" y="4519613"/>
          <p14:tracePt t="20763" x="5099050" y="4546600"/>
          <p14:tracePt t="20769" x="5099050" y="4591050"/>
          <p14:tracePt t="20776" x="5099050" y="4606925"/>
          <p14:tracePt t="20783" x="5099050" y="4622800"/>
          <p14:tracePt t="20790" x="5099050" y="4640263"/>
          <p14:tracePt t="20798" x="5099050" y="4649788"/>
          <p14:tracePt t="20804" x="5099050" y="4667250"/>
          <p14:tracePt t="20813" x="5099050" y="4672013"/>
          <p14:tracePt t="20819" x="5099050" y="4683125"/>
          <p14:tracePt t="20826" x="5099050" y="4689475"/>
          <p14:tracePt t="20833" x="5099050" y="4700588"/>
          <p14:tracePt t="20840" x="5099050" y="4705350"/>
          <p14:tracePt t="20848" x="5099050" y="4710113"/>
          <p14:tracePt t="20854" x="5099050" y="4721225"/>
          <p14:tracePt t="20863" x="5099050" y="4727575"/>
          <p14:tracePt t="20898" x="5099050" y="4738688"/>
          <p14:tracePt t="20912" x="5099050" y="4754563"/>
          <p14:tracePt t="20918" x="5099050" y="4759325"/>
          <p14:tracePt t="20925" x="5099050" y="4770438"/>
          <p14:tracePt t="20934" x="5099050" y="4787900"/>
          <p14:tracePt t="20940" x="5105400" y="4814888"/>
          <p14:tracePt t="20948" x="5114925" y="4868863"/>
          <p14:tracePt t="20954" x="5126038" y="4913313"/>
          <p14:tracePt t="20962" x="5164138" y="4978400"/>
          <p14:tracePt t="20968" x="5186363" y="5022850"/>
          <p14:tracePt t="20975" x="5214938" y="5099050"/>
          <p14:tracePt t="20983" x="5235575" y="5165725"/>
          <p14:tracePt t="20990" x="5264150" y="5226050"/>
          <p14:tracePt t="20998" x="5302250" y="5275263"/>
          <p14:tracePt t="21004" x="5324475" y="5335588"/>
          <p14:tracePt t="21012" x="5345113" y="5367338"/>
          <p14:tracePt t="21018" x="5367338" y="5395913"/>
          <p14:tracePt t="21025" x="5400675" y="5438775"/>
          <p14:tracePt t="21032" x="5416550" y="5461000"/>
          <p14:tracePt t="21040" x="5438775" y="5483225"/>
          <p14:tracePt t="21047" x="5449888" y="5499100"/>
          <p14:tracePt t="21053" x="5465763" y="5521325"/>
          <p14:tracePt t="21062" x="5476875" y="5548313"/>
          <p14:tracePt t="21068" x="5510213" y="5570538"/>
          <p14:tracePt t="21074" x="5514975" y="5576888"/>
          <p14:tracePt t="21082" x="5521325" y="5586413"/>
          <p14:tracePt t="21090" x="5532438" y="5592763"/>
          <p14:tracePt t="21097" x="5537200" y="5597525"/>
          <p14:tracePt t="21103" x="5548313" y="5608638"/>
          <p14:tracePt t="21111" x="5548313" y="5614988"/>
          <p14:tracePt t="21118" x="5548313" y="5630863"/>
          <p14:tracePt t="21232" x="5548313" y="5641975"/>
          <p14:tracePt t="21346" x="5548313" y="5646738"/>
          <p14:tracePt t="21688" x="5608638" y="5641975"/>
          <p14:tracePt t="21695" x="5702300" y="5614988"/>
          <p14:tracePt t="21702" x="5783263" y="5576888"/>
          <p14:tracePt t="21708" x="5899150" y="5548313"/>
          <p14:tracePt t="21717" x="6013450" y="5521325"/>
          <p14:tracePt t="21724" x="6107113" y="5494338"/>
          <p14:tracePt t="21731" x="6183313" y="5476875"/>
          <p14:tracePt t="21736" x="6261100" y="5467350"/>
          <p14:tracePt t="21744" x="6303963" y="5445125"/>
          <p14:tracePt t="21750" x="6348413" y="5434013"/>
          <p14:tracePt t="21757" x="6370638" y="5422900"/>
          <p14:tracePt t="21765" x="6386513" y="5422900"/>
          <p14:tracePt t="21773" x="6391275" y="5418138"/>
          <p14:tracePt t="21781" x="6402388" y="5418138"/>
          <p14:tracePt t="21786" x="6408738" y="5418138"/>
          <p14:tracePt t="21794" x="6419850" y="5418138"/>
          <p14:tracePt t="21994" x="6299200" y="5434013"/>
          <p14:tracePt t="22001" x="6221413" y="5445125"/>
          <p14:tracePt t="22008" x="6161088" y="5456238"/>
          <p14:tracePt t="22017" x="6129338" y="5467350"/>
          <p14:tracePt t="22022" x="6111875" y="5487988"/>
          <p14:tracePt t="22030" x="6080125" y="5499100"/>
          <p14:tracePt t="22035" x="6062663" y="5505450"/>
          <p14:tracePt t="22043" x="6040438" y="5516563"/>
          <p14:tracePt t="22050" x="5959475" y="5527675"/>
          <p14:tracePt t="22058" x="5811838" y="5559425"/>
          <p14:tracePt t="22065" x="5734050" y="5570538"/>
          <p14:tracePt t="22071" x="5673725" y="5581650"/>
          <p14:tracePt t="22080" x="5641975" y="5603875"/>
          <p14:tracePt t="22085" x="5624513" y="5603875"/>
          <p14:tracePt t="22092" x="5597525" y="5603875"/>
          <p14:tracePt t="22100" x="5586413" y="5603875"/>
          <p14:tracePt t="22107" x="5581650" y="5603875"/>
          <p14:tracePt t="22115" x="5570538" y="5603875"/>
          <p14:tracePt t="22121" x="5564188" y="5603875"/>
          <p14:tracePt t="22130" x="5553075" y="5603875"/>
          <p14:tracePt t="22135" x="5548313" y="5603875"/>
          <p14:tracePt t="22141" x="5543550" y="5603875"/>
          <p14:tracePt t="22150" x="5532438" y="5603875"/>
          <p14:tracePt t="25623" x="5537200" y="5597525"/>
          <p14:tracePt t="25629" x="5575300" y="5570538"/>
          <p14:tracePt t="25637" x="5711825" y="5483225"/>
          <p14:tracePt t="25643" x="6024563" y="5286375"/>
          <p14:tracePt t="25652" x="6419850" y="5072063"/>
          <p14:tracePt t="25660" x="7142163" y="4743450"/>
          <p14:tracePt t="25666" x="7969250" y="4398963"/>
          <p14:tracePt t="25673" x="8977313" y="4041775"/>
          <p14:tracePt t="25681" x="9979025" y="3692525"/>
          <p14:tracePt t="25686" x="10937875" y="3455988"/>
          <p14:tracePt t="25693" x="11780838" y="3259138"/>
          <p14:tracePt t="28164" x="11469688" y="3692525"/>
          <p14:tracePt t="28170" x="11145838" y="3752850"/>
          <p14:tracePt t="28176" x="10855325" y="3813175"/>
          <p14:tracePt t="28185" x="10653713" y="3894138"/>
          <p14:tracePt t="28191" x="10461625" y="3960813"/>
          <p14:tracePt t="28199" x="10291763" y="4037013"/>
          <p14:tracePt t="28204" x="10121900" y="4097338"/>
          <p14:tracePt t="28213" x="9985375" y="4173538"/>
          <p14:tracePt t="28219" x="9869488" y="4229100"/>
          <p14:tracePt t="28225" x="9771063" y="4289425"/>
          <p14:tracePt t="28233" x="9688513" y="4354513"/>
          <p14:tracePt t="28240" x="9590088" y="4414838"/>
          <p14:tracePt t="28248" x="9486900" y="4502150"/>
          <p14:tracePt t="28254" x="9404350" y="4568825"/>
          <p14:tracePt t="28264" x="9317038" y="4656138"/>
          <p14:tracePt t="28268" x="9234488" y="4710113"/>
          <p14:tracePt t="28275" x="9169400" y="4776788"/>
          <p14:tracePt t="28283" x="9102725" y="4814888"/>
          <p14:tracePt t="28290" x="9053513" y="4852988"/>
          <p14:tracePt t="28298" x="9026525" y="4886325"/>
          <p14:tracePt t="28304" x="8959850" y="4924425"/>
          <p14:tracePt t="28312" x="8928100" y="4940300"/>
          <p14:tracePt t="28318" x="8867775" y="4978400"/>
          <p14:tracePt t="28325" x="8823325" y="5011738"/>
          <p14:tracePt t="28333" x="8780463" y="5033963"/>
          <p14:tracePt t="28340" x="8713788" y="5060950"/>
          <p14:tracePt t="28347" x="8670925" y="5094288"/>
          <p14:tracePt t="28353" x="8604250" y="5132388"/>
          <p14:tracePt t="28362" x="8561388" y="5159375"/>
          <p14:tracePt t="28368" x="8494713" y="5181600"/>
          <p14:tracePt t="28375" x="8451850" y="5203825"/>
          <p14:tracePt t="28383" x="8369300" y="5248275"/>
          <p14:tracePt t="28389" x="8293100" y="5268913"/>
          <p14:tracePt t="28398" x="8193088" y="5297488"/>
          <p14:tracePt t="28403" x="8132763" y="5324475"/>
          <p14:tracePt t="28411" x="8056563" y="5351463"/>
          <p14:tracePt t="28418" x="7974013" y="5389563"/>
          <p14:tracePt t="28425" x="7897813" y="5418138"/>
          <p14:tracePt t="28433" x="7799388" y="5445125"/>
          <p14:tracePt t="28439" x="7705725" y="5456238"/>
          <p14:tracePt t="28447" x="7613650" y="5472113"/>
          <p14:tracePt t="28453" x="7515225" y="5483225"/>
          <p14:tracePt t="28461" x="7421563" y="5499100"/>
          <p14:tracePt t="28467" x="7361238" y="5521325"/>
          <p14:tracePt t="28475" x="7285038" y="5537200"/>
          <p14:tracePt t="28483" x="7207250" y="5548313"/>
          <p14:tracePt t="28489" x="7131050" y="5559425"/>
          <p14:tracePt t="28497" x="7070725" y="5570538"/>
          <p14:tracePt t="28502" x="6994525" y="5586413"/>
          <p14:tracePt t="28510" x="6918325" y="5597525"/>
          <p14:tracePt t="28517" x="6858000" y="5608638"/>
          <p14:tracePt t="28525" x="6797675" y="5619750"/>
          <p14:tracePt t="28533" x="6753225" y="5630863"/>
          <p14:tracePt t="28539" x="6726238" y="5653088"/>
          <p14:tracePt t="28547" x="6681788" y="5664200"/>
          <p14:tracePt t="28553" x="6654800" y="5675313"/>
          <p14:tracePt t="28561" x="6621463" y="5675313"/>
          <p14:tracePt t="28567" x="6583363" y="5675313"/>
          <p14:tracePt t="28575" x="6556375" y="5675313"/>
          <p14:tracePt t="28582" x="6523038" y="5675313"/>
          <p14:tracePt t="28589" x="6496050" y="5675313"/>
          <p14:tracePt t="28596" x="6480175" y="5675313"/>
          <p14:tracePt t="28602" x="6457950" y="5675313"/>
          <p14:tracePt t="28610" x="6440488" y="5675313"/>
          <p14:tracePt t="28617" x="6424613" y="5675313"/>
          <p14:tracePt t="28625" x="6408738" y="5675313"/>
          <p14:tracePt t="28632" x="6397625" y="5675313"/>
          <p14:tracePt t="28638" x="6391275" y="5675313"/>
          <p14:tracePt t="28646" x="6386513" y="5675313"/>
          <p14:tracePt t="28652" x="6375400" y="5675313"/>
          <p14:tracePt t="28660" x="6370638" y="5675313"/>
          <p14:tracePt t="28666" x="6359525" y="5675313"/>
          <p14:tracePt t="28675" x="6353175" y="5675313"/>
          <p14:tracePt t="28682" x="6342063" y="5675313"/>
          <p14:tracePt t="29593" x="6216650" y="5630863"/>
          <p14:tracePt t="29601" x="5991225" y="5532438"/>
          <p14:tracePt t="29607" x="5722938" y="5434013"/>
          <p14:tracePt t="29616" x="5521325" y="5351463"/>
          <p14:tracePt t="29622" x="5351463" y="5275263"/>
          <p14:tracePt t="29628" x="5181600" y="5176838"/>
          <p14:tracePt t="29637" x="5000625" y="5083175"/>
          <p14:tracePt t="29643" x="4814888" y="4962525"/>
          <p14:tracePt t="29651" x="4667250" y="4886325"/>
          <p14:tracePt t="29656" x="4513263" y="4792663"/>
          <p14:tracePt t="29664" x="4332288" y="4683125"/>
          <p14:tracePt t="29670" x="4162425" y="4606925"/>
          <p14:tracePt t="29677" x="4025900" y="4513263"/>
          <p14:tracePt t="29685" x="3894138" y="4437063"/>
          <p14:tracePt t="29692" x="3773488" y="4365625"/>
          <p14:tracePt t="29700" x="3675063" y="4311650"/>
          <p14:tracePt t="29705" x="3576638" y="4240213"/>
          <p14:tracePt t="29714" x="3494088" y="4179888"/>
          <p14:tracePt t="29720" x="3429000" y="4141788"/>
          <p14:tracePt t="29728" x="3346450" y="4086225"/>
          <p14:tracePt t="29734" x="3302000" y="4064000"/>
          <p14:tracePt t="29741" x="3236913" y="4041775"/>
          <p14:tracePt t="29749" x="3192463" y="4021138"/>
          <p14:tracePt t="29756" x="3160713" y="3987800"/>
          <p14:tracePt t="29763" x="3116263" y="3965575"/>
          <p14:tracePt t="29769" x="3089275" y="3943350"/>
          <p14:tracePt t="29777" x="3055938" y="3922713"/>
          <p14:tracePt t="29784" x="3013075" y="3900488"/>
          <p14:tracePt t="29791" x="2979738" y="3867150"/>
          <p14:tracePt t="29799" x="2963863" y="3862388"/>
          <p14:tracePt t="29805" x="2941638" y="3840163"/>
          <p14:tracePt t="29813" x="2913063" y="3829050"/>
          <p14:tracePt t="29819" x="2892425" y="3822700"/>
          <p14:tracePt t="29827" x="2874963" y="3813175"/>
          <p14:tracePt t="29834" x="2854325" y="3802063"/>
          <p14:tracePt t="29841" x="2825750" y="3790950"/>
          <p14:tracePt t="29848" x="2803525" y="3773488"/>
          <p14:tracePt t="29855" x="2787650" y="3762375"/>
          <p14:tracePt t="29862" x="2771775" y="3752850"/>
          <p14:tracePt t="29869" x="2749550" y="3735388"/>
          <p14:tracePt t="29876" x="2716213" y="3724275"/>
          <p14:tracePt t="29884" x="2700338" y="3713163"/>
          <p14:tracePt t="29893" x="2684463" y="3708400"/>
          <p14:tracePt t="29898" x="2662238" y="3697288"/>
          <p14:tracePt t="29906" x="2617788" y="3663950"/>
          <p14:tracePt t="29912" x="2584450" y="3643313"/>
          <p14:tracePt t="29920" x="2557463" y="3632200"/>
          <p14:tracePt t="29926" x="2514600" y="3609975"/>
          <p14:tracePt t="29933" x="2481263" y="3598863"/>
          <p14:tracePt t="29941" x="2454275" y="3594100"/>
          <p14:tracePt t="29949" x="2409825" y="3554413"/>
          <p14:tracePt t="29955" x="2376488" y="3549650"/>
          <p14:tracePt t="29964" x="2349500" y="3538538"/>
          <p14:tracePt t="29969" x="2306638" y="3527425"/>
          <p14:tracePt t="29975" x="2289175" y="3516313"/>
          <p14:tracePt t="29983" x="2266950" y="3505200"/>
          <p14:tracePt t="29990" x="2251075" y="3500438"/>
          <p14:tracePt t="29998" x="2217738" y="3489325"/>
          <p14:tracePt t="30004" x="2201863" y="3478213"/>
          <p14:tracePt t="30014" x="2190750" y="3462338"/>
          <p14:tracePt t="30019" x="2185988" y="3451225"/>
          <p14:tracePt t="30025" x="2174875" y="3451225"/>
          <p14:tracePt t="30033" x="2168525" y="3451225"/>
          <p14:tracePt t="30040" x="2163763" y="3451225"/>
          <p14:tracePt t="30048" x="2152650" y="3451225"/>
          <p14:tracePt t="30054" x="2136775" y="3451225"/>
          <p14:tracePt t="30062" x="2130425" y="3451225"/>
          <p14:tracePt t="30068" x="2119313" y="3451225"/>
          <p14:tracePt t="30075" x="2114550" y="3451225"/>
          <p14:tracePt t="30547" x="2092325" y="3533775"/>
          <p14:tracePt t="30554" x="2076450" y="3609975"/>
          <p14:tracePt t="30562" x="2065338" y="3724275"/>
          <p14:tracePt t="30570" x="2065338" y="3851275"/>
          <p14:tracePt t="30574" x="2065338" y="3976688"/>
          <p14:tracePt t="30583" x="2065338" y="4086225"/>
          <p14:tracePt t="30589" x="2065338" y="4202113"/>
          <p14:tracePt t="30595" x="2065338" y="4311650"/>
          <p14:tracePt t="30604" x="2065338" y="4437063"/>
          <p14:tracePt t="30611" x="2065338" y="4600575"/>
          <p14:tracePt t="30618" x="2076450" y="4749800"/>
          <p14:tracePt t="30625" x="2087563" y="4875213"/>
          <p14:tracePt t="30632" x="2103438" y="5006975"/>
          <p14:tracePt t="30638" x="2119313" y="5154613"/>
          <p14:tracePt t="30646" x="2163763" y="5302250"/>
          <p14:tracePt t="30653" x="2174875" y="5411788"/>
          <p14:tracePt t="30660" x="2190750" y="5510213"/>
          <p14:tracePt t="30668" x="2201863" y="5565775"/>
          <p14:tracePt t="30673" x="2212975" y="5626100"/>
          <p14:tracePt t="30683" x="2224088" y="5686425"/>
          <p14:tracePt t="30688" x="2235200" y="5718175"/>
          <p14:tracePt t="30695" x="2235200" y="5735638"/>
          <p14:tracePt t="30703" x="2235200" y="5751513"/>
          <p14:tracePt t="30710" x="2235200" y="5778500"/>
          <p14:tracePt t="30718" x="2235200" y="5789613"/>
          <p14:tracePt t="30723" x="2235200" y="5795963"/>
          <p14:tracePt t="30734" x="2239963" y="5807075"/>
          <p14:tracePt t="30740" x="2251075" y="5811838"/>
          <p14:tracePt t="30745" x="2289175" y="5811838"/>
          <p14:tracePt t="30753" x="2327275" y="5811838"/>
          <p14:tracePt t="30760" x="2382838" y="5811838"/>
          <p14:tracePt t="30767" x="2443163" y="5807075"/>
          <p14:tracePt t="30774" x="2535238" y="5789613"/>
          <p14:tracePt t="30782" x="2613025" y="5778500"/>
          <p14:tracePt t="30788" x="2722563" y="5767388"/>
          <p14:tracePt t="30794" x="2836863" y="5751513"/>
          <p14:tracePt t="30803" x="2968625" y="5724525"/>
          <p14:tracePt t="30810" x="3078163" y="5724525"/>
          <p14:tracePt t="30818" x="3149600" y="5724525"/>
          <p14:tracePt t="30823" x="3225800" y="5724525"/>
          <p14:tracePt t="30832" x="3319463" y="5746750"/>
          <p14:tracePt t="30838" x="3402013" y="5756275"/>
          <p14:tracePt t="30844" x="3511550" y="5773738"/>
          <p14:tracePt t="30853" x="3621088" y="5784850"/>
          <p14:tracePt t="30860" x="3735388" y="5800725"/>
          <p14:tracePt t="30868" x="3811588" y="5811838"/>
          <p14:tracePt t="30873" x="3921125" y="5838825"/>
          <p14:tracePt t="30882" x="4059238" y="5883275"/>
          <p14:tracePt t="30894" x="4316413" y="5943600"/>
          <p14:tracePt t="30903" x="4414838" y="5970588"/>
          <p14:tracePt t="30910" x="4513263" y="5997575"/>
          <p14:tracePt t="30917" x="4606925" y="6008688"/>
          <p14:tracePt t="30923" x="4683125" y="6035675"/>
          <p14:tracePt t="30931" x="4797425" y="6053138"/>
          <p14:tracePt t="30937" x="4906963" y="6053138"/>
          <p14:tracePt t="30944" x="5016500" y="6042025"/>
          <p14:tracePt t="30953" x="5094288" y="6015038"/>
          <p14:tracePt t="30959" x="5192713" y="6003925"/>
          <p14:tracePt t="30966" x="5284788" y="5986463"/>
          <p14:tracePt t="30972" x="5362575" y="5975350"/>
          <p14:tracePt t="30980" x="5454650" y="5965825"/>
          <p14:tracePt t="30986" x="5514975" y="5954713"/>
          <p14:tracePt t="30993" x="5575300" y="5937250"/>
          <p14:tracePt t="31001" x="5602288" y="5932488"/>
          <p14:tracePt t="31007" x="5646738" y="5932488"/>
          <p14:tracePt t="31016" x="5673725" y="5932488"/>
          <p14:tracePt t="31022" x="5691188" y="5932488"/>
          <p14:tracePt t="31030" x="5702300" y="5932488"/>
          <p14:tracePt t="31036" x="5707063" y="5932488"/>
          <p14:tracePt t="31043" x="5718175" y="5932488"/>
          <p14:tracePt t="31051" x="5734050" y="5932488"/>
          <p14:tracePt t="31058" x="5740400" y="5932488"/>
          <p14:tracePt t="31493" x="5646738" y="5948363"/>
          <p14:tracePt t="31500" x="5499100" y="5975350"/>
          <p14:tracePt t="31507" x="5345113" y="6003925"/>
          <p14:tracePt t="31515" x="5164138" y="6019800"/>
          <p14:tracePt t="31522" x="4913313" y="6035675"/>
          <p14:tracePt t="31529" x="4732338" y="6035675"/>
          <p14:tracePt t="31536" x="4567238" y="6035675"/>
          <p14:tracePt t="31542" x="4387850" y="6035675"/>
          <p14:tracePt t="31550" x="4222750" y="6035675"/>
          <p14:tracePt t="31556" x="4079875" y="6035675"/>
          <p14:tracePt t="31564" x="3965575" y="6030913"/>
          <p14:tracePt t="31570" x="3871913" y="6015038"/>
          <p14:tracePt t="31576" x="3795713" y="6015038"/>
          <p14:tracePt t="31585" x="3724275" y="6015038"/>
          <p14:tracePt t="31591" x="3690938" y="6015038"/>
          <p14:tracePt t="31600" x="3652838" y="6015038"/>
          <p14:tracePt t="31606" x="3636963" y="6015038"/>
          <p14:tracePt t="31614" x="3625850" y="6015038"/>
          <p14:tracePt t="31620" x="3621088" y="6015038"/>
          <p14:tracePt t="31626" x="3614738" y="6015038"/>
          <p14:tracePt t="31634" x="3603625" y="6015038"/>
          <p14:tracePt t="31641" x="3598863" y="6015038"/>
          <p14:tracePt t="31649" x="3587750" y="6015038"/>
          <p14:tracePt t="31655" x="3570288" y="6015038"/>
          <p14:tracePt t="31663" x="3565525" y="6015038"/>
          <p14:tracePt t="31670" x="3554413" y="6015038"/>
          <p14:tracePt t="31676" x="3549650" y="6015038"/>
          <p14:tracePt t="31777" x="3543300" y="6015038"/>
          <p14:tracePt t="31805" x="3532188" y="6015038"/>
          <p14:tracePt t="31827" x="3527425" y="6015038"/>
          <p14:tracePt t="31855" x="3516313" y="6015038"/>
          <p14:tracePt t="31884" x="3511550" y="6008688"/>
          <p14:tracePt t="31905" x="3494088" y="5997575"/>
          <p14:tracePt t="31919" x="3482975" y="5997575"/>
          <p14:tracePt t="31926" x="3482975" y="5992813"/>
          <p14:tracePt t="31934" x="3478213" y="5992813"/>
          <p14:tracePt t="31954" x="3467100" y="5992813"/>
          <p14:tracePt t="31961" x="3451225" y="5981700"/>
          <p14:tracePt t="31969" x="3379788" y="5932488"/>
          <p14:tracePt t="31976" x="3281363" y="5876925"/>
          <p14:tracePt t="31984" x="3127375" y="5784850"/>
          <p14:tracePt t="31990" x="2973388" y="5724525"/>
          <p14:tracePt t="31998" x="2825750" y="5680075"/>
          <p14:tracePt t="32004" x="2689225" y="5619750"/>
          <p14:tracePt t="32011" x="2557463" y="5576888"/>
          <p14:tracePt t="32019" x="2443163" y="5532438"/>
          <p14:tracePt t="32026" x="2327275" y="5476875"/>
          <p14:tracePt t="32034" x="2262188" y="5438775"/>
          <p14:tracePt t="32040" x="2185988" y="5395913"/>
          <p14:tracePt t="32048" x="2114550" y="5329238"/>
          <p14:tracePt t="32054" x="2047875" y="5264150"/>
          <p14:tracePt t="32061" x="1993900" y="5199063"/>
          <p14:tracePt t="32068" x="1927225" y="5127625"/>
          <p14:tracePt t="32076" x="1873250" y="5029200"/>
          <p14:tracePt t="32084" x="1828800" y="4913313"/>
          <p14:tracePt t="32090" x="1774825" y="4830763"/>
          <p14:tracePt t="32098" x="1730375" y="4732338"/>
          <p14:tracePt t="32103" x="1703388" y="4640263"/>
          <p14:tracePt t="32110" x="1681163" y="4573588"/>
          <p14:tracePt t="32119" x="1654175" y="4497388"/>
          <p14:tracePt t="32127" x="1643063" y="4437063"/>
          <p14:tracePt t="32133" x="1643063" y="4365625"/>
          <p14:tracePt t="32140" x="1647825" y="4305300"/>
          <p14:tracePt t="32148" x="1676400" y="4206875"/>
          <p14:tracePt t="32154" x="1703388" y="4113213"/>
          <p14:tracePt t="32161" x="1730375" y="4032250"/>
          <p14:tracePt t="32169" x="1768475" y="3949700"/>
          <p14:tracePt t="32175" x="1817688" y="3900488"/>
          <p14:tracePt t="32183" x="1857375" y="3822700"/>
          <p14:tracePt t="32189" x="1895475" y="3757613"/>
          <p14:tracePt t="32198" x="1966913" y="3692525"/>
          <p14:tracePt t="32204" x="2016125" y="3625850"/>
          <p14:tracePt t="32210" x="2087563" y="3554413"/>
          <p14:tracePt t="32219" x="2130425" y="3522663"/>
          <p14:tracePt t="32225" x="2179638" y="3484563"/>
          <p14:tracePt t="32233" x="2246313" y="3433763"/>
          <p14:tracePt t="32239" x="2311400" y="3395663"/>
          <p14:tracePt t="32247" x="2405063" y="3368675"/>
          <p14:tracePt t="32253" x="2503488" y="3352800"/>
          <p14:tracePt t="32260" x="2557463" y="3352800"/>
          <p14:tracePt t="32268" x="2613025" y="3352800"/>
          <p14:tracePt t="32275" x="2644775" y="3357563"/>
          <p14:tracePt t="32283" x="2673350" y="3368675"/>
          <p14:tracePt t="32289" x="2705100" y="3379788"/>
          <p14:tracePt t="32296" x="2711450" y="3384550"/>
          <p14:tracePt t="32303" x="2716213" y="3395663"/>
          <p14:tracePt t="32310" x="2716213" y="3402013"/>
          <p14:tracePt t="32318" x="2716213" y="3417888"/>
          <p14:tracePt t="32324" x="2716213" y="3433763"/>
          <p14:tracePt t="32333" x="2716213" y="3444875"/>
          <p14:tracePt t="32339" x="2716213" y="3451225"/>
          <p14:tracePt t="32346" x="2716213" y="3462338"/>
          <p14:tracePt t="32353" x="2716213" y="3467100"/>
          <p14:tracePt t="32360" x="2716213" y="3473450"/>
          <p14:tracePt t="32368" x="2716213" y="3484563"/>
          <p14:tracePt t="32374" x="2716213" y="3489325"/>
          <p14:tracePt t="32383" x="2716213" y="3500438"/>
          <p14:tracePt t="32388" x="2716213" y="3505200"/>
          <p14:tracePt t="32395" x="2716213" y="3522663"/>
          <p14:tracePt t="33294" x="2705100" y="3533775"/>
          <p14:tracePt t="33299" x="2673350" y="3554413"/>
          <p14:tracePt t="33307" x="2644775" y="3571875"/>
          <p14:tracePt t="33315" x="2624138" y="3614738"/>
          <p14:tracePt t="33323" x="2584450" y="3663950"/>
          <p14:tracePt t="33329" x="2552700" y="3713163"/>
          <p14:tracePt t="33336" x="2481263" y="3795713"/>
          <p14:tracePt t="33341" x="2443163" y="3878263"/>
          <p14:tracePt t="33350" x="2398713" y="3976688"/>
          <p14:tracePt t="33356" x="2355850" y="4108450"/>
          <p14:tracePt t="33363" x="2327275" y="4256088"/>
          <p14:tracePt t="33370" x="2311400" y="4403725"/>
          <p14:tracePt t="33378" x="2311400" y="4513263"/>
          <p14:tracePt t="33385" x="2311400" y="4640263"/>
          <p14:tracePt t="33392" x="2316163" y="4770438"/>
          <p14:tracePt t="33400" x="2333625" y="4913313"/>
          <p14:tracePt t="33406" x="2349500" y="5029200"/>
          <p14:tracePt t="33414" x="2360613" y="5138738"/>
          <p14:tracePt t="33420" x="2387600" y="5219700"/>
          <p14:tracePt t="33427" x="2398713" y="5297488"/>
          <p14:tracePt t="33435" x="2416175" y="5357813"/>
          <p14:tracePt t="33442" x="2425700" y="5434013"/>
          <p14:tracePt t="33450" x="2436813" y="5472113"/>
          <p14:tracePt t="33455" x="2447925" y="5516563"/>
          <p14:tracePt t="33463" x="2447925" y="5570538"/>
          <p14:tracePt t="33469" x="2459038" y="5603875"/>
          <p14:tracePt t="33476" x="2465388" y="5630863"/>
          <p14:tracePt t="33484" x="2474913" y="5675313"/>
          <p14:tracePt t="33491" x="2486025" y="5702300"/>
          <p14:tracePt t="33499" x="2508250" y="5724525"/>
          <p14:tracePt t="33505" x="2519363" y="5756275"/>
          <p14:tracePt t="33513" x="2525713" y="5773738"/>
          <p14:tracePt t="33519" x="2535238" y="5789613"/>
          <p14:tracePt t="33526" x="2546350" y="5811838"/>
          <p14:tracePt t="33534" x="2546350" y="5816600"/>
          <p14:tracePt t="33541" x="2546350" y="5827713"/>
          <p14:tracePt t="33549" x="2552700" y="5845175"/>
          <p14:tracePt t="33555" x="2552700" y="5849938"/>
          <p14:tracePt t="33563" x="2552700" y="5861050"/>
          <p14:tracePt t="33568" x="2552700" y="5865813"/>
          <p14:tracePt t="33576" x="2552700" y="5872163"/>
          <p14:tracePt t="33627" x="2552700" y="5883275"/>
          <p14:tracePt t="33698" x="2552700" y="5888038"/>
          <p14:tracePt t="33727" x="2552700" y="5899150"/>
          <p14:tracePt t="33926" x="2535238" y="5762625"/>
          <p14:tracePt t="33933" x="2508250" y="5597525"/>
          <p14:tracePt t="33941" x="2474913" y="5483225"/>
          <p14:tracePt t="33946" x="2436813" y="5407025"/>
          <p14:tracePt t="33957" x="2409825" y="5340350"/>
          <p14:tracePt t="33962" x="2387600" y="5297488"/>
          <p14:tracePt t="33970" x="2371725" y="5264150"/>
          <p14:tracePt t="33975" x="2360613" y="5226050"/>
          <p14:tracePt t="33983" x="2338388" y="5203825"/>
          <p14:tracePt t="33989" x="2333625" y="5199063"/>
          <p14:tracePt t="33997" x="2322513" y="5187950"/>
          <p14:tracePt t="34003" x="2316163" y="5181600"/>
          <p14:tracePt t="34010" x="2306638" y="5176838"/>
          <p14:tracePt t="34017" x="2300288" y="5154613"/>
          <p14:tracePt t="34025" x="2289175" y="5148263"/>
          <p14:tracePt t="34033" x="2284413" y="5143500"/>
          <p14:tracePt t="34039" x="2278063" y="5132388"/>
          <p14:tracePt t="34049" x="2255838" y="5127625"/>
          <p14:tracePt t="34053" x="2251075" y="5116513"/>
          <p14:tracePt t="34061" x="2246313" y="5110163"/>
          <p14:tracePt t="34068" x="2246313" y="5099050"/>
          <p14:tracePt t="34075" x="2235200" y="5094288"/>
          <p14:tracePt t="34083" x="2235200" y="5087938"/>
          <p14:tracePt t="34089" x="2212975" y="5011738"/>
          <p14:tracePt t="34097" x="2174875" y="4913313"/>
          <p14:tracePt t="34103" x="2119313" y="4830763"/>
          <p14:tracePt t="34111" x="2076450" y="4716463"/>
          <p14:tracePt t="34118" x="2047875" y="4633913"/>
          <p14:tracePt t="34124" x="1993900" y="4568825"/>
          <p14:tracePt t="34133" x="1971675" y="4508500"/>
          <p14:tracePt t="34139" x="1949450" y="4464050"/>
          <p14:tracePt t="34145" x="1927225" y="4430713"/>
          <p14:tracePt t="34153" x="1917700" y="4403725"/>
          <p14:tracePt t="34161" x="1906588" y="4381500"/>
          <p14:tracePt t="34168" x="1889125" y="4376738"/>
          <p14:tracePt t="34174" x="1884363" y="4365625"/>
          <p14:tracePt t="34183" x="1873250" y="4360863"/>
          <p14:tracePt t="34189" x="1866900" y="4349750"/>
          <p14:tracePt t="34195" x="1857375" y="4343400"/>
          <p14:tracePt t="34687" x="1922463" y="4441825"/>
          <p14:tracePt t="34695" x="1998663" y="4611688"/>
          <p14:tracePt t="34703" x="2076450" y="4759325"/>
          <p14:tracePt t="34710" x="2136775" y="4951413"/>
          <p14:tracePt t="34716" x="2224088" y="5154613"/>
          <p14:tracePt t="34722" x="2266950" y="5340350"/>
          <p14:tracePt t="34730" x="2295525" y="5472113"/>
          <p14:tracePt t="34736" x="2322513" y="5565775"/>
          <p14:tracePt t="34744" x="2365375" y="5680075"/>
          <p14:tracePt t="34751" x="2382838" y="5756275"/>
          <p14:tracePt t="34758" x="2393950" y="5849938"/>
          <p14:tracePt t="34766" x="2405063" y="5926138"/>
          <p14:tracePt t="34771" x="2405063" y="5986463"/>
          <p14:tracePt t="34780" x="2405063" y="6042025"/>
          <p14:tracePt t="34785" x="2405063" y="6069013"/>
          <p14:tracePt t="34794" x="2405063" y="6091238"/>
          <p14:tracePt t="34801" x="2405063" y="6107113"/>
          <p14:tracePt t="34807" x="2405063" y="6135688"/>
          <p14:tracePt t="34815" x="2405063" y="6145213"/>
          <p14:tracePt t="34822" x="2405063" y="6151563"/>
          <p14:tracePt t="34829" x="2405063" y="6156325"/>
          <p14:tracePt t="34836" x="2405063" y="6167438"/>
          <p14:tracePt t="34844" x="2405063" y="6173788"/>
          <p14:tracePt t="34851" x="2405063" y="6184900"/>
          <p14:tracePt t="34857" x="2405063" y="6189663"/>
          <p14:tracePt t="34871" x="2425700" y="6184900"/>
          <p14:tracePt t="34878" x="2470150" y="6167438"/>
          <p14:tracePt t="34894" x="2584450" y="6064250"/>
          <p14:tracePt t="34901" x="2700338" y="6003925"/>
          <p14:tracePt t="34906" x="2814638" y="5916613"/>
          <p14:tracePt t="34914" x="2952750" y="5838825"/>
          <p14:tracePt t="34923" x="3182938" y="5718175"/>
          <p14:tracePt t="34928" x="3538538" y="5537200"/>
          <p14:tracePt t="34935" x="3822700" y="5395913"/>
          <p14:tracePt t="34942" x="4238625" y="5230813"/>
          <p14:tracePt t="34950" x="4656138" y="5094288"/>
          <p14:tracePt t="34957" x="4995863" y="4989513"/>
          <p14:tracePt t="34964" x="5405438" y="4875213"/>
          <p14:tracePt t="34970" x="5800725" y="4810125"/>
          <p14:tracePt t="34977" x="6189663" y="4765675"/>
          <p14:tracePt t="34985" x="6638925" y="4743450"/>
          <p14:tracePt t="34992" x="7016750" y="4743450"/>
          <p14:tracePt t="35000" x="7459663" y="4743450"/>
          <p14:tracePt t="35005" x="7875588" y="4759325"/>
          <p14:tracePt t="35014" x="8232775" y="4803775"/>
          <p14:tracePt t="35020" x="8626475" y="4868863"/>
          <p14:tracePt t="35027" x="8850313" y="4935538"/>
          <p14:tracePt t="35035" x="9020175" y="5000625"/>
          <p14:tracePt t="35042" x="9136063" y="5045075"/>
          <p14:tracePt t="35048" x="9250363" y="5083175"/>
          <p14:tracePt t="35056" x="9348788" y="5127625"/>
          <p14:tracePt t="35063" x="9393238" y="5148263"/>
          <p14:tracePt t="35070" x="9442450" y="5187950"/>
          <p14:tracePt t="35077" x="9469438" y="5199063"/>
          <p14:tracePt t="35084" x="9491663" y="5203825"/>
          <p14:tracePt t="35091" x="9498013" y="5214938"/>
          <p14:tracePt t="35099" x="9507538" y="5219700"/>
          <p14:tracePt t="35107" x="9513888" y="5226050"/>
          <p14:tracePt t="35114" x="9525000" y="5237163"/>
          <p14:tracePt t="35121" x="9525000" y="5241925"/>
          <p14:tracePt t="35128" x="9525000" y="5253038"/>
          <p14:tracePt t="35136" x="9525000" y="5257800"/>
          <p14:tracePt t="35143" x="9525000" y="5275263"/>
          <p14:tracePt t="35151" x="9529763" y="5275263"/>
          <p14:tracePt t="35163" x="9529763" y="5286375"/>
          <p14:tracePt t="35178" x="9547225" y="5291138"/>
          <p14:tracePt t="35186" x="9556750" y="5291138"/>
          <p14:tracePt t="35201" x="9578975" y="5291138"/>
          <p14:tracePt t="35206" x="9650413" y="5291138"/>
          <p14:tracePt t="35213" x="9726613" y="5291138"/>
          <p14:tracePt t="35221" x="9820275" y="5308600"/>
          <p14:tracePt t="35228" x="9945688" y="5308600"/>
          <p14:tracePt t="35236" x="10094913" y="5318125"/>
          <p14:tracePt t="35242" x="10242550" y="5335588"/>
          <p14:tracePt t="35250" x="10406063" y="5351463"/>
          <p14:tracePt t="35255" x="10602913" y="5367338"/>
          <p14:tracePt t="35262" x="10817225" y="5411788"/>
          <p14:tracePt t="35270" x="10998200" y="5445125"/>
          <p14:tracePt t="35277" x="11161713" y="5461000"/>
          <p14:tracePt t="35285" x="11331575" y="5487988"/>
          <p14:tracePt t="35291" x="11496675" y="5521325"/>
          <p14:tracePt t="35299" x="11606213" y="5532438"/>
          <p14:tracePt t="35305" x="11682413" y="5548313"/>
          <p14:tracePt t="35312" x="11764963" y="5570538"/>
          <p14:tracePt t="35320" x="11791950" y="5581650"/>
          <p14:tracePt t="35327" x="11814175" y="5592763"/>
          <p14:tracePt t="35335" x="11830050" y="5603875"/>
          <p14:tracePt t="35341" x="11841163" y="5603875"/>
          <p14:tracePt t="35612" x="11852275" y="5483225"/>
          <p14:tracePt t="35619" x="11879263" y="5297488"/>
          <p14:tracePt t="35627" x="11928475" y="5132388"/>
          <p14:tracePt t="35636" x="12038013" y="4859338"/>
          <p14:tracePt t="35640" x="12165013" y="45085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_7504_191">
            <a:extLst>
              <a:ext uri="{FF2B5EF4-FFF2-40B4-BE49-F238E27FC236}">
                <a16:creationId xmlns:a16="http://schemas.microsoft.com/office/drawing/2014/main" id="{426D160B-B8A8-4681-8D25-501387DBC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11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11"/>
    </mc:Choice>
    <mc:Fallback xmlns="">
      <p:transition spd="slow" advTm="4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8" x="3675063" y="6276975"/>
          <p14:tracePt t="835" x="4327525" y="5948363"/>
          <p14:tracePt t="839" x="5049838" y="5614988"/>
          <p14:tracePt t="848" x="5653088" y="5378450"/>
          <p14:tracePt t="854" x="6397625" y="5159375"/>
          <p14:tracePt t="861" x="7021513" y="5006975"/>
          <p14:tracePt t="868" x="7859713" y="4837113"/>
          <p14:tracePt t="873" x="8631238" y="4672013"/>
          <p14:tracePt t="882" x="9469438" y="4530725"/>
          <p14:tracePt t="888" x="10274300" y="4365625"/>
          <p14:tracePt t="896" x="10922000" y="4289425"/>
          <p14:tracePt t="902" x="11644313" y="4179888"/>
          <p14:tracePt t="2600" x="11928475" y="4010025"/>
          <p14:tracePt t="2604" x="11758613" y="4086225"/>
          <p14:tracePt t="2612" x="11568113" y="4151313"/>
          <p14:tracePt t="2620" x="11369675" y="4233863"/>
          <p14:tracePt t="2627" x="11069638" y="4316413"/>
          <p14:tracePt t="2631" x="10723563" y="4441825"/>
          <p14:tracePt t="2638" x="10428288" y="4524375"/>
          <p14:tracePt t="2646" x="10164763" y="4595813"/>
          <p14:tracePt t="2652" x="9759950" y="4710113"/>
          <p14:tracePt t="2660" x="9464675" y="4792663"/>
          <p14:tracePt t="2668" x="9124950" y="4897438"/>
          <p14:tracePt t="2674" x="8763000" y="4957763"/>
          <p14:tracePt t="2683" x="8440738" y="5022850"/>
          <p14:tracePt t="2687" x="8116888" y="5083175"/>
          <p14:tracePt t="2695" x="7799388" y="5121275"/>
          <p14:tracePt t="2702" x="7524750" y="5138738"/>
          <p14:tracePt t="2710" x="7327900" y="5138738"/>
          <p14:tracePt t="2717" x="7131050" y="5138738"/>
          <p14:tracePt t="2723" x="6927850" y="5138738"/>
          <p14:tracePt t="2732" x="6786563" y="5138738"/>
          <p14:tracePt t="2738" x="6654800" y="5138738"/>
          <p14:tracePt t="2745" x="6545263" y="5138738"/>
          <p14:tracePt t="2751" x="6435725" y="5138738"/>
          <p14:tracePt t="2760" x="6342063" y="5138738"/>
          <p14:tracePt t="2766" x="6254750" y="5138738"/>
          <p14:tracePt t="2773" x="6194425" y="5138738"/>
          <p14:tracePt t="2781" x="6122988" y="5138738"/>
          <p14:tracePt t="2788" x="6080125" y="5138738"/>
          <p14:tracePt t="2794" x="6051550" y="5138738"/>
          <p14:tracePt t="2801" x="6008688" y="5138738"/>
          <p14:tracePt t="2810" x="5981700" y="5138738"/>
          <p14:tracePt t="2816" x="5964238" y="5138738"/>
          <p14:tracePt t="2822" x="5937250" y="5138738"/>
          <p14:tracePt t="2831" x="5915025" y="5138738"/>
          <p14:tracePt t="2837" x="5910263" y="5138738"/>
          <p14:tracePt t="2844" x="5899150" y="5138738"/>
          <p14:tracePt t="2851" x="5892800" y="5138738"/>
          <p14:tracePt t="2858" x="5888038" y="5138738"/>
          <p14:tracePt t="2867" x="5876925" y="5138738"/>
          <p14:tracePt t="2873" x="5872163" y="5138738"/>
          <p14:tracePt t="2881" x="5854700" y="5138738"/>
          <p14:tracePt t="2887" x="5843588" y="5138738"/>
          <p14:tracePt t="2944" x="5843588" y="5148263"/>
          <p14:tracePt t="2951" x="5843588" y="5154613"/>
          <p14:tracePt t="2958" x="5849938" y="5159375"/>
          <p14:tracePt t="2967" x="5865813" y="5170488"/>
          <p14:tracePt t="2972" x="5876925" y="5187950"/>
          <p14:tracePt t="2986" x="5876925" y="5199063"/>
          <p14:tracePt t="3032" x="5881688" y="5199063"/>
          <p14:tracePt t="3036" x="5899150" y="5199063"/>
          <p14:tracePt t="3043" x="5926138" y="5199063"/>
          <p14:tracePt t="3051" x="5997575" y="5199063"/>
          <p14:tracePt t="3058" x="6107113" y="5199063"/>
          <p14:tracePt t="3066" x="6200775" y="5199063"/>
          <p14:tracePt t="3072" x="6342063" y="5199063"/>
          <p14:tracePt t="3081" x="6545263" y="5199063"/>
          <p14:tracePt t="3086" x="6742113" y="5199063"/>
          <p14:tracePt t="3093" x="6907213" y="5199063"/>
          <p14:tracePt t="3101" x="7086600" y="5199063"/>
          <p14:tracePt t="3108" x="7305675" y="5199063"/>
          <p14:tracePt t="3116" x="7508875" y="5199063"/>
          <p14:tracePt t="3122" x="7689850" y="5199063"/>
          <p14:tracePt t="3130" x="7935913" y="5199063"/>
          <p14:tracePt t="3136" x="8210550" y="5187950"/>
          <p14:tracePt t="3143" x="8456613" y="5148263"/>
          <p14:tracePt t="3150" x="8763000" y="5132388"/>
          <p14:tracePt t="3157" x="9080500" y="5087938"/>
          <p14:tracePt t="3164" x="9278938" y="5078413"/>
          <p14:tracePt t="3171" x="9480550" y="5060950"/>
          <p14:tracePt t="3178" x="9661525" y="5045075"/>
          <p14:tracePt t="3185" x="9864725" y="5029200"/>
          <p14:tracePt t="3193" x="10006013" y="5011738"/>
          <p14:tracePt t="3200" x="10137775" y="4984750"/>
          <p14:tracePt t="3207" x="10253663" y="4973638"/>
          <p14:tracePt t="3216" x="10401300" y="4957763"/>
          <p14:tracePt t="3221" x="10582275" y="4924425"/>
          <p14:tracePt t="3229" x="10729913" y="4897438"/>
          <p14:tracePt t="3235" x="10882313" y="4837113"/>
          <p14:tracePt t="3243" x="11014075" y="4792663"/>
          <p14:tracePt t="3250" x="11161713" y="4749800"/>
          <p14:tracePt t="3257" x="11299825" y="4689475"/>
          <p14:tracePt t="3266" x="11398250" y="4645025"/>
          <p14:tracePt t="3271" x="11474450" y="4606925"/>
          <p14:tracePt t="3278" x="11523663" y="4557713"/>
          <p14:tracePt t="3285" x="11557000" y="4524375"/>
          <p14:tracePt t="3293" x="11606213" y="4475163"/>
          <p14:tracePt t="3299" x="11633200" y="4376738"/>
          <p14:tracePt t="3307" x="11633200" y="4289425"/>
          <p14:tracePt t="3313" x="11628438" y="4191000"/>
          <p14:tracePt t="3321" x="11550650" y="4075113"/>
          <p14:tracePt t="3328" x="11463338" y="3971925"/>
          <p14:tracePt t="3335" x="11349038" y="3883025"/>
          <p14:tracePt t="3343" x="11134725" y="3724275"/>
          <p14:tracePt t="3349" x="10772775" y="3522663"/>
          <p14:tracePt t="3356" x="10493375" y="3402013"/>
          <p14:tracePt t="3363" x="10144125" y="3248025"/>
          <p14:tracePt t="3370" x="9880600" y="3171825"/>
          <p14:tracePt t="3378" x="9699625" y="3127375"/>
          <p14:tracePt t="3386" x="9491663" y="3095625"/>
          <p14:tracePt t="3392" x="9272588" y="3044825"/>
          <p14:tracePt t="3400" x="9091613" y="3028950"/>
          <p14:tracePt t="3407" x="8928100" y="3017838"/>
          <p14:tracePt t="3415" x="8780463" y="3017838"/>
          <p14:tracePt t="3420" x="8615363" y="3024188"/>
          <p14:tracePt t="3427" x="8434388" y="3040063"/>
          <p14:tracePt t="3435" x="8281988" y="3084513"/>
          <p14:tracePt t="3443" x="8172450" y="3111500"/>
          <p14:tracePt t="3450" x="8056563" y="3154363"/>
          <p14:tracePt t="3456" x="7935913" y="3214688"/>
          <p14:tracePt t="3464" x="7821613" y="3303588"/>
          <p14:tracePt t="3470" x="7739063" y="3373438"/>
          <p14:tracePt t="3477" x="7651750" y="3444875"/>
          <p14:tracePt t="3485" x="7580313" y="3527425"/>
          <p14:tracePt t="3492" x="7493000" y="3663950"/>
          <p14:tracePt t="3500" x="7432675" y="3795713"/>
          <p14:tracePt t="3506" x="7377113" y="3894138"/>
          <p14:tracePt t="3514" x="7361238" y="4010025"/>
          <p14:tracePt t="3520" x="7361238" y="4135438"/>
          <p14:tracePt t="3527" x="7372350" y="4244975"/>
          <p14:tracePt t="3534" x="7426325" y="4349750"/>
          <p14:tracePt t="3542" x="7470775" y="4441825"/>
          <p14:tracePt t="3548" x="7508875" y="4524375"/>
          <p14:tracePt t="3556" x="7591425" y="4579938"/>
          <p14:tracePt t="3563" x="7705725" y="4640263"/>
          <p14:tracePt t="3570" x="7826375" y="4710113"/>
          <p14:tracePt t="3577" x="8013700" y="4759325"/>
          <p14:tracePt t="3584" x="8139113" y="4770438"/>
          <p14:tracePt t="3591" x="8286750" y="4770438"/>
          <p14:tracePt t="3598" x="8429625" y="4770438"/>
          <p14:tracePt t="3606" x="8577263" y="4770438"/>
          <p14:tracePt t="3612" x="8709025" y="4765675"/>
          <p14:tracePt t="3620" x="8818563" y="4749800"/>
          <p14:tracePt t="3627" x="8910638" y="4738688"/>
          <p14:tracePt t="3634" x="8993188" y="4710113"/>
          <p14:tracePt t="3642" x="9069388" y="4683125"/>
          <p14:tracePt t="3649" x="9169400" y="4640263"/>
          <p14:tracePt t="3656" x="9250363" y="4600575"/>
          <p14:tracePt t="3663" x="9344025" y="4557713"/>
          <p14:tracePt t="3669" x="9426575" y="4502150"/>
          <p14:tracePt t="3677" x="9475788" y="4470400"/>
          <p14:tracePt t="3684" x="9518650" y="4448175"/>
          <p14:tracePt t="3691" x="9567863" y="4425950"/>
          <p14:tracePt t="3699" x="9585325" y="4392613"/>
          <p14:tracePt t="3705" x="9607550" y="4370388"/>
          <p14:tracePt t="3713" x="9628188" y="4343400"/>
          <p14:tracePt t="3720" x="9650413" y="4300538"/>
          <p14:tracePt t="3727" x="9661525" y="4267200"/>
          <p14:tracePt t="3734" x="9666288" y="4251325"/>
          <p14:tracePt t="3741" x="9666288" y="4233863"/>
          <p14:tracePt t="3747" x="9666288" y="4217988"/>
          <p14:tracePt t="3755" x="9666288" y="4195763"/>
          <p14:tracePt t="3762" x="9666288" y="4191000"/>
          <p14:tracePt t="3769" x="9666288" y="4184650"/>
          <p14:tracePt t="3791" x="9656763" y="4184650"/>
          <p14:tracePt t="3798" x="9639300" y="4184650"/>
          <p14:tracePt t="3805" x="9634538" y="4184650"/>
          <p14:tracePt t="3812" x="9628188" y="4184650"/>
          <p14:tracePt t="3840" x="9628188" y="4191000"/>
          <p14:tracePt t="3849" x="9628188" y="4206875"/>
          <p14:tracePt t="3855" x="9628188" y="4217988"/>
          <p14:tracePt t="3862" x="9628188" y="4222750"/>
          <p14:tracePt t="3870" x="9628188" y="4233863"/>
          <p14:tracePt t="3878" x="9628188" y="4240213"/>
          <p14:tracePt t="3885" x="9628188" y="4251325"/>
          <p14:tracePt t="3890" x="9634538" y="4256088"/>
          <p14:tracePt t="3899" x="9650413" y="4260850"/>
          <p14:tracePt t="3904" x="9661525" y="4271963"/>
          <p14:tracePt t="3911" x="9666288" y="4278313"/>
          <p14:tracePt t="3919" x="9677400" y="4278313"/>
          <p14:tracePt t="3927" x="9683750" y="4294188"/>
          <p14:tracePt t="3933" x="9694863" y="4294188"/>
          <p14:tracePt t="3940" x="9699625" y="4305300"/>
          <p14:tracePt t="3947" x="9710738" y="4305300"/>
          <p14:tracePt t="3954" x="9717088" y="4311650"/>
          <p14:tracePt t="3961" x="9732963" y="4321175"/>
          <p14:tracePt t="3968" x="9744075" y="4327525"/>
          <p14:tracePt t="3976" x="9748838" y="4338638"/>
          <p14:tracePt t="3982" x="9766300" y="4343400"/>
          <p14:tracePt t="3990" x="9786938" y="4354513"/>
          <p14:tracePt t="3997" x="9793288" y="4360863"/>
          <p14:tracePt t="4004" x="9820275" y="4381500"/>
          <p14:tracePt t="4011" x="9826625" y="4387850"/>
          <p14:tracePt t="4018" x="9836150" y="4398963"/>
          <p14:tracePt t="4027" x="9842500" y="4403725"/>
          <p14:tracePt t="4035" x="9853613" y="4410075"/>
          <p14:tracePt t="4040" x="9858375" y="4421188"/>
          <p14:tracePt t="4048" x="9864725" y="4425950"/>
          <p14:tracePt t="4054" x="9875838" y="4425950"/>
          <p14:tracePt t="4098" x="9875838" y="4437063"/>
          <p14:tracePt t="4133" x="9875838" y="4441825"/>
          <p14:tracePt t="4490" x="9891713" y="4470400"/>
          <p14:tracePt t="4497" x="9925050" y="4502150"/>
          <p14:tracePt t="4504" x="9945688" y="4546600"/>
          <p14:tracePt t="4513" x="9967913" y="4579938"/>
          <p14:tracePt t="4519" x="9974263" y="4595813"/>
          <p14:tracePt t="4524" x="9985375" y="4629150"/>
          <p14:tracePt t="4533" x="9994900" y="4645025"/>
          <p14:tracePt t="4538" x="10017125" y="4667250"/>
          <p14:tracePt t="4545" x="10023475" y="4672013"/>
          <p14:tracePt t="4553" x="10028238" y="4678363"/>
          <p14:tracePt t="4559" x="10028238" y="4689475"/>
          <p14:tracePt t="4567" x="10028238" y="4694238"/>
          <p14:tracePt t="4574" x="10028238" y="4705350"/>
          <p14:tracePt t="4582" x="10028238" y="4721225"/>
          <p14:tracePt t="4587" x="10028238" y="4727575"/>
          <p14:tracePt t="4594" x="10028238" y="4732338"/>
          <p14:tracePt t="4601" x="10028238" y="4743450"/>
          <p14:tracePt t="4608" x="10028238" y="4749800"/>
          <p14:tracePt t="4623" x="10028238" y="4759325"/>
          <p14:tracePt t="5116" x="10066338" y="4776788"/>
          <p14:tracePt t="5124" x="10115550" y="4826000"/>
          <p14:tracePt t="5130" x="10182225" y="4852988"/>
          <p14:tracePt t="5138" x="10225088" y="4875213"/>
          <p14:tracePt t="5147" x="10285413" y="4897438"/>
          <p14:tracePt t="5151" x="10329863" y="4908550"/>
          <p14:tracePt t="5158" x="10390188" y="4924425"/>
          <p14:tracePt t="5166" x="10417175" y="4940300"/>
          <p14:tracePt t="5171" x="10450513" y="4951413"/>
          <p14:tracePt t="5178" x="10493375" y="4962525"/>
          <p14:tracePt t="5185" x="10521950" y="4962525"/>
          <p14:tracePt t="5192" x="10548938" y="4962525"/>
          <p14:tracePt t="5201" x="10582275" y="4962525"/>
          <p14:tracePt t="5206" x="10598150" y="4962525"/>
          <p14:tracePt t="5214" x="10614025" y="4962525"/>
          <p14:tracePt t="5220" x="10631488" y="4962525"/>
          <p14:tracePt t="5231" x="10647363" y="4962525"/>
          <p14:tracePt t="5235" x="10680700" y="4962525"/>
          <p14:tracePt t="5241" x="10696575" y="4962525"/>
          <p14:tracePt t="5250" x="10723563" y="4962525"/>
          <p14:tracePt t="5256" x="10745788" y="4957763"/>
          <p14:tracePt t="5265" x="10783888" y="4946650"/>
          <p14:tracePt t="5270" x="10817225" y="4929188"/>
          <p14:tracePt t="5278" x="10844213" y="4919663"/>
          <p14:tracePt t="5284" x="10877550" y="4908550"/>
          <p14:tracePt t="5291" x="10893425" y="4897438"/>
          <p14:tracePt t="5300" x="10915650" y="4891088"/>
          <p14:tracePt t="5306" x="10922000" y="4879975"/>
          <p14:tracePt t="5314" x="10931525" y="4879975"/>
          <p14:tracePt t="5320" x="10937875" y="4879975"/>
          <p14:tracePt t="5327" x="10942638" y="4879975"/>
          <p14:tracePt t="5335" x="10953750" y="4879975"/>
          <p14:tracePt t="5349" x="10960100" y="4879975"/>
          <p14:tracePt t="5377" x="10971213" y="4875213"/>
          <p14:tracePt t="5384" x="10975975" y="4864100"/>
          <p14:tracePt t="5392" x="10987088" y="4859338"/>
          <p14:tracePt t="5398" x="10991850" y="4841875"/>
          <p14:tracePt t="5406" x="11002963" y="4819650"/>
          <p14:tracePt t="5412" x="11020425" y="4803775"/>
          <p14:tracePt t="5420" x="11031538" y="4792663"/>
          <p14:tracePt t="5427" x="11036300" y="4787900"/>
          <p14:tracePt t="5434" x="11036300" y="4781550"/>
          <p14:tracePt t="5441" x="11036300" y="4770438"/>
          <p14:tracePt t="5448" x="11036300" y="4754563"/>
          <p14:tracePt t="5456" x="11036300" y="4749800"/>
          <p14:tracePt t="5792" x="10953750" y="4727575"/>
          <p14:tracePt t="5799" x="10839450" y="4683125"/>
          <p14:tracePt t="5806" x="10723563" y="4606925"/>
          <p14:tracePt t="5811" x="10625138" y="4551363"/>
          <p14:tracePt t="5822" x="10521950" y="4479925"/>
          <p14:tracePt t="5826" x="10390188" y="4403725"/>
          <p14:tracePt t="5835" x="10236200" y="4300538"/>
          <p14:tracePt t="5840" x="10028238" y="4179888"/>
          <p14:tracePt t="5848" x="9815513" y="4052888"/>
          <p14:tracePt t="5854" x="9525000" y="3883025"/>
          <p14:tracePt t="5861" x="9196388" y="3686175"/>
          <p14:tracePt t="5868" x="8834438" y="3511550"/>
          <p14:tracePt t="5875" x="8561388" y="3390900"/>
          <p14:tracePt t="5884" x="8281988" y="3270250"/>
          <p14:tracePt t="5889" x="8056563" y="3205163"/>
          <p14:tracePt t="5898" x="7904163" y="3127375"/>
          <p14:tracePt t="5904" x="7766050" y="3067050"/>
          <p14:tracePt t="5911" x="7685088" y="3013075"/>
          <p14:tracePt t="5918" x="7607300" y="2968625"/>
          <p14:tracePt t="5925" x="7542213" y="2930525"/>
          <p14:tracePt t="5934" x="7481888" y="2908300"/>
          <p14:tracePt t="5939" x="7432675" y="2870200"/>
          <p14:tracePt t="5948" x="7388225" y="2847975"/>
          <p14:tracePt t="5953" x="7356475" y="2836863"/>
          <p14:tracePt t="5961" x="7327900" y="2832100"/>
          <p14:tracePt t="5968" x="7305675" y="2820988"/>
          <p14:tracePt t="5975" x="7278688" y="2820988"/>
          <p14:tracePt t="5982" x="7262813" y="2820988"/>
          <p14:tracePt t="5989" x="7246938" y="2820988"/>
          <p14:tracePt t="5996" x="7224713" y="2820988"/>
          <p14:tracePt t="6003" x="7196138" y="2825750"/>
          <p14:tracePt t="6011" x="7180263" y="2832100"/>
          <p14:tracePt t="6017" x="7158038" y="2843213"/>
          <p14:tracePt t="6025" x="7142163" y="2854325"/>
          <p14:tracePt t="6031" x="7131050" y="2859088"/>
          <p14:tracePt t="6039" x="7104063" y="2886075"/>
          <p14:tracePt t="6045" x="7097713" y="2908300"/>
          <p14:tracePt t="6053" x="7086600" y="2925763"/>
          <p14:tracePt t="6060" x="7077075" y="2946400"/>
          <p14:tracePt t="6067" x="7065963" y="2963863"/>
          <p14:tracePt t="6074" x="7059613" y="2990850"/>
          <p14:tracePt t="6082" x="7048500" y="3001963"/>
          <p14:tracePt t="6089" x="7043738" y="3006725"/>
          <p14:tracePt t="6096" x="7032625" y="3017838"/>
          <p14:tracePt t="6104" x="7016750" y="3024188"/>
          <p14:tracePt t="6112" x="7010400" y="3035300"/>
          <p14:tracePt t="6119" x="7010400" y="3040063"/>
          <p14:tracePt t="6125" x="7010400" y="3051175"/>
          <p14:tracePt t="6618" x="7153275" y="3062288"/>
          <p14:tracePt t="6625" x="7361238" y="3089275"/>
          <p14:tracePt t="6632" x="7613650" y="3144838"/>
          <p14:tracePt t="6639" x="7859713" y="3182938"/>
          <p14:tracePt t="6647" x="8132763" y="3198813"/>
          <p14:tracePt t="6652" x="8331200" y="3198813"/>
          <p14:tracePt t="6658" x="8512175" y="3198813"/>
          <p14:tracePt t="6667" x="8709025" y="3198813"/>
          <p14:tracePt t="6673" x="8872538" y="3198813"/>
          <p14:tracePt t="6679" x="9020175" y="3198813"/>
          <p14:tracePt t="6686" x="9147175" y="3198813"/>
          <p14:tracePt t="6694" x="9256713" y="3198813"/>
          <p14:tracePt t="6701" x="9332913" y="3198813"/>
          <p14:tracePt t="6708" x="9371013" y="3198813"/>
          <p14:tracePt t="6716" x="9398000" y="3198813"/>
          <p14:tracePt t="6722" x="9442450" y="3209925"/>
          <p14:tracePt t="6729" x="9453563" y="3214688"/>
          <p14:tracePt t="6736" x="9458325" y="3214688"/>
          <p14:tracePt t="6744" x="9464675" y="3225800"/>
          <p14:tracePt t="6751" x="9475788" y="3232150"/>
          <p14:tracePt t="6757" x="9475788" y="3243263"/>
          <p14:tracePt t="6771" x="9475788" y="3259138"/>
          <p14:tracePt t="6779" x="9475788" y="3263900"/>
          <p14:tracePt t="6786" x="9469438" y="3281363"/>
          <p14:tracePt t="6794" x="9458325" y="3303588"/>
          <p14:tracePt t="6801" x="9453563" y="3319463"/>
          <p14:tracePt t="6807" x="9442450" y="3352800"/>
          <p14:tracePt t="6815" x="9409113" y="3368675"/>
          <p14:tracePt t="6821" x="9393238" y="3402013"/>
          <p14:tracePt t="6828" x="9371013" y="3433763"/>
          <p14:tracePt t="6836" x="9359900" y="3462338"/>
          <p14:tracePt t="6843" x="9348788" y="3478213"/>
          <p14:tracePt t="6851" x="9344025" y="3500438"/>
          <p14:tracePt t="6857" x="9332913" y="3527425"/>
          <p14:tracePt t="6865" x="9332913" y="3571875"/>
          <p14:tracePt t="6871" x="9332913" y="3598863"/>
          <p14:tracePt t="6878" x="9337675" y="3659188"/>
          <p14:tracePt t="6886" x="9348788" y="3686175"/>
          <p14:tracePt t="6893" x="9359900" y="3713163"/>
          <p14:tracePt t="6900" x="9377363" y="3746500"/>
          <p14:tracePt t="6907" x="9409113" y="3790950"/>
          <p14:tracePt t="6914" x="9458325" y="3829050"/>
          <p14:tracePt t="6921" x="9507538" y="3862388"/>
          <p14:tracePt t="6928" x="9556750" y="3911600"/>
          <p14:tracePt t="6935" x="9585325" y="3932238"/>
          <p14:tracePt t="6942" x="9607550" y="3954463"/>
          <p14:tracePt t="6949" x="9623425" y="3960813"/>
          <p14:tracePt t="6957" x="9656763" y="3971925"/>
          <p14:tracePt t="6963" x="9661525" y="3981450"/>
          <p14:tracePt t="6971" x="9683750" y="3998913"/>
          <p14:tracePt t="6978" x="9688513" y="4003675"/>
          <p14:tracePt t="6985" x="9705975" y="4014788"/>
          <p14:tracePt t="6992" x="9721850" y="4025900"/>
          <p14:tracePt t="6999" x="9755188" y="4032250"/>
          <p14:tracePt t="7007" x="9771063" y="4041775"/>
          <p14:tracePt t="7013" x="9793288" y="4052888"/>
          <p14:tracePt t="7020" x="9798050" y="4059238"/>
          <p14:tracePt t="7028" x="9809163" y="4070350"/>
          <p14:tracePt t="7035" x="9815513" y="4086225"/>
          <p14:tracePt t="7042" x="9836150" y="4092575"/>
          <p14:tracePt t="7049" x="9842500" y="4102100"/>
          <p14:tracePt t="7056" x="9847263" y="4108450"/>
          <p14:tracePt t="7063" x="9847263" y="4119563"/>
          <p14:tracePt t="7070" x="9847263" y="4124325"/>
          <p14:tracePt t="7078" x="9847263" y="4135438"/>
          <p14:tracePt t="7084" x="9847263" y="4141788"/>
          <p14:tracePt t="7092" x="9847263" y="4168775"/>
          <p14:tracePt t="7099" x="9847263" y="4184650"/>
          <p14:tracePt t="7107" x="9847263" y="4191000"/>
          <p14:tracePt t="7113" x="9847263" y="4202113"/>
          <p14:tracePt t="7121" x="9847263" y="4206875"/>
          <p14:tracePt t="7129" x="9847263" y="4217988"/>
          <p14:tracePt t="7136" x="9847263" y="4222750"/>
          <p14:tracePt t="7143" x="9847263" y="4233863"/>
          <p14:tracePt t="7154" x="9847263" y="4251325"/>
          <p14:tracePt t="7156" x="9847263" y="4256088"/>
          <p14:tracePt t="7164" x="9847263" y="4260850"/>
          <p14:tracePt t="7170" x="9847263" y="4271963"/>
          <p14:tracePt t="7242" x="9847263" y="4278313"/>
          <p14:tracePt t="7335" x="9847263" y="4289425"/>
          <p14:tracePt t="7422" x="9847263" y="4294188"/>
          <p14:tracePt t="7486" x="9847263" y="4305300"/>
          <p14:tracePt t="7549" x="9847263" y="4311650"/>
          <p14:tracePt t="16279" x="10023475" y="4233863"/>
          <p14:tracePt t="16286" x="10302875" y="4119563"/>
          <p14:tracePt t="16294" x="10702925" y="4025900"/>
          <p14:tracePt t="16300" x="11091863" y="3987800"/>
          <p14:tracePt t="16308" x="11479213" y="3943350"/>
          <p14:tracePt t="16315" x="11852275" y="3943350"/>
          <p14:tracePt t="32462" x="12033250" y="3308350"/>
          <p14:tracePt t="32474" x="11907838" y="3308350"/>
          <p14:tracePt t="32476" x="11780838" y="3308350"/>
          <p14:tracePt t="32481" x="11649075" y="3335338"/>
          <p14:tracePt t="32489" x="11534775" y="3346450"/>
          <p14:tracePt t="32495" x="11458575" y="3363913"/>
          <p14:tracePt t="32503" x="11364913" y="3373438"/>
          <p14:tracePt t="32510" x="11304588" y="3384550"/>
          <p14:tracePt t="32517" x="11210925" y="3402013"/>
          <p14:tracePt t="32527" x="11118850" y="3413125"/>
          <p14:tracePt t="32531" x="11036300" y="3440113"/>
          <p14:tracePt t="32539" x="10942638" y="3467100"/>
          <p14:tracePt t="32546" x="10861675" y="3505200"/>
          <p14:tracePt t="32553" x="10795000" y="3543300"/>
          <p14:tracePt t="32560" x="10696575" y="3621088"/>
          <p14:tracePt t="32567" x="10582275" y="3675063"/>
          <p14:tracePt t="32575" x="10477500" y="3762375"/>
          <p14:tracePt t="32581" x="10363200" y="3822700"/>
          <p14:tracePt t="32588" x="10242550" y="3894138"/>
          <p14:tracePt t="32595" x="10126663" y="3954463"/>
          <p14:tracePt t="32602" x="10045700" y="4025900"/>
          <p14:tracePt t="32610" x="9963150" y="4081463"/>
          <p14:tracePt t="32616" x="9880600" y="4119563"/>
          <p14:tracePt t="32625" x="9831388" y="4168775"/>
          <p14:tracePt t="32631" x="9798050" y="4191000"/>
          <p14:tracePt t="32638" x="9771063" y="4202113"/>
          <p14:tracePt t="32644" x="9748838" y="4206875"/>
          <p14:tracePt t="32652" x="9732963" y="4217988"/>
          <p14:tracePt t="32659" x="9726613" y="4222750"/>
          <p14:tracePt t="32666" x="9717088" y="4233863"/>
          <p14:tracePt t="32675" x="9710738" y="4240213"/>
          <p14:tracePt t="32680" x="9699625" y="4240213"/>
          <p14:tracePt t="32688" x="9683750" y="4240213"/>
          <p14:tracePt t="32730" x="9677400" y="4240213"/>
          <p14:tracePt t="32738" x="9672638" y="4240213"/>
          <p14:tracePt t="32744" x="9661525" y="4240213"/>
          <p14:tracePt t="32752" x="9645650" y="4240213"/>
          <p14:tracePt t="32758" x="9628188" y="4240213"/>
          <p14:tracePt t="32766" x="9585325" y="4240213"/>
          <p14:tracePt t="32772" x="9547225" y="4240213"/>
          <p14:tracePt t="32779" x="9491663" y="4240213"/>
          <p14:tracePt t="32786" x="9415463" y="4240213"/>
          <p14:tracePt t="32794" x="9288463" y="4240213"/>
          <p14:tracePt t="32802" x="9124950" y="4240213"/>
          <p14:tracePt t="32808" x="8982075" y="4240213"/>
          <p14:tracePt t="32815" x="8812213" y="4271963"/>
          <p14:tracePt t="32822" x="8648700" y="4283075"/>
          <p14:tracePt t="32830" x="8483600" y="4300538"/>
          <p14:tracePt t="32836" x="8358188" y="4316413"/>
          <p14:tracePt t="32844" x="8242300" y="4327525"/>
          <p14:tracePt t="32852" x="8132763" y="4343400"/>
          <p14:tracePt t="32859" x="8051800" y="4370388"/>
          <p14:tracePt t="32865" x="7958138" y="4381500"/>
          <p14:tracePt t="32877" x="7875588" y="4425950"/>
          <p14:tracePt t="32879" x="7815263" y="4448175"/>
          <p14:tracePt t="32887" x="7739063" y="4475163"/>
          <p14:tracePt t="32893" x="7673975" y="4497388"/>
          <p14:tracePt t="32901" x="7596188" y="4540250"/>
          <p14:tracePt t="32909" x="7535863" y="4551363"/>
          <p14:tracePt t="32919" x="7454900" y="4579938"/>
          <p14:tracePt t="32922" x="7377113" y="4606925"/>
          <p14:tracePt t="32929" x="7316788" y="4618038"/>
          <p14:tracePt t="32936" x="7240588" y="4629150"/>
          <p14:tracePt t="32943" x="7196138" y="4640263"/>
          <p14:tracePt t="32951" x="7169150" y="4660900"/>
          <p14:tracePt t="32957" x="7137400" y="4672013"/>
          <p14:tracePt t="32965" x="7119938" y="4672013"/>
          <p14:tracePt t="32972" x="7115175" y="4672013"/>
          <p14:tracePt t="32979" x="7104063" y="4672013"/>
          <p14:tracePt t="32986" x="7097713" y="4672013"/>
          <p14:tracePt t="32993" x="7086600" y="4672013"/>
          <p14:tracePt t="33001" x="7081838" y="4672013"/>
          <p14:tracePt t="33043" x="7092950" y="4672013"/>
          <p14:tracePt t="33450" x="7175500" y="4557713"/>
          <p14:tracePt t="33457" x="7356475" y="4321175"/>
          <p14:tracePt t="33464" x="7569200" y="4108450"/>
          <p14:tracePt t="33473" x="7881938" y="3840163"/>
          <p14:tracePt t="33480" x="8154988" y="3609975"/>
          <p14:tracePt t="33487" x="8396288" y="3413125"/>
          <p14:tracePt t="33494" x="8664575" y="3205163"/>
          <p14:tracePt t="33498" x="8894763" y="3028950"/>
          <p14:tracePt t="33508" x="9015413" y="2925763"/>
          <p14:tracePt t="33513" x="9113838" y="2870200"/>
          <p14:tracePt t="33520" x="9196388" y="2825750"/>
          <p14:tracePt t="33528" x="9239250" y="2794000"/>
          <p14:tracePt t="33534" x="9272588" y="2782888"/>
          <p14:tracePt t="33543" x="9317038" y="2771775"/>
          <p14:tracePt t="33548" x="9332913" y="2771775"/>
          <p14:tracePt t="33556" x="9337675" y="2771775"/>
          <p14:tracePt t="33569" x="9337675" y="2787650"/>
          <p14:tracePt t="33577" x="9332913" y="2859088"/>
          <p14:tracePt t="33583" x="9278938" y="2957513"/>
          <p14:tracePt t="33593" x="9174163" y="3062288"/>
          <p14:tracePt t="33597" x="9037638" y="3198813"/>
          <p14:tracePt t="33606" x="8867775" y="3368675"/>
          <p14:tracePt t="33613" x="8731250" y="3505200"/>
          <p14:tracePt t="33619" x="8593138" y="3625850"/>
          <p14:tracePt t="33627" x="8505825" y="3730625"/>
          <p14:tracePt t="33634" x="8423275" y="3802063"/>
          <p14:tracePt t="33641" x="8369300" y="3883025"/>
          <p14:tracePt t="33647" x="8313738" y="3949700"/>
          <p14:tracePt t="33655" x="8286750" y="4010025"/>
          <p14:tracePt t="33662" x="8264525" y="4052888"/>
          <p14:tracePt t="33669" x="8259763" y="4086225"/>
          <p14:tracePt t="33676" x="8259763" y="4113213"/>
          <p14:tracePt t="33683" x="8259763" y="4130675"/>
          <p14:tracePt t="33690" x="8259763" y="4141788"/>
          <p14:tracePt t="33697" x="8270875" y="4146550"/>
          <p14:tracePt t="33705" x="8297863" y="4146550"/>
          <p14:tracePt t="33712" x="8351838" y="4141788"/>
          <p14:tracePt t="33720" x="8402638" y="4119563"/>
          <p14:tracePt t="33726" x="8483600" y="4064000"/>
          <p14:tracePt t="33734" x="8532813" y="4014788"/>
          <p14:tracePt t="33742" x="8615363" y="3943350"/>
          <p14:tracePt t="33748" x="8686800" y="3862388"/>
          <p14:tracePt t="33755" x="8758238" y="3762375"/>
          <p14:tracePt t="33762" x="8796338" y="3681413"/>
          <p14:tracePt t="33770" x="8823325" y="3603625"/>
          <p14:tracePt t="33778" x="8845550" y="3554413"/>
          <p14:tracePt t="33784" x="8872538" y="3494088"/>
          <p14:tracePt t="33792" x="8872538" y="3467100"/>
          <p14:tracePt t="33797" x="8872538" y="3444875"/>
          <p14:tracePt t="33806" x="8856663" y="3417888"/>
          <p14:tracePt t="33811" x="8845550" y="3395663"/>
          <p14:tracePt t="33820" x="8840788" y="3390900"/>
          <p14:tracePt t="33827" x="8829675" y="3384550"/>
          <p14:tracePt t="33834" x="8823325" y="3384550"/>
          <p14:tracePt t="33842" x="8818563" y="3384550"/>
          <p14:tracePt t="33847" x="8807450" y="3384550"/>
          <p14:tracePt t="33854" x="8801100" y="3384550"/>
          <p14:tracePt t="33862" x="8789988" y="3384550"/>
          <p14:tracePt t="33870" x="8774113" y="3384550"/>
          <p14:tracePt t="33877" x="8769350" y="3384550"/>
          <p14:tracePt t="33883" x="8758238" y="3390900"/>
          <p14:tracePt t="33891" x="8751888" y="3402013"/>
          <p14:tracePt t="33897" x="8747125" y="3406775"/>
          <p14:tracePt t="33904" x="8747125" y="3424238"/>
          <p14:tracePt t="33921" x="8747125" y="3433763"/>
          <p14:tracePt t="33933" x="8747125" y="3440113"/>
          <p14:tracePt t="34902" x="8747125" y="3467100"/>
          <p14:tracePt t="34909" x="8747125" y="3484563"/>
          <p14:tracePt t="34919" x="8747125" y="3505200"/>
          <p14:tracePt t="34924" x="8747125" y="3522663"/>
          <p14:tracePt t="34932" x="8747125" y="3538538"/>
          <p14:tracePt t="34938" x="8758238" y="3565525"/>
          <p14:tracePt t="34943" x="8769350" y="3587750"/>
          <p14:tracePt t="34950" x="8774113" y="3603625"/>
          <p14:tracePt t="34958" x="8785225" y="3625850"/>
          <p14:tracePt t="34965" x="8807450" y="3643313"/>
          <p14:tracePt t="34971" x="8818563" y="3675063"/>
          <p14:tracePt t="34979" x="8823325" y="3692525"/>
          <p14:tracePt t="34988" x="8834438" y="3713163"/>
          <p14:tracePt t="34994" x="8845550" y="3730625"/>
          <p14:tracePt t="35000" x="8856663" y="3757613"/>
          <p14:tracePt t="35008" x="8856663" y="3779838"/>
          <p14:tracePt t="35014" x="8856663" y="3795713"/>
          <p14:tracePt t="35021" x="8856663" y="3813175"/>
          <p14:tracePt t="35028" x="8856663" y="3829050"/>
          <p14:tracePt t="35036" x="8856663" y="3840163"/>
          <p14:tracePt t="35043" x="8856663" y="3844925"/>
          <p14:tracePt t="35049" x="8856663" y="3856038"/>
          <p14:tracePt t="35058" x="8856663" y="3862388"/>
          <p14:tracePt t="35064" x="8856663" y="3867150"/>
          <p14:tracePt t="35071" x="8856663" y="3878263"/>
          <p14:tracePt t="35078" x="8856663" y="3883025"/>
          <p14:tracePt t="35086" x="8856663" y="3894138"/>
          <p14:tracePt t="35093" x="8856663" y="3911600"/>
          <p14:tracePt t="35100" x="8856663" y="3916363"/>
          <p14:tracePt t="35740" x="8840788" y="3954463"/>
          <p14:tracePt t="35748" x="8818563" y="4014788"/>
          <p14:tracePt t="35756" x="8789988" y="4064000"/>
          <p14:tracePt t="35765" x="8763000" y="4092575"/>
          <p14:tracePt t="35771" x="8724900" y="4141788"/>
          <p14:tracePt t="35778" x="8691563" y="4173538"/>
          <p14:tracePt t="35783" x="8648700" y="4206875"/>
          <p14:tracePt t="35791" x="8610600" y="4256088"/>
          <p14:tracePt t="35797" x="8566150" y="4278313"/>
          <p14:tracePt t="35804" x="8521700" y="4300538"/>
          <p14:tracePt t="35812" x="8489950" y="4321175"/>
          <p14:tracePt t="35818" x="8456613" y="4343400"/>
          <p14:tracePt t="35827" x="8412163" y="4376738"/>
          <p14:tracePt t="35832" x="8396288" y="4387850"/>
          <p14:tracePt t="35840" x="8374063" y="4392613"/>
          <p14:tracePt t="35846" x="8358188" y="4403725"/>
          <p14:tracePt t="35853" x="8324850" y="4414838"/>
          <p14:tracePt t="35861" x="8308975" y="4425950"/>
          <p14:tracePt t="35868" x="8293100" y="4430713"/>
          <p14:tracePt t="35876" x="8281988" y="4430713"/>
          <p14:tracePt t="35882" x="8275638" y="4430713"/>
          <p14:tracePt t="35890" x="8264525" y="4430713"/>
          <p14:tracePt t="35896" x="8259763" y="4430713"/>
          <p14:tracePt t="35903" x="8242300" y="4430713"/>
          <p14:tracePt t="35911" x="8232775" y="4430713"/>
          <p14:tracePt t="35920" x="8226425" y="4430713"/>
          <p14:tracePt t="35926" x="8221663" y="4430713"/>
          <p14:tracePt t="35932" x="8210550" y="4430713"/>
          <p14:tracePt t="35940" x="8204200" y="4430713"/>
          <p14:tracePt t="35994" x="8193088" y="4430713"/>
          <p14:tracePt t="36076" x="8193088" y="4441825"/>
          <p14:tracePt t="36098" x="8193088" y="4459288"/>
          <p14:tracePt t="36430" x="8172450" y="4421188"/>
          <p14:tracePt t="36437" x="8161338" y="4360863"/>
          <p14:tracePt t="36443" x="8139113" y="4327525"/>
          <p14:tracePt t="36451" x="8132763" y="4300538"/>
          <p14:tracePt t="36459" x="8123238" y="4256088"/>
          <p14:tracePt t="36466" x="8123238" y="4217988"/>
          <p14:tracePt t="36474" x="8123238" y="4173538"/>
          <p14:tracePt t="36480" x="8123238" y="4108450"/>
          <p14:tracePt t="36487" x="8123238" y="4032250"/>
          <p14:tracePt t="36495" x="8123238" y="3976688"/>
          <p14:tracePt t="36501" x="8123238" y="3916363"/>
          <p14:tracePt t="36509" x="8123238" y="3878263"/>
          <p14:tracePt t="36516" x="8123238" y="3833813"/>
          <p14:tracePt t="36523" x="8112125" y="3795713"/>
          <p14:tracePt t="36530" x="8112125" y="3752850"/>
          <p14:tracePt t="36537" x="8112125" y="3713163"/>
          <p14:tracePt t="36544" x="8112125" y="3681413"/>
          <p14:tracePt t="36551" x="8112125" y="3663950"/>
          <p14:tracePt t="36559" x="8112125" y="3659188"/>
          <p14:tracePt t="36566" x="8112125" y="3643313"/>
          <p14:tracePt t="36573" x="8112125" y="3632200"/>
          <p14:tracePt t="36579" x="8112125" y="3625850"/>
          <p14:tracePt t="36615" x="8101013" y="3625850"/>
          <p14:tracePt t="37293" x="8101013" y="3621088"/>
          <p14:tracePt t="37309" x="8101013" y="3609975"/>
          <p14:tracePt t="37407" x="8101013" y="3603625"/>
          <p14:tracePt t="37463" x="8094663" y="3603625"/>
          <p14:tracePt t="37471" x="8089900" y="3603625"/>
          <p14:tracePt t="37478" x="8089900" y="3614738"/>
          <p14:tracePt t="37483" x="8078788" y="3621088"/>
          <p14:tracePt t="37492" x="8062913" y="3632200"/>
          <p14:tracePt t="37498" x="8062913" y="3636963"/>
          <p14:tracePt t="37505" x="8062913" y="3652838"/>
          <p14:tracePt t="37514" x="8062913" y="3681413"/>
          <p14:tracePt t="37519" x="8062913" y="3703638"/>
          <p14:tracePt t="37528" x="8062913" y="3719513"/>
          <p14:tracePt t="37533" x="8062913" y="3724275"/>
          <p14:tracePt t="37541" x="8062913" y="3735388"/>
          <p14:tracePt t="37547" x="8056563" y="3741738"/>
          <p14:tracePt t="37554" x="8056563" y="3757613"/>
          <p14:tracePt t="37562" x="8056563" y="3762375"/>
          <p14:tracePt t="37568" x="8056563" y="3773488"/>
          <p14:tracePt t="37577" x="8056563" y="3779838"/>
          <p14:tracePt t="37582" x="8056563" y="3790950"/>
          <p14:tracePt t="37591" x="8056563" y="3795713"/>
          <p14:tracePt t="37597" x="8056563" y="3806825"/>
          <p14:tracePt t="37604" x="8056563" y="3813175"/>
          <p14:tracePt t="37661" x="8045450" y="3813175"/>
          <p14:tracePt t="37678" x="8045450" y="3817938"/>
          <p14:tracePt t="37726" x="8045450" y="3829050"/>
          <p14:tracePt t="37747" x="8045450" y="3833813"/>
          <p14:tracePt t="37755" x="8040688" y="3844925"/>
          <p14:tracePt t="37761" x="8029575" y="3851275"/>
          <p14:tracePt t="37769" x="8023225" y="3862388"/>
          <p14:tracePt t="37778" x="8013700" y="3867150"/>
          <p14:tracePt t="37784" x="8007350" y="3871913"/>
          <p14:tracePt t="37788" x="7996238" y="3900488"/>
          <p14:tracePt t="37796" x="7980363" y="3922713"/>
          <p14:tracePt t="37804" x="7969250" y="3938588"/>
          <p14:tracePt t="37811" x="7958138" y="3960813"/>
          <p14:tracePt t="37817" x="7953375" y="3976688"/>
          <p14:tracePt t="37826" x="7942263" y="4010025"/>
          <p14:tracePt t="37831" x="7931150" y="4025900"/>
          <p14:tracePt t="37839" x="7920038" y="4041775"/>
          <p14:tracePt t="37846" x="7913688" y="4064000"/>
          <p14:tracePt t="37854" x="7904163" y="4102100"/>
          <p14:tracePt t="37861" x="7881938" y="4135438"/>
          <p14:tracePt t="37867" x="7870825" y="4168775"/>
          <p14:tracePt t="37875" x="7870825" y="4184650"/>
          <p14:tracePt t="37881" x="7870825" y="4222750"/>
          <p14:tracePt t="37889" x="7859713" y="4256088"/>
          <p14:tracePt t="37895" x="7853363" y="4283075"/>
          <p14:tracePt t="37904" x="7843838" y="4327525"/>
          <p14:tracePt t="37921" x="7821613" y="4387850"/>
          <p14:tracePt t="37925" x="7810500" y="4430713"/>
          <p14:tracePt t="37931" x="7777163" y="4459288"/>
          <p14:tracePt t="37938" x="7754938" y="4508500"/>
          <p14:tracePt t="37945" x="7734300" y="4568825"/>
          <p14:tracePt t="37953" x="7705725" y="4629150"/>
          <p14:tracePt t="37960" x="7678738" y="4710113"/>
          <p14:tracePt t="37967" x="7624763" y="4792663"/>
          <p14:tracePt t="37974" x="7591425" y="4837113"/>
          <p14:tracePt t="37981" x="7553325" y="4886325"/>
          <p14:tracePt t="37988" x="7486650" y="4951413"/>
          <p14:tracePt t="37995" x="7421563" y="5022850"/>
          <p14:tracePt t="38002" x="7316788" y="5110163"/>
          <p14:tracePt t="38009" x="7218363" y="5181600"/>
          <p14:tracePt t="38017" x="7131050" y="5264150"/>
          <p14:tracePt t="38024" x="7016750" y="5351463"/>
          <p14:tracePt t="38031" x="6911975" y="5427663"/>
          <p14:tracePt t="38038" x="6791325" y="5516563"/>
          <p14:tracePt t="38045" x="6708775" y="5570538"/>
          <p14:tracePt t="38052" x="6632575" y="5608638"/>
          <p14:tracePt t="38059" x="6583363" y="5657850"/>
          <p14:tracePt t="38066" x="6518275" y="5695950"/>
          <p14:tracePt t="38075" x="6469063" y="5735638"/>
          <p14:tracePt t="38081" x="6408738" y="5773738"/>
          <p14:tracePt t="38088" x="6359525" y="5795963"/>
          <p14:tracePt t="38095" x="6281738" y="5834063"/>
          <p14:tracePt t="38102" x="6216650" y="5861050"/>
          <p14:tracePt t="38111" x="6172200" y="5894388"/>
          <p14:tracePt t="38117" x="6111875" y="5905500"/>
          <p14:tracePt t="38125" x="6069013" y="5916613"/>
          <p14:tracePt t="38130" x="6008688" y="5932488"/>
          <p14:tracePt t="38138" x="5970588" y="5932488"/>
          <p14:tracePt t="38146" x="5926138" y="5932488"/>
          <p14:tracePt t="38152" x="5899150" y="5926138"/>
          <p14:tracePt t="38161" x="5865813" y="5905500"/>
          <p14:tracePt t="38166" x="5816600" y="5845175"/>
          <p14:tracePt t="38175" x="5772150" y="5713413"/>
          <p14:tracePt t="38180" x="5729288" y="5543550"/>
          <p14:tracePt t="38188" x="5711825" y="5378450"/>
          <p14:tracePt t="38195" x="5711825" y="5132388"/>
          <p14:tracePt t="38202" x="5711825" y="4868863"/>
          <p14:tracePt t="38210" x="5722938" y="4633913"/>
          <p14:tracePt t="38216" x="5783263" y="4311650"/>
          <p14:tracePt t="38224" x="5888038" y="4003675"/>
          <p14:tracePt t="38230" x="5964238" y="3741738"/>
          <p14:tracePt t="38238" x="6096000" y="3494088"/>
          <p14:tracePt t="38244" x="6210300" y="3248025"/>
          <p14:tracePt t="38251" x="6299200" y="3095625"/>
          <p14:tracePt t="38259" x="6359525" y="2979738"/>
          <p14:tracePt t="38266" x="6424613" y="2914650"/>
          <p14:tracePt t="38272" x="6511925" y="2843213"/>
          <p14:tracePt t="38279" x="6648450" y="2749550"/>
          <p14:tracePt t="38288" x="6797675" y="2706688"/>
          <p14:tracePt t="38294" x="6945313" y="2678113"/>
          <p14:tracePt t="38301" x="7126288" y="2662238"/>
          <p14:tracePt t="38308" x="7356475" y="2673350"/>
          <p14:tracePt t="38316" x="7519988" y="2716213"/>
          <p14:tracePt t="38322" x="7673975" y="2809875"/>
          <p14:tracePt t="38329" x="7810500" y="2914650"/>
          <p14:tracePt t="38338" x="7947025" y="3024188"/>
          <p14:tracePt t="38344" x="8051800" y="3160713"/>
          <p14:tracePt t="38351" x="8193088" y="3368675"/>
          <p14:tracePt t="38360" x="8308975" y="3549650"/>
          <p14:tracePt t="38365" x="8385175" y="3719513"/>
          <p14:tracePt t="38372" x="8445500" y="3871913"/>
          <p14:tracePt t="38379" x="8478838" y="4021138"/>
          <p14:tracePt t="38387" x="8489950" y="4168775"/>
          <p14:tracePt t="38395" x="8489950" y="4278313"/>
          <p14:tracePt t="38401" x="8483600" y="4370388"/>
          <p14:tracePt t="38409" x="8456613" y="4430713"/>
          <p14:tracePt t="38415" x="8418513" y="4497388"/>
          <p14:tracePt t="38423" x="8402638" y="4530725"/>
          <p14:tracePt t="38429" x="8362950" y="4573588"/>
          <p14:tracePt t="38437" x="8302625" y="4611688"/>
          <p14:tracePt t="38443" x="8242300" y="4633913"/>
          <p14:tracePt t="38450" x="8128000" y="4667250"/>
          <p14:tracePt t="38457" x="7980363" y="4678363"/>
          <p14:tracePt t="38465" x="7832725" y="4678363"/>
          <p14:tracePt t="38471" x="7689850" y="4672013"/>
          <p14:tracePt t="38479" x="7535863" y="4640263"/>
          <p14:tracePt t="38486" x="7372350" y="4595813"/>
          <p14:tracePt t="38493" x="7218363" y="4519613"/>
          <p14:tracePt t="38501" x="7086600" y="4459288"/>
          <p14:tracePt t="38507" x="6999288" y="4387850"/>
          <p14:tracePt t="38514" x="6923088" y="4349750"/>
          <p14:tracePt t="38521" x="6873875" y="4316413"/>
          <p14:tracePt t="38528" x="6829425" y="4289425"/>
          <p14:tracePt t="38535" x="6808788" y="4260850"/>
          <p14:tracePt t="38543" x="6791325" y="4251325"/>
          <p14:tracePt t="38550" x="6780213" y="4244975"/>
          <p14:tracePt t="38557" x="6775450" y="4233863"/>
          <p14:tracePt t="38565" x="6757988" y="4229100"/>
          <p14:tracePt t="38571" x="6757988" y="4217988"/>
          <p14:tracePt t="38587" x="6780213" y="4211638"/>
          <p14:tracePt t="38593" x="6818313" y="4202113"/>
          <p14:tracePt t="38600" x="6878638" y="4173538"/>
          <p14:tracePt t="38607" x="6938963" y="4173538"/>
          <p14:tracePt t="38614" x="7016750" y="4195763"/>
          <p14:tracePt t="38621" x="7077075" y="4206875"/>
          <p14:tracePt t="38628" x="7137400" y="4233863"/>
          <p14:tracePt t="38635" x="7186613" y="4256088"/>
          <p14:tracePt t="38643" x="7213600" y="4278313"/>
          <p14:tracePt t="38650" x="7256463" y="4311650"/>
          <p14:tracePt t="38658" x="7278688" y="4327525"/>
          <p14:tracePt t="38664" x="7300913" y="4349750"/>
          <p14:tracePt t="38671" x="7305675" y="4354513"/>
          <p14:tracePt t="38678" x="7312025" y="4365625"/>
          <p14:tracePt t="38686" x="7323138" y="4370388"/>
          <p14:tracePt t="38694" x="7339013" y="4381500"/>
          <p14:tracePt t="38700" x="7339013" y="4398963"/>
          <p14:tracePt t="38708" x="7339013" y="4403725"/>
          <p14:tracePt t="38714" x="7339013" y="4414838"/>
          <p14:tracePt t="38721" x="7339013" y="4421188"/>
          <p14:tracePt t="38979" x="7345363" y="4421188"/>
          <p14:tracePt t="39022" x="7345363" y="4430713"/>
          <p14:tracePt t="39078" x="7356475" y="4430713"/>
          <p14:tracePt t="39085" x="7356475" y="4437063"/>
          <p14:tracePt t="39841" x="7361238" y="4437063"/>
          <p14:tracePt t="39881" x="7372350" y="4437063"/>
          <p14:tracePt t="39889" x="7377113" y="4437063"/>
          <p14:tracePt t="39896" x="7405688" y="4448175"/>
          <p14:tracePt t="39904" x="7421563" y="4448175"/>
          <p14:tracePt t="39911" x="7454900" y="4452938"/>
          <p14:tracePt t="39917" x="7481888" y="4452938"/>
          <p14:tracePt t="39925" x="7535863" y="4470400"/>
          <p14:tracePt t="39930" x="7585075" y="4491038"/>
          <p14:tracePt t="39938" x="7662863" y="4502150"/>
          <p14:tracePt t="39946" x="7716838" y="4513263"/>
          <p14:tracePt t="39952" x="7815263" y="4530725"/>
          <p14:tracePt t="39961" x="7908925" y="4540250"/>
          <p14:tracePt t="39966" x="7985125" y="4551363"/>
          <p14:tracePt t="39974" x="8078788" y="4568825"/>
          <p14:tracePt t="39980" x="8154988" y="4579938"/>
          <p14:tracePt t="39988" x="8210550" y="4579938"/>
          <p14:tracePt t="39995" x="8286750" y="4595813"/>
          <p14:tracePt t="40002" x="8362950" y="4595813"/>
          <p14:tracePt t="40010" x="8472488" y="4595813"/>
          <p14:tracePt t="40016" x="8566150" y="4595813"/>
          <p14:tracePt t="40024" x="8637588" y="4595813"/>
          <p14:tracePt t="40030" x="8697913" y="4606925"/>
          <p14:tracePt t="40038" x="8763000" y="4629150"/>
          <p14:tracePt t="40045" x="8789988" y="4640263"/>
          <p14:tracePt t="40052" x="8823325" y="4649788"/>
          <p14:tracePt t="40061" x="8840788" y="4660900"/>
          <p14:tracePt t="40066" x="8867775" y="4660900"/>
          <p14:tracePt t="40073" x="8890000" y="4667250"/>
          <p14:tracePt t="40080" x="8894763" y="4678363"/>
          <p14:tracePt t="40088" x="8905875" y="4678363"/>
          <p14:tracePt t="40094" x="8910638" y="4678363"/>
          <p14:tracePt t="40101" x="8916988" y="4678363"/>
          <p14:tracePt t="40122" x="8916988" y="4683125"/>
          <p14:tracePt t="40144" x="8916988" y="4694238"/>
          <p14:tracePt t="40158" x="8916988" y="4700588"/>
          <p14:tracePt t="40165" x="8916988" y="4716463"/>
          <p14:tracePt t="40172" x="8916988" y="4721225"/>
          <p14:tracePt t="40179" x="8916988" y="4732338"/>
          <p14:tracePt t="40188" x="8910638" y="4738688"/>
          <p14:tracePt t="40193" x="8890000" y="4749800"/>
          <p14:tracePt t="40201" x="8861425" y="4770438"/>
          <p14:tracePt t="40208" x="8801100" y="4803775"/>
          <p14:tracePt t="40215" x="8736013" y="4859338"/>
          <p14:tracePt t="40222" x="8637588" y="4897438"/>
          <p14:tracePt t="40229" x="8555038" y="4940300"/>
          <p14:tracePt t="40236" x="8423275" y="5000625"/>
          <p14:tracePt t="40244" x="8275638" y="5045075"/>
          <p14:tracePt t="40251" x="8123238" y="5087938"/>
          <p14:tracePt t="40259" x="7991475" y="5148263"/>
          <p14:tracePt t="40265" x="7843838" y="5192713"/>
          <p14:tracePt t="40272" x="7689850" y="5237163"/>
          <p14:tracePt t="40279" x="7524750" y="5280025"/>
          <p14:tracePt t="40288" x="7394575" y="5297488"/>
          <p14:tracePt t="40294" x="7285038" y="5313363"/>
          <p14:tracePt t="40301" x="7169150" y="5324475"/>
          <p14:tracePt t="40309" x="7059613" y="5340350"/>
          <p14:tracePt t="40315" x="6927850" y="5351463"/>
          <p14:tracePt t="40321" x="6802438" y="5351463"/>
          <p14:tracePt t="40329" x="6708775" y="5351463"/>
          <p14:tracePt t="40336" x="6599238" y="5351463"/>
          <p14:tracePt t="40343" x="6489700" y="5351463"/>
          <p14:tracePt t="40350" x="6380163" y="5346700"/>
          <p14:tracePt t="40357" x="6249988" y="5329238"/>
          <p14:tracePt t="40365" x="6140450" y="5318125"/>
          <p14:tracePt t="40371" x="6024563" y="5302250"/>
          <p14:tracePt t="40379" x="5948363" y="5291138"/>
          <p14:tracePt t="40386" x="5888038" y="5280025"/>
          <p14:tracePt t="40393" x="5811838" y="5253038"/>
          <p14:tracePt t="40400" x="5767388" y="5241925"/>
          <p14:tracePt t="40407" x="5707063" y="5214938"/>
          <p14:tracePt t="40414" x="5662613" y="5192713"/>
          <p14:tracePt t="40421" x="5597525" y="5154613"/>
          <p14:tracePt t="40428" x="5543550" y="5087938"/>
          <p14:tracePt t="40436" x="5476875" y="5038725"/>
          <p14:tracePt t="40443" x="5422900" y="4957763"/>
          <p14:tracePt t="40450" x="5383213" y="4891088"/>
          <p14:tracePt t="40457" x="5329238" y="4792663"/>
          <p14:tracePt t="40464" x="5302250" y="4694238"/>
          <p14:tracePt t="40471" x="5284788" y="4600575"/>
          <p14:tracePt t="40478" x="5284788" y="4491038"/>
          <p14:tracePt t="40485" x="5295900" y="4381500"/>
          <p14:tracePt t="40494" x="5313363" y="4267200"/>
          <p14:tracePt t="40500" x="5334000" y="4191000"/>
          <p14:tracePt t="40508" x="5394325" y="4070350"/>
          <p14:tracePt t="40515" x="5454650" y="3954463"/>
          <p14:tracePt t="40523" x="5510213" y="3840163"/>
          <p14:tracePt t="40530" x="5553075" y="3757613"/>
          <p14:tracePt t="40536" x="5592763" y="3659188"/>
          <p14:tracePt t="40544" x="5646738" y="3576638"/>
          <p14:tracePt t="40550" x="5684838" y="3516313"/>
          <p14:tracePt t="40558" x="5711825" y="3433763"/>
          <p14:tracePt t="40564" x="5751513" y="3352800"/>
          <p14:tracePt t="40573" x="5811838" y="3236913"/>
          <p14:tracePt t="40580" x="5854700" y="3122613"/>
          <p14:tracePt t="40585" x="5892800" y="3040063"/>
          <p14:tracePt t="40594" x="5937250" y="2946400"/>
          <p14:tracePt t="40599" x="5964238" y="2881313"/>
          <p14:tracePt t="40607" x="5986463" y="2836863"/>
          <p14:tracePt t="40615" x="6008688" y="2760663"/>
          <p14:tracePt t="40621" x="6046788" y="2695575"/>
          <p14:tracePt t="40628" x="6073775" y="2617788"/>
          <p14:tracePt t="40635" x="6084888" y="2574925"/>
          <p14:tracePt t="40644" x="6096000" y="2514600"/>
          <p14:tracePt t="40649" x="6107113" y="2470150"/>
          <p14:tracePt t="40656" x="6107113" y="2432050"/>
          <p14:tracePt t="40663" x="6107113" y="2378075"/>
          <p14:tracePt t="40671" x="6107113" y="2344738"/>
          <p14:tracePt t="40677" x="6100763" y="2317750"/>
          <p14:tracePt t="40685" x="6080125" y="2273300"/>
          <p14:tracePt t="40692" x="6062663" y="2251075"/>
          <p14:tracePt t="40699" x="6019800" y="2217738"/>
          <p14:tracePt t="40705" x="5970588" y="2168525"/>
          <p14:tracePt t="40713" x="5872163" y="2130425"/>
          <p14:tracePt t="40721" x="5718175" y="2081213"/>
          <p14:tracePt t="40727" x="5537200" y="2038350"/>
          <p14:tracePt t="40735" x="5351463" y="2005013"/>
          <p14:tracePt t="40741" x="5126038" y="1989138"/>
          <p14:tracePt t="40749" x="4945063" y="1989138"/>
          <p14:tracePt t="40756" x="4759325" y="1998663"/>
          <p14:tracePt t="40763" x="4595813" y="2016125"/>
          <p14:tracePt t="40771" x="4414838" y="2032000"/>
          <p14:tracePt t="40777" x="4206875" y="2081213"/>
          <p14:tracePt t="40785" x="4019550" y="2125663"/>
          <p14:tracePt t="40793" x="3849688" y="2168525"/>
          <p14:tracePt t="40799" x="3702050" y="2228850"/>
          <p14:tracePt t="40806" x="3587750" y="2273300"/>
          <p14:tracePt t="40814" x="3505200" y="2317750"/>
          <p14:tracePt t="40822" x="3422650" y="2371725"/>
          <p14:tracePt t="40830" x="3373438" y="2420938"/>
          <p14:tracePt t="40835" x="3319463" y="2487613"/>
          <p14:tracePt t="40843" x="3281363" y="2546350"/>
          <p14:tracePt t="40849" x="3241675" y="2628900"/>
          <p14:tracePt t="40855" x="3198813" y="2727325"/>
          <p14:tracePt t="40863" x="3198813" y="2870200"/>
          <p14:tracePt t="40870" x="3225800" y="3024188"/>
          <p14:tracePt t="40878" x="3270250" y="3154363"/>
          <p14:tracePt t="40884" x="3330575" y="3303588"/>
          <p14:tracePt t="40893" x="3444875" y="3484563"/>
          <p14:tracePt t="40898" x="3581400" y="3675063"/>
          <p14:tracePt t="40905" x="3795713" y="3889375"/>
          <p14:tracePt t="40912" x="4064000" y="4097338"/>
          <p14:tracePt t="40919" x="4430713" y="4327525"/>
          <p14:tracePt t="40926" x="4835525" y="4562475"/>
          <p14:tracePt t="40933" x="5264150" y="4776788"/>
          <p14:tracePt t="40941" x="5794375" y="4978400"/>
          <p14:tracePt t="40948" x="6281738" y="5148263"/>
          <p14:tracePt t="40955" x="6867525" y="5280025"/>
          <p14:tracePt t="40963" x="7345363" y="5373688"/>
          <p14:tracePt t="40970" x="7804150" y="5418138"/>
          <p14:tracePt t="40976" x="8221663" y="5438775"/>
          <p14:tracePt t="40984" x="8555038" y="5438775"/>
          <p14:tracePt t="40991" x="8894763" y="5438775"/>
          <p14:tracePt t="40998" x="9163050" y="5427663"/>
          <p14:tracePt t="41005" x="9332913" y="5411788"/>
          <p14:tracePt t="41012" x="9475788" y="5395913"/>
          <p14:tracePt t="41019" x="9612313" y="5351463"/>
          <p14:tracePt t="41026" x="9744075" y="5308600"/>
          <p14:tracePt t="41034" x="9858375" y="5253038"/>
          <p14:tracePt t="41040" x="9956800" y="5181600"/>
          <p14:tracePt t="41047" x="10023475" y="5127625"/>
          <p14:tracePt t="41055" x="10094913" y="5060950"/>
          <p14:tracePt t="41062" x="10126663" y="5011738"/>
          <p14:tracePt t="41069" x="10171113" y="4929188"/>
          <p14:tracePt t="41076" x="10193338" y="4852988"/>
          <p14:tracePt t="41083" x="10220325" y="4754563"/>
          <p14:tracePt t="41091" x="10198100" y="4660900"/>
          <p14:tracePt t="41099" x="10160000" y="4595813"/>
          <p14:tracePt t="41107" x="10094913" y="4513263"/>
          <p14:tracePt t="41114" x="9974263" y="4437063"/>
          <p14:tracePt t="41119" x="9771063" y="4321175"/>
          <p14:tracePt t="41128" x="9475788" y="4240213"/>
          <p14:tracePt t="41133" x="9245600" y="4168775"/>
          <p14:tracePt t="41140" x="9064625" y="4141788"/>
          <p14:tracePt t="41147" x="8878888" y="4124325"/>
          <p14:tracePt t="41155" x="8736013" y="4124325"/>
          <p14:tracePt t="41162" x="8621713" y="4135438"/>
          <p14:tracePt t="41172" x="8512175" y="4146550"/>
          <p14:tracePt t="41177" x="8429625" y="4191000"/>
          <p14:tracePt t="41183" x="8369300" y="4229100"/>
          <p14:tracePt t="41190" x="8286750" y="4283075"/>
          <p14:tracePt t="41198" x="8232775" y="4349750"/>
          <p14:tracePt t="41205" x="8150225" y="4414838"/>
          <p14:tracePt t="41213" x="8094663" y="4497388"/>
          <p14:tracePt t="41218" x="8023225" y="4568825"/>
          <p14:tracePt t="41227" x="7985125" y="4645025"/>
          <p14:tracePt t="41233" x="7947025" y="4710113"/>
          <p14:tracePt t="41239" x="7920038" y="4770438"/>
          <p14:tracePt t="41247" x="7886700" y="4819650"/>
          <p14:tracePt t="41254" x="7875588" y="4879975"/>
          <p14:tracePt t="41261" x="7864475" y="4913313"/>
          <p14:tracePt t="41268" x="7853363" y="4940300"/>
          <p14:tracePt t="41275" x="7843838" y="4984750"/>
          <p14:tracePt t="41282" x="7843838" y="5000625"/>
          <p14:tracePt t="41289" x="7843838" y="5018088"/>
          <p14:tracePt t="41296" x="7843838" y="5022850"/>
          <p14:tracePt t="41304" x="7843838" y="5033963"/>
          <p14:tracePt t="41311" x="7843838" y="5038725"/>
          <p14:tracePt t="41318" x="7843838" y="5056188"/>
          <p14:tracePt t="41325" x="7843838" y="5067300"/>
          <p14:tracePt t="41332" x="7843838" y="5072063"/>
          <p14:tracePt t="41339" x="7843838" y="5083175"/>
          <p14:tracePt t="41711" x="7913688" y="5045075"/>
          <p14:tracePt t="41718" x="7996238" y="5000625"/>
          <p14:tracePt t="41728" x="8094663" y="4946650"/>
          <p14:tracePt t="41733" x="8177213" y="4875213"/>
          <p14:tracePt t="41743" x="8264525" y="4803775"/>
          <p14:tracePt t="41748" x="8351838" y="4705350"/>
          <p14:tracePt t="41753" x="8423275" y="4600575"/>
          <p14:tracePt t="41761" x="8489950" y="4535488"/>
          <p14:tracePt t="41767" x="8528050" y="4452938"/>
          <p14:tracePt t="41774" x="8555038" y="4392613"/>
          <p14:tracePt t="41781" x="8593138" y="4327525"/>
          <p14:tracePt t="41789" x="8615363" y="4267200"/>
          <p14:tracePt t="41795" x="8631238" y="4191000"/>
          <p14:tracePt t="41802" x="8642350" y="4130675"/>
          <p14:tracePt t="41811" x="8642350" y="4059238"/>
          <p14:tracePt t="41816" x="8642350" y="4014788"/>
          <p14:tracePt t="41823" x="8637588" y="3971925"/>
          <p14:tracePt t="41830" x="8626475" y="3943350"/>
          <p14:tracePt t="41839" x="8610600" y="3911600"/>
          <p14:tracePt t="41845" x="8577263" y="3894138"/>
          <p14:tracePt t="41852" x="8543925" y="3871913"/>
          <p14:tracePt t="41860" x="8516938" y="3851275"/>
          <p14:tracePt t="41866" x="8456613" y="3829050"/>
          <p14:tracePt t="41873" x="8391525" y="3790950"/>
          <p14:tracePt t="41880" x="8297863" y="3773488"/>
          <p14:tracePt t="41888" x="8204200" y="3762375"/>
          <p14:tracePt t="41895" x="8128000" y="3752850"/>
          <p14:tracePt t="41902" x="8051800" y="3752850"/>
          <p14:tracePt t="41910" x="8023225" y="3752850"/>
          <p14:tracePt t="41922" x="8007350" y="3752850"/>
          <p14:tracePt t="41923" x="7980363" y="3752850"/>
          <p14:tracePt t="41930" x="7969250" y="3752850"/>
          <p14:tracePt t="41938" x="7962900" y="3752850"/>
          <p14:tracePt t="41945" x="7953375" y="3752850"/>
          <p14:tracePt t="41951" x="7947025" y="3752850"/>
          <p14:tracePt t="41958" x="7935913" y="3752850"/>
          <p14:tracePt t="41966" x="7931150" y="3752850"/>
          <p14:tracePt t="41972" x="7924800" y="3752850"/>
          <p14:tracePt t="41980" x="7913688" y="3752850"/>
          <p14:tracePt t="41990" x="7897813" y="3752850"/>
          <p14:tracePt t="41995" x="7893050" y="3752850"/>
          <p14:tracePt t="42495" x="7913688" y="3762375"/>
          <p14:tracePt t="42516" x="8105775" y="3813175"/>
          <p14:tracePt t="42525" x="8221663" y="3822700"/>
          <p14:tracePt t="42529" x="8313738" y="3840163"/>
          <p14:tracePt t="42537" x="8423275" y="3851275"/>
          <p14:tracePt t="42544" x="8555038" y="3867150"/>
          <p14:tracePt t="42549" x="8680450" y="3867150"/>
          <p14:tracePt t="42557" x="8812213" y="3878263"/>
          <p14:tracePt t="42564" x="8890000" y="3878263"/>
          <p14:tracePt t="42570" x="8966200" y="3894138"/>
          <p14:tracePt t="42578" x="9037638" y="3894138"/>
          <p14:tracePt t="42585" x="9069388" y="3894138"/>
          <p14:tracePt t="42593" x="9086850" y="3894138"/>
          <p14:tracePt t="42599" x="9102725" y="3894138"/>
          <p14:tracePt t="42605" x="9109075" y="3894138"/>
          <p14:tracePt t="42613" x="9124950" y="3894138"/>
          <p14:tracePt t="42620" x="9136063" y="3894138"/>
          <p14:tracePt t="42628" x="9140825" y="3894138"/>
          <p14:tracePt t="42692" x="9140825" y="3911600"/>
          <p14:tracePt t="42786" x="9140825" y="3916363"/>
          <p14:tracePt t="47517" x="9294813" y="3844925"/>
          <p14:tracePt t="47525" x="9536113" y="3735388"/>
          <p14:tracePt t="47532" x="9809163" y="3636963"/>
          <p14:tracePt t="47539" x="10220325" y="3500438"/>
          <p14:tracePt t="47545" x="10658475" y="3406775"/>
          <p14:tracePt t="47553" x="11091863" y="3341688"/>
          <p14:tracePt t="47561" x="11599863" y="3243263"/>
          <p14:tracePt t="47568" x="11988800" y="319881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1987">
            <a:extLst>
              <a:ext uri="{FF2B5EF4-FFF2-40B4-BE49-F238E27FC236}">
                <a16:creationId xmlns:a16="http://schemas.microsoft.com/office/drawing/2014/main" id="{966021C2-FC69-4DD6-8CC4-DCFBBA620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958" r="18375" b="7124"/>
          <a:stretch>
            <a:fillRect/>
          </a:stretch>
        </p:blipFill>
        <p:spPr bwMode="auto">
          <a:xfrm>
            <a:off x="163109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86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3"/>
    </mc:Choice>
    <mc:Fallback xmlns="">
      <p:transition spd="slow" advTm="18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29" x="12098338" y="3500438"/>
          <p14:tracePt t="2438" x="12006263" y="3511550"/>
          <p14:tracePt t="2443" x="11928475" y="3527425"/>
          <p14:tracePt t="2451" x="11868150" y="3538538"/>
          <p14:tracePt t="2459" x="11791950" y="3538538"/>
          <p14:tracePt t="2465" x="11737975" y="3538538"/>
          <p14:tracePt t="2473" x="11660188" y="3549650"/>
          <p14:tracePt t="2479" x="11599863" y="3560763"/>
          <p14:tracePt t="2487" x="11507788" y="3560763"/>
          <p14:tracePt t="2493" x="11398250" y="3576638"/>
          <p14:tracePt t="2501" x="11299825" y="3603625"/>
          <p14:tracePt t="2509" x="11150600" y="3621088"/>
          <p14:tracePt t="2515" x="10971213" y="3632200"/>
          <p14:tracePt t="2523" x="10790238" y="3648075"/>
          <p14:tracePt t="2529" x="10602913" y="3663950"/>
          <p14:tracePt t="2535" x="10329863" y="3663950"/>
          <p14:tracePt t="2544" x="10094913" y="3681413"/>
          <p14:tracePt t="2551" x="9913938" y="3681413"/>
          <p14:tracePt t="2559" x="9732963" y="3681413"/>
          <p14:tracePt t="2564" x="9507538" y="3681413"/>
          <p14:tracePt t="2576" x="9328150" y="3681413"/>
          <p14:tracePt t="2578" x="9185275" y="3681413"/>
          <p14:tracePt t="2585" x="9037638" y="3681413"/>
          <p14:tracePt t="2593" x="8890000" y="3670300"/>
          <p14:tracePt t="2599" x="8747125" y="3670300"/>
          <p14:tracePt t="2607" x="8621713" y="3670300"/>
          <p14:tracePt t="2613" x="8528050" y="3670300"/>
          <p14:tracePt t="2622" x="8418513" y="3670300"/>
          <p14:tracePt t="2627" x="8308975" y="3670300"/>
          <p14:tracePt t="2635" x="8199438" y="3670300"/>
          <p14:tracePt t="2641" x="8083550" y="3670300"/>
          <p14:tracePt t="2649" x="8013700" y="3670300"/>
          <p14:tracePt t="2657" x="7920038" y="3670300"/>
          <p14:tracePt t="2663" x="7864475" y="3670300"/>
          <p14:tracePt t="2672" x="7804150" y="3670300"/>
          <p14:tracePt t="2678" x="7766050" y="3670300"/>
          <p14:tracePt t="2684" x="7712075" y="3670300"/>
          <p14:tracePt t="2692" x="7685088" y="3670300"/>
          <p14:tracePt t="2699" x="7667625" y="3670300"/>
          <p14:tracePt t="2707" x="7634288" y="3670300"/>
          <p14:tracePt t="2713" x="7629525" y="3670300"/>
          <p14:tracePt t="2721" x="7618413" y="3670300"/>
          <p14:tracePt t="2727" x="7613650" y="3670300"/>
          <p14:tracePt t="2734" x="7602538" y="3670300"/>
          <p14:tracePt t="2741" x="7596188" y="3670300"/>
          <p14:tracePt t="2750" x="7591425" y="3670300"/>
          <p14:tracePt t="2755" x="7580313" y="3670300"/>
          <p14:tracePt t="2762" x="7575550" y="3670300"/>
          <p14:tracePt t="2770" x="7558088" y="3670300"/>
          <p14:tracePt t="8898" x="7558088" y="3675063"/>
          <p14:tracePt t="8904" x="7569200" y="3681413"/>
          <p14:tracePt t="8911" x="7575550" y="3686175"/>
          <p14:tracePt t="8920" x="7580313" y="3697288"/>
          <p14:tracePt t="8927" x="7591425" y="3703638"/>
          <p14:tracePt t="8932" x="7591425" y="3713163"/>
          <p14:tracePt t="8941" x="7596188" y="3730625"/>
          <p14:tracePt t="8947" x="7596188" y="3735388"/>
          <p14:tracePt t="8954" x="7596188" y="3746500"/>
          <p14:tracePt t="8963" x="7596188" y="3752850"/>
          <p14:tracePt t="8969" x="7596188" y="3762375"/>
          <p14:tracePt t="8990" x="7596188" y="3768725"/>
          <p14:tracePt t="8997" x="7596188" y="3773488"/>
          <p14:tracePt t="9004" x="7596188" y="3784600"/>
          <p14:tracePt t="9021" x="7596188" y="3806825"/>
          <p14:tracePt t="9473" x="7596188" y="3817938"/>
          <p14:tracePt t="9487" x="7607300" y="3817938"/>
          <p14:tracePt t="15330" x="7673975" y="3790950"/>
          <p14:tracePt t="15336" x="7788275" y="3746500"/>
          <p14:tracePt t="15344" x="7920038" y="3686175"/>
          <p14:tracePt t="15350" x="8051800" y="3643313"/>
          <p14:tracePt t="15358" x="8199438" y="3598863"/>
          <p14:tracePt t="15365" x="8391525" y="3533775"/>
          <p14:tracePt t="15372" x="8555038" y="3505200"/>
          <p14:tracePt t="15381" x="8702675" y="3473450"/>
          <p14:tracePt t="15386" x="8850313" y="3462338"/>
          <p14:tracePt t="15395" x="8999538" y="3444875"/>
          <p14:tracePt t="15400" x="9129713" y="3417888"/>
          <p14:tracePt t="15407" x="9261475" y="3402013"/>
          <p14:tracePt t="15414" x="9337675" y="3373438"/>
          <p14:tracePt t="15421" x="9415463" y="3363913"/>
          <p14:tracePt t="15429" x="9475788" y="3352800"/>
          <p14:tracePt t="15435" x="9551988" y="3335338"/>
          <p14:tracePt t="15444" x="9590088" y="3335338"/>
          <p14:tracePt t="15450" x="9650413" y="3324225"/>
          <p14:tracePt t="15458" x="9677400" y="3319463"/>
          <p14:tracePt t="15464" x="9721850" y="3319463"/>
          <p14:tracePt t="15471" x="9748838" y="3319463"/>
          <p14:tracePt t="15479" x="9775825" y="3319463"/>
          <p14:tracePt t="15485" x="9831388" y="3319463"/>
          <p14:tracePt t="15493" x="9864725" y="3319463"/>
          <p14:tracePt t="15499" x="9891713" y="3319463"/>
          <p14:tracePt t="15506" x="9929813" y="3319463"/>
          <p14:tracePt t="15513" x="9952038" y="3319463"/>
          <p14:tracePt t="15521" x="9967913" y="3319463"/>
          <p14:tracePt t="15529" x="9974263" y="3319463"/>
          <p14:tracePt t="15535" x="9985375" y="3319463"/>
          <p14:tracePt t="15543" x="9990138" y="3319463"/>
          <p14:tracePt t="15599" x="9974263" y="3319463"/>
          <p14:tracePt t="15606" x="9929813" y="3319463"/>
          <p14:tracePt t="15613" x="9875838" y="3319463"/>
          <p14:tracePt t="15620" x="9836150" y="3319463"/>
          <p14:tracePt t="15628" x="9782175" y="3319463"/>
          <p14:tracePt t="15634" x="9737725" y="3319463"/>
          <p14:tracePt t="15643" x="9710738" y="3319463"/>
          <p14:tracePt t="15649" x="9683750" y="3319463"/>
          <p14:tracePt t="15655" x="9661525" y="3319463"/>
          <p14:tracePt t="15663" x="9645650" y="3319463"/>
          <p14:tracePt t="15671" x="9639300" y="3319463"/>
          <p14:tracePt t="15679" x="9628188" y="3319463"/>
          <p14:tracePt t="15684" x="9623425" y="3319463"/>
          <p14:tracePt t="15692" x="9607550" y="3319463"/>
          <p14:tracePt t="15699" x="9601200" y="3319463"/>
          <p14:tracePt t="15705" x="9590088" y="3319463"/>
          <p14:tracePt t="15713" x="9585325" y="3319463"/>
          <p14:tracePt t="16225" x="9836150" y="3303588"/>
          <p14:tracePt t="16233" x="10247313" y="3303588"/>
          <p14:tracePt t="16240" x="10768013" y="3303588"/>
          <p14:tracePt t="16248" x="11217275" y="3303588"/>
          <p14:tracePt t="16256" x="11737975" y="3303588"/>
          <p14:tracePt t="16264" x="12109450" y="330358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5470" y="477794"/>
            <a:ext cx="9026611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141300"/>
              </p:ext>
            </p:extLst>
          </p:nvPr>
        </p:nvGraphicFramePr>
        <p:xfrm>
          <a:off x="2055843" y="2211596"/>
          <a:ext cx="9623854" cy="361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4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79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Hỗn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Dung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dịch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3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Đều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trộn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lẫn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3600" baseline="0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3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3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hòa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tan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36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36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01EF37A-3E5E-4F66-B341-11F18EB1D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4" y="2481916"/>
            <a:ext cx="2140911" cy="30712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16"/>
    </mc:Choice>
    <mc:Fallback xmlns="">
      <p:transition spd="slow" advTm="7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37239" x="11639550" y="3451225"/>
          <p14:tracePt t="37244" x="11228388" y="3451225"/>
          <p14:tracePt t="37252" x="10783888" y="3451225"/>
          <p14:tracePt t="37260" x="10253663" y="3429000"/>
          <p14:tracePt t="37266" x="9809163" y="3429000"/>
          <p14:tracePt t="37272" x="9288463" y="3429000"/>
          <p14:tracePt t="37278" x="8834438" y="3406775"/>
          <p14:tracePt t="37287" x="8423275" y="3406775"/>
          <p14:tracePt t="37292" x="8013700" y="3406775"/>
          <p14:tracePt t="37299" x="7667625" y="3384550"/>
          <p14:tracePt t="37307" x="7361238" y="3363913"/>
          <p14:tracePt t="37314" x="7086600" y="3346450"/>
          <p14:tracePt t="37322" x="6889750" y="3330575"/>
          <p14:tracePt t="37328" x="6726238" y="3319463"/>
          <p14:tracePt t="37337" x="6578600" y="3303588"/>
          <p14:tracePt t="37344" x="6413500" y="3270250"/>
          <p14:tracePt t="37350" x="6243638" y="3243263"/>
          <p14:tracePt t="37357" x="6118225" y="3214688"/>
          <p14:tracePt t="37363" x="6002338" y="3182938"/>
          <p14:tracePt t="37371" x="5888038" y="3154363"/>
          <p14:tracePt t="37377" x="5794375" y="3144838"/>
          <p14:tracePt t="37386" x="5729288" y="3105150"/>
          <p14:tracePt t="37391" x="5653088" y="3078163"/>
          <p14:tracePt t="37399" x="5608638" y="3067050"/>
          <p14:tracePt t="37406" x="5548313" y="3055938"/>
          <p14:tracePt t="37412" x="5521325" y="3044825"/>
          <p14:tracePt t="37421" x="5487988" y="3035300"/>
          <p14:tracePt t="37427" x="5472113" y="3024188"/>
          <p14:tracePt t="37436" x="5438775" y="3006725"/>
          <p14:tracePt t="37441" x="5422900" y="2995613"/>
          <p14:tracePt t="37450" x="5400675" y="2986088"/>
          <p14:tracePt t="37456" x="5394325" y="2979738"/>
          <p14:tracePt t="37462" x="5389563" y="2968625"/>
          <p14:tracePt t="37471" x="5378450" y="2963863"/>
          <p14:tracePt t="37477" x="5362575" y="2952750"/>
          <p14:tracePt t="37485" x="5356225" y="2946400"/>
          <p14:tracePt t="37491" x="5345113" y="2941638"/>
          <p14:tracePt t="37499" x="5340350" y="2925763"/>
          <p14:tracePt t="37506" x="5329238" y="2914650"/>
          <p14:tracePt t="37512" x="5324475" y="2914650"/>
          <p14:tracePt t="37520" x="5313363" y="2908300"/>
          <p14:tracePt t="37527" x="5307013" y="2908300"/>
          <p14:tracePt t="37534" x="5307013" y="2897188"/>
          <p14:tracePt t="37541" x="5295900" y="2892425"/>
          <p14:tracePt t="37549" x="5295900" y="2881313"/>
          <p14:tracePt t="37555" x="5291138" y="2876550"/>
          <p14:tracePt t="37563" x="5291138" y="2870200"/>
          <p14:tracePt t="37569" x="5291138" y="2859088"/>
          <p14:tracePt t="37577" x="5291138" y="2843213"/>
          <p14:tracePt t="37583" x="5291138" y="2836863"/>
          <p14:tracePt t="37590" x="5291138" y="2825750"/>
          <p14:tracePt t="37599" x="5291138" y="2820988"/>
          <p14:tracePt t="37604" x="5291138" y="2809875"/>
          <p14:tracePt t="38090" x="5597525" y="2765425"/>
          <p14:tracePt t="38098" x="6129338" y="2716213"/>
          <p14:tracePt t="38105" x="6659563" y="2667000"/>
          <p14:tracePt t="38112" x="7262813" y="2646363"/>
          <p14:tracePt t="38122" x="7783513" y="2646363"/>
          <p14:tracePt t="38125" x="8264525" y="2646363"/>
          <p14:tracePt t="38136" x="8747125" y="2646363"/>
          <p14:tracePt t="38141" x="9064625" y="2678113"/>
          <p14:tracePt t="38146" x="9348788" y="2716213"/>
          <p14:tracePt t="38154" x="9547225" y="2733675"/>
          <p14:tracePt t="38160" x="9732963" y="2776538"/>
          <p14:tracePt t="38167" x="9842500" y="2805113"/>
          <p14:tracePt t="38174" x="9956800" y="2832100"/>
          <p14:tracePt t="38183" x="10039350" y="2859088"/>
          <p14:tracePt t="38189" x="10099675" y="2886075"/>
          <p14:tracePt t="38195" x="10160000" y="2908300"/>
          <p14:tracePt t="38204" x="10193338" y="2919413"/>
          <p14:tracePt t="38210" x="10220325" y="2930525"/>
          <p14:tracePt t="38217" x="10253663" y="2941638"/>
          <p14:tracePt t="38223" x="10269538" y="2946400"/>
          <p14:tracePt t="38234" x="10280650" y="2957513"/>
          <p14:tracePt t="38239" x="10285413" y="2963863"/>
          <p14:tracePt t="38246" x="10291763" y="2974975"/>
          <p14:tracePt t="38254" x="10302875" y="2979738"/>
          <p14:tracePt t="38260" x="10307638" y="2979738"/>
          <p14:tracePt t="38268" x="10307638" y="2995613"/>
          <p14:tracePt t="38288" x="10325100" y="2995613"/>
          <p14:tracePt t="38318" x="10334625" y="3006725"/>
          <p14:tracePt t="38323" x="10340975" y="3013075"/>
          <p14:tracePt t="38332" x="10352088" y="3017838"/>
          <p14:tracePt t="38337" x="10356850" y="3017838"/>
          <p14:tracePt t="38344" x="10367963" y="3028950"/>
          <p14:tracePt t="38352" x="10374313" y="3028950"/>
          <p14:tracePt t="38366" x="10374313" y="3035300"/>
          <p14:tracePt t="38374" x="10379075" y="3035300"/>
          <p14:tracePt t="38923" x="10379075" y="3084513"/>
          <p14:tracePt t="38930" x="10379075" y="3122613"/>
          <p14:tracePt t="38938" x="10374313" y="3165475"/>
          <p14:tracePt t="38945" x="10352088" y="3225800"/>
          <p14:tracePt t="38951" x="10296525" y="3292475"/>
          <p14:tracePt t="38958" x="10247313" y="3357563"/>
          <p14:tracePt t="38968" x="10160000" y="3462338"/>
          <p14:tracePt t="38972" x="10039350" y="3549650"/>
          <p14:tracePt t="38979" x="9864725" y="3663950"/>
          <p14:tracePt t="38986" x="9645650" y="3790950"/>
          <p14:tracePt t="38992" x="9409113" y="3883025"/>
          <p14:tracePt t="38999" x="9118600" y="3938588"/>
          <p14:tracePt t="39006" x="8785225" y="4021138"/>
          <p14:tracePt t="39016" x="8516938" y="4041775"/>
          <p14:tracePt t="39022" x="8204200" y="4059238"/>
          <p14:tracePt t="39028" x="7870825" y="4059238"/>
          <p14:tracePt t="39036" x="7645400" y="4059238"/>
          <p14:tracePt t="39042" x="7339013" y="4048125"/>
          <p14:tracePt t="39049" x="7054850" y="4010025"/>
          <p14:tracePt t="39056" x="6835775" y="3960813"/>
          <p14:tracePt t="39063" x="6688138" y="3927475"/>
          <p14:tracePt t="39072" x="6556375" y="3900488"/>
          <p14:tracePt t="39078" x="6480175" y="3871913"/>
          <p14:tracePt t="39086" x="6397625" y="3844925"/>
          <p14:tracePt t="39092" x="6337300" y="3806825"/>
          <p14:tracePt t="39099" x="6270625" y="3784600"/>
          <p14:tracePt t="39106" x="6227763" y="3762375"/>
          <p14:tracePt t="39113" x="6183313" y="3735388"/>
          <p14:tracePt t="39122" x="6151563" y="3708400"/>
          <p14:tracePt t="39128" x="6107113" y="3686175"/>
          <p14:tracePt t="39136" x="6046788" y="3659188"/>
          <p14:tracePt t="39142" x="5997575" y="3636963"/>
          <p14:tracePt t="39149" x="5937250" y="3609975"/>
          <p14:tracePt t="39156" x="5872163" y="3571875"/>
          <p14:tracePt t="39163" x="5816600" y="3560763"/>
          <p14:tracePt t="39170" x="5751513" y="3538538"/>
          <p14:tracePt t="39178" x="5691188" y="3527425"/>
          <p14:tracePt t="39184" x="5653088" y="3516313"/>
          <p14:tracePt t="39192" x="5592763" y="3500438"/>
          <p14:tracePt t="39199" x="5548313" y="3489325"/>
          <p14:tracePt t="39206" x="5521325" y="3484563"/>
          <p14:tracePt t="39212" x="5476875" y="3473450"/>
          <p14:tracePt t="39220" x="5454650" y="3462338"/>
          <p14:tracePt t="39228" x="5438775" y="3451225"/>
          <p14:tracePt t="39234" x="5422900" y="3444875"/>
          <p14:tracePt t="39242" x="5400675" y="3433763"/>
          <p14:tracePt t="39250" x="5373688" y="3424238"/>
          <p14:tracePt t="39256" x="5351463" y="3413125"/>
          <p14:tracePt t="39262" x="5345113" y="3406775"/>
          <p14:tracePt t="39271" x="5334000" y="3406775"/>
          <p14:tracePt t="39277" x="5329238" y="3406775"/>
          <p14:tracePt t="39286" x="5324475" y="3406775"/>
          <p14:tracePt t="39291" x="5313363" y="3390900"/>
          <p14:tracePt t="39300" x="5295900" y="3390900"/>
          <p14:tracePt t="39306" x="5284788" y="3390900"/>
          <p14:tracePt t="39312" x="5280025" y="3390900"/>
          <p14:tracePt t="39320" x="5273675" y="3390900"/>
          <p14:tracePt t="39327" x="5264150" y="3390900"/>
          <p14:tracePt t="39333" x="5257800" y="3390900"/>
          <p14:tracePt t="39841" x="5340350" y="3379788"/>
          <p14:tracePt t="39848" x="5487988" y="3363913"/>
          <p14:tracePt t="39855" x="5630863" y="3363913"/>
          <p14:tracePt t="39863" x="5756275" y="3363913"/>
          <p14:tracePt t="39869" x="5888038" y="3363913"/>
          <p14:tracePt t="39879" x="5997575" y="3363913"/>
          <p14:tracePt t="39886" x="6107113" y="3363913"/>
          <p14:tracePt t="39891" x="6178550" y="3363913"/>
          <p14:tracePt t="39898" x="6276975" y="3373438"/>
          <p14:tracePt t="39908" x="6353175" y="3384550"/>
          <p14:tracePt t="39911" x="6391275" y="3395663"/>
          <p14:tracePt t="39918" x="6435725" y="3395663"/>
          <p14:tracePt t="39924" x="6473825" y="3406775"/>
          <p14:tracePt t="39933" x="6507163" y="3406775"/>
          <p14:tracePt t="39940" x="6545263" y="3417888"/>
          <p14:tracePt t="39946" x="6605588" y="3429000"/>
          <p14:tracePt t="39954" x="6648450" y="3440113"/>
          <p14:tracePt t="39960" x="6704013" y="3440113"/>
          <p14:tracePt t="39966" x="6764338" y="3440113"/>
          <p14:tracePt t="39974" x="6835775" y="3440113"/>
          <p14:tracePt t="39983" x="6927850" y="3440113"/>
          <p14:tracePt t="39989" x="6983413" y="3440113"/>
          <p14:tracePt t="39996" x="7077075" y="3440113"/>
          <p14:tracePt t="40004" x="7186613" y="3440113"/>
          <p14:tracePt t="40010" x="7262813" y="3440113"/>
          <p14:tracePt t="40018" x="7356475" y="3440113"/>
          <p14:tracePt t="40024" x="7410450" y="3440113"/>
          <p14:tracePt t="40033" x="7481888" y="3440113"/>
          <p14:tracePt t="40039" x="7558088" y="3440113"/>
          <p14:tracePt t="40045" x="7613650" y="3440113"/>
          <p14:tracePt t="40054" x="7705725" y="3440113"/>
          <p14:tracePt t="40060" x="7815263" y="3440113"/>
          <p14:tracePt t="40066" x="7924800" y="3440113"/>
          <p14:tracePt t="40074" x="8056563" y="3440113"/>
          <p14:tracePt t="40083" x="8166100" y="3440113"/>
          <p14:tracePt t="40088" x="8293100" y="3440113"/>
          <p14:tracePt t="40095" x="8402638" y="3440113"/>
          <p14:tracePt t="40102" x="8512175" y="3440113"/>
          <p14:tracePt t="40110" x="8588375" y="3440113"/>
          <p14:tracePt t="40116" x="8659813" y="3440113"/>
          <p14:tracePt t="40124" x="8702675" y="3440113"/>
          <p14:tracePt t="40133" x="8758238" y="3440113"/>
          <p14:tracePt t="40138" x="8785225" y="3440113"/>
          <p14:tracePt t="40145" x="8812213" y="3440113"/>
          <p14:tracePt t="40152" x="8834438" y="3440113"/>
          <p14:tracePt t="40159" x="8861425" y="3440113"/>
          <p14:tracePt t="40166" x="8878888" y="3440113"/>
          <p14:tracePt t="40173" x="8905875" y="3440113"/>
          <p14:tracePt t="40181" x="8928100" y="3440113"/>
          <p14:tracePt t="40188" x="8955088" y="3440113"/>
          <p14:tracePt t="40195" x="8970963" y="3440113"/>
          <p14:tracePt t="40204" x="8988425" y="3440113"/>
          <p14:tracePt t="40209" x="9009063" y="3440113"/>
          <p14:tracePt t="40219" x="9015413" y="3440113"/>
          <p14:tracePt t="40224" x="9031288" y="3440113"/>
          <p14:tracePt t="40231" x="9037638" y="3440113"/>
          <p14:tracePt t="40239" x="9048750" y="3440113"/>
          <p14:tracePt t="40244" x="9053513" y="3440113"/>
          <p14:tracePt t="40652" x="9053513" y="3444875"/>
          <p14:tracePt t="40701" x="9053513" y="3455988"/>
          <p14:tracePt t="40736" x="9053513" y="3473450"/>
          <p14:tracePt t="40835" x="9053513" y="3478213"/>
          <p14:tracePt t="40850" x="9064625" y="3489325"/>
          <p14:tracePt t="40858" x="9069388" y="3494088"/>
          <p14:tracePt t="40864" x="9080500" y="3511550"/>
          <p14:tracePt t="40874" x="9086850" y="3527425"/>
          <p14:tracePt t="40879" x="9097963" y="3560763"/>
          <p14:tracePt t="40886" x="9109075" y="3576638"/>
          <p14:tracePt t="40896" x="9124950" y="3598863"/>
          <p14:tracePt t="40900" x="9136063" y="3625850"/>
          <p14:tracePt t="40908" x="9147175" y="3648075"/>
          <p14:tracePt t="40913" x="9158288" y="3675063"/>
          <p14:tracePt t="40921" x="9169400" y="3697288"/>
          <p14:tracePt t="40928" x="9174163" y="3713163"/>
          <p14:tracePt t="40936" x="9174163" y="3724275"/>
          <p14:tracePt t="40941" x="9174163" y="3730625"/>
          <p14:tracePt t="40950" x="9185275" y="3735388"/>
          <p14:tracePt t="40956" x="9190038" y="3746500"/>
          <p14:tracePt t="40963" x="9190038" y="3762375"/>
          <p14:tracePt t="40972" x="9201150" y="3768725"/>
          <p14:tracePt t="40977" x="9218613" y="3779838"/>
          <p14:tracePt t="40986" x="9234488" y="3790950"/>
          <p14:tracePt t="40992" x="9267825" y="3795713"/>
          <p14:tracePt t="41001" x="9294813" y="3806825"/>
          <p14:tracePt t="41007" x="9337675" y="3817938"/>
          <p14:tracePt t="41013" x="9366250" y="3829050"/>
          <p14:tracePt t="41021" x="9426575" y="3840163"/>
          <p14:tracePt t="41027" x="9453563" y="3862388"/>
          <p14:tracePt t="41035" x="9486900" y="3871913"/>
          <p14:tracePt t="41041" x="9525000" y="3883025"/>
          <p14:tracePt t="41051" x="9547225" y="3889375"/>
          <p14:tracePt t="41056" x="9563100" y="3900488"/>
          <p14:tracePt t="41063" x="9574213" y="3905250"/>
          <p14:tracePt t="41069" x="9578975" y="3916363"/>
          <p14:tracePt t="41077" x="9585325" y="3916363"/>
          <p14:tracePt t="41091" x="9585325" y="3922713"/>
          <p14:tracePt t="41141" x="9578975" y="3922713"/>
          <p14:tracePt t="41151" x="9563100" y="3922713"/>
          <p14:tracePt t="41157" x="9540875" y="3922713"/>
          <p14:tracePt t="41163" x="9502775" y="3922713"/>
          <p14:tracePt t="41173" x="9447213" y="3916363"/>
          <p14:tracePt t="41177" x="9332913" y="3905250"/>
          <p14:tracePt t="41187" x="9223375" y="3889375"/>
          <p14:tracePt t="41191" x="9147175" y="3878263"/>
          <p14:tracePt t="41203" x="9048750" y="3851275"/>
          <p14:tracePt t="41206" x="8970963" y="3833813"/>
          <p14:tracePt t="41212" x="8928100" y="3813175"/>
          <p14:tracePt t="41221" x="8894763" y="3802063"/>
          <p14:tracePt t="41227" x="8856663" y="3795713"/>
          <p14:tracePt t="41235" x="8823325" y="3784600"/>
          <p14:tracePt t="41241" x="8807450" y="3773488"/>
          <p14:tracePt t="41253" x="8785225" y="3762375"/>
          <p14:tracePt t="41256" x="8758238" y="3762375"/>
          <p14:tracePt t="41262" x="8740775" y="3762375"/>
          <p14:tracePt t="41270" x="8731250" y="3762375"/>
          <p14:tracePt t="41276" x="8724900" y="3762375"/>
          <p14:tracePt t="41286" x="8720138" y="3762375"/>
          <p14:tracePt t="41290" x="8709025" y="3762375"/>
          <p14:tracePt t="41298" x="8702675" y="3762375"/>
          <p14:tracePt t="41306" x="8686800" y="3762375"/>
          <p14:tracePt t="41312" x="8675688" y="3762375"/>
          <p14:tracePt t="41320" x="8670925" y="3762375"/>
          <p14:tracePt t="41326" x="8659813" y="3762375"/>
          <p14:tracePt t="41876" x="8653463" y="3762375"/>
          <p14:tracePt t="43704" x="8626475" y="3724275"/>
          <p14:tracePt t="43711" x="8577263" y="3692525"/>
          <p14:tracePt t="43725" x="8429625" y="3565525"/>
          <p14:tracePt t="43732" x="8308975" y="3494088"/>
          <p14:tracePt t="43742" x="8161338" y="3433763"/>
          <p14:tracePt t="43747" x="7991475" y="3357563"/>
          <p14:tracePt t="43752" x="7821613" y="3308350"/>
          <p14:tracePt t="43760" x="7673975" y="3263900"/>
          <p14:tracePt t="43770" x="7519988" y="3205163"/>
          <p14:tracePt t="43775" x="7372350" y="3176588"/>
          <p14:tracePt t="43781" x="7224713" y="3144838"/>
          <p14:tracePt t="43789" x="7108825" y="3116263"/>
          <p14:tracePt t="43795" x="7016750" y="3105150"/>
          <p14:tracePt t="43804" x="6938963" y="3089275"/>
          <p14:tracePt t="43809" x="6846888" y="3078163"/>
          <p14:tracePt t="43819" x="6748463" y="3051175"/>
          <p14:tracePt t="43824" x="6692900" y="3040063"/>
          <p14:tracePt t="43831" x="6616700" y="3024188"/>
          <p14:tracePt t="43838" x="6556375" y="3024188"/>
          <p14:tracePt t="43845" x="6484938" y="3024188"/>
          <p14:tracePt t="43852" x="6440488" y="3024188"/>
          <p14:tracePt t="43858" x="6402388" y="3024188"/>
          <p14:tracePt t="43868" x="6370638" y="3024188"/>
          <p14:tracePt t="43874" x="6353175" y="3024188"/>
          <p14:tracePt t="43885" x="6348413" y="3024188"/>
          <p14:tracePt t="43888" x="6337300" y="3024188"/>
          <p14:tracePt t="43894" x="6319838" y="3024188"/>
          <p14:tracePt t="43901" x="6315075" y="3024188"/>
          <p14:tracePt t="43909" x="6303963" y="3024188"/>
          <p14:tracePt t="43918" x="6299200" y="3024188"/>
          <p14:tracePt t="43923" x="6292850" y="3024188"/>
          <p14:tracePt t="43930" x="6281738" y="3028950"/>
          <p14:tracePt t="43936" x="6276975" y="3035300"/>
          <p14:tracePt t="43944" x="6265863" y="3051175"/>
          <p14:tracePt t="43952" x="6261100" y="3062288"/>
          <p14:tracePt t="43959" x="6243638" y="3067050"/>
          <p14:tracePt t="43967" x="6232525" y="3067050"/>
          <p14:tracePt t="43972" x="6227763" y="3067050"/>
          <p14:tracePt t="43980" x="6216650" y="3067050"/>
          <p14:tracePt t="43986" x="6210300" y="3067050"/>
          <p14:tracePt t="43994" x="6205538" y="3067050"/>
          <p14:tracePt t="44001" x="6194425" y="3067050"/>
          <p14:tracePt t="44060" x="6189663" y="3067050"/>
          <p14:tracePt t="44096" x="6178550" y="3067050"/>
          <p14:tracePt t="44109" x="6161088" y="3067050"/>
          <p14:tracePt t="44138" x="6156325" y="3067050"/>
          <p14:tracePt t="44144" x="6156325" y="3055938"/>
          <p14:tracePt t="44155" x="6156325" y="3040063"/>
          <p14:tracePt t="44160" x="6156325" y="3035300"/>
          <p14:tracePt t="44174" x="6156325" y="3028950"/>
          <p14:tracePt t="44178" x="6145213" y="3028950"/>
          <p14:tracePt t="44187" x="6145213" y="3017838"/>
          <p14:tracePt t="44208" x="6145213" y="3013075"/>
          <p14:tracePt t="44223" x="6140450" y="3001963"/>
          <p14:tracePt t="44928" x="6140450" y="3044825"/>
          <p14:tracePt t="44936" x="6140450" y="3138488"/>
          <p14:tracePt t="44942" x="6140450" y="3232150"/>
          <p14:tracePt t="44951" x="6140450" y="3357563"/>
          <p14:tracePt t="44956" x="6151563" y="3505200"/>
          <p14:tracePt t="44962" x="6151563" y="3632200"/>
          <p14:tracePt t="44970" x="6151563" y="3757613"/>
          <p14:tracePt t="44977" x="6151563" y="3871913"/>
          <p14:tracePt t="44988" x="6151563" y="3998913"/>
          <p14:tracePt t="44992" x="6151563" y="4092575"/>
          <p14:tracePt t="44997" x="6151563" y="4202113"/>
          <p14:tracePt t="45006" x="6151563" y="4311650"/>
          <p14:tracePt t="45011" x="6151563" y="4403725"/>
          <p14:tracePt t="45020" x="6151563" y="4475163"/>
          <p14:tracePt t="45025" x="6151563" y="4551363"/>
          <p14:tracePt t="45036" x="6151563" y="4606925"/>
          <p14:tracePt t="45041" x="6151563" y="4660900"/>
          <p14:tracePt t="45047" x="6151563" y="4705350"/>
          <p14:tracePt t="45055" x="6151563" y="4732338"/>
          <p14:tracePt t="45061" x="6151563" y="4776788"/>
          <p14:tracePt t="45070" x="6151563" y="4792663"/>
          <p14:tracePt t="45075" x="6151563" y="4810125"/>
          <p14:tracePt t="45082" x="6151563" y="4826000"/>
          <p14:tracePt t="45091" x="6151563" y="4841875"/>
          <p14:tracePt t="45097" x="6151563" y="4852988"/>
          <p14:tracePt t="45105" x="6151563" y="4859338"/>
          <p14:tracePt t="45111" x="6151563" y="4868863"/>
          <p14:tracePt t="45119" x="6151563" y="4875213"/>
          <p14:tracePt t="45125" x="6151563" y="4886325"/>
          <p14:tracePt t="45136" x="6151563" y="4891088"/>
          <p14:tracePt t="45140" x="6151563" y="4897438"/>
          <p14:tracePt t="45147" x="6151563" y="4908550"/>
          <p14:tracePt t="45155" x="6151563" y="4924425"/>
          <p14:tracePt t="45161" x="6151563" y="4929188"/>
          <p14:tracePt t="45168" x="6151563" y="4940300"/>
          <p14:tracePt t="45174" x="6151563" y="4946650"/>
          <p14:tracePt t="45182" x="6151563" y="4957763"/>
          <p14:tracePt t="45189" x="6151563" y="4962525"/>
          <p14:tracePt t="45196" x="6151563" y="4968875"/>
          <p14:tracePt t="45203" x="6151563" y="4978400"/>
          <p14:tracePt t="45211" x="6151563" y="4984750"/>
          <p14:tracePt t="45218" x="6151563" y="5000625"/>
          <p14:tracePt t="45225" x="6151563" y="5011738"/>
          <p14:tracePt t="45232" x="6151563" y="5018088"/>
          <p14:tracePt t="45238" x="6151563" y="5029200"/>
          <p14:tracePt t="45246" x="6151563" y="5033963"/>
          <p14:tracePt t="45255" x="6151563" y="5038725"/>
          <p14:tracePt t="45261" x="6151563" y="5049838"/>
          <p14:tracePt t="45270" x="6151563" y="5056188"/>
          <p14:tracePt t="45383" x="6151563" y="5067300"/>
          <p14:tracePt t="45391" x="6151563" y="5083175"/>
          <p14:tracePt t="45397" x="6151563" y="5087938"/>
          <p14:tracePt t="45404" x="6151563" y="5094288"/>
          <p14:tracePt t="45410" x="6151563" y="5105400"/>
          <p14:tracePt t="45418" x="6151563" y="5110163"/>
          <p14:tracePt t="45426" x="6151563" y="5121275"/>
          <p14:tracePt t="45432" x="6151563" y="5127625"/>
          <p14:tracePt t="45445" x="6151563" y="5138738"/>
          <p14:tracePt t="45859" x="6156325" y="5154613"/>
          <p14:tracePt t="45869" x="6156325" y="5170488"/>
          <p14:tracePt t="45874" x="6156325" y="5199063"/>
          <p14:tracePt t="45881" x="6156325" y="5214938"/>
          <p14:tracePt t="45888" x="6156325" y="5226050"/>
          <p14:tracePt t="45898" x="6156325" y="5230813"/>
          <p14:tracePt t="45901" x="6156325" y="5241925"/>
          <p14:tracePt t="45910" x="6156325" y="5248275"/>
          <p14:tracePt t="45915" x="6156325" y="5257800"/>
          <p14:tracePt t="45923" x="6156325" y="5264150"/>
          <p14:tracePt t="45929" x="6156325" y="5280025"/>
          <p14:tracePt t="45938" x="6156325" y="5286375"/>
          <p14:tracePt t="45943" x="6156325" y="5297488"/>
          <p14:tracePt t="45954" x="6156325" y="5302250"/>
          <p14:tracePt t="46891" x="6111875" y="5268913"/>
          <p14:tracePt t="46902" x="6030913" y="5214938"/>
          <p14:tracePt t="46904" x="5942013" y="5143500"/>
          <p14:tracePt t="46914" x="5865813" y="5099050"/>
          <p14:tracePt t="46919" x="5800725" y="5049838"/>
          <p14:tracePt t="46929" x="5702300" y="5006975"/>
          <p14:tracePt t="46932" x="5619750" y="4968875"/>
          <p14:tracePt t="46941" x="5559425" y="4940300"/>
          <p14:tracePt t="46947" x="5492750" y="4902200"/>
          <p14:tracePt t="46955" x="5461000" y="4891088"/>
          <p14:tracePt t="46961" x="5443538" y="4886325"/>
          <p14:tracePt t="46970" x="5427663" y="4886325"/>
          <p14:tracePt t="46975" x="5394325" y="4886325"/>
          <p14:tracePt t="46981" x="5389563" y="4886325"/>
          <p14:tracePt t="46991" x="5383213" y="4886325"/>
          <p14:tracePt t="46996" x="5373688" y="4886325"/>
          <p14:tracePt t="47006" x="5367338" y="4886325"/>
          <p14:tracePt t="47010" x="5356225" y="4886325"/>
          <p14:tracePt t="47019" x="5351463" y="4886325"/>
          <p14:tracePt t="47025" x="5345113" y="4886325"/>
          <p14:tracePt t="47032" x="5329238" y="4886325"/>
          <p14:tracePt t="47040" x="5318125" y="4886325"/>
          <p14:tracePt t="47046" x="5313363" y="4886325"/>
          <p14:tracePt t="47053" x="5302250" y="4886325"/>
          <p14:tracePt t="47070" x="5295900" y="4886325"/>
          <p14:tracePt t="47297" x="5472113" y="4848225"/>
          <p14:tracePt t="47304" x="5668963" y="4830763"/>
          <p14:tracePt t="47311" x="5930900" y="4799013"/>
          <p14:tracePt t="47319" x="6129338" y="4781550"/>
          <p14:tracePt t="47328" x="6292850" y="4781550"/>
          <p14:tracePt t="47332" x="6440488" y="4781550"/>
          <p14:tracePt t="47342" x="6567488" y="4781550"/>
          <p14:tracePt t="47345" x="6638925" y="4781550"/>
          <p14:tracePt t="47356" x="6715125" y="4781550"/>
          <p14:tracePt t="47360" x="6742113" y="4781550"/>
          <p14:tracePt t="47367" x="6786563" y="4781550"/>
          <p14:tracePt t="47375" x="6802438" y="4781550"/>
          <p14:tracePt t="47381" x="6813550" y="4781550"/>
          <p14:tracePt t="47389" x="6818313" y="4781550"/>
          <p14:tracePt t="47395" x="6824663" y="4781550"/>
          <p14:tracePt t="47482" x="6835775" y="4781550"/>
          <p14:tracePt t="47496" x="6840538" y="4781550"/>
          <p14:tracePt t="47507" x="6867525" y="4792663"/>
          <p14:tracePt t="47509" x="6900863" y="4803775"/>
          <p14:tracePt t="47516" x="6938963" y="4814888"/>
          <p14:tracePt t="47525" x="7005638" y="4852988"/>
          <p14:tracePt t="47531" x="7065963" y="4875213"/>
          <p14:tracePt t="47539" x="7164388" y="4902200"/>
          <p14:tracePt t="47544" x="7256463" y="4929188"/>
          <p14:tracePt t="47554" x="7334250" y="4940300"/>
          <p14:tracePt t="47559" x="7415213" y="4984750"/>
          <p14:tracePt t="47566" x="7459663" y="4995863"/>
          <p14:tracePt t="47574" x="7519988" y="5006975"/>
          <p14:tracePt t="47580" x="7546975" y="5018088"/>
          <p14:tracePt t="47588" x="7569200" y="5022850"/>
          <p14:tracePt t="47593" x="7596188" y="5022850"/>
          <p14:tracePt t="47605" x="7602538" y="5022850"/>
          <p14:tracePt t="47608" x="7613650" y="5022850"/>
          <p14:tracePt t="47615" x="7618413" y="5022850"/>
          <p14:tracePt t="47624" x="7629525" y="5022850"/>
          <p14:tracePt t="47630" x="7634288" y="5022850"/>
          <p14:tracePt t="47637" x="7634288" y="5033963"/>
          <p14:tracePt t="47672" x="7634288" y="5038725"/>
          <p14:tracePt t="47701" x="7634288" y="5049838"/>
          <p14:tracePt t="47707" x="7634288" y="5056188"/>
          <p14:tracePt t="47715" x="7629525" y="5072063"/>
          <p14:tracePt t="47721" x="7624763" y="5083175"/>
          <p14:tracePt t="47729" x="7618413" y="5087938"/>
          <p14:tracePt t="47736" x="7596188" y="5105400"/>
          <p14:tracePt t="47744" x="7569200" y="5127625"/>
          <p14:tracePt t="47752" x="7546975" y="5148263"/>
          <p14:tracePt t="47757" x="7531100" y="5176838"/>
          <p14:tracePt t="47765" x="7508875" y="5199063"/>
          <p14:tracePt t="47771" x="7475538" y="5219700"/>
          <p14:tracePt t="47779" x="7459663" y="5237163"/>
          <p14:tracePt t="47787" x="7437438" y="5257800"/>
          <p14:tracePt t="47793" x="7415213" y="5286375"/>
          <p14:tracePt t="47800" x="7399338" y="5308600"/>
          <p14:tracePt t="47808" x="7366000" y="5329238"/>
          <p14:tracePt t="47814" x="7339013" y="5346700"/>
          <p14:tracePt t="47822" x="7305675" y="5367338"/>
          <p14:tracePt t="47828" x="7251700" y="5389563"/>
          <p14:tracePt t="47837" x="7202488" y="5427663"/>
          <p14:tracePt t="47843" x="7119938" y="5483225"/>
          <p14:tracePt t="47854" x="7059613" y="5505450"/>
          <p14:tracePt t="47858" x="6961188" y="5532438"/>
          <p14:tracePt t="47865" x="6884988" y="5559425"/>
          <p14:tracePt t="47873" x="6824663" y="5570538"/>
          <p14:tracePt t="47878" x="6764338" y="5581650"/>
          <p14:tracePt t="47886" x="6719888" y="5581650"/>
          <p14:tracePt t="47893" x="6681788" y="5581650"/>
          <p14:tracePt t="47902" x="6610350" y="5581650"/>
          <p14:tracePt t="47907" x="6567488" y="5581650"/>
          <p14:tracePt t="47914" x="6511925" y="5565775"/>
          <p14:tracePt t="47921" x="6480175" y="5559425"/>
          <p14:tracePt t="47928" x="6451600" y="5548313"/>
          <p14:tracePt t="47936" x="6419850" y="5537200"/>
          <p14:tracePt t="47942" x="6402388" y="5527675"/>
          <p14:tracePt t="47950" x="6380163" y="5516563"/>
          <p14:tracePt t="47957" x="6375400" y="5516563"/>
          <p14:tracePt t="47964" x="6364288" y="5516563"/>
          <p14:tracePt t="47971" x="6359525" y="5516563"/>
          <p14:tracePt t="47979" x="6342063" y="5516563"/>
          <p14:tracePt t="47988" x="6337300" y="5516563"/>
          <p14:tracePt t="47992" x="6326188" y="5516563"/>
          <p14:tracePt t="48000" x="6319838" y="5516563"/>
          <p14:tracePt t="48008" x="6310313" y="5516563"/>
          <p14:tracePt t="48014" x="6303963" y="5516563"/>
          <p14:tracePt t="48022" x="6299200" y="5516563"/>
          <p14:tracePt t="48028" x="6288088" y="5516563"/>
          <p14:tracePt t="48086" x="6288088" y="5510213"/>
          <p14:tracePt t="48093" x="6292850" y="5494338"/>
          <p14:tracePt t="48100" x="6310313" y="5483225"/>
          <p14:tracePt t="48109" x="6342063" y="5472113"/>
          <p14:tracePt t="48117" x="6397625" y="5461000"/>
          <p14:tracePt t="48122" x="6457950" y="5449888"/>
          <p14:tracePt t="48129" x="6534150" y="5438775"/>
          <p14:tracePt t="48138" x="6643688" y="5422900"/>
          <p14:tracePt t="48142" x="6737350" y="5411788"/>
          <p14:tracePt t="48149" x="6851650" y="5395913"/>
          <p14:tracePt t="48157" x="6961188" y="5395913"/>
          <p14:tracePt t="48163" x="7070725" y="5395913"/>
          <p14:tracePt t="48172" x="7142163" y="5395913"/>
          <p14:tracePt t="48177" x="7235825" y="5395913"/>
          <p14:tracePt t="48185" x="7345363" y="5395913"/>
          <p14:tracePt t="48191" x="7421563" y="5384800"/>
          <p14:tracePt t="48199" x="7519988" y="5367338"/>
          <p14:tracePt t="48205" x="7607300" y="5367338"/>
          <p14:tracePt t="48213" x="7651750" y="5362575"/>
          <p14:tracePt t="48220" x="7705725" y="5362575"/>
          <p14:tracePt t="48227" x="7750175" y="5351463"/>
          <p14:tracePt t="48236" x="7783513" y="5340350"/>
          <p14:tracePt t="48241" x="7821613" y="5340350"/>
          <p14:tracePt t="48248" x="7848600" y="5340350"/>
          <p14:tracePt t="48255" x="7870825" y="5340350"/>
          <p14:tracePt t="48262" x="7897813" y="5340350"/>
          <p14:tracePt t="48269" x="7904163" y="5340350"/>
          <p14:tracePt t="48277" x="7913688" y="5340350"/>
          <p14:tracePt t="48286" x="7920038" y="5340350"/>
          <p14:tracePt t="48291" x="7931150" y="5340350"/>
          <p14:tracePt t="49737" x="8072438" y="5208588"/>
          <p14:tracePt t="49745" x="8331200" y="5049838"/>
          <p14:tracePt t="49752" x="8593138" y="4864100"/>
          <p14:tracePt t="49762" x="8921750" y="4667250"/>
          <p14:tracePt t="49765" x="9261475" y="4441825"/>
          <p14:tracePt t="49772" x="9623425" y="4240213"/>
          <p14:tracePt t="49784" x="9847263" y="4092575"/>
          <p14:tracePt t="49785" x="10099675" y="3954463"/>
          <p14:tracePt t="49793" x="10313988" y="3829050"/>
          <p14:tracePt t="49799" x="10466388" y="3735388"/>
          <p14:tracePt t="49809" x="10602913" y="3663950"/>
          <p14:tracePt t="49813" x="10718800" y="3587750"/>
          <p14:tracePt t="49822" x="10821988" y="3533775"/>
          <p14:tracePt t="49828" x="10882313" y="3494088"/>
          <p14:tracePt t="49838" x="10948988" y="3440113"/>
          <p14:tracePt t="49842" x="10998200" y="3406775"/>
          <p14:tracePt t="49849" x="11041063" y="3384550"/>
          <p14:tracePt t="49857" x="11063288" y="3352800"/>
          <p14:tracePt t="49863" x="11069638" y="3346450"/>
          <p14:tracePt t="49872" x="11080750" y="3335338"/>
          <p14:tracePt t="49877" x="11085513" y="3330575"/>
          <p14:tracePt t="49887" x="11096625" y="3319463"/>
          <p14:tracePt t="49892" x="11096625" y="3314700"/>
          <p14:tracePt t="49914" x="11096625" y="3303588"/>
          <p14:tracePt t="49921" x="11091863" y="3297238"/>
          <p14:tracePt t="49927" x="11085513" y="3292475"/>
          <p14:tracePt t="49938" x="11074400" y="3270250"/>
          <p14:tracePt t="49943" x="11058525" y="3263900"/>
          <p14:tracePt t="49949" x="11047413" y="3254375"/>
          <p14:tracePt t="49955" x="11031538" y="3248025"/>
          <p14:tracePt t="49963" x="11025188" y="3248025"/>
          <p14:tracePt t="49970" x="11014075" y="3248025"/>
          <p14:tracePt t="49977" x="11009313" y="3248025"/>
          <p14:tracePt t="49986" x="11002963" y="3248025"/>
          <p14:tracePt t="49991" x="10991850" y="3248025"/>
          <p14:tracePt t="49999" x="10987088" y="3248025"/>
          <p14:tracePt t="50005" x="10975975" y="3248025"/>
          <p14:tracePt t="50012" x="10971213" y="3248025"/>
          <p14:tracePt t="50035" x="10971213" y="3236913"/>
          <p14:tracePt t="50041" x="10953750" y="3232150"/>
          <p14:tracePt t="50048" x="10942638" y="3221038"/>
          <p14:tracePt t="50056" x="10937875" y="3214688"/>
          <p14:tracePt t="50063" x="10926763" y="3187700"/>
          <p14:tracePt t="50073" x="10910888" y="3154363"/>
          <p14:tracePt t="50077" x="10888663" y="3127375"/>
          <p14:tracePt t="50089" x="10877550" y="3095625"/>
          <p14:tracePt t="50093" x="10844213" y="3051175"/>
          <p14:tracePt t="50099" x="10833100" y="3024188"/>
          <p14:tracePt t="50108" x="10821988" y="2990850"/>
          <p14:tracePt t="50113" x="10812463" y="2946400"/>
          <p14:tracePt t="50123" x="10801350" y="2919413"/>
          <p14:tracePt t="50127" x="10801350" y="2892425"/>
          <p14:tracePt t="50139" x="10801350" y="2847975"/>
          <p14:tracePt t="50143" x="10801350" y="2820988"/>
          <p14:tracePt t="50148" x="10801350" y="2805113"/>
          <p14:tracePt t="50158" x="10801350" y="2782888"/>
          <p14:tracePt t="50163" x="10801350" y="2765425"/>
          <p14:tracePt t="50173" x="10795000" y="2760663"/>
          <p14:tracePt t="50177" x="10795000" y="2749550"/>
          <p14:tracePt t="50184" x="10795000" y="2744788"/>
          <p14:tracePt t="50833" x="10763250" y="2825750"/>
          <p14:tracePt t="50843" x="10718800" y="2957513"/>
          <p14:tracePt t="50847" x="10658475" y="3095625"/>
          <p14:tracePt t="50856" x="10598150" y="3225800"/>
          <p14:tracePt t="50863" x="10553700" y="3357563"/>
          <p14:tracePt t="50867" x="10493375" y="3494088"/>
          <p14:tracePt t="50876" x="10455275" y="3594100"/>
          <p14:tracePt t="50881" x="10412413" y="3686175"/>
          <p14:tracePt t="50892" x="10374313" y="3768725"/>
          <p14:tracePt t="50895" x="10345738" y="3851275"/>
          <p14:tracePt t="50906" x="10318750" y="3927475"/>
          <p14:tracePt t="50909" x="10291763" y="3987800"/>
          <p14:tracePt t="50917" x="10269538" y="4052888"/>
          <p14:tracePt t="50925" x="10236200" y="4081463"/>
          <p14:tracePt t="50931" x="10225088" y="4124325"/>
          <p14:tracePt t="50939" x="10215563" y="4141788"/>
          <p14:tracePt t="50945" x="10209213" y="4162425"/>
          <p14:tracePt t="50955" x="10198100" y="4168775"/>
          <p14:tracePt t="50960" x="10193338" y="4179888"/>
          <p14:tracePt t="50967" x="10186988" y="4184650"/>
          <p14:tracePt t="50974" x="10175875" y="4195763"/>
          <p14:tracePt t="50981" x="10160000" y="4202113"/>
          <p14:tracePt t="50989" x="10160000" y="4217988"/>
          <p14:tracePt t="50994" x="10160000" y="4229100"/>
          <p14:tracePt t="51004" x="10160000" y="4233863"/>
          <p14:tracePt t="51009" x="10160000" y="4244975"/>
          <p14:tracePt t="51016" x="10155238" y="4244975"/>
          <p14:tracePt t="51024" x="10144125" y="4251325"/>
          <p14:tracePt t="51030" x="10137775" y="4256088"/>
          <p14:tracePt t="51038" x="10126663" y="4267200"/>
          <p14:tracePt t="51045" x="10121900" y="4271963"/>
          <p14:tracePt t="51053" x="10110788" y="4283075"/>
          <p14:tracePt t="51058" x="10104438" y="4289425"/>
          <p14:tracePt t="51066" x="10094913" y="4305300"/>
          <p14:tracePt t="51073" x="10066338" y="4316413"/>
          <p14:tracePt t="51080" x="10050463" y="4327525"/>
          <p14:tracePt t="51087" x="10039350" y="4332288"/>
          <p14:tracePt t="51094" x="10034588" y="4343400"/>
          <p14:tracePt t="51104" x="10023475" y="4349750"/>
          <p14:tracePt t="51108" x="10017125" y="4354513"/>
          <p14:tracePt t="51116" x="10006013" y="4365625"/>
          <p14:tracePt t="51122" x="9990138" y="4370388"/>
          <p14:tracePt t="51130" x="9985375" y="4392613"/>
          <p14:tracePt t="51137" x="9974263" y="4398963"/>
          <p14:tracePt t="51144" x="9967913" y="4410075"/>
          <p14:tracePt t="51153" x="9956800" y="4414838"/>
          <p14:tracePt t="51158" x="9952038" y="4414838"/>
          <p14:tracePt t="51165" x="9940925" y="4425950"/>
          <p14:tracePt t="51172" x="9936163" y="4425950"/>
          <p14:tracePt t="51180" x="9929813" y="4425950"/>
          <p14:tracePt t="51209" x="9913938" y="4425950"/>
          <p14:tracePt t="51287" x="9902825" y="4425950"/>
          <p14:tracePt t="51623" x="9952038" y="4464050"/>
          <p14:tracePt t="51631" x="10012363" y="4502150"/>
          <p14:tracePt t="51638" x="10094913" y="4546600"/>
          <p14:tracePt t="51643" x="10160000" y="4584700"/>
          <p14:tracePt t="51650" x="10236200" y="4606925"/>
          <p14:tracePt t="51659" x="10285413" y="4633913"/>
          <p14:tracePt t="51666" x="10345738" y="4656138"/>
          <p14:tracePt t="51672" x="10406063" y="4683125"/>
          <p14:tracePt t="51680" x="10488613" y="4721225"/>
          <p14:tracePt t="51684" x="10564813" y="4749800"/>
          <p14:tracePt t="51692" x="10647363" y="4776788"/>
          <p14:tracePt t="51699" x="10741025" y="4803775"/>
          <p14:tracePt t="51707" x="10817225" y="4814888"/>
          <p14:tracePt t="51713" x="10882313" y="4837113"/>
          <p14:tracePt t="51722" x="10937875" y="4852988"/>
          <p14:tracePt t="51728" x="10971213" y="4859338"/>
          <p14:tracePt t="51738" x="10998200" y="4868863"/>
          <p14:tracePt t="51743" x="11020425" y="4879975"/>
          <p14:tracePt t="51749" x="11047413" y="4891088"/>
          <p14:tracePt t="51757" x="11058525" y="4897438"/>
          <p14:tracePt t="51763" x="11063288" y="4908550"/>
          <p14:tracePt t="51772" x="11074400" y="4913313"/>
          <p14:tracePt t="51778" x="11080750" y="4924425"/>
          <p14:tracePt t="51793" x="11080750" y="4940300"/>
          <p14:tracePt t="51813" x="11080750" y="4946650"/>
          <p14:tracePt t="51821" x="11080750" y="4951413"/>
          <p14:tracePt t="51835" x="11080750" y="4962525"/>
          <p14:tracePt t="51841" x="11080750" y="4968875"/>
          <p14:tracePt t="51849" x="11074400" y="4984750"/>
          <p14:tracePt t="51855" x="11058525" y="5018088"/>
          <p14:tracePt t="51862" x="11036300" y="5060950"/>
          <p14:tracePt t="51870" x="10987088" y="5110163"/>
          <p14:tracePt t="51877" x="10931525" y="5176838"/>
          <p14:tracePt t="51887" x="10866438" y="5230813"/>
          <p14:tracePt t="51891" x="10812463" y="5313363"/>
          <p14:tracePt t="51898" x="10745788" y="5378450"/>
          <p14:tracePt t="51905" x="10691813" y="5445125"/>
          <p14:tracePt t="51912" x="10642600" y="5494338"/>
          <p14:tracePt t="51920" x="10575925" y="5559425"/>
          <p14:tracePt t="51927" x="10544175" y="5592763"/>
          <p14:tracePt t="51933" x="10510838" y="5626100"/>
          <p14:tracePt t="51941" x="10477500" y="5675313"/>
          <p14:tracePt t="51948" x="10444163" y="5702300"/>
          <p14:tracePt t="51955" x="10423525" y="5724525"/>
          <p14:tracePt t="51962" x="10394950" y="5746750"/>
          <p14:tracePt t="51971" x="10383838" y="5773738"/>
          <p14:tracePt t="51977" x="10374313" y="5784850"/>
          <p14:tracePt t="51984" x="10367963" y="5789613"/>
          <p14:tracePt t="51990" x="10363200" y="5795963"/>
          <p14:tracePt t="51998" x="10352088" y="5807075"/>
          <p14:tracePt t="52007" x="10345738" y="5811838"/>
          <p14:tracePt t="52012" x="10334625" y="5822950"/>
          <p14:tracePt t="52024" x="10318750" y="5827713"/>
          <p14:tracePt t="52406" x="10363200" y="5746750"/>
          <p14:tracePt t="52416" x="10439400" y="5630863"/>
          <p14:tracePt t="52422" x="10493375" y="5548313"/>
          <p14:tracePt t="52427" x="10564813" y="5445125"/>
          <p14:tracePt t="52435" x="10620375" y="5362575"/>
          <p14:tracePt t="52448" x="10702925" y="5280025"/>
          <p14:tracePt t="52453" x="10723563" y="5237163"/>
          <p14:tracePt t="52461" x="10745788" y="5214938"/>
          <p14:tracePt t="52468" x="10752138" y="5208588"/>
          <p14:tracePt t="52477" x="10763250" y="5199063"/>
          <p14:tracePt t="52482" x="10779125" y="5192713"/>
          <p14:tracePt t="52490" x="10783888" y="5192713"/>
          <p14:tracePt t="52590" x="10783888" y="5203825"/>
          <p14:tracePt t="52596" x="10783888" y="5208588"/>
          <p14:tracePt t="52604" x="10783888" y="5214938"/>
          <p14:tracePt t="56197" x="10575925" y="5208588"/>
          <p14:tracePt t="56205" x="10121900" y="5187950"/>
          <p14:tracePt t="56214" x="9710738" y="5187950"/>
          <p14:tracePt t="56222" x="9185275" y="5203825"/>
          <p14:tracePt t="56227" x="8796338" y="5248275"/>
          <p14:tracePt t="56233" x="8402638" y="5313363"/>
          <p14:tracePt t="56239" x="8083550" y="5351463"/>
          <p14:tracePt t="56246" x="7788275" y="5434013"/>
          <p14:tracePt t="56257" x="7602538" y="5476875"/>
          <p14:tracePt t="56261" x="7421563" y="5510213"/>
          <p14:tracePt t="56267" x="7251700" y="5554663"/>
          <p14:tracePt t="56275" x="7119938" y="5597525"/>
          <p14:tracePt t="56282" x="7005638" y="5626100"/>
          <p14:tracePt t="56291" x="6911975" y="5653088"/>
          <p14:tracePt t="56295" x="6846888" y="5680075"/>
          <p14:tracePt t="56303" x="6769100" y="5691188"/>
          <p14:tracePt t="56311" x="6708775" y="5718175"/>
          <p14:tracePt t="56318" x="6648450" y="5729288"/>
          <p14:tracePt t="56325" x="6610350" y="5740400"/>
          <p14:tracePt t="56331" x="6567488" y="5751513"/>
          <p14:tracePt t="56340" x="6545263" y="5756275"/>
          <p14:tracePt t="56345" x="6529388" y="5756275"/>
          <p14:tracePt t="56357" x="6511925" y="5756275"/>
          <p14:tracePt t="56360" x="6507163" y="5756275"/>
          <p14:tracePt t="56367" x="6496050" y="5756275"/>
          <p14:tracePt t="56374" x="6480175" y="5756275"/>
          <p14:tracePt t="56381" x="6473825" y="5756275"/>
          <p14:tracePt t="56390" x="6462713" y="5756275"/>
          <p14:tracePt t="56395" x="6457950" y="5756275"/>
          <p14:tracePt t="56402" x="6446838" y="5756275"/>
          <p14:tracePt t="56409" x="6440488" y="5756275"/>
          <p14:tracePt t="56417" x="6435725" y="5756275"/>
          <p14:tracePt t="56438" x="6424613" y="5756275"/>
          <p14:tracePt t="56452" x="6424613" y="5767388"/>
          <p14:tracePt t="56459" x="6424613" y="5773738"/>
          <p14:tracePt t="56467" x="6424613" y="5784850"/>
          <p14:tracePt t="56476" x="6424613" y="5789613"/>
          <p14:tracePt t="56481" x="6424613" y="5800725"/>
          <p14:tracePt t="56493" x="6424613" y="5816600"/>
          <p14:tracePt t="56496" x="6424613" y="5822950"/>
          <p14:tracePt t="56503" x="6424613" y="5838825"/>
          <p14:tracePt t="56510" x="6424613" y="5856288"/>
          <p14:tracePt t="56516" x="6424613" y="5872163"/>
          <p14:tracePt t="56526" x="6424613" y="5905500"/>
          <p14:tracePt t="56531" x="6424613" y="5921375"/>
          <p14:tracePt t="56540" x="6424613" y="5948363"/>
          <p14:tracePt t="56545" x="6424613" y="5970588"/>
          <p14:tracePt t="56552" x="6413500" y="5986463"/>
          <p14:tracePt t="56560" x="6397625" y="6019800"/>
          <p14:tracePt t="56566" x="6397625" y="6035675"/>
          <p14:tracePt t="56575" x="6397625" y="6053138"/>
          <p14:tracePt t="56580" x="6397625" y="6069013"/>
          <p14:tracePt t="56590" x="6397625" y="6096000"/>
          <p14:tracePt t="56594" x="6397625" y="6107113"/>
          <p14:tracePt t="56602" x="6386513" y="6113463"/>
          <p14:tracePt t="56609" x="6386513" y="6124575"/>
          <p14:tracePt t="56616" x="6386513" y="6129338"/>
          <p14:tracePt t="56623" x="6386513" y="6140450"/>
          <p14:tracePt t="56630" x="6386513" y="6145213"/>
          <p14:tracePt t="56639" x="6386513" y="6151563"/>
          <p14:tracePt t="56644" x="6386513" y="6162675"/>
          <p14:tracePt t="56651" x="6386513" y="6178550"/>
          <p14:tracePt t="56680" x="6386513" y="6184900"/>
          <p14:tracePt t="58304" x="6572250" y="6015038"/>
          <p14:tracePt t="58311" x="6889750" y="5718175"/>
          <p14:tracePt t="58318" x="7350125" y="5308600"/>
          <p14:tracePt t="58326" x="7783513" y="4908550"/>
          <p14:tracePt t="58332" x="8242300" y="4497388"/>
          <p14:tracePt t="58338" x="8709025" y="4052888"/>
          <p14:tracePt t="58349" x="9102725" y="3686175"/>
          <p14:tracePt t="58352" x="9398000" y="3368675"/>
          <p14:tracePt t="58361" x="9617075" y="3127375"/>
          <p14:tracePt t="58366" x="9853613" y="2854325"/>
          <p14:tracePt t="58378" x="10017125" y="2651125"/>
          <p14:tracePt t="58380" x="10121900" y="2497138"/>
          <p14:tracePt t="58394" x="10182225" y="2382838"/>
          <p14:tracePt t="58396" x="10236200" y="2284413"/>
          <p14:tracePt t="58402" x="10274300" y="2217738"/>
          <p14:tracePt t="58412" x="10302875" y="2157413"/>
          <p14:tracePt t="58416" x="10313988" y="2114550"/>
          <p14:tracePt t="58425" x="10325100" y="2087563"/>
          <p14:tracePt t="58430" x="10325100" y="2076450"/>
          <p14:tracePt t="58440" x="10325100" y="2058988"/>
          <p14:tracePt t="58445" x="10325100" y="2054225"/>
          <p14:tracePt t="58452" x="10325100" y="2043113"/>
          <p14:tracePt t="58538" x="10318750" y="2043113"/>
          <p14:tracePt t="58545" x="10302875" y="2043113"/>
          <p14:tracePt t="58552" x="10247313" y="2043113"/>
          <p14:tracePt t="58562" x="10137775" y="2043113"/>
          <p14:tracePt t="58566" x="10045700" y="2054225"/>
          <p14:tracePt t="58576" x="9985375" y="2065338"/>
          <p14:tracePt t="58580" x="9907588" y="2092325"/>
          <p14:tracePt t="58586" x="9847263" y="2103438"/>
          <p14:tracePt t="58595" x="9771063" y="2103438"/>
          <p14:tracePt t="58601" x="9732963" y="2103438"/>
          <p14:tracePt t="58609" x="9688513" y="2103438"/>
          <p14:tracePt t="58615" x="9672638" y="2103438"/>
          <p14:tracePt t="58624" x="9656763" y="2103438"/>
          <p14:tracePt t="58629" x="9645650" y="2103438"/>
          <p14:tracePt t="58641" x="9639300" y="2103438"/>
          <p14:tracePt t="58644" x="9623425" y="2103438"/>
          <p14:tracePt t="58651" x="9617075" y="2103438"/>
          <p14:tracePt t="58659" x="9607550" y="2103438"/>
          <p14:tracePt t="58665" x="9601200" y="2103438"/>
          <p14:tracePt t="58675" x="9590088" y="2103438"/>
          <p14:tracePt t="58679" x="9585325" y="2103438"/>
          <p14:tracePt t="58687" x="9574213" y="2103438"/>
          <p14:tracePt t="58729" x="9574213" y="2108200"/>
          <p14:tracePt t="58772" x="9567863" y="2108200"/>
          <p14:tracePt t="61185" x="9437688" y="2179638"/>
          <p14:tracePt t="61193" x="9174163" y="2366963"/>
          <p14:tracePt t="61199" x="8943975" y="2536825"/>
          <p14:tracePt t="61207" x="8604250" y="2760663"/>
          <p14:tracePt t="61214" x="8293100" y="3028950"/>
          <p14:tracePt t="61220" x="8051800" y="3254375"/>
          <p14:tracePt t="61231" x="7843838" y="3440113"/>
          <p14:tracePt t="61234" x="7667625" y="3614738"/>
          <p14:tracePt t="61243" x="7493000" y="3790950"/>
          <p14:tracePt t="61248" x="7305675" y="3992563"/>
          <p14:tracePt t="61258" x="7158038" y="4162425"/>
          <p14:tracePt t="61262" x="7032625" y="4300538"/>
          <p14:tracePt t="61269" x="6927850" y="4437063"/>
          <p14:tracePt t="61277" x="6835775" y="4573588"/>
          <p14:tracePt t="61283" x="6731000" y="4727575"/>
          <p14:tracePt t="61292" x="6621463" y="4864100"/>
          <p14:tracePt t="61297" x="6534150" y="4984750"/>
          <p14:tracePt t="61308" x="6446838" y="5067300"/>
          <p14:tracePt t="61312" x="6391275" y="5154613"/>
          <p14:tracePt t="61319" x="6326188" y="5219700"/>
          <p14:tracePt t="61327" x="6288088" y="5280025"/>
          <p14:tracePt t="61333" x="6254750" y="5313363"/>
          <p14:tracePt t="61342" x="6221413" y="5346700"/>
          <p14:tracePt t="61347" x="6205538" y="5367338"/>
          <p14:tracePt t="61354" x="6183313" y="5395913"/>
          <p14:tracePt t="61362" x="6167438" y="5418138"/>
          <p14:tracePt t="61369" x="6145213" y="5427663"/>
          <p14:tracePt t="61377" x="6118225" y="5434013"/>
          <p14:tracePt t="61382" x="6096000" y="5445125"/>
          <p14:tracePt t="61392" x="6080125" y="5456238"/>
          <p14:tracePt t="61397" x="6057900" y="5461000"/>
          <p14:tracePt t="61404" x="6030913" y="5483225"/>
          <p14:tracePt t="61411" x="6008688" y="5505450"/>
          <p14:tracePt t="61419" x="5991225" y="5510213"/>
          <p14:tracePt t="61425" x="5970588" y="5521325"/>
          <p14:tracePt t="61433" x="5953125" y="5543550"/>
          <p14:tracePt t="61440" x="5921375" y="5559425"/>
          <p14:tracePt t="61447" x="5899150" y="5592763"/>
          <p14:tracePt t="61454" x="5881688" y="5614988"/>
          <p14:tracePt t="61461" x="5861050" y="5630863"/>
          <p14:tracePt t="61469" x="5832475" y="5653088"/>
          <p14:tracePt t="61475" x="5811838" y="5675313"/>
          <p14:tracePt t="61482" x="5789613" y="5713413"/>
          <p14:tracePt t="61492" x="5767388" y="5762625"/>
          <p14:tracePt t="61497" x="5745163" y="5822950"/>
          <p14:tracePt t="61504" x="5707063" y="5888038"/>
          <p14:tracePt t="61512" x="5680075" y="5965825"/>
          <p14:tracePt t="61518" x="5668963" y="6026150"/>
          <p14:tracePt t="61527" x="5653088" y="6084888"/>
          <p14:tracePt t="61532" x="5641975" y="6129338"/>
          <p14:tracePt t="61543" x="5630863" y="6184900"/>
          <p14:tracePt t="61547" x="5619750" y="6216650"/>
          <p14:tracePt t="61554" x="5619750" y="6245225"/>
          <p14:tracePt t="61562" x="5602288" y="6265863"/>
          <p14:tracePt t="61568" x="5602288" y="6294438"/>
          <p14:tracePt t="61577" x="5602288" y="6310313"/>
          <p14:tracePt t="61582" x="5602288" y="6332538"/>
          <p14:tracePt t="61592" x="5602288" y="6348413"/>
          <p14:tracePt t="61597" x="5602288" y="6354763"/>
          <p14:tracePt t="61604" x="5602288" y="6370638"/>
          <p14:tracePt t="61612" x="5602288" y="6381750"/>
          <p14:tracePt t="61618" x="5602288" y="6386513"/>
          <p14:tracePt t="61624" x="5602288" y="6392863"/>
          <p14:tracePt t="61632" x="5602288" y="6403975"/>
          <p14:tracePt t="61640" x="5602288" y="6408738"/>
          <p14:tracePt t="61646" x="5602288" y="6419850"/>
          <p14:tracePt t="61660" x="5602288" y="6424613"/>
          <p14:tracePt t="61712" x="5602288" y="6435725"/>
          <p14:tracePt t="66073" x="5673725" y="6288088"/>
          <p14:tracePt t="66079" x="5811838" y="6096000"/>
          <p14:tracePt t="66087" x="6002338" y="5888038"/>
          <p14:tracePt t="66098" x="6386513" y="5548313"/>
          <p14:tracePt t="66101" x="6780213" y="5181600"/>
          <p14:tracePt t="66111" x="7339013" y="4781550"/>
          <p14:tracePt t="66115" x="7897813" y="4381500"/>
          <p14:tracePt t="66122" x="8489950" y="4010025"/>
          <p14:tracePt t="66131" x="9147175" y="3652838"/>
          <p14:tracePt t="66137" x="9766300" y="3303588"/>
          <p14:tracePt t="66145" x="10340975" y="3040063"/>
          <p14:tracePt t="66151" x="10866438" y="2836863"/>
          <p14:tracePt t="66160" x="11430000" y="2635250"/>
          <p14:tracePt t="66165" x="11742738" y="2508250"/>
          <p14:tracePt t="66176" x="12077700" y="2427288"/>
          <p14:tracePt t="67285" x="11360150" y="3927475"/>
          <p14:tracePt t="67298" x="10394950" y="4191000"/>
          <p14:tracePt t="67304" x="9952038" y="4305300"/>
          <p14:tracePt t="67312" x="9388475" y="4486275"/>
          <p14:tracePt t="67321" x="8966200" y="4672013"/>
          <p14:tracePt t="67325" x="8505825" y="4868863"/>
          <p14:tracePt t="67333" x="8083550" y="5033963"/>
          <p14:tracePt t="67339" x="7804150" y="5148263"/>
          <p14:tracePt t="67347" x="7535863" y="5248275"/>
          <p14:tracePt t="67353" x="7224713" y="5367338"/>
          <p14:tracePt t="67362" x="7146925" y="5395913"/>
          <p14:tracePt t="67367" x="7086600" y="5422900"/>
          <p14:tracePt t="67377" x="6824663" y="5586413"/>
          <p14:tracePt t="67381" x="6742113" y="5657850"/>
          <p14:tracePt t="67389" x="6572250" y="5735638"/>
          <p14:tracePt t="67396" x="6489700" y="5789613"/>
          <p14:tracePt t="67403" x="6353175" y="5865813"/>
          <p14:tracePt t="67411" x="6292850" y="5905500"/>
          <p14:tracePt t="67417" x="6254750" y="5954713"/>
          <p14:tracePt t="67427" x="6210300" y="5975350"/>
          <p14:tracePt t="67431" x="6189663" y="5992813"/>
          <p14:tracePt t="67438" x="6183313" y="5992813"/>
          <p14:tracePt t="67447" x="6172200" y="5992813"/>
          <p14:tracePt t="67453" x="6167438" y="5992813"/>
          <p14:tracePt t="67461" x="6161088" y="5992813"/>
          <p14:tracePt t="67467" x="6145213" y="5992813"/>
          <p14:tracePt t="67477" x="6134100" y="5992813"/>
          <p14:tracePt t="67481" x="6129338" y="5992813"/>
          <p14:tracePt t="67488" x="6118225" y="5992813"/>
          <p14:tracePt t="67509" x="6118225" y="5981700"/>
          <p14:tracePt t="67517" x="6122988" y="5954713"/>
          <p14:tracePt t="67528" x="6134100" y="5894388"/>
          <p14:tracePt t="67531" x="6134100" y="5865813"/>
          <p14:tracePt t="67539" x="6134100" y="5838825"/>
          <p14:tracePt t="67548" x="6134100" y="5822950"/>
          <p14:tracePt t="67552" x="6134100" y="5811838"/>
          <p14:tracePt t="67563" x="6134100" y="5807075"/>
          <p14:tracePt t="67567" x="6134100" y="5795963"/>
          <p14:tracePt t="67579" x="6134100" y="5789613"/>
          <p14:tracePt t="67582" x="6134100" y="5778500"/>
          <p14:tracePt t="67589" x="6134100" y="5773738"/>
          <p14:tracePt t="67903" x="6145213" y="5795963"/>
          <p14:tracePt t="67912" x="6156325" y="5811838"/>
          <p14:tracePt t="67934" x="6194425" y="5849938"/>
          <p14:tracePt t="67936" x="6210300" y="5849938"/>
          <p14:tracePt t="67946" x="6238875" y="5849938"/>
          <p14:tracePt t="67951" x="6261100" y="5849938"/>
          <p14:tracePt t="67962" x="6265863" y="5849938"/>
          <p14:tracePt t="69133" x="6221413" y="5883275"/>
          <p14:tracePt t="69141" x="6140450" y="5926138"/>
          <p14:tracePt t="69149" x="6073775" y="5975350"/>
          <p14:tracePt t="69163" x="5942013" y="6053138"/>
          <p14:tracePt t="69168" x="5876925" y="6107113"/>
          <p14:tracePt t="69175" x="5832475" y="6140450"/>
          <p14:tracePt t="69185" x="5767388" y="6178550"/>
          <p14:tracePt t="69189" x="5718175" y="6227763"/>
          <p14:tracePt t="69198" x="5668963" y="6265863"/>
          <p14:tracePt t="69203" x="5624513" y="6288088"/>
          <p14:tracePt t="69212" x="5592763" y="6310313"/>
          <p14:tracePt t="69217" x="5564188" y="6337300"/>
          <p14:tracePt t="69227" x="5532438" y="6348413"/>
          <p14:tracePt t="69231" x="5514975" y="6359525"/>
          <p14:tracePt t="69238" x="5492750" y="6370638"/>
          <p14:tracePt t="69246" x="5487988" y="6375400"/>
          <p14:tracePt t="69253" x="5483225" y="6381750"/>
          <p14:tracePt t="69262" x="5472113" y="6392863"/>
          <p14:tracePt t="69267" x="5454650" y="6392863"/>
          <p14:tracePt t="69277" x="5449888" y="6392863"/>
          <p14:tracePt t="69281" x="5438775" y="6392863"/>
          <p14:tracePt t="69289" x="5434013" y="6392863"/>
          <p14:tracePt t="69297" x="5422900" y="6392863"/>
          <p14:tracePt t="69303" x="5416550" y="6392863"/>
          <p14:tracePt t="69332" x="5411788" y="6392863"/>
          <p14:tracePt t="69346" x="5400675" y="6392863"/>
          <p14:tracePt t="69352" x="5394325" y="6392863"/>
          <p14:tracePt t="69360" x="5383213" y="6392863"/>
          <p14:tracePt t="69367" x="5362575" y="6392863"/>
          <p14:tracePt t="69376" x="5340350" y="6392863"/>
          <p14:tracePt t="69381" x="5324475" y="6392863"/>
          <p14:tracePt t="69388" x="5307013" y="6386513"/>
          <p14:tracePt t="69395" x="5264150" y="6386513"/>
          <p14:tracePt t="69402" x="5235575" y="6375400"/>
          <p14:tracePt t="69410" x="5203825" y="6364288"/>
          <p14:tracePt t="69417" x="5164138" y="6364288"/>
          <p14:tracePt t="69426" x="5132388" y="6364288"/>
          <p14:tracePt t="69430" x="5105400" y="6364288"/>
          <p14:tracePt t="69438" x="5065713" y="6364288"/>
          <p14:tracePt t="69445" x="5033963" y="6364288"/>
          <p14:tracePt t="69452" x="5005388" y="6364288"/>
          <p14:tracePt t="69461" x="4951413" y="6364288"/>
          <p14:tracePt t="69466" x="4918075" y="6370638"/>
          <p14:tracePt t="69478" x="4891088" y="6381750"/>
          <p14:tracePt t="69481" x="4846638" y="6392863"/>
          <p14:tracePt t="69488" x="4819650" y="6392863"/>
          <p14:tracePt t="69496" x="4803775" y="6392863"/>
          <p14:tracePt t="69501" x="4781550" y="6403975"/>
          <p14:tracePt t="69511" x="4754563" y="6403975"/>
          <p14:tracePt t="69516" x="4737100" y="6403975"/>
          <p14:tracePt t="69526" x="4725988" y="6403975"/>
          <p14:tracePt t="69530" x="4721225" y="6403975"/>
          <p14:tracePt t="69538" x="4716463" y="6403975"/>
          <p14:tracePt t="69544" x="4705350" y="6403975"/>
          <p14:tracePt t="69552" x="4699000" y="6403975"/>
          <p14:tracePt t="69560" x="4683125" y="6403975"/>
          <p14:tracePt t="69566" x="4672013" y="6403975"/>
          <p14:tracePt t="69580" x="4667250" y="6403975"/>
          <p14:tracePt t="70465" x="4759325" y="6211888"/>
          <p14:tracePt t="70473" x="4918075" y="5822950"/>
          <p14:tracePt t="70478" x="5143500" y="5324475"/>
          <p14:tracePt t="70485" x="5329238" y="4897438"/>
          <p14:tracePt t="70492" x="5586413" y="4360863"/>
          <p14:tracePt t="70501" x="5800725" y="3965575"/>
          <p14:tracePt t="70507" x="6030913" y="3594100"/>
          <p14:tracePt t="70515" x="6270625" y="3160713"/>
          <p14:tracePt t="70522" x="6462713" y="2865438"/>
          <p14:tracePt t="70526" x="6594475" y="2613025"/>
          <p14:tracePt t="70539" x="6769100" y="2382838"/>
          <p14:tracePt t="70542" x="6907213" y="2190750"/>
          <p14:tracePt t="70550" x="6999288" y="2070100"/>
          <p14:tracePt t="70555" x="7054850" y="1989138"/>
          <p14:tracePt t="70563" x="7108825" y="1906588"/>
          <p14:tracePt t="70569" x="7158038" y="1857375"/>
          <p14:tracePt t="70578" x="7180263" y="1808163"/>
          <p14:tracePt t="70584" x="7202488" y="1779588"/>
          <p14:tracePt t="70595" x="7207250" y="1758950"/>
          <p14:tracePt t="70598" x="7218363" y="1752600"/>
          <p14:tracePt t="70605" x="7218363" y="1747838"/>
          <p14:tracePt t="70618" x="7218363" y="1736725"/>
          <p14:tracePt t="71083" x="7131050" y="1785938"/>
          <p14:tracePt t="71095" x="6977063" y="1895475"/>
          <p14:tracePt t="71098" x="6846888" y="1971675"/>
          <p14:tracePt t="71112" x="6677025" y="2092325"/>
          <p14:tracePt t="71119" x="6594475" y="2152650"/>
          <p14:tracePt t="71126" x="6550025" y="2185988"/>
          <p14:tracePt t="71133" x="6500813" y="2208213"/>
          <p14:tracePt t="71138" x="6473825" y="2228850"/>
          <p14:tracePt t="71147" x="6451600" y="2239963"/>
          <p14:tracePt t="71152" x="6435725" y="2246313"/>
          <p14:tracePt t="71163" x="6413500" y="2266950"/>
          <p14:tracePt t="71167" x="6408738" y="2273300"/>
          <p14:tracePt t="71179" x="6402388" y="2284413"/>
          <p14:tracePt t="71182" x="6391275" y="2289175"/>
          <p14:tracePt t="71189" x="6386513" y="2289175"/>
          <p14:tracePt t="71197" x="6375400" y="2289175"/>
          <p14:tracePt t="71202" x="6370638" y="2289175"/>
          <p14:tracePt t="71212" x="6359525" y="2289175"/>
          <p14:tracePt t="71216" x="6353175" y="2289175"/>
          <p14:tracePt t="71223" x="6337300" y="2289175"/>
          <p14:tracePt t="71282" x="6330950" y="2300288"/>
          <p14:tracePt t="71288" x="6319838" y="2306638"/>
          <p14:tracePt t="71296" x="6315075" y="2311400"/>
          <p14:tracePt t="71301" x="6303963" y="2322513"/>
          <p14:tracePt t="71312" x="6299200" y="2327275"/>
          <p14:tracePt t="71316" x="6288088" y="2344738"/>
          <p14:tracePt t="71323" x="6281738" y="2355850"/>
          <p14:tracePt t="71330" x="6270625" y="2360613"/>
          <p14:tracePt t="71337" x="6254750" y="2371725"/>
          <p14:tracePt t="71345" x="6249988" y="2387600"/>
          <p14:tracePt t="71352" x="6238875" y="2409825"/>
          <p14:tracePt t="71360" x="6227763" y="2427288"/>
          <p14:tracePt t="71366" x="6216650" y="2459038"/>
          <p14:tracePt t="71373" x="6210300" y="2476500"/>
          <p14:tracePt t="71380" x="6200775" y="2492375"/>
          <p14:tracePt t="71387" x="6189663" y="2514600"/>
          <p14:tracePt t="71395" x="6178550" y="2541588"/>
          <p14:tracePt t="71402" x="6161088" y="2563813"/>
          <p14:tracePt t="71411" x="6151563" y="2579688"/>
          <p14:tracePt t="71416" x="6140450" y="2601913"/>
          <p14:tracePt t="71423" x="6134100" y="2606675"/>
          <p14:tracePt t="71431" x="6129338" y="2617788"/>
          <p14:tracePt t="71437" x="6118225" y="2635250"/>
          <p14:tracePt t="71445" x="6118225" y="2640013"/>
          <p14:tracePt t="71451" x="6118225" y="2646363"/>
          <p14:tracePt t="71463" x="6118225" y="2655888"/>
          <p14:tracePt t="71466" x="6118225" y="2662238"/>
          <p14:tracePt t="71473" x="6118225" y="2673350"/>
          <p14:tracePt t="71481" x="6118225" y="2678113"/>
          <p14:tracePt t="71487" x="6118225" y="2689225"/>
          <p14:tracePt t="71530" x="6111875" y="2689225"/>
          <p14:tracePt t="71774" x="6129338" y="2684463"/>
          <p14:tracePt t="71784" x="6249988" y="2646363"/>
          <p14:tracePt t="71787" x="6413500" y="2601913"/>
          <p14:tracePt t="71802" x="7104063" y="2416175"/>
          <p14:tracePt t="71808" x="7546975" y="2300288"/>
          <p14:tracePt t="71815" x="8089900" y="2228850"/>
          <p14:tracePt t="71822" x="8516938" y="2157413"/>
          <p14:tracePt t="71833" x="9091613" y="2087563"/>
          <p14:tracePt t="71835" x="9507538" y="2065338"/>
          <p14:tracePt t="71845" x="9963150" y="2038350"/>
          <p14:tracePt t="71850" x="10307638" y="2020888"/>
          <p14:tracePt t="71857" x="10582275" y="1998663"/>
          <p14:tracePt t="71865" x="10806113" y="1998663"/>
          <p14:tracePt t="71871" x="10987088" y="1998663"/>
          <p14:tracePt t="71880" x="11134725" y="1998663"/>
          <p14:tracePt t="71885" x="11244263" y="1998663"/>
          <p14:tracePt t="71895" x="11337925" y="2009775"/>
          <p14:tracePt t="71900" x="11398250" y="2020888"/>
          <p14:tracePt t="71907" x="11452225" y="2020888"/>
          <p14:tracePt t="71915" x="11485563" y="2032000"/>
          <p14:tracePt t="71921" x="11501438" y="2043113"/>
          <p14:tracePt t="71930" x="11512550" y="2047875"/>
          <p14:tracePt t="71935" x="11518900" y="2065338"/>
          <p14:tracePt t="71945" x="11534775" y="2065338"/>
          <p14:tracePt t="71950" x="11545888" y="2065338"/>
          <p14:tracePt t="71957" x="11545888" y="2076450"/>
          <p14:tracePt t="72029" x="11545888" y="2081213"/>
          <p14:tracePt t="72038" x="11545888" y="2087563"/>
          <p14:tracePt t="72043" x="11545888" y="2098675"/>
          <p14:tracePt t="72051" x="11539538" y="2103438"/>
          <p14:tracePt t="72057" x="11523663" y="2114550"/>
          <p14:tracePt t="72067" x="11518900" y="2119313"/>
          <p14:tracePt t="72071" x="11507788" y="2130425"/>
          <p14:tracePt t="72079" x="11501438" y="2147888"/>
          <p14:tracePt t="72085" x="11479213" y="2163763"/>
          <p14:tracePt t="72096" x="11463338" y="2185988"/>
          <p14:tracePt t="72099" x="11420475" y="2208213"/>
          <p14:tracePt t="72107" x="11369675" y="2257425"/>
          <p14:tracePt t="72116" x="11320463" y="2289175"/>
          <p14:tracePt t="72121" x="11239500" y="2333625"/>
          <p14:tracePt t="72129" x="11190288" y="2382838"/>
          <p14:tracePt t="72134" x="11107738" y="2420938"/>
          <p14:tracePt t="72145" x="11031538" y="2465388"/>
          <p14:tracePt t="72149" x="10964863" y="2487613"/>
          <p14:tracePt t="72155" x="10904538" y="2525713"/>
          <p14:tracePt t="72164" x="10855325" y="2546350"/>
          <p14:tracePt t="72170" x="10817225" y="2557463"/>
          <p14:tracePt t="72177" x="10772775" y="2568575"/>
          <p14:tracePt t="72184" x="10756900" y="2579688"/>
          <p14:tracePt t="72194" x="10734675" y="2590800"/>
          <p14:tracePt t="72198" x="10729913" y="2597150"/>
          <p14:tracePt t="72205" x="10718800" y="2613025"/>
          <p14:tracePt t="72212" x="10712450" y="2613025"/>
          <p14:tracePt t="72220" x="10696575" y="2613025"/>
          <p14:tracePt t="72227" x="10685463" y="2613025"/>
          <p14:tracePt t="72234" x="10680700" y="2613025"/>
          <p14:tracePt t="72244" x="10669588" y="2613025"/>
          <p14:tracePt t="72248" x="10663238" y="2613025"/>
          <p14:tracePt t="72255" x="10658475" y="2613025"/>
          <p14:tracePt t="72262" x="10647363" y="2613025"/>
          <p14:tracePt t="72578" x="10642600" y="2613025"/>
          <p14:tracePt t="72947" x="10642600" y="2624138"/>
          <p14:tracePt t="73545" x="10455275" y="2673350"/>
          <p14:tracePt t="73554" x="10193338" y="2749550"/>
          <p14:tracePt t="73559" x="9847263" y="2881313"/>
          <p14:tracePt t="73572" x="9174163" y="3205163"/>
          <p14:tracePt t="73584" x="8878888" y="3395663"/>
          <p14:tracePt t="73586" x="8543925" y="3621088"/>
          <p14:tracePt t="73598" x="8270875" y="3822700"/>
          <p14:tracePt t="73601" x="8029575" y="4048125"/>
          <p14:tracePt t="73608" x="7678738" y="4354513"/>
          <p14:tracePt t="73616" x="7437438" y="4573588"/>
          <p14:tracePt t="73622" x="7191375" y="4799013"/>
          <p14:tracePt t="73630" x="7005638" y="5006975"/>
          <p14:tracePt t="73635" x="6818313" y="5208588"/>
          <p14:tracePt t="73646" x="6643688" y="5384800"/>
          <p14:tracePt t="73650" x="6507163" y="5521325"/>
          <p14:tracePt t="73658" x="6380163" y="5664200"/>
          <p14:tracePt t="73665" x="6276975" y="5762625"/>
          <p14:tracePt t="73671" x="6205538" y="5865813"/>
          <p14:tracePt t="73680" x="6134100" y="5965825"/>
          <p14:tracePt t="73685" x="6096000" y="6030913"/>
          <p14:tracePt t="73696" x="6057900" y="6091238"/>
          <p14:tracePt t="73700" x="6008688" y="6129338"/>
          <p14:tracePt t="73707" x="5991225" y="6162675"/>
          <p14:tracePt t="73715" x="5970588" y="6205538"/>
          <p14:tracePt t="73721" x="5948363" y="6223000"/>
          <p14:tracePt t="73729" x="5930900" y="6245225"/>
          <p14:tracePt t="73735" x="5910263" y="6261100"/>
          <p14:tracePt t="73746" x="5903913" y="6272213"/>
          <p14:tracePt t="73749" x="5892800" y="6276975"/>
          <p14:tracePt t="73757" x="5888038" y="6294438"/>
          <p14:tracePt t="73763" x="5876925" y="6305550"/>
          <p14:tracePt t="73771" x="5872163" y="6310313"/>
          <p14:tracePt t="73778" x="5861050" y="6321425"/>
          <p14:tracePt t="73785" x="5861050" y="6326188"/>
          <p14:tracePt t="73794" x="5861050" y="6332538"/>
          <p14:tracePt t="73872" x="5854700" y="6343650"/>
          <p14:tracePt t="73881" x="5854700" y="6348413"/>
          <p14:tracePt t="73886" x="5843588" y="6359525"/>
          <p14:tracePt t="73905" x="5821363" y="6386513"/>
          <p14:tracePt t="73906" x="5821363" y="6392863"/>
          <p14:tracePt t="73914" x="5821363" y="6397625"/>
          <p14:tracePt t="73920" x="5821363" y="6408738"/>
          <p14:tracePt t="73929" x="5821363" y="6415088"/>
          <p14:tracePt t="73934" x="5811838" y="6424613"/>
          <p14:tracePt t="73944" x="5811838" y="6430963"/>
          <p14:tracePt t="73948" x="5811838" y="6442075"/>
          <p14:tracePt t="73956" x="5811838" y="6446838"/>
          <p14:tracePt t="73962" x="5811838" y="6464300"/>
          <p14:tracePt t="73970" x="5811838" y="6469063"/>
          <p14:tracePt t="74029" x="5805488" y="6469063"/>
          <p14:tracePt t="74144" x="5794375" y="6469063"/>
          <p14:tracePt t="74542" x="5789613" y="6469063"/>
          <p14:tracePt t="78512" x="6205538" y="6249988"/>
          <p14:tracePt t="78519" x="7104063" y="5899150"/>
          <p14:tracePt t="78535" x="8588375" y="5434013"/>
          <p14:tracePt t="78540" x="9398000" y="5237163"/>
          <p14:tracePt t="78552" x="10055225" y="5105400"/>
          <p14:tracePt t="78557" x="10707688" y="5000625"/>
          <p14:tracePt t="78564" x="11250613" y="4902200"/>
          <p14:tracePt t="78568" x="11787188" y="4852988"/>
          <p14:tracePt t="78575" x="12165013" y="48307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32131" y="473846"/>
            <a:ext cx="902661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1EF37A-3E5E-4F66-B341-11F18EB1D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4" y="2481916"/>
            <a:ext cx="2140911" cy="30712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4D6C3B-A973-47BD-9D40-7C26C2CEAF49}"/>
              </a:ext>
            </a:extLst>
          </p:cNvPr>
          <p:cNvSpPr txBox="1"/>
          <p:nvPr/>
        </p:nvSpPr>
        <p:spPr>
          <a:xfrm>
            <a:off x="2981739" y="1924960"/>
            <a:ext cx="7195931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41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16"/>
    </mc:Choice>
    <mc:Fallback xmlns="">
      <p:transition spd="slow" advTm="7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37239" x="11639550" y="3451225"/>
          <p14:tracePt t="37244" x="11228388" y="3451225"/>
          <p14:tracePt t="37252" x="10783888" y="3451225"/>
          <p14:tracePt t="37260" x="10253663" y="3429000"/>
          <p14:tracePt t="37266" x="9809163" y="3429000"/>
          <p14:tracePt t="37272" x="9288463" y="3429000"/>
          <p14:tracePt t="37278" x="8834438" y="3406775"/>
          <p14:tracePt t="37287" x="8423275" y="3406775"/>
          <p14:tracePt t="37292" x="8013700" y="3406775"/>
          <p14:tracePt t="37299" x="7667625" y="3384550"/>
          <p14:tracePt t="37307" x="7361238" y="3363913"/>
          <p14:tracePt t="37314" x="7086600" y="3346450"/>
          <p14:tracePt t="37322" x="6889750" y="3330575"/>
          <p14:tracePt t="37328" x="6726238" y="3319463"/>
          <p14:tracePt t="37337" x="6578600" y="3303588"/>
          <p14:tracePt t="37344" x="6413500" y="3270250"/>
          <p14:tracePt t="37350" x="6243638" y="3243263"/>
          <p14:tracePt t="37357" x="6118225" y="3214688"/>
          <p14:tracePt t="37363" x="6002338" y="3182938"/>
          <p14:tracePt t="37371" x="5888038" y="3154363"/>
          <p14:tracePt t="37377" x="5794375" y="3144838"/>
          <p14:tracePt t="37386" x="5729288" y="3105150"/>
          <p14:tracePt t="37391" x="5653088" y="3078163"/>
          <p14:tracePt t="37399" x="5608638" y="3067050"/>
          <p14:tracePt t="37406" x="5548313" y="3055938"/>
          <p14:tracePt t="37412" x="5521325" y="3044825"/>
          <p14:tracePt t="37421" x="5487988" y="3035300"/>
          <p14:tracePt t="37427" x="5472113" y="3024188"/>
          <p14:tracePt t="37436" x="5438775" y="3006725"/>
          <p14:tracePt t="37441" x="5422900" y="2995613"/>
          <p14:tracePt t="37450" x="5400675" y="2986088"/>
          <p14:tracePt t="37456" x="5394325" y="2979738"/>
          <p14:tracePt t="37462" x="5389563" y="2968625"/>
          <p14:tracePt t="37471" x="5378450" y="2963863"/>
          <p14:tracePt t="37477" x="5362575" y="2952750"/>
          <p14:tracePt t="37485" x="5356225" y="2946400"/>
          <p14:tracePt t="37491" x="5345113" y="2941638"/>
          <p14:tracePt t="37499" x="5340350" y="2925763"/>
          <p14:tracePt t="37506" x="5329238" y="2914650"/>
          <p14:tracePt t="37512" x="5324475" y="2914650"/>
          <p14:tracePt t="37520" x="5313363" y="2908300"/>
          <p14:tracePt t="37527" x="5307013" y="2908300"/>
          <p14:tracePt t="37534" x="5307013" y="2897188"/>
          <p14:tracePt t="37541" x="5295900" y="2892425"/>
          <p14:tracePt t="37549" x="5295900" y="2881313"/>
          <p14:tracePt t="37555" x="5291138" y="2876550"/>
          <p14:tracePt t="37563" x="5291138" y="2870200"/>
          <p14:tracePt t="37569" x="5291138" y="2859088"/>
          <p14:tracePt t="37577" x="5291138" y="2843213"/>
          <p14:tracePt t="37583" x="5291138" y="2836863"/>
          <p14:tracePt t="37590" x="5291138" y="2825750"/>
          <p14:tracePt t="37599" x="5291138" y="2820988"/>
          <p14:tracePt t="37604" x="5291138" y="2809875"/>
          <p14:tracePt t="38090" x="5597525" y="2765425"/>
          <p14:tracePt t="38098" x="6129338" y="2716213"/>
          <p14:tracePt t="38105" x="6659563" y="2667000"/>
          <p14:tracePt t="38112" x="7262813" y="2646363"/>
          <p14:tracePt t="38122" x="7783513" y="2646363"/>
          <p14:tracePt t="38125" x="8264525" y="2646363"/>
          <p14:tracePt t="38136" x="8747125" y="2646363"/>
          <p14:tracePt t="38141" x="9064625" y="2678113"/>
          <p14:tracePt t="38146" x="9348788" y="2716213"/>
          <p14:tracePt t="38154" x="9547225" y="2733675"/>
          <p14:tracePt t="38160" x="9732963" y="2776538"/>
          <p14:tracePt t="38167" x="9842500" y="2805113"/>
          <p14:tracePt t="38174" x="9956800" y="2832100"/>
          <p14:tracePt t="38183" x="10039350" y="2859088"/>
          <p14:tracePt t="38189" x="10099675" y="2886075"/>
          <p14:tracePt t="38195" x="10160000" y="2908300"/>
          <p14:tracePt t="38204" x="10193338" y="2919413"/>
          <p14:tracePt t="38210" x="10220325" y="2930525"/>
          <p14:tracePt t="38217" x="10253663" y="2941638"/>
          <p14:tracePt t="38223" x="10269538" y="2946400"/>
          <p14:tracePt t="38234" x="10280650" y="2957513"/>
          <p14:tracePt t="38239" x="10285413" y="2963863"/>
          <p14:tracePt t="38246" x="10291763" y="2974975"/>
          <p14:tracePt t="38254" x="10302875" y="2979738"/>
          <p14:tracePt t="38260" x="10307638" y="2979738"/>
          <p14:tracePt t="38268" x="10307638" y="2995613"/>
          <p14:tracePt t="38288" x="10325100" y="2995613"/>
          <p14:tracePt t="38318" x="10334625" y="3006725"/>
          <p14:tracePt t="38323" x="10340975" y="3013075"/>
          <p14:tracePt t="38332" x="10352088" y="3017838"/>
          <p14:tracePt t="38337" x="10356850" y="3017838"/>
          <p14:tracePt t="38344" x="10367963" y="3028950"/>
          <p14:tracePt t="38352" x="10374313" y="3028950"/>
          <p14:tracePt t="38366" x="10374313" y="3035300"/>
          <p14:tracePt t="38374" x="10379075" y="3035300"/>
          <p14:tracePt t="38923" x="10379075" y="3084513"/>
          <p14:tracePt t="38930" x="10379075" y="3122613"/>
          <p14:tracePt t="38938" x="10374313" y="3165475"/>
          <p14:tracePt t="38945" x="10352088" y="3225800"/>
          <p14:tracePt t="38951" x="10296525" y="3292475"/>
          <p14:tracePt t="38958" x="10247313" y="3357563"/>
          <p14:tracePt t="38968" x="10160000" y="3462338"/>
          <p14:tracePt t="38972" x="10039350" y="3549650"/>
          <p14:tracePt t="38979" x="9864725" y="3663950"/>
          <p14:tracePt t="38986" x="9645650" y="3790950"/>
          <p14:tracePt t="38992" x="9409113" y="3883025"/>
          <p14:tracePt t="38999" x="9118600" y="3938588"/>
          <p14:tracePt t="39006" x="8785225" y="4021138"/>
          <p14:tracePt t="39016" x="8516938" y="4041775"/>
          <p14:tracePt t="39022" x="8204200" y="4059238"/>
          <p14:tracePt t="39028" x="7870825" y="4059238"/>
          <p14:tracePt t="39036" x="7645400" y="4059238"/>
          <p14:tracePt t="39042" x="7339013" y="4048125"/>
          <p14:tracePt t="39049" x="7054850" y="4010025"/>
          <p14:tracePt t="39056" x="6835775" y="3960813"/>
          <p14:tracePt t="39063" x="6688138" y="3927475"/>
          <p14:tracePt t="39072" x="6556375" y="3900488"/>
          <p14:tracePt t="39078" x="6480175" y="3871913"/>
          <p14:tracePt t="39086" x="6397625" y="3844925"/>
          <p14:tracePt t="39092" x="6337300" y="3806825"/>
          <p14:tracePt t="39099" x="6270625" y="3784600"/>
          <p14:tracePt t="39106" x="6227763" y="3762375"/>
          <p14:tracePt t="39113" x="6183313" y="3735388"/>
          <p14:tracePt t="39122" x="6151563" y="3708400"/>
          <p14:tracePt t="39128" x="6107113" y="3686175"/>
          <p14:tracePt t="39136" x="6046788" y="3659188"/>
          <p14:tracePt t="39142" x="5997575" y="3636963"/>
          <p14:tracePt t="39149" x="5937250" y="3609975"/>
          <p14:tracePt t="39156" x="5872163" y="3571875"/>
          <p14:tracePt t="39163" x="5816600" y="3560763"/>
          <p14:tracePt t="39170" x="5751513" y="3538538"/>
          <p14:tracePt t="39178" x="5691188" y="3527425"/>
          <p14:tracePt t="39184" x="5653088" y="3516313"/>
          <p14:tracePt t="39192" x="5592763" y="3500438"/>
          <p14:tracePt t="39199" x="5548313" y="3489325"/>
          <p14:tracePt t="39206" x="5521325" y="3484563"/>
          <p14:tracePt t="39212" x="5476875" y="3473450"/>
          <p14:tracePt t="39220" x="5454650" y="3462338"/>
          <p14:tracePt t="39228" x="5438775" y="3451225"/>
          <p14:tracePt t="39234" x="5422900" y="3444875"/>
          <p14:tracePt t="39242" x="5400675" y="3433763"/>
          <p14:tracePt t="39250" x="5373688" y="3424238"/>
          <p14:tracePt t="39256" x="5351463" y="3413125"/>
          <p14:tracePt t="39262" x="5345113" y="3406775"/>
          <p14:tracePt t="39271" x="5334000" y="3406775"/>
          <p14:tracePt t="39277" x="5329238" y="3406775"/>
          <p14:tracePt t="39286" x="5324475" y="3406775"/>
          <p14:tracePt t="39291" x="5313363" y="3390900"/>
          <p14:tracePt t="39300" x="5295900" y="3390900"/>
          <p14:tracePt t="39306" x="5284788" y="3390900"/>
          <p14:tracePt t="39312" x="5280025" y="3390900"/>
          <p14:tracePt t="39320" x="5273675" y="3390900"/>
          <p14:tracePt t="39327" x="5264150" y="3390900"/>
          <p14:tracePt t="39333" x="5257800" y="3390900"/>
          <p14:tracePt t="39841" x="5340350" y="3379788"/>
          <p14:tracePt t="39848" x="5487988" y="3363913"/>
          <p14:tracePt t="39855" x="5630863" y="3363913"/>
          <p14:tracePt t="39863" x="5756275" y="3363913"/>
          <p14:tracePt t="39869" x="5888038" y="3363913"/>
          <p14:tracePt t="39879" x="5997575" y="3363913"/>
          <p14:tracePt t="39886" x="6107113" y="3363913"/>
          <p14:tracePt t="39891" x="6178550" y="3363913"/>
          <p14:tracePt t="39898" x="6276975" y="3373438"/>
          <p14:tracePt t="39908" x="6353175" y="3384550"/>
          <p14:tracePt t="39911" x="6391275" y="3395663"/>
          <p14:tracePt t="39918" x="6435725" y="3395663"/>
          <p14:tracePt t="39924" x="6473825" y="3406775"/>
          <p14:tracePt t="39933" x="6507163" y="3406775"/>
          <p14:tracePt t="39940" x="6545263" y="3417888"/>
          <p14:tracePt t="39946" x="6605588" y="3429000"/>
          <p14:tracePt t="39954" x="6648450" y="3440113"/>
          <p14:tracePt t="39960" x="6704013" y="3440113"/>
          <p14:tracePt t="39966" x="6764338" y="3440113"/>
          <p14:tracePt t="39974" x="6835775" y="3440113"/>
          <p14:tracePt t="39983" x="6927850" y="3440113"/>
          <p14:tracePt t="39989" x="6983413" y="3440113"/>
          <p14:tracePt t="39996" x="7077075" y="3440113"/>
          <p14:tracePt t="40004" x="7186613" y="3440113"/>
          <p14:tracePt t="40010" x="7262813" y="3440113"/>
          <p14:tracePt t="40018" x="7356475" y="3440113"/>
          <p14:tracePt t="40024" x="7410450" y="3440113"/>
          <p14:tracePt t="40033" x="7481888" y="3440113"/>
          <p14:tracePt t="40039" x="7558088" y="3440113"/>
          <p14:tracePt t="40045" x="7613650" y="3440113"/>
          <p14:tracePt t="40054" x="7705725" y="3440113"/>
          <p14:tracePt t="40060" x="7815263" y="3440113"/>
          <p14:tracePt t="40066" x="7924800" y="3440113"/>
          <p14:tracePt t="40074" x="8056563" y="3440113"/>
          <p14:tracePt t="40083" x="8166100" y="3440113"/>
          <p14:tracePt t="40088" x="8293100" y="3440113"/>
          <p14:tracePt t="40095" x="8402638" y="3440113"/>
          <p14:tracePt t="40102" x="8512175" y="3440113"/>
          <p14:tracePt t="40110" x="8588375" y="3440113"/>
          <p14:tracePt t="40116" x="8659813" y="3440113"/>
          <p14:tracePt t="40124" x="8702675" y="3440113"/>
          <p14:tracePt t="40133" x="8758238" y="3440113"/>
          <p14:tracePt t="40138" x="8785225" y="3440113"/>
          <p14:tracePt t="40145" x="8812213" y="3440113"/>
          <p14:tracePt t="40152" x="8834438" y="3440113"/>
          <p14:tracePt t="40159" x="8861425" y="3440113"/>
          <p14:tracePt t="40166" x="8878888" y="3440113"/>
          <p14:tracePt t="40173" x="8905875" y="3440113"/>
          <p14:tracePt t="40181" x="8928100" y="3440113"/>
          <p14:tracePt t="40188" x="8955088" y="3440113"/>
          <p14:tracePt t="40195" x="8970963" y="3440113"/>
          <p14:tracePt t="40204" x="8988425" y="3440113"/>
          <p14:tracePt t="40209" x="9009063" y="3440113"/>
          <p14:tracePt t="40219" x="9015413" y="3440113"/>
          <p14:tracePt t="40224" x="9031288" y="3440113"/>
          <p14:tracePt t="40231" x="9037638" y="3440113"/>
          <p14:tracePt t="40239" x="9048750" y="3440113"/>
          <p14:tracePt t="40244" x="9053513" y="3440113"/>
          <p14:tracePt t="40652" x="9053513" y="3444875"/>
          <p14:tracePt t="40701" x="9053513" y="3455988"/>
          <p14:tracePt t="40736" x="9053513" y="3473450"/>
          <p14:tracePt t="40835" x="9053513" y="3478213"/>
          <p14:tracePt t="40850" x="9064625" y="3489325"/>
          <p14:tracePt t="40858" x="9069388" y="3494088"/>
          <p14:tracePt t="40864" x="9080500" y="3511550"/>
          <p14:tracePt t="40874" x="9086850" y="3527425"/>
          <p14:tracePt t="40879" x="9097963" y="3560763"/>
          <p14:tracePt t="40886" x="9109075" y="3576638"/>
          <p14:tracePt t="40896" x="9124950" y="3598863"/>
          <p14:tracePt t="40900" x="9136063" y="3625850"/>
          <p14:tracePt t="40908" x="9147175" y="3648075"/>
          <p14:tracePt t="40913" x="9158288" y="3675063"/>
          <p14:tracePt t="40921" x="9169400" y="3697288"/>
          <p14:tracePt t="40928" x="9174163" y="3713163"/>
          <p14:tracePt t="40936" x="9174163" y="3724275"/>
          <p14:tracePt t="40941" x="9174163" y="3730625"/>
          <p14:tracePt t="40950" x="9185275" y="3735388"/>
          <p14:tracePt t="40956" x="9190038" y="3746500"/>
          <p14:tracePt t="40963" x="9190038" y="3762375"/>
          <p14:tracePt t="40972" x="9201150" y="3768725"/>
          <p14:tracePt t="40977" x="9218613" y="3779838"/>
          <p14:tracePt t="40986" x="9234488" y="3790950"/>
          <p14:tracePt t="40992" x="9267825" y="3795713"/>
          <p14:tracePt t="41001" x="9294813" y="3806825"/>
          <p14:tracePt t="41007" x="9337675" y="3817938"/>
          <p14:tracePt t="41013" x="9366250" y="3829050"/>
          <p14:tracePt t="41021" x="9426575" y="3840163"/>
          <p14:tracePt t="41027" x="9453563" y="3862388"/>
          <p14:tracePt t="41035" x="9486900" y="3871913"/>
          <p14:tracePt t="41041" x="9525000" y="3883025"/>
          <p14:tracePt t="41051" x="9547225" y="3889375"/>
          <p14:tracePt t="41056" x="9563100" y="3900488"/>
          <p14:tracePt t="41063" x="9574213" y="3905250"/>
          <p14:tracePt t="41069" x="9578975" y="3916363"/>
          <p14:tracePt t="41077" x="9585325" y="3916363"/>
          <p14:tracePt t="41091" x="9585325" y="3922713"/>
          <p14:tracePt t="41141" x="9578975" y="3922713"/>
          <p14:tracePt t="41151" x="9563100" y="3922713"/>
          <p14:tracePt t="41157" x="9540875" y="3922713"/>
          <p14:tracePt t="41163" x="9502775" y="3922713"/>
          <p14:tracePt t="41173" x="9447213" y="3916363"/>
          <p14:tracePt t="41177" x="9332913" y="3905250"/>
          <p14:tracePt t="41187" x="9223375" y="3889375"/>
          <p14:tracePt t="41191" x="9147175" y="3878263"/>
          <p14:tracePt t="41203" x="9048750" y="3851275"/>
          <p14:tracePt t="41206" x="8970963" y="3833813"/>
          <p14:tracePt t="41212" x="8928100" y="3813175"/>
          <p14:tracePt t="41221" x="8894763" y="3802063"/>
          <p14:tracePt t="41227" x="8856663" y="3795713"/>
          <p14:tracePt t="41235" x="8823325" y="3784600"/>
          <p14:tracePt t="41241" x="8807450" y="3773488"/>
          <p14:tracePt t="41253" x="8785225" y="3762375"/>
          <p14:tracePt t="41256" x="8758238" y="3762375"/>
          <p14:tracePt t="41262" x="8740775" y="3762375"/>
          <p14:tracePt t="41270" x="8731250" y="3762375"/>
          <p14:tracePt t="41276" x="8724900" y="3762375"/>
          <p14:tracePt t="41286" x="8720138" y="3762375"/>
          <p14:tracePt t="41290" x="8709025" y="3762375"/>
          <p14:tracePt t="41298" x="8702675" y="3762375"/>
          <p14:tracePt t="41306" x="8686800" y="3762375"/>
          <p14:tracePt t="41312" x="8675688" y="3762375"/>
          <p14:tracePt t="41320" x="8670925" y="3762375"/>
          <p14:tracePt t="41326" x="8659813" y="3762375"/>
          <p14:tracePt t="41876" x="8653463" y="3762375"/>
          <p14:tracePt t="43704" x="8626475" y="3724275"/>
          <p14:tracePt t="43711" x="8577263" y="3692525"/>
          <p14:tracePt t="43725" x="8429625" y="3565525"/>
          <p14:tracePt t="43732" x="8308975" y="3494088"/>
          <p14:tracePt t="43742" x="8161338" y="3433763"/>
          <p14:tracePt t="43747" x="7991475" y="3357563"/>
          <p14:tracePt t="43752" x="7821613" y="3308350"/>
          <p14:tracePt t="43760" x="7673975" y="3263900"/>
          <p14:tracePt t="43770" x="7519988" y="3205163"/>
          <p14:tracePt t="43775" x="7372350" y="3176588"/>
          <p14:tracePt t="43781" x="7224713" y="3144838"/>
          <p14:tracePt t="43789" x="7108825" y="3116263"/>
          <p14:tracePt t="43795" x="7016750" y="3105150"/>
          <p14:tracePt t="43804" x="6938963" y="3089275"/>
          <p14:tracePt t="43809" x="6846888" y="3078163"/>
          <p14:tracePt t="43819" x="6748463" y="3051175"/>
          <p14:tracePt t="43824" x="6692900" y="3040063"/>
          <p14:tracePt t="43831" x="6616700" y="3024188"/>
          <p14:tracePt t="43838" x="6556375" y="3024188"/>
          <p14:tracePt t="43845" x="6484938" y="3024188"/>
          <p14:tracePt t="43852" x="6440488" y="3024188"/>
          <p14:tracePt t="43858" x="6402388" y="3024188"/>
          <p14:tracePt t="43868" x="6370638" y="3024188"/>
          <p14:tracePt t="43874" x="6353175" y="3024188"/>
          <p14:tracePt t="43885" x="6348413" y="3024188"/>
          <p14:tracePt t="43888" x="6337300" y="3024188"/>
          <p14:tracePt t="43894" x="6319838" y="3024188"/>
          <p14:tracePt t="43901" x="6315075" y="3024188"/>
          <p14:tracePt t="43909" x="6303963" y="3024188"/>
          <p14:tracePt t="43918" x="6299200" y="3024188"/>
          <p14:tracePt t="43923" x="6292850" y="3024188"/>
          <p14:tracePt t="43930" x="6281738" y="3028950"/>
          <p14:tracePt t="43936" x="6276975" y="3035300"/>
          <p14:tracePt t="43944" x="6265863" y="3051175"/>
          <p14:tracePt t="43952" x="6261100" y="3062288"/>
          <p14:tracePt t="43959" x="6243638" y="3067050"/>
          <p14:tracePt t="43967" x="6232525" y="3067050"/>
          <p14:tracePt t="43972" x="6227763" y="3067050"/>
          <p14:tracePt t="43980" x="6216650" y="3067050"/>
          <p14:tracePt t="43986" x="6210300" y="3067050"/>
          <p14:tracePt t="43994" x="6205538" y="3067050"/>
          <p14:tracePt t="44001" x="6194425" y="3067050"/>
          <p14:tracePt t="44060" x="6189663" y="3067050"/>
          <p14:tracePt t="44096" x="6178550" y="3067050"/>
          <p14:tracePt t="44109" x="6161088" y="3067050"/>
          <p14:tracePt t="44138" x="6156325" y="3067050"/>
          <p14:tracePt t="44144" x="6156325" y="3055938"/>
          <p14:tracePt t="44155" x="6156325" y="3040063"/>
          <p14:tracePt t="44160" x="6156325" y="3035300"/>
          <p14:tracePt t="44174" x="6156325" y="3028950"/>
          <p14:tracePt t="44178" x="6145213" y="3028950"/>
          <p14:tracePt t="44187" x="6145213" y="3017838"/>
          <p14:tracePt t="44208" x="6145213" y="3013075"/>
          <p14:tracePt t="44223" x="6140450" y="3001963"/>
          <p14:tracePt t="44928" x="6140450" y="3044825"/>
          <p14:tracePt t="44936" x="6140450" y="3138488"/>
          <p14:tracePt t="44942" x="6140450" y="3232150"/>
          <p14:tracePt t="44951" x="6140450" y="3357563"/>
          <p14:tracePt t="44956" x="6151563" y="3505200"/>
          <p14:tracePt t="44962" x="6151563" y="3632200"/>
          <p14:tracePt t="44970" x="6151563" y="3757613"/>
          <p14:tracePt t="44977" x="6151563" y="3871913"/>
          <p14:tracePt t="44988" x="6151563" y="3998913"/>
          <p14:tracePt t="44992" x="6151563" y="4092575"/>
          <p14:tracePt t="44997" x="6151563" y="4202113"/>
          <p14:tracePt t="45006" x="6151563" y="4311650"/>
          <p14:tracePt t="45011" x="6151563" y="4403725"/>
          <p14:tracePt t="45020" x="6151563" y="4475163"/>
          <p14:tracePt t="45025" x="6151563" y="4551363"/>
          <p14:tracePt t="45036" x="6151563" y="4606925"/>
          <p14:tracePt t="45041" x="6151563" y="4660900"/>
          <p14:tracePt t="45047" x="6151563" y="4705350"/>
          <p14:tracePt t="45055" x="6151563" y="4732338"/>
          <p14:tracePt t="45061" x="6151563" y="4776788"/>
          <p14:tracePt t="45070" x="6151563" y="4792663"/>
          <p14:tracePt t="45075" x="6151563" y="4810125"/>
          <p14:tracePt t="45082" x="6151563" y="4826000"/>
          <p14:tracePt t="45091" x="6151563" y="4841875"/>
          <p14:tracePt t="45097" x="6151563" y="4852988"/>
          <p14:tracePt t="45105" x="6151563" y="4859338"/>
          <p14:tracePt t="45111" x="6151563" y="4868863"/>
          <p14:tracePt t="45119" x="6151563" y="4875213"/>
          <p14:tracePt t="45125" x="6151563" y="4886325"/>
          <p14:tracePt t="45136" x="6151563" y="4891088"/>
          <p14:tracePt t="45140" x="6151563" y="4897438"/>
          <p14:tracePt t="45147" x="6151563" y="4908550"/>
          <p14:tracePt t="45155" x="6151563" y="4924425"/>
          <p14:tracePt t="45161" x="6151563" y="4929188"/>
          <p14:tracePt t="45168" x="6151563" y="4940300"/>
          <p14:tracePt t="45174" x="6151563" y="4946650"/>
          <p14:tracePt t="45182" x="6151563" y="4957763"/>
          <p14:tracePt t="45189" x="6151563" y="4962525"/>
          <p14:tracePt t="45196" x="6151563" y="4968875"/>
          <p14:tracePt t="45203" x="6151563" y="4978400"/>
          <p14:tracePt t="45211" x="6151563" y="4984750"/>
          <p14:tracePt t="45218" x="6151563" y="5000625"/>
          <p14:tracePt t="45225" x="6151563" y="5011738"/>
          <p14:tracePt t="45232" x="6151563" y="5018088"/>
          <p14:tracePt t="45238" x="6151563" y="5029200"/>
          <p14:tracePt t="45246" x="6151563" y="5033963"/>
          <p14:tracePt t="45255" x="6151563" y="5038725"/>
          <p14:tracePt t="45261" x="6151563" y="5049838"/>
          <p14:tracePt t="45270" x="6151563" y="5056188"/>
          <p14:tracePt t="45383" x="6151563" y="5067300"/>
          <p14:tracePt t="45391" x="6151563" y="5083175"/>
          <p14:tracePt t="45397" x="6151563" y="5087938"/>
          <p14:tracePt t="45404" x="6151563" y="5094288"/>
          <p14:tracePt t="45410" x="6151563" y="5105400"/>
          <p14:tracePt t="45418" x="6151563" y="5110163"/>
          <p14:tracePt t="45426" x="6151563" y="5121275"/>
          <p14:tracePt t="45432" x="6151563" y="5127625"/>
          <p14:tracePt t="45445" x="6151563" y="5138738"/>
          <p14:tracePt t="45859" x="6156325" y="5154613"/>
          <p14:tracePt t="45869" x="6156325" y="5170488"/>
          <p14:tracePt t="45874" x="6156325" y="5199063"/>
          <p14:tracePt t="45881" x="6156325" y="5214938"/>
          <p14:tracePt t="45888" x="6156325" y="5226050"/>
          <p14:tracePt t="45898" x="6156325" y="5230813"/>
          <p14:tracePt t="45901" x="6156325" y="5241925"/>
          <p14:tracePt t="45910" x="6156325" y="5248275"/>
          <p14:tracePt t="45915" x="6156325" y="5257800"/>
          <p14:tracePt t="45923" x="6156325" y="5264150"/>
          <p14:tracePt t="45929" x="6156325" y="5280025"/>
          <p14:tracePt t="45938" x="6156325" y="5286375"/>
          <p14:tracePt t="45943" x="6156325" y="5297488"/>
          <p14:tracePt t="45954" x="6156325" y="5302250"/>
          <p14:tracePt t="46891" x="6111875" y="5268913"/>
          <p14:tracePt t="46902" x="6030913" y="5214938"/>
          <p14:tracePt t="46904" x="5942013" y="5143500"/>
          <p14:tracePt t="46914" x="5865813" y="5099050"/>
          <p14:tracePt t="46919" x="5800725" y="5049838"/>
          <p14:tracePt t="46929" x="5702300" y="5006975"/>
          <p14:tracePt t="46932" x="5619750" y="4968875"/>
          <p14:tracePt t="46941" x="5559425" y="4940300"/>
          <p14:tracePt t="46947" x="5492750" y="4902200"/>
          <p14:tracePt t="46955" x="5461000" y="4891088"/>
          <p14:tracePt t="46961" x="5443538" y="4886325"/>
          <p14:tracePt t="46970" x="5427663" y="4886325"/>
          <p14:tracePt t="46975" x="5394325" y="4886325"/>
          <p14:tracePt t="46981" x="5389563" y="4886325"/>
          <p14:tracePt t="46991" x="5383213" y="4886325"/>
          <p14:tracePt t="46996" x="5373688" y="4886325"/>
          <p14:tracePt t="47006" x="5367338" y="4886325"/>
          <p14:tracePt t="47010" x="5356225" y="4886325"/>
          <p14:tracePt t="47019" x="5351463" y="4886325"/>
          <p14:tracePt t="47025" x="5345113" y="4886325"/>
          <p14:tracePt t="47032" x="5329238" y="4886325"/>
          <p14:tracePt t="47040" x="5318125" y="4886325"/>
          <p14:tracePt t="47046" x="5313363" y="4886325"/>
          <p14:tracePt t="47053" x="5302250" y="4886325"/>
          <p14:tracePt t="47070" x="5295900" y="4886325"/>
          <p14:tracePt t="47297" x="5472113" y="4848225"/>
          <p14:tracePt t="47304" x="5668963" y="4830763"/>
          <p14:tracePt t="47311" x="5930900" y="4799013"/>
          <p14:tracePt t="47319" x="6129338" y="4781550"/>
          <p14:tracePt t="47328" x="6292850" y="4781550"/>
          <p14:tracePt t="47332" x="6440488" y="4781550"/>
          <p14:tracePt t="47342" x="6567488" y="4781550"/>
          <p14:tracePt t="47345" x="6638925" y="4781550"/>
          <p14:tracePt t="47356" x="6715125" y="4781550"/>
          <p14:tracePt t="47360" x="6742113" y="4781550"/>
          <p14:tracePt t="47367" x="6786563" y="4781550"/>
          <p14:tracePt t="47375" x="6802438" y="4781550"/>
          <p14:tracePt t="47381" x="6813550" y="4781550"/>
          <p14:tracePt t="47389" x="6818313" y="4781550"/>
          <p14:tracePt t="47395" x="6824663" y="4781550"/>
          <p14:tracePt t="47482" x="6835775" y="4781550"/>
          <p14:tracePt t="47496" x="6840538" y="4781550"/>
          <p14:tracePt t="47507" x="6867525" y="4792663"/>
          <p14:tracePt t="47509" x="6900863" y="4803775"/>
          <p14:tracePt t="47516" x="6938963" y="4814888"/>
          <p14:tracePt t="47525" x="7005638" y="4852988"/>
          <p14:tracePt t="47531" x="7065963" y="4875213"/>
          <p14:tracePt t="47539" x="7164388" y="4902200"/>
          <p14:tracePt t="47544" x="7256463" y="4929188"/>
          <p14:tracePt t="47554" x="7334250" y="4940300"/>
          <p14:tracePt t="47559" x="7415213" y="4984750"/>
          <p14:tracePt t="47566" x="7459663" y="4995863"/>
          <p14:tracePt t="47574" x="7519988" y="5006975"/>
          <p14:tracePt t="47580" x="7546975" y="5018088"/>
          <p14:tracePt t="47588" x="7569200" y="5022850"/>
          <p14:tracePt t="47593" x="7596188" y="5022850"/>
          <p14:tracePt t="47605" x="7602538" y="5022850"/>
          <p14:tracePt t="47608" x="7613650" y="5022850"/>
          <p14:tracePt t="47615" x="7618413" y="5022850"/>
          <p14:tracePt t="47624" x="7629525" y="5022850"/>
          <p14:tracePt t="47630" x="7634288" y="5022850"/>
          <p14:tracePt t="47637" x="7634288" y="5033963"/>
          <p14:tracePt t="47672" x="7634288" y="5038725"/>
          <p14:tracePt t="47701" x="7634288" y="5049838"/>
          <p14:tracePt t="47707" x="7634288" y="5056188"/>
          <p14:tracePt t="47715" x="7629525" y="5072063"/>
          <p14:tracePt t="47721" x="7624763" y="5083175"/>
          <p14:tracePt t="47729" x="7618413" y="5087938"/>
          <p14:tracePt t="47736" x="7596188" y="5105400"/>
          <p14:tracePt t="47744" x="7569200" y="5127625"/>
          <p14:tracePt t="47752" x="7546975" y="5148263"/>
          <p14:tracePt t="47757" x="7531100" y="5176838"/>
          <p14:tracePt t="47765" x="7508875" y="5199063"/>
          <p14:tracePt t="47771" x="7475538" y="5219700"/>
          <p14:tracePt t="47779" x="7459663" y="5237163"/>
          <p14:tracePt t="47787" x="7437438" y="5257800"/>
          <p14:tracePt t="47793" x="7415213" y="5286375"/>
          <p14:tracePt t="47800" x="7399338" y="5308600"/>
          <p14:tracePt t="47808" x="7366000" y="5329238"/>
          <p14:tracePt t="47814" x="7339013" y="5346700"/>
          <p14:tracePt t="47822" x="7305675" y="5367338"/>
          <p14:tracePt t="47828" x="7251700" y="5389563"/>
          <p14:tracePt t="47837" x="7202488" y="5427663"/>
          <p14:tracePt t="47843" x="7119938" y="5483225"/>
          <p14:tracePt t="47854" x="7059613" y="5505450"/>
          <p14:tracePt t="47858" x="6961188" y="5532438"/>
          <p14:tracePt t="47865" x="6884988" y="5559425"/>
          <p14:tracePt t="47873" x="6824663" y="5570538"/>
          <p14:tracePt t="47878" x="6764338" y="5581650"/>
          <p14:tracePt t="47886" x="6719888" y="5581650"/>
          <p14:tracePt t="47893" x="6681788" y="5581650"/>
          <p14:tracePt t="47902" x="6610350" y="5581650"/>
          <p14:tracePt t="47907" x="6567488" y="5581650"/>
          <p14:tracePt t="47914" x="6511925" y="5565775"/>
          <p14:tracePt t="47921" x="6480175" y="5559425"/>
          <p14:tracePt t="47928" x="6451600" y="5548313"/>
          <p14:tracePt t="47936" x="6419850" y="5537200"/>
          <p14:tracePt t="47942" x="6402388" y="5527675"/>
          <p14:tracePt t="47950" x="6380163" y="5516563"/>
          <p14:tracePt t="47957" x="6375400" y="5516563"/>
          <p14:tracePt t="47964" x="6364288" y="5516563"/>
          <p14:tracePt t="47971" x="6359525" y="5516563"/>
          <p14:tracePt t="47979" x="6342063" y="5516563"/>
          <p14:tracePt t="47988" x="6337300" y="5516563"/>
          <p14:tracePt t="47992" x="6326188" y="5516563"/>
          <p14:tracePt t="48000" x="6319838" y="5516563"/>
          <p14:tracePt t="48008" x="6310313" y="5516563"/>
          <p14:tracePt t="48014" x="6303963" y="5516563"/>
          <p14:tracePt t="48022" x="6299200" y="5516563"/>
          <p14:tracePt t="48028" x="6288088" y="5516563"/>
          <p14:tracePt t="48086" x="6288088" y="5510213"/>
          <p14:tracePt t="48093" x="6292850" y="5494338"/>
          <p14:tracePt t="48100" x="6310313" y="5483225"/>
          <p14:tracePt t="48109" x="6342063" y="5472113"/>
          <p14:tracePt t="48117" x="6397625" y="5461000"/>
          <p14:tracePt t="48122" x="6457950" y="5449888"/>
          <p14:tracePt t="48129" x="6534150" y="5438775"/>
          <p14:tracePt t="48138" x="6643688" y="5422900"/>
          <p14:tracePt t="48142" x="6737350" y="5411788"/>
          <p14:tracePt t="48149" x="6851650" y="5395913"/>
          <p14:tracePt t="48157" x="6961188" y="5395913"/>
          <p14:tracePt t="48163" x="7070725" y="5395913"/>
          <p14:tracePt t="48172" x="7142163" y="5395913"/>
          <p14:tracePt t="48177" x="7235825" y="5395913"/>
          <p14:tracePt t="48185" x="7345363" y="5395913"/>
          <p14:tracePt t="48191" x="7421563" y="5384800"/>
          <p14:tracePt t="48199" x="7519988" y="5367338"/>
          <p14:tracePt t="48205" x="7607300" y="5367338"/>
          <p14:tracePt t="48213" x="7651750" y="5362575"/>
          <p14:tracePt t="48220" x="7705725" y="5362575"/>
          <p14:tracePt t="48227" x="7750175" y="5351463"/>
          <p14:tracePt t="48236" x="7783513" y="5340350"/>
          <p14:tracePt t="48241" x="7821613" y="5340350"/>
          <p14:tracePt t="48248" x="7848600" y="5340350"/>
          <p14:tracePt t="48255" x="7870825" y="5340350"/>
          <p14:tracePt t="48262" x="7897813" y="5340350"/>
          <p14:tracePt t="48269" x="7904163" y="5340350"/>
          <p14:tracePt t="48277" x="7913688" y="5340350"/>
          <p14:tracePt t="48286" x="7920038" y="5340350"/>
          <p14:tracePt t="48291" x="7931150" y="5340350"/>
          <p14:tracePt t="49737" x="8072438" y="5208588"/>
          <p14:tracePt t="49745" x="8331200" y="5049838"/>
          <p14:tracePt t="49752" x="8593138" y="4864100"/>
          <p14:tracePt t="49762" x="8921750" y="4667250"/>
          <p14:tracePt t="49765" x="9261475" y="4441825"/>
          <p14:tracePt t="49772" x="9623425" y="4240213"/>
          <p14:tracePt t="49784" x="9847263" y="4092575"/>
          <p14:tracePt t="49785" x="10099675" y="3954463"/>
          <p14:tracePt t="49793" x="10313988" y="3829050"/>
          <p14:tracePt t="49799" x="10466388" y="3735388"/>
          <p14:tracePt t="49809" x="10602913" y="3663950"/>
          <p14:tracePt t="49813" x="10718800" y="3587750"/>
          <p14:tracePt t="49822" x="10821988" y="3533775"/>
          <p14:tracePt t="49828" x="10882313" y="3494088"/>
          <p14:tracePt t="49838" x="10948988" y="3440113"/>
          <p14:tracePt t="49842" x="10998200" y="3406775"/>
          <p14:tracePt t="49849" x="11041063" y="3384550"/>
          <p14:tracePt t="49857" x="11063288" y="3352800"/>
          <p14:tracePt t="49863" x="11069638" y="3346450"/>
          <p14:tracePt t="49872" x="11080750" y="3335338"/>
          <p14:tracePt t="49877" x="11085513" y="3330575"/>
          <p14:tracePt t="49887" x="11096625" y="3319463"/>
          <p14:tracePt t="49892" x="11096625" y="3314700"/>
          <p14:tracePt t="49914" x="11096625" y="3303588"/>
          <p14:tracePt t="49921" x="11091863" y="3297238"/>
          <p14:tracePt t="49927" x="11085513" y="3292475"/>
          <p14:tracePt t="49938" x="11074400" y="3270250"/>
          <p14:tracePt t="49943" x="11058525" y="3263900"/>
          <p14:tracePt t="49949" x="11047413" y="3254375"/>
          <p14:tracePt t="49955" x="11031538" y="3248025"/>
          <p14:tracePt t="49963" x="11025188" y="3248025"/>
          <p14:tracePt t="49970" x="11014075" y="3248025"/>
          <p14:tracePt t="49977" x="11009313" y="3248025"/>
          <p14:tracePt t="49986" x="11002963" y="3248025"/>
          <p14:tracePt t="49991" x="10991850" y="3248025"/>
          <p14:tracePt t="49999" x="10987088" y="3248025"/>
          <p14:tracePt t="50005" x="10975975" y="3248025"/>
          <p14:tracePt t="50012" x="10971213" y="3248025"/>
          <p14:tracePt t="50035" x="10971213" y="3236913"/>
          <p14:tracePt t="50041" x="10953750" y="3232150"/>
          <p14:tracePt t="50048" x="10942638" y="3221038"/>
          <p14:tracePt t="50056" x="10937875" y="3214688"/>
          <p14:tracePt t="50063" x="10926763" y="3187700"/>
          <p14:tracePt t="50073" x="10910888" y="3154363"/>
          <p14:tracePt t="50077" x="10888663" y="3127375"/>
          <p14:tracePt t="50089" x="10877550" y="3095625"/>
          <p14:tracePt t="50093" x="10844213" y="3051175"/>
          <p14:tracePt t="50099" x="10833100" y="3024188"/>
          <p14:tracePt t="50108" x="10821988" y="2990850"/>
          <p14:tracePt t="50113" x="10812463" y="2946400"/>
          <p14:tracePt t="50123" x="10801350" y="2919413"/>
          <p14:tracePt t="50127" x="10801350" y="2892425"/>
          <p14:tracePt t="50139" x="10801350" y="2847975"/>
          <p14:tracePt t="50143" x="10801350" y="2820988"/>
          <p14:tracePt t="50148" x="10801350" y="2805113"/>
          <p14:tracePt t="50158" x="10801350" y="2782888"/>
          <p14:tracePt t="50163" x="10801350" y="2765425"/>
          <p14:tracePt t="50173" x="10795000" y="2760663"/>
          <p14:tracePt t="50177" x="10795000" y="2749550"/>
          <p14:tracePt t="50184" x="10795000" y="2744788"/>
          <p14:tracePt t="50833" x="10763250" y="2825750"/>
          <p14:tracePt t="50843" x="10718800" y="2957513"/>
          <p14:tracePt t="50847" x="10658475" y="3095625"/>
          <p14:tracePt t="50856" x="10598150" y="3225800"/>
          <p14:tracePt t="50863" x="10553700" y="3357563"/>
          <p14:tracePt t="50867" x="10493375" y="3494088"/>
          <p14:tracePt t="50876" x="10455275" y="3594100"/>
          <p14:tracePt t="50881" x="10412413" y="3686175"/>
          <p14:tracePt t="50892" x="10374313" y="3768725"/>
          <p14:tracePt t="50895" x="10345738" y="3851275"/>
          <p14:tracePt t="50906" x="10318750" y="3927475"/>
          <p14:tracePt t="50909" x="10291763" y="3987800"/>
          <p14:tracePt t="50917" x="10269538" y="4052888"/>
          <p14:tracePt t="50925" x="10236200" y="4081463"/>
          <p14:tracePt t="50931" x="10225088" y="4124325"/>
          <p14:tracePt t="50939" x="10215563" y="4141788"/>
          <p14:tracePt t="50945" x="10209213" y="4162425"/>
          <p14:tracePt t="50955" x="10198100" y="4168775"/>
          <p14:tracePt t="50960" x="10193338" y="4179888"/>
          <p14:tracePt t="50967" x="10186988" y="4184650"/>
          <p14:tracePt t="50974" x="10175875" y="4195763"/>
          <p14:tracePt t="50981" x="10160000" y="4202113"/>
          <p14:tracePt t="50989" x="10160000" y="4217988"/>
          <p14:tracePt t="50994" x="10160000" y="4229100"/>
          <p14:tracePt t="51004" x="10160000" y="4233863"/>
          <p14:tracePt t="51009" x="10160000" y="4244975"/>
          <p14:tracePt t="51016" x="10155238" y="4244975"/>
          <p14:tracePt t="51024" x="10144125" y="4251325"/>
          <p14:tracePt t="51030" x="10137775" y="4256088"/>
          <p14:tracePt t="51038" x="10126663" y="4267200"/>
          <p14:tracePt t="51045" x="10121900" y="4271963"/>
          <p14:tracePt t="51053" x="10110788" y="4283075"/>
          <p14:tracePt t="51058" x="10104438" y="4289425"/>
          <p14:tracePt t="51066" x="10094913" y="4305300"/>
          <p14:tracePt t="51073" x="10066338" y="4316413"/>
          <p14:tracePt t="51080" x="10050463" y="4327525"/>
          <p14:tracePt t="51087" x="10039350" y="4332288"/>
          <p14:tracePt t="51094" x="10034588" y="4343400"/>
          <p14:tracePt t="51104" x="10023475" y="4349750"/>
          <p14:tracePt t="51108" x="10017125" y="4354513"/>
          <p14:tracePt t="51116" x="10006013" y="4365625"/>
          <p14:tracePt t="51122" x="9990138" y="4370388"/>
          <p14:tracePt t="51130" x="9985375" y="4392613"/>
          <p14:tracePt t="51137" x="9974263" y="4398963"/>
          <p14:tracePt t="51144" x="9967913" y="4410075"/>
          <p14:tracePt t="51153" x="9956800" y="4414838"/>
          <p14:tracePt t="51158" x="9952038" y="4414838"/>
          <p14:tracePt t="51165" x="9940925" y="4425950"/>
          <p14:tracePt t="51172" x="9936163" y="4425950"/>
          <p14:tracePt t="51180" x="9929813" y="4425950"/>
          <p14:tracePt t="51209" x="9913938" y="4425950"/>
          <p14:tracePt t="51287" x="9902825" y="4425950"/>
          <p14:tracePt t="51623" x="9952038" y="4464050"/>
          <p14:tracePt t="51631" x="10012363" y="4502150"/>
          <p14:tracePt t="51638" x="10094913" y="4546600"/>
          <p14:tracePt t="51643" x="10160000" y="4584700"/>
          <p14:tracePt t="51650" x="10236200" y="4606925"/>
          <p14:tracePt t="51659" x="10285413" y="4633913"/>
          <p14:tracePt t="51666" x="10345738" y="4656138"/>
          <p14:tracePt t="51672" x="10406063" y="4683125"/>
          <p14:tracePt t="51680" x="10488613" y="4721225"/>
          <p14:tracePt t="51684" x="10564813" y="4749800"/>
          <p14:tracePt t="51692" x="10647363" y="4776788"/>
          <p14:tracePt t="51699" x="10741025" y="4803775"/>
          <p14:tracePt t="51707" x="10817225" y="4814888"/>
          <p14:tracePt t="51713" x="10882313" y="4837113"/>
          <p14:tracePt t="51722" x="10937875" y="4852988"/>
          <p14:tracePt t="51728" x="10971213" y="4859338"/>
          <p14:tracePt t="51738" x="10998200" y="4868863"/>
          <p14:tracePt t="51743" x="11020425" y="4879975"/>
          <p14:tracePt t="51749" x="11047413" y="4891088"/>
          <p14:tracePt t="51757" x="11058525" y="4897438"/>
          <p14:tracePt t="51763" x="11063288" y="4908550"/>
          <p14:tracePt t="51772" x="11074400" y="4913313"/>
          <p14:tracePt t="51778" x="11080750" y="4924425"/>
          <p14:tracePt t="51793" x="11080750" y="4940300"/>
          <p14:tracePt t="51813" x="11080750" y="4946650"/>
          <p14:tracePt t="51821" x="11080750" y="4951413"/>
          <p14:tracePt t="51835" x="11080750" y="4962525"/>
          <p14:tracePt t="51841" x="11080750" y="4968875"/>
          <p14:tracePt t="51849" x="11074400" y="4984750"/>
          <p14:tracePt t="51855" x="11058525" y="5018088"/>
          <p14:tracePt t="51862" x="11036300" y="5060950"/>
          <p14:tracePt t="51870" x="10987088" y="5110163"/>
          <p14:tracePt t="51877" x="10931525" y="5176838"/>
          <p14:tracePt t="51887" x="10866438" y="5230813"/>
          <p14:tracePt t="51891" x="10812463" y="5313363"/>
          <p14:tracePt t="51898" x="10745788" y="5378450"/>
          <p14:tracePt t="51905" x="10691813" y="5445125"/>
          <p14:tracePt t="51912" x="10642600" y="5494338"/>
          <p14:tracePt t="51920" x="10575925" y="5559425"/>
          <p14:tracePt t="51927" x="10544175" y="5592763"/>
          <p14:tracePt t="51933" x="10510838" y="5626100"/>
          <p14:tracePt t="51941" x="10477500" y="5675313"/>
          <p14:tracePt t="51948" x="10444163" y="5702300"/>
          <p14:tracePt t="51955" x="10423525" y="5724525"/>
          <p14:tracePt t="51962" x="10394950" y="5746750"/>
          <p14:tracePt t="51971" x="10383838" y="5773738"/>
          <p14:tracePt t="51977" x="10374313" y="5784850"/>
          <p14:tracePt t="51984" x="10367963" y="5789613"/>
          <p14:tracePt t="51990" x="10363200" y="5795963"/>
          <p14:tracePt t="51998" x="10352088" y="5807075"/>
          <p14:tracePt t="52007" x="10345738" y="5811838"/>
          <p14:tracePt t="52012" x="10334625" y="5822950"/>
          <p14:tracePt t="52024" x="10318750" y="5827713"/>
          <p14:tracePt t="52406" x="10363200" y="5746750"/>
          <p14:tracePt t="52416" x="10439400" y="5630863"/>
          <p14:tracePt t="52422" x="10493375" y="5548313"/>
          <p14:tracePt t="52427" x="10564813" y="5445125"/>
          <p14:tracePt t="52435" x="10620375" y="5362575"/>
          <p14:tracePt t="52448" x="10702925" y="5280025"/>
          <p14:tracePt t="52453" x="10723563" y="5237163"/>
          <p14:tracePt t="52461" x="10745788" y="5214938"/>
          <p14:tracePt t="52468" x="10752138" y="5208588"/>
          <p14:tracePt t="52477" x="10763250" y="5199063"/>
          <p14:tracePt t="52482" x="10779125" y="5192713"/>
          <p14:tracePt t="52490" x="10783888" y="5192713"/>
          <p14:tracePt t="52590" x="10783888" y="5203825"/>
          <p14:tracePt t="52596" x="10783888" y="5208588"/>
          <p14:tracePt t="52604" x="10783888" y="5214938"/>
          <p14:tracePt t="56197" x="10575925" y="5208588"/>
          <p14:tracePt t="56205" x="10121900" y="5187950"/>
          <p14:tracePt t="56214" x="9710738" y="5187950"/>
          <p14:tracePt t="56222" x="9185275" y="5203825"/>
          <p14:tracePt t="56227" x="8796338" y="5248275"/>
          <p14:tracePt t="56233" x="8402638" y="5313363"/>
          <p14:tracePt t="56239" x="8083550" y="5351463"/>
          <p14:tracePt t="56246" x="7788275" y="5434013"/>
          <p14:tracePt t="56257" x="7602538" y="5476875"/>
          <p14:tracePt t="56261" x="7421563" y="5510213"/>
          <p14:tracePt t="56267" x="7251700" y="5554663"/>
          <p14:tracePt t="56275" x="7119938" y="5597525"/>
          <p14:tracePt t="56282" x="7005638" y="5626100"/>
          <p14:tracePt t="56291" x="6911975" y="5653088"/>
          <p14:tracePt t="56295" x="6846888" y="5680075"/>
          <p14:tracePt t="56303" x="6769100" y="5691188"/>
          <p14:tracePt t="56311" x="6708775" y="5718175"/>
          <p14:tracePt t="56318" x="6648450" y="5729288"/>
          <p14:tracePt t="56325" x="6610350" y="5740400"/>
          <p14:tracePt t="56331" x="6567488" y="5751513"/>
          <p14:tracePt t="56340" x="6545263" y="5756275"/>
          <p14:tracePt t="56345" x="6529388" y="5756275"/>
          <p14:tracePt t="56357" x="6511925" y="5756275"/>
          <p14:tracePt t="56360" x="6507163" y="5756275"/>
          <p14:tracePt t="56367" x="6496050" y="5756275"/>
          <p14:tracePt t="56374" x="6480175" y="5756275"/>
          <p14:tracePt t="56381" x="6473825" y="5756275"/>
          <p14:tracePt t="56390" x="6462713" y="5756275"/>
          <p14:tracePt t="56395" x="6457950" y="5756275"/>
          <p14:tracePt t="56402" x="6446838" y="5756275"/>
          <p14:tracePt t="56409" x="6440488" y="5756275"/>
          <p14:tracePt t="56417" x="6435725" y="5756275"/>
          <p14:tracePt t="56438" x="6424613" y="5756275"/>
          <p14:tracePt t="56452" x="6424613" y="5767388"/>
          <p14:tracePt t="56459" x="6424613" y="5773738"/>
          <p14:tracePt t="56467" x="6424613" y="5784850"/>
          <p14:tracePt t="56476" x="6424613" y="5789613"/>
          <p14:tracePt t="56481" x="6424613" y="5800725"/>
          <p14:tracePt t="56493" x="6424613" y="5816600"/>
          <p14:tracePt t="56496" x="6424613" y="5822950"/>
          <p14:tracePt t="56503" x="6424613" y="5838825"/>
          <p14:tracePt t="56510" x="6424613" y="5856288"/>
          <p14:tracePt t="56516" x="6424613" y="5872163"/>
          <p14:tracePt t="56526" x="6424613" y="5905500"/>
          <p14:tracePt t="56531" x="6424613" y="5921375"/>
          <p14:tracePt t="56540" x="6424613" y="5948363"/>
          <p14:tracePt t="56545" x="6424613" y="5970588"/>
          <p14:tracePt t="56552" x="6413500" y="5986463"/>
          <p14:tracePt t="56560" x="6397625" y="6019800"/>
          <p14:tracePt t="56566" x="6397625" y="6035675"/>
          <p14:tracePt t="56575" x="6397625" y="6053138"/>
          <p14:tracePt t="56580" x="6397625" y="6069013"/>
          <p14:tracePt t="56590" x="6397625" y="6096000"/>
          <p14:tracePt t="56594" x="6397625" y="6107113"/>
          <p14:tracePt t="56602" x="6386513" y="6113463"/>
          <p14:tracePt t="56609" x="6386513" y="6124575"/>
          <p14:tracePt t="56616" x="6386513" y="6129338"/>
          <p14:tracePt t="56623" x="6386513" y="6140450"/>
          <p14:tracePt t="56630" x="6386513" y="6145213"/>
          <p14:tracePt t="56639" x="6386513" y="6151563"/>
          <p14:tracePt t="56644" x="6386513" y="6162675"/>
          <p14:tracePt t="56651" x="6386513" y="6178550"/>
          <p14:tracePt t="56680" x="6386513" y="6184900"/>
          <p14:tracePt t="58304" x="6572250" y="6015038"/>
          <p14:tracePt t="58311" x="6889750" y="5718175"/>
          <p14:tracePt t="58318" x="7350125" y="5308600"/>
          <p14:tracePt t="58326" x="7783513" y="4908550"/>
          <p14:tracePt t="58332" x="8242300" y="4497388"/>
          <p14:tracePt t="58338" x="8709025" y="4052888"/>
          <p14:tracePt t="58349" x="9102725" y="3686175"/>
          <p14:tracePt t="58352" x="9398000" y="3368675"/>
          <p14:tracePt t="58361" x="9617075" y="3127375"/>
          <p14:tracePt t="58366" x="9853613" y="2854325"/>
          <p14:tracePt t="58378" x="10017125" y="2651125"/>
          <p14:tracePt t="58380" x="10121900" y="2497138"/>
          <p14:tracePt t="58394" x="10182225" y="2382838"/>
          <p14:tracePt t="58396" x="10236200" y="2284413"/>
          <p14:tracePt t="58402" x="10274300" y="2217738"/>
          <p14:tracePt t="58412" x="10302875" y="2157413"/>
          <p14:tracePt t="58416" x="10313988" y="2114550"/>
          <p14:tracePt t="58425" x="10325100" y="2087563"/>
          <p14:tracePt t="58430" x="10325100" y="2076450"/>
          <p14:tracePt t="58440" x="10325100" y="2058988"/>
          <p14:tracePt t="58445" x="10325100" y="2054225"/>
          <p14:tracePt t="58452" x="10325100" y="2043113"/>
          <p14:tracePt t="58538" x="10318750" y="2043113"/>
          <p14:tracePt t="58545" x="10302875" y="2043113"/>
          <p14:tracePt t="58552" x="10247313" y="2043113"/>
          <p14:tracePt t="58562" x="10137775" y="2043113"/>
          <p14:tracePt t="58566" x="10045700" y="2054225"/>
          <p14:tracePt t="58576" x="9985375" y="2065338"/>
          <p14:tracePt t="58580" x="9907588" y="2092325"/>
          <p14:tracePt t="58586" x="9847263" y="2103438"/>
          <p14:tracePt t="58595" x="9771063" y="2103438"/>
          <p14:tracePt t="58601" x="9732963" y="2103438"/>
          <p14:tracePt t="58609" x="9688513" y="2103438"/>
          <p14:tracePt t="58615" x="9672638" y="2103438"/>
          <p14:tracePt t="58624" x="9656763" y="2103438"/>
          <p14:tracePt t="58629" x="9645650" y="2103438"/>
          <p14:tracePt t="58641" x="9639300" y="2103438"/>
          <p14:tracePt t="58644" x="9623425" y="2103438"/>
          <p14:tracePt t="58651" x="9617075" y="2103438"/>
          <p14:tracePt t="58659" x="9607550" y="2103438"/>
          <p14:tracePt t="58665" x="9601200" y="2103438"/>
          <p14:tracePt t="58675" x="9590088" y="2103438"/>
          <p14:tracePt t="58679" x="9585325" y="2103438"/>
          <p14:tracePt t="58687" x="9574213" y="2103438"/>
          <p14:tracePt t="58729" x="9574213" y="2108200"/>
          <p14:tracePt t="58772" x="9567863" y="2108200"/>
          <p14:tracePt t="61185" x="9437688" y="2179638"/>
          <p14:tracePt t="61193" x="9174163" y="2366963"/>
          <p14:tracePt t="61199" x="8943975" y="2536825"/>
          <p14:tracePt t="61207" x="8604250" y="2760663"/>
          <p14:tracePt t="61214" x="8293100" y="3028950"/>
          <p14:tracePt t="61220" x="8051800" y="3254375"/>
          <p14:tracePt t="61231" x="7843838" y="3440113"/>
          <p14:tracePt t="61234" x="7667625" y="3614738"/>
          <p14:tracePt t="61243" x="7493000" y="3790950"/>
          <p14:tracePt t="61248" x="7305675" y="3992563"/>
          <p14:tracePt t="61258" x="7158038" y="4162425"/>
          <p14:tracePt t="61262" x="7032625" y="4300538"/>
          <p14:tracePt t="61269" x="6927850" y="4437063"/>
          <p14:tracePt t="61277" x="6835775" y="4573588"/>
          <p14:tracePt t="61283" x="6731000" y="4727575"/>
          <p14:tracePt t="61292" x="6621463" y="4864100"/>
          <p14:tracePt t="61297" x="6534150" y="4984750"/>
          <p14:tracePt t="61308" x="6446838" y="5067300"/>
          <p14:tracePt t="61312" x="6391275" y="5154613"/>
          <p14:tracePt t="61319" x="6326188" y="5219700"/>
          <p14:tracePt t="61327" x="6288088" y="5280025"/>
          <p14:tracePt t="61333" x="6254750" y="5313363"/>
          <p14:tracePt t="61342" x="6221413" y="5346700"/>
          <p14:tracePt t="61347" x="6205538" y="5367338"/>
          <p14:tracePt t="61354" x="6183313" y="5395913"/>
          <p14:tracePt t="61362" x="6167438" y="5418138"/>
          <p14:tracePt t="61369" x="6145213" y="5427663"/>
          <p14:tracePt t="61377" x="6118225" y="5434013"/>
          <p14:tracePt t="61382" x="6096000" y="5445125"/>
          <p14:tracePt t="61392" x="6080125" y="5456238"/>
          <p14:tracePt t="61397" x="6057900" y="5461000"/>
          <p14:tracePt t="61404" x="6030913" y="5483225"/>
          <p14:tracePt t="61411" x="6008688" y="5505450"/>
          <p14:tracePt t="61419" x="5991225" y="5510213"/>
          <p14:tracePt t="61425" x="5970588" y="5521325"/>
          <p14:tracePt t="61433" x="5953125" y="5543550"/>
          <p14:tracePt t="61440" x="5921375" y="5559425"/>
          <p14:tracePt t="61447" x="5899150" y="5592763"/>
          <p14:tracePt t="61454" x="5881688" y="5614988"/>
          <p14:tracePt t="61461" x="5861050" y="5630863"/>
          <p14:tracePt t="61469" x="5832475" y="5653088"/>
          <p14:tracePt t="61475" x="5811838" y="5675313"/>
          <p14:tracePt t="61482" x="5789613" y="5713413"/>
          <p14:tracePt t="61492" x="5767388" y="5762625"/>
          <p14:tracePt t="61497" x="5745163" y="5822950"/>
          <p14:tracePt t="61504" x="5707063" y="5888038"/>
          <p14:tracePt t="61512" x="5680075" y="5965825"/>
          <p14:tracePt t="61518" x="5668963" y="6026150"/>
          <p14:tracePt t="61527" x="5653088" y="6084888"/>
          <p14:tracePt t="61532" x="5641975" y="6129338"/>
          <p14:tracePt t="61543" x="5630863" y="6184900"/>
          <p14:tracePt t="61547" x="5619750" y="6216650"/>
          <p14:tracePt t="61554" x="5619750" y="6245225"/>
          <p14:tracePt t="61562" x="5602288" y="6265863"/>
          <p14:tracePt t="61568" x="5602288" y="6294438"/>
          <p14:tracePt t="61577" x="5602288" y="6310313"/>
          <p14:tracePt t="61582" x="5602288" y="6332538"/>
          <p14:tracePt t="61592" x="5602288" y="6348413"/>
          <p14:tracePt t="61597" x="5602288" y="6354763"/>
          <p14:tracePt t="61604" x="5602288" y="6370638"/>
          <p14:tracePt t="61612" x="5602288" y="6381750"/>
          <p14:tracePt t="61618" x="5602288" y="6386513"/>
          <p14:tracePt t="61624" x="5602288" y="6392863"/>
          <p14:tracePt t="61632" x="5602288" y="6403975"/>
          <p14:tracePt t="61640" x="5602288" y="6408738"/>
          <p14:tracePt t="61646" x="5602288" y="6419850"/>
          <p14:tracePt t="61660" x="5602288" y="6424613"/>
          <p14:tracePt t="61712" x="5602288" y="6435725"/>
          <p14:tracePt t="66073" x="5673725" y="6288088"/>
          <p14:tracePt t="66079" x="5811838" y="6096000"/>
          <p14:tracePt t="66087" x="6002338" y="5888038"/>
          <p14:tracePt t="66098" x="6386513" y="5548313"/>
          <p14:tracePt t="66101" x="6780213" y="5181600"/>
          <p14:tracePt t="66111" x="7339013" y="4781550"/>
          <p14:tracePt t="66115" x="7897813" y="4381500"/>
          <p14:tracePt t="66122" x="8489950" y="4010025"/>
          <p14:tracePt t="66131" x="9147175" y="3652838"/>
          <p14:tracePt t="66137" x="9766300" y="3303588"/>
          <p14:tracePt t="66145" x="10340975" y="3040063"/>
          <p14:tracePt t="66151" x="10866438" y="2836863"/>
          <p14:tracePt t="66160" x="11430000" y="2635250"/>
          <p14:tracePt t="66165" x="11742738" y="2508250"/>
          <p14:tracePt t="66176" x="12077700" y="2427288"/>
          <p14:tracePt t="67285" x="11360150" y="3927475"/>
          <p14:tracePt t="67298" x="10394950" y="4191000"/>
          <p14:tracePt t="67304" x="9952038" y="4305300"/>
          <p14:tracePt t="67312" x="9388475" y="4486275"/>
          <p14:tracePt t="67321" x="8966200" y="4672013"/>
          <p14:tracePt t="67325" x="8505825" y="4868863"/>
          <p14:tracePt t="67333" x="8083550" y="5033963"/>
          <p14:tracePt t="67339" x="7804150" y="5148263"/>
          <p14:tracePt t="67347" x="7535863" y="5248275"/>
          <p14:tracePt t="67353" x="7224713" y="5367338"/>
          <p14:tracePt t="67362" x="7146925" y="5395913"/>
          <p14:tracePt t="67367" x="7086600" y="5422900"/>
          <p14:tracePt t="67377" x="6824663" y="5586413"/>
          <p14:tracePt t="67381" x="6742113" y="5657850"/>
          <p14:tracePt t="67389" x="6572250" y="5735638"/>
          <p14:tracePt t="67396" x="6489700" y="5789613"/>
          <p14:tracePt t="67403" x="6353175" y="5865813"/>
          <p14:tracePt t="67411" x="6292850" y="5905500"/>
          <p14:tracePt t="67417" x="6254750" y="5954713"/>
          <p14:tracePt t="67427" x="6210300" y="5975350"/>
          <p14:tracePt t="67431" x="6189663" y="5992813"/>
          <p14:tracePt t="67438" x="6183313" y="5992813"/>
          <p14:tracePt t="67447" x="6172200" y="5992813"/>
          <p14:tracePt t="67453" x="6167438" y="5992813"/>
          <p14:tracePt t="67461" x="6161088" y="5992813"/>
          <p14:tracePt t="67467" x="6145213" y="5992813"/>
          <p14:tracePt t="67477" x="6134100" y="5992813"/>
          <p14:tracePt t="67481" x="6129338" y="5992813"/>
          <p14:tracePt t="67488" x="6118225" y="5992813"/>
          <p14:tracePt t="67509" x="6118225" y="5981700"/>
          <p14:tracePt t="67517" x="6122988" y="5954713"/>
          <p14:tracePt t="67528" x="6134100" y="5894388"/>
          <p14:tracePt t="67531" x="6134100" y="5865813"/>
          <p14:tracePt t="67539" x="6134100" y="5838825"/>
          <p14:tracePt t="67548" x="6134100" y="5822950"/>
          <p14:tracePt t="67552" x="6134100" y="5811838"/>
          <p14:tracePt t="67563" x="6134100" y="5807075"/>
          <p14:tracePt t="67567" x="6134100" y="5795963"/>
          <p14:tracePt t="67579" x="6134100" y="5789613"/>
          <p14:tracePt t="67582" x="6134100" y="5778500"/>
          <p14:tracePt t="67589" x="6134100" y="5773738"/>
          <p14:tracePt t="67903" x="6145213" y="5795963"/>
          <p14:tracePt t="67912" x="6156325" y="5811838"/>
          <p14:tracePt t="67934" x="6194425" y="5849938"/>
          <p14:tracePt t="67936" x="6210300" y="5849938"/>
          <p14:tracePt t="67946" x="6238875" y="5849938"/>
          <p14:tracePt t="67951" x="6261100" y="5849938"/>
          <p14:tracePt t="67962" x="6265863" y="5849938"/>
          <p14:tracePt t="69133" x="6221413" y="5883275"/>
          <p14:tracePt t="69141" x="6140450" y="5926138"/>
          <p14:tracePt t="69149" x="6073775" y="5975350"/>
          <p14:tracePt t="69163" x="5942013" y="6053138"/>
          <p14:tracePt t="69168" x="5876925" y="6107113"/>
          <p14:tracePt t="69175" x="5832475" y="6140450"/>
          <p14:tracePt t="69185" x="5767388" y="6178550"/>
          <p14:tracePt t="69189" x="5718175" y="6227763"/>
          <p14:tracePt t="69198" x="5668963" y="6265863"/>
          <p14:tracePt t="69203" x="5624513" y="6288088"/>
          <p14:tracePt t="69212" x="5592763" y="6310313"/>
          <p14:tracePt t="69217" x="5564188" y="6337300"/>
          <p14:tracePt t="69227" x="5532438" y="6348413"/>
          <p14:tracePt t="69231" x="5514975" y="6359525"/>
          <p14:tracePt t="69238" x="5492750" y="6370638"/>
          <p14:tracePt t="69246" x="5487988" y="6375400"/>
          <p14:tracePt t="69253" x="5483225" y="6381750"/>
          <p14:tracePt t="69262" x="5472113" y="6392863"/>
          <p14:tracePt t="69267" x="5454650" y="6392863"/>
          <p14:tracePt t="69277" x="5449888" y="6392863"/>
          <p14:tracePt t="69281" x="5438775" y="6392863"/>
          <p14:tracePt t="69289" x="5434013" y="6392863"/>
          <p14:tracePt t="69297" x="5422900" y="6392863"/>
          <p14:tracePt t="69303" x="5416550" y="6392863"/>
          <p14:tracePt t="69332" x="5411788" y="6392863"/>
          <p14:tracePt t="69346" x="5400675" y="6392863"/>
          <p14:tracePt t="69352" x="5394325" y="6392863"/>
          <p14:tracePt t="69360" x="5383213" y="6392863"/>
          <p14:tracePt t="69367" x="5362575" y="6392863"/>
          <p14:tracePt t="69376" x="5340350" y="6392863"/>
          <p14:tracePt t="69381" x="5324475" y="6392863"/>
          <p14:tracePt t="69388" x="5307013" y="6386513"/>
          <p14:tracePt t="69395" x="5264150" y="6386513"/>
          <p14:tracePt t="69402" x="5235575" y="6375400"/>
          <p14:tracePt t="69410" x="5203825" y="6364288"/>
          <p14:tracePt t="69417" x="5164138" y="6364288"/>
          <p14:tracePt t="69426" x="5132388" y="6364288"/>
          <p14:tracePt t="69430" x="5105400" y="6364288"/>
          <p14:tracePt t="69438" x="5065713" y="6364288"/>
          <p14:tracePt t="69445" x="5033963" y="6364288"/>
          <p14:tracePt t="69452" x="5005388" y="6364288"/>
          <p14:tracePt t="69461" x="4951413" y="6364288"/>
          <p14:tracePt t="69466" x="4918075" y="6370638"/>
          <p14:tracePt t="69478" x="4891088" y="6381750"/>
          <p14:tracePt t="69481" x="4846638" y="6392863"/>
          <p14:tracePt t="69488" x="4819650" y="6392863"/>
          <p14:tracePt t="69496" x="4803775" y="6392863"/>
          <p14:tracePt t="69501" x="4781550" y="6403975"/>
          <p14:tracePt t="69511" x="4754563" y="6403975"/>
          <p14:tracePt t="69516" x="4737100" y="6403975"/>
          <p14:tracePt t="69526" x="4725988" y="6403975"/>
          <p14:tracePt t="69530" x="4721225" y="6403975"/>
          <p14:tracePt t="69538" x="4716463" y="6403975"/>
          <p14:tracePt t="69544" x="4705350" y="6403975"/>
          <p14:tracePt t="69552" x="4699000" y="6403975"/>
          <p14:tracePt t="69560" x="4683125" y="6403975"/>
          <p14:tracePt t="69566" x="4672013" y="6403975"/>
          <p14:tracePt t="69580" x="4667250" y="6403975"/>
          <p14:tracePt t="70465" x="4759325" y="6211888"/>
          <p14:tracePt t="70473" x="4918075" y="5822950"/>
          <p14:tracePt t="70478" x="5143500" y="5324475"/>
          <p14:tracePt t="70485" x="5329238" y="4897438"/>
          <p14:tracePt t="70492" x="5586413" y="4360863"/>
          <p14:tracePt t="70501" x="5800725" y="3965575"/>
          <p14:tracePt t="70507" x="6030913" y="3594100"/>
          <p14:tracePt t="70515" x="6270625" y="3160713"/>
          <p14:tracePt t="70522" x="6462713" y="2865438"/>
          <p14:tracePt t="70526" x="6594475" y="2613025"/>
          <p14:tracePt t="70539" x="6769100" y="2382838"/>
          <p14:tracePt t="70542" x="6907213" y="2190750"/>
          <p14:tracePt t="70550" x="6999288" y="2070100"/>
          <p14:tracePt t="70555" x="7054850" y="1989138"/>
          <p14:tracePt t="70563" x="7108825" y="1906588"/>
          <p14:tracePt t="70569" x="7158038" y="1857375"/>
          <p14:tracePt t="70578" x="7180263" y="1808163"/>
          <p14:tracePt t="70584" x="7202488" y="1779588"/>
          <p14:tracePt t="70595" x="7207250" y="1758950"/>
          <p14:tracePt t="70598" x="7218363" y="1752600"/>
          <p14:tracePt t="70605" x="7218363" y="1747838"/>
          <p14:tracePt t="70618" x="7218363" y="1736725"/>
          <p14:tracePt t="71083" x="7131050" y="1785938"/>
          <p14:tracePt t="71095" x="6977063" y="1895475"/>
          <p14:tracePt t="71098" x="6846888" y="1971675"/>
          <p14:tracePt t="71112" x="6677025" y="2092325"/>
          <p14:tracePt t="71119" x="6594475" y="2152650"/>
          <p14:tracePt t="71126" x="6550025" y="2185988"/>
          <p14:tracePt t="71133" x="6500813" y="2208213"/>
          <p14:tracePt t="71138" x="6473825" y="2228850"/>
          <p14:tracePt t="71147" x="6451600" y="2239963"/>
          <p14:tracePt t="71152" x="6435725" y="2246313"/>
          <p14:tracePt t="71163" x="6413500" y="2266950"/>
          <p14:tracePt t="71167" x="6408738" y="2273300"/>
          <p14:tracePt t="71179" x="6402388" y="2284413"/>
          <p14:tracePt t="71182" x="6391275" y="2289175"/>
          <p14:tracePt t="71189" x="6386513" y="2289175"/>
          <p14:tracePt t="71197" x="6375400" y="2289175"/>
          <p14:tracePt t="71202" x="6370638" y="2289175"/>
          <p14:tracePt t="71212" x="6359525" y="2289175"/>
          <p14:tracePt t="71216" x="6353175" y="2289175"/>
          <p14:tracePt t="71223" x="6337300" y="2289175"/>
          <p14:tracePt t="71282" x="6330950" y="2300288"/>
          <p14:tracePt t="71288" x="6319838" y="2306638"/>
          <p14:tracePt t="71296" x="6315075" y="2311400"/>
          <p14:tracePt t="71301" x="6303963" y="2322513"/>
          <p14:tracePt t="71312" x="6299200" y="2327275"/>
          <p14:tracePt t="71316" x="6288088" y="2344738"/>
          <p14:tracePt t="71323" x="6281738" y="2355850"/>
          <p14:tracePt t="71330" x="6270625" y="2360613"/>
          <p14:tracePt t="71337" x="6254750" y="2371725"/>
          <p14:tracePt t="71345" x="6249988" y="2387600"/>
          <p14:tracePt t="71352" x="6238875" y="2409825"/>
          <p14:tracePt t="71360" x="6227763" y="2427288"/>
          <p14:tracePt t="71366" x="6216650" y="2459038"/>
          <p14:tracePt t="71373" x="6210300" y="2476500"/>
          <p14:tracePt t="71380" x="6200775" y="2492375"/>
          <p14:tracePt t="71387" x="6189663" y="2514600"/>
          <p14:tracePt t="71395" x="6178550" y="2541588"/>
          <p14:tracePt t="71402" x="6161088" y="2563813"/>
          <p14:tracePt t="71411" x="6151563" y="2579688"/>
          <p14:tracePt t="71416" x="6140450" y="2601913"/>
          <p14:tracePt t="71423" x="6134100" y="2606675"/>
          <p14:tracePt t="71431" x="6129338" y="2617788"/>
          <p14:tracePt t="71437" x="6118225" y="2635250"/>
          <p14:tracePt t="71445" x="6118225" y="2640013"/>
          <p14:tracePt t="71451" x="6118225" y="2646363"/>
          <p14:tracePt t="71463" x="6118225" y="2655888"/>
          <p14:tracePt t="71466" x="6118225" y="2662238"/>
          <p14:tracePt t="71473" x="6118225" y="2673350"/>
          <p14:tracePt t="71481" x="6118225" y="2678113"/>
          <p14:tracePt t="71487" x="6118225" y="2689225"/>
          <p14:tracePt t="71530" x="6111875" y="2689225"/>
          <p14:tracePt t="71774" x="6129338" y="2684463"/>
          <p14:tracePt t="71784" x="6249988" y="2646363"/>
          <p14:tracePt t="71787" x="6413500" y="2601913"/>
          <p14:tracePt t="71802" x="7104063" y="2416175"/>
          <p14:tracePt t="71808" x="7546975" y="2300288"/>
          <p14:tracePt t="71815" x="8089900" y="2228850"/>
          <p14:tracePt t="71822" x="8516938" y="2157413"/>
          <p14:tracePt t="71833" x="9091613" y="2087563"/>
          <p14:tracePt t="71835" x="9507538" y="2065338"/>
          <p14:tracePt t="71845" x="9963150" y="2038350"/>
          <p14:tracePt t="71850" x="10307638" y="2020888"/>
          <p14:tracePt t="71857" x="10582275" y="1998663"/>
          <p14:tracePt t="71865" x="10806113" y="1998663"/>
          <p14:tracePt t="71871" x="10987088" y="1998663"/>
          <p14:tracePt t="71880" x="11134725" y="1998663"/>
          <p14:tracePt t="71885" x="11244263" y="1998663"/>
          <p14:tracePt t="71895" x="11337925" y="2009775"/>
          <p14:tracePt t="71900" x="11398250" y="2020888"/>
          <p14:tracePt t="71907" x="11452225" y="2020888"/>
          <p14:tracePt t="71915" x="11485563" y="2032000"/>
          <p14:tracePt t="71921" x="11501438" y="2043113"/>
          <p14:tracePt t="71930" x="11512550" y="2047875"/>
          <p14:tracePt t="71935" x="11518900" y="2065338"/>
          <p14:tracePt t="71945" x="11534775" y="2065338"/>
          <p14:tracePt t="71950" x="11545888" y="2065338"/>
          <p14:tracePt t="71957" x="11545888" y="2076450"/>
          <p14:tracePt t="72029" x="11545888" y="2081213"/>
          <p14:tracePt t="72038" x="11545888" y="2087563"/>
          <p14:tracePt t="72043" x="11545888" y="2098675"/>
          <p14:tracePt t="72051" x="11539538" y="2103438"/>
          <p14:tracePt t="72057" x="11523663" y="2114550"/>
          <p14:tracePt t="72067" x="11518900" y="2119313"/>
          <p14:tracePt t="72071" x="11507788" y="2130425"/>
          <p14:tracePt t="72079" x="11501438" y="2147888"/>
          <p14:tracePt t="72085" x="11479213" y="2163763"/>
          <p14:tracePt t="72096" x="11463338" y="2185988"/>
          <p14:tracePt t="72099" x="11420475" y="2208213"/>
          <p14:tracePt t="72107" x="11369675" y="2257425"/>
          <p14:tracePt t="72116" x="11320463" y="2289175"/>
          <p14:tracePt t="72121" x="11239500" y="2333625"/>
          <p14:tracePt t="72129" x="11190288" y="2382838"/>
          <p14:tracePt t="72134" x="11107738" y="2420938"/>
          <p14:tracePt t="72145" x="11031538" y="2465388"/>
          <p14:tracePt t="72149" x="10964863" y="2487613"/>
          <p14:tracePt t="72155" x="10904538" y="2525713"/>
          <p14:tracePt t="72164" x="10855325" y="2546350"/>
          <p14:tracePt t="72170" x="10817225" y="2557463"/>
          <p14:tracePt t="72177" x="10772775" y="2568575"/>
          <p14:tracePt t="72184" x="10756900" y="2579688"/>
          <p14:tracePt t="72194" x="10734675" y="2590800"/>
          <p14:tracePt t="72198" x="10729913" y="2597150"/>
          <p14:tracePt t="72205" x="10718800" y="2613025"/>
          <p14:tracePt t="72212" x="10712450" y="2613025"/>
          <p14:tracePt t="72220" x="10696575" y="2613025"/>
          <p14:tracePt t="72227" x="10685463" y="2613025"/>
          <p14:tracePt t="72234" x="10680700" y="2613025"/>
          <p14:tracePt t="72244" x="10669588" y="2613025"/>
          <p14:tracePt t="72248" x="10663238" y="2613025"/>
          <p14:tracePt t="72255" x="10658475" y="2613025"/>
          <p14:tracePt t="72262" x="10647363" y="2613025"/>
          <p14:tracePt t="72578" x="10642600" y="2613025"/>
          <p14:tracePt t="72947" x="10642600" y="2624138"/>
          <p14:tracePt t="73545" x="10455275" y="2673350"/>
          <p14:tracePt t="73554" x="10193338" y="2749550"/>
          <p14:tracePt t="73559" x="9847263" y="2881313"/>
          <p14:tracePt t="73572" x="9174163" y="3205163"/>
          <p14:tracePt t="73584" x="8878888" y="3395663"/>
          <p14:tracePt t="73586" x="8543925" y="3621088"/>
          <p14:tracePt t="73598" x="8270875" y="3822700"/>
          <p14:tracePt t="73601" x="8029575" y="4048125"/>
          <p14:tracePt t="73608" x="7678738" y="4354513"/>
          <p14:tracePt t="73616" x="7437438" y="4573588"/>
          <p14:tracePt t="73622" x="7191375" y="4799013"/>
          <p14:tracePt t="73630" x="7005638" y="5006975"/>
          <p14:tracePt t="73635" x="6818313" y="5208588"/>
          <p14:tracePt t="73646" x="6643688" y="5384800"/>
          <p14:tracePt t="73650" x="6507163" y="5521325"/>
          <p14:tracePt t="73658" x="6380163" y="5664200"/>
          <p14:tracePt t="73665" x="6276975" y="5762625"/>
          <p14:tracePt t="73671" x="6205538" y="5865813"/>
          <p14:tracePt t="73680" x="6134100" y="5965825"/>
          <p14:tracePt t="73685" x="6096000" y="6030913"/>
          <p14:tracePt t="73696" x="6057900" y="6091238"/>
          <p14:tracePt t="73700" x="6008688" y="6129338"/>
          <p14:tracePt t="73707" x="5991225" y="6162675"/>
          <p14:tracePt t="73715" x="5970588" y="6205538"/>
          <p14:tracePt t="73721" x="5948363" y="6223000"/>
          <p14:tracePt t="73729" x="5930900" y="6245225"/>
          <p14:tracePt t="73735" x="5910263" y="6261100"/>
          <p14:tracePt t="73746" x="5903913" y="6272213"/>
          <p14:tracePt t="73749" x="5892800" y="6276975"/>
          <p14:tracePt t="73757" x="5888038" y="6294438"/>
          <p14:tracePt t="73763" x="5876925" y="6305550"/>
          <p14:tracePt t="73771" x="5872163" y="6310313"/>
          <p14:tracePt t="73778" x="5861050" y="6321425"/>
          <p14:tracePt t="73785" x="5861050" y="6326188"/>
          <p14:tracePt t="73794" x="5861050" y="6332538"/>
          <p14:tracePt t="73872" x="5854700" y="6343650"/>
          <p14:tracePt t="73881" x="5854700" y="6348413"/>
          <p14:tracePt t="73886" x="5843588" y="6359525"/>
          <p14:tracePt t="73905" x="5821363" y="6386513"/>
          <p14:tracePt t="73906" x="5821363" y="6392863"/>
          <p14:tracePt t="73914" x="5821363" y="6397625"/>
          <p14:tracePt t="73920" x="5821363" y="6408738"/>
          <p14:tracePt t="73929" x="5821363" y="6415088"/>
          <p14:tracePt t="73934" x="5811838" y="6424613"/>
          <p14:tracePt t="73944" x="5811838" y="6430963"/>
          <p14:tracePt t="73948" x="5811838" y="6442075"/>
          <p14:tracePt t="73956" x="5811838" y="6446838"/>
          <p14:tracePt t="73962" x="5811838" y="6464300"/>
          <p14:tracePt t="73970" x="5811838" y="6469063"/>
          <p14:tracePt t="74029" x="5805488" y="6469063"/>
          <p14:tracePt t="74144" x="5794375" y="6469063"/>
          <p14:tracePt t="74542" x="5789613" y="6469063"/>
          <p14:tracePt t="78512" x="6205538" y="6249988"/>
          <p14:tracePt t="78519" x="7104063" y="5899150"/>
          <p14:tracePt t="78535" x="8588375" y="5434013"/>
          <p14:tracePt t="78540" x="9398000" y="5237163"/>
          <p14:tracePt t="78552" x="10055225" y="5105400"/>
          <p14:tracePt t="78557" x="10707688" y="5000625"/>
          <p14:tracePt t="78564" x="11250613" y="4902200"/>
          <p14:tracePt t="78568" x="11787188" y="4852988"/>
          <p14:tracePt t="78575" x="12165013" y="48307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Tổng hợp hình ảnh avatar dễ thương làm hình đại diện đẹp nhất ...">
            <a:extLst>
              <a:ext uri="{FF2B5EF4-FFF2-40B4-BE49-F238E27FC236}">
                <a16:creationId xmlns:a16="http://schemas.microsoft.com/office/drawing/2014/main" id="{C4BE7FDD-2135-4DAB-ABB4-734712263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3028"/>
            <a:ext cx="2976499" cy="27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CDAD9950-610F-4079-992A-7975CE188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030" y="1488369"/>
            <a:ext cx="1046691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8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37. Dung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dịch</a:t>
            </a:r>
            <a:endParaRPr lang="en-US" altLang="en-US" sz="60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E9E4E492-573E-4CEC-8869-09E79B6B16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0" t="40370" r="7603" b="8900"/>
          <a:stretch/>
        </p:blipFill>
        <p:spPr>
          <a:xfrm>
            <a:off x="7516836" y="5222107"/>
            <a:ext cx="2680737" cy="171179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BB9F7787-FA13-4E71-A68B-B4E257359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825" y="164930"/>
            <a:ext cx="96601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Khoa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24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5"/>
    </mc:Choice>
    <mc:Fallback xmlns="">
      <p:transition spd="slow" advTm="14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276350" y="200891"/>
            <a:ext cx="9734550" cy="6456218"/>
          </a:xfrm>
          <a:prstGeom prst="roundRect">
            <a:avLst>
              <a:gd name="adj" fmla="val 1646"/>
            </a:avLst>
          </a:prstGeom>
          <a:solidFill>
            <a:srgbClr val="855A38"/>
          </a:solidFill>
          <a:ln>
            <a:noFill/>
          </a:ln>
          <a:effectLst>
            <a:outerShdw blurRad="304800" dist="254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 rot="-5400000">
            <a:off x="846917" y="1248205"/>
            <a:ext cx="5811986" cy="4361585"/>
          </a:xfrm>
          <a:prstGeom prst="round2SameRect">
            <a:avLst>
              <a:gd name="adj1" fmla="val 5053"/>
              <a:gd name="adj2" fmla="val 0"/>
            </a:avLst>
          </a:prstGeom>
          <a:solidFill>
            <a:srgbClr val="D8D8D8">
              <a:alpha val="75686"/>
            </a:srgbClr>
          </a:solidFill>
          <a:ln>
            <a:noFill/>
          </a:ln>
          <a:effectLst>
            <a:outerShdw blurRad="101600" dist="762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" name="Google Shape;86;p1"/>
          <p:cNvGrpSpPr/>
          <p:nvPr/>
        </p:nvGrpSpPr>
        <p:grpSpPr>
          <a:xfrm>
            <a:off x="1734025" y="3016178"/>
            <a:ext cx="1490450" cy="923100"/>
            <a:chOff x="280628" y="1551900"/>
            <a:chExt cx="1490450" cy="923100"/>
          </a:xfrm>
        </p:grpSpPr>
        <p:sp>
          <p:nvSpPr>
            <p:cNvPr id="87" name="Google Shape;87;p1"/>
            <p:cNvSpPr/>
            <p:nvPr/>
          </p:nvSpPr>
          <p:spPr>
            <a:xfrm>
              <a:off x="280628" y="1551900"/>
              <a:ext cx="1490450" cy="829382"/>
            </a:xfrm>
            <a:prstGeom prst="rect">
              <a:avLst/>
            </a:prstGeom>
            <a:solidFill>
              <a:srgbClr val="EF392E"/>
            </a:solidFill>
            <a:ln>
              <a:noFill/>
            </a:ln>
            <a:effectLst>
              <a:outerShdw dist="76200" dir="2700000" sx="99000" sy="99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grpSp>
          <p:nvGrpSpPr>
            <p:cNvPr id="88" name="Google Shape;88;p1"/>
            <p:cNvGrpSpPr/>
            <p:nvPr/>
          </p:nvGrpSpPr>
          <p:grpSpPr>
            <a:xfrm>
              <a:off x="652823" y="1591864"/>
              <a:ext cx="676788" cy="883136"/>
              <a:chOff x="-1517696" y="4598875"/>
              <a:chExt cx="676788" cy="883136"/>
            </a:xfrm>
          </p:grpSpPr>
          <p:sp>
            <p:nvSpPr>
              <p:cNvPr id="89" name="Google Shape;89;p1"/>
              <p:cNvSpPr txBox="1"/>
              <p:nvPr/>
            </p:nvSpPr>
            <p:spPr>
              <a:xfrm>
                <a:off x="-1495254" y="4598875"/>
                <a:ext cx="63190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0" i="0" u="none" strike="noStrike" cap="none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rPr>
                  <a:t>STEP</a:t>
                </a:r>
                <a:endParaRPr/>
              </a:p>
            </p:txBody>
          </p:sp>
          <p:sp>
            <p:nvSpPr>
              <p:cNvPr id="90" name="Google Shape;90;p1"/>
              <p:cNvSpPr txBox="1"/>
              <p:nvPr/>
            </p:nvSpPr>
            <p:spPr>
              <a:xfrm>
                <a:off x="-1517696" y="4835680"/>
                <a:ext cx="67678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rPr>
                  <a:t>02</a:t>
                </a:r>
                <a:endParaRPr/>
              </a:p>
            </p:txBody>
          </p:sp>
        </p:grpSp>
      </p:grpSp>
      <p:grpSp>
        <p:nvGrpSpPr>
          <p:cNvPr id="91" name="Google Shape;91;p1"/>
          <p:cNvGrpSpPr/>
          <p:nvPr/>
        </p:nvGrpSpPr>
        <p:grpSpPr>
          <a:xfrm>
            <a:off x="1734025" y="4422661"/>
            <a:ext cx="1490450" cy="923100"/>
            <a:chOff x="280628" y="1551900"/>
            <a:chExt cx="1490450" cy="923100"/>
          </a:xfrm>
        </p:grpSpPr>
        <p:sp>
          <p:nvSpPr>
            <p:cNvPr id="92" name="Google Shape;92;p1"/>
            <p:cNvSpPr/>
            <p:nvPr/>
          </p:nvSpPr>
          <p:spPr>
            <a:xfrm>
              <a:off x="280628" y="1551900"/>
              <a:ext cx="1490450" cy="82938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ffectLst>
              <a:outerShdw dist="76200" dir="2700000" sx="99000" sy="99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grpSp>
          <p:nvGrpSpPr>
            <p:cNvPr id="93" name="Google Shape;93;p1"/>
            <p:cNvGrpSpPr/>
            <p:nvPr/>
          </p:nvGrpSpPr>
          <p:grpSpPr>
            <a:xfrm>
              <a:off x="652823" y="1591864"/>
              <a:ext cx="675185" cy="883136"/>
              <a:chOff x="-1517696" y="4598875"/>
              <a:chExt cx="675185" cy="883136"/>
            </a:xfrm>
          </p:grpSpPr>
          <p:sp>
            <p:nvSpPr>
              <p:cNvPr id="94" name="Google Shape;94;p1"/>
              <p:cNvSpPr txBox="1"/>
              <p:nvPr/>
            </p:nvSpPr>
            <p:spPr>
              <a:xfrm>
                <a:off x="-1495254" y="4598875"/>
                <a:ext cx="63190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rPr>
                  <a:t>STEP</a:t>
                </a:r>
                <a:endParaRPr/>
              </a:p>
            </p:txBody>
          </p:sp>
          <p:sp>
            <p:nvSpPr>
              <p:cNvPr id="95" name="Google Shape;95;p1"/>
              <p:cNvSpPr txBox="1"/>
              <p:nvPr/>
            </p:nvSpPr>
            <p:spPr>
              <a:xfrm>
                <a:off x="-1517696" y="4835680"/>
                <a:ext cx="67518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rPr>
                  <a:t>03</a:t>
                </a:r>
                <a:endParaRPr/>
              </a:p>
            </p:txBody>
          </p:sp>
        </p:grpSp>
      </p:grpSp>
      <p:grpSp>
        <p:nvGrpSpPr>
          <p:cNvPr id="96" name="Google Shape;96;p1"/>
          <p:cNvGrpSpPr/>
          <p:nvPr/>
        </p:nvGrpSpPr>
        <p:grpSpPr>
          <a:xfrm>
            <a:off x="1734025" y="1590645"/>
            <a:ext cx="1490450" cy="923100"/>
            <a:chOff x="280628" y="1551900"/>
            <a:chExt cx="1490450" cy="923100"/>
          </a:xfrm>
        </p:grpSpPr>
        <p:sp>
          <p:nvSpPr>
            <p:cNvPr id="97" name="Google Shape;97;p1"/>
            <p:cNvSpPr/>
            <p:nvPr/>
          </p:nvSpPr>
          <p:spPr>
            <a:xfrm>
              <a:off x="280628" y="1551900"/>
              <a:ext cx="1490450" cy="829382"/>
            </a:xfrm>
            <a:prstGeom prst="rect">
              <a:avLst/>
            </a:prstGeom>
            <a:solidFill>
              <a:srgbClr val="F37401"/>
            </a:solidFill>
            <a:ln>
              <a:noFill/>
            </a:ln>
            <a:effectLst>
              <a:outerShdw dist="76200" dir="2700000" sx="99000" sy="99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grpSp>
          <p:nvGrpSpPr>
            <p:cNvPr id="98" name="Google Shape;98;p1"/>
            <p:cNvGrpSpPr/>
            <p:nvPr/>
          </p:nvGrpSpPr>
          <p:grpSpPr>
            <a:xfrm>
              <a:off x="652823" y="1591864"/>
              <a:ext cx="676788" cy="883136"/>
              <a:chOff x="-1517696" y="4598875"/>
              <a:chExt cx="676788" cy="883136"/>
            </a:xfrm>
          </p:grpSpPr>
          <p:sp>
            <p:nvSpPr>
              <p:cNvPr id="99" name="Google Shape;99;p1"/>
              <p:cNvSpPr txBox="1"/>
              <p:nvPr/>
            </p:nvSpPr>
            <p:spPr>
              <a:xfrm>
                <a:off x="-1495254" y="4598875"/>
                <a:ext cx="63190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rPr>
                  <a:t>STEP</a:t>
                </a:r>
                <a:endParaRPr/>
              </a:p>
            </p:txBody>
          </p:sp>
          <p:sp>
            <p:nvSpPr>
              <p:cNvPr id="100" name="Google Shape;100;p1"/>
              <p:cNvSpPr txBox="1"/>
              <p:nvPr/>
            </p:nvSpPr>
            <p:spPr>
              <a:xfrm>
                <a:off x="-1517696" y="4835680"/>
                <a:ext cx="676788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rPr>
                  <a:t>01</a:t>
                </a:r>
                <a:endParaRPr/>
              </a:p>
            </p:txBody>
          </p:sp>
        </p:grpSp>
      </p:grpSp>
      <p:grpSp>
        <p:nvGrpSpPr>
          <p:cNvPr id="101" name="Google Shape;101;p1"/>
          <p:cNvGrpSpPr/>
          <p:nvPr/>
        </p:nvGrpSpPr>
        <p:grpSpPr>
          <a:xfrm>
            <a:off x="1634607" y="502222"/>
            <a:ext cx="4361586" cy="5853550"/>
            <a:chOff x="1734414" y="495297"/>
            <a:chExt cx="4361586" cy="5853550"/>
          </a:xfrm>
        </p:grpSpPr>
        <p:sp>
          <p:nvSpPr>
            <p:cNvPr id="102" name="Google Shape;102;p1"/>
            <p:cNvSpPr/>
            <p:nvPr/>
          </p:nvSpPr>
          <p:spPr>
            <a:xfrm rot="-5400000">
              <a:off x="995360" y="1234352"/>
              <a:ext cx="5839694" cy="4361585"/>
            </a:xfrm>
            <a:prstGeom prst="round2SameRect">
              <a:avLst>
                <a:gd name="adj1" fmla="val 4054"/>
                <a:gd name="adj2" fmla="val 0"/>
              </a:avLst>
            </a:prstGeom>
            <a:solidFill>
              <a:srgbClr val="F1F1F1"/>
            </a:solidFill>
            <a:ln>
              <a:noFill/>
            </a:ln>
            <a:effectLst>
              <a:outerShdw blurRad="203200" dist="50800" dir="10800000" algn="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3" name="Google Shape;103;p1"/>
            <p:cNvCxnSpPr/>
            <p:nvPr/>
          </p:nvCxnSpPr>
          <p:spPr>
            <a:xfrm>
              <a:off x="1734414" y="1440870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4" name="Google Shape;104;p1"/>
            <p:cNvCxnSpPr/>
            <p:nvPr/>
          </p:nvCxnSpPr>
          <p:spPr>
            <a:xfrm>
              <a:off x="5597236" y="509152"/>
              <a:ext cx="0" cy="5839695"/>
            </a:xfrm>
            <a:prstGeom prst="straightConnector1">
              <a:avLst/>
            </a:prstGeom>
            <a:noFill/>
            <a:ln w="9525" cap="flat" cmpd="sng">
              <a:solidFill>
                <a:srgbClr val="FF5050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" name="Google Shape;105;p1"/>
            <p:cNvCxnSpPr/>
            <p:nvPr/>
          </p:nvCxnSpPr>
          <p:spPr>
            <a:xfrm>
              <a:off x="1734414" y="1801088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6" name="Google Shape;106;p1"/>
            <p:cNvCxnSpPr/>
            <p:nvPr/>
          </p:nvCxnSpPr>
          <p:spPr>
            <a:xfrm>
              <a:off x="1734414" y="2161306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7" name="Google Shape;107;p1"/>
            <p:cNvCxnSpPr/>
            <p:nvPr/>
          </p:nvCxnSpPr>
          <p:spPr>
            <a:xfrm>
              <a:off x="1734414" y="2521524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" name="Google Shape;108;p1"/>
            <p:cNvCxnSpPr/>
            <p:nvPr/>
          </p:nvCxnSpPr>
          <p:spPr>
            <a:xfrm>
              <a:off x="1734414" y="2881742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" name="Google Shape;109;p1"/>
            <p:cNvCxnSpPr/>
            <p:nvPr/>
          </p:nvCxnSpPr>
          <p:spPr>
            <a:xfrm>
              <a:off x="1734414" y="3241960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0" name="Google Shape;110;p1"/>
            <p:cNvCxnSpPr/>
            <p:nvPr/>
          </p:nvCxnSpPr>
          <p:spPr>
            <a:xfrm>
              <a:off x="1734414" y="3602178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1" name="Google Shape;111;p1"/>
            <p:cNvCxnSpPr/>
            <p:nvPr/>
          </p:nvCxnSpPr>
          <p:spPr>
            <a:xfrm>
              <a:off x="1734414" y="3962396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2" name="Google Shape;112;p1"/>
            <p:cNvCxnSpPr/>
            <p:nvPr/>
          </p:nvCxnSpPr>
          <p:spPr>
            <a:xfrm>
              <a:off x="1734414" y="4322614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" name="Google Shape;113;p1"/>
            <p:cNvCxnSpPr/>
            <p:nvPr/>
          </p:nvCxnSpPr>
          <p:spPr>
            <a:xfrm>
              <a:off x="1734414" y="4682832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4" name="Google Shape;114;p1"/>
            <p:cNvCxnSpPr/>
            <p:nvPr/>
          </p:nvCxnSpPr>
          <p:spPr>
            <a:xfrm>
              <a:off x="1734414" y="5043050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5" name="Google Shape;115;p1"/>
            <p:cNvCxnSpPr/>
            <p:nvPr/>
          </p:nvCxnSpPr>
          <p:spPr>
            <a:xfrm>
              <a:off x="1734414" y="5403268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6" name="Google Shape;116;p1"/>
            <p:cNvCxnSpPr/>
            <p:nvPr/>
          </p:nvCxnSpPr>
          <p:spPr>
            <a:xfrm>
              <a:off x="1734414" y="5763486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7" name="Google Shape;117;p1"/>
          <p:cNvSpPr/>
          <p:nvPr/>
        </p:nvSpPr>
        <p:spPr>
          <a:xfrm rot="5400000" flipH="1">
            <a:off x="5628099" y="1241276"/>
            <a:ext cx="5811986" cy="4361585"/>
          </a:xfrm>
          <a:prstGeom prst="round2SameRect">
            <a:avLst>
              <a:gd name="adj1" fmla="val 5053"/>
              <a:gd name="adj2" fmla="val 0"/>
            </a:avLst>
          </a:prstGeom>
          <a:solidFill>
            <a:srgbClr val="D8D8D8">
              <a:alpha val="75686"/>
            </a:srgbClr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1"/>
          <p:cNvGrpSpPr/>
          <p:nvPr/>
        </p:nvGrpSpPr>
        <p:grpSpPr>
          <a:xfrm>
            <a:off x="9032819" y="2942736"/>
            <a:ext cx="1490450" cy="923100"/>
            <a:chOff x="280628" y="1551900"/>
            <a:chExt cx="1490450" cy="923100"/>
          </a:xfrm>
        </p:grpSpPr>
        <p:sp>
          <p:nvSpPr>
            <p:cNvPr id="119" name="Google Shape;119;p1"/>
            <p:cNvSpPr/>
            <p:nvPr/>
          </p:nvSpPr>
          <p:spPr>
            <a:xfrm>
              <a:off x="280628" y="1551900"/>
              <a:ext cx="1490450" cy="829382"/>
            </a:xfrm>
            <a:prstGeom prst="rect">
              <a:avLst/>
            </a:prstGeom>
            <a:solidFill>
              <a:srgbClr val="669900"/>
            </a:solidFill>
            <a:ln>
              <a:noFill/>
            </a:ln>
            <a:effectLst>
              <a:outerShdw dist="76200" dir="2700000" sx="99000" sy="99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grpSp>
          <p:nvGrpSpPr>
            <p:cNvPr id="120" name="Google Shape;120;p1"/>
            <p:cNvGrpSpPr/>
            <p:nvPr/>
          </p:nvGrpSpPr>
          <p:grpSpPr>
            <a:xfrm>
              <a:off x="652823" y="1591864"/>
              <a:ext cx="675185" cy="883136"/>
              <a:chOff x="-1517696" y="4598875"/>
              <a:chExt cx="675185" cy="883136"/>
            </a:xfrm>
          </p:grpSpPr>
          <p:sp>
            <p:nvSpPr>
              <p:cNvPr id="121" name="Google Shape;121;p1"/>
              <p:cNvSpPr txBox="1"/>
              <p:nvPr/>
            </p:nvSpPr>
            <p:spPr>
              <a:xfrm>
                <a:off x="-1495254" y="4598875"/>
                <a:ext cx="63190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rPr>
                  <a:t>STEP</a:t>
                </a:r>
                <a:endParaRPr/>
              </a:p>
            </p:txBody>
          </p:sp>
          <p:sp>
            <p:nvSpPr>
              <p:cNvPr id="122" name="Google Shape;122;p1"/>
              <p:cNvSpPr txBox="1"/>
              <p:nvPr/>
            </p:nvSpPr>
            <p:spPr>
              <a:xfrm>
                <a:off x="-1517696" y="4835680"/>
                <a:ext cx="67518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rPr>
                  <a:t>05</a:t>
                </a:r>
                <a:endParaRPr/>
              </a:p>
            </p:txBody>
          </p:sp>
        </p:grpSp>
      </p:grpSp>
      <p:grpSp>
        <p:nvGrpSpPr>
          <p:cNvPr id="123" name="Google Shape;123;p1"/>
          <p:cNvGrpSpPr/>
          <p:nvPr/>
        </p:nvGrpSpPr>
        <p:grpSpPr>
          <a:xfrm>
            <a:off x="9032819" y="4349219"/>
            <a:ext cx="1490450" cy="923100"/>
            <a:chOff x="280628" y="1551900"/>
            <a:chExt cx="1490450" cy="923100"/>
          </a:xfrm>
        </p:grpSpPr>
        <p:sp>
          <p:nvSpPr>
            <p:cNvPr id="124" name="Google Shape;124;p1"/>
            <p:cNvSpPr/>
            <p:nvPr/>
          </p:nvSpPr>
          <p:spPr>
            <a:xfrm>
              <a:off x="280628" y="1551900"/>
              <a:ext cx="1490450" cy="829382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>
              <a:outerShdw dist="76200" dir="2700000" sx="99000" sy="99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grpSp>
          <p:nvGrpSpPr>
            <p:cNvPr id="125" name="Google Shape;125;p1"/>
            <p:cNvGrpSpPr/>
            <p:nvPr/>
          </p:nvGrpSpPr>
          <p:grpSpPr>
            <a:xfrm>
              <a:off x="652823" y="1591864"/>
              <a:ext cx="678391" cy="883136"/>
              <a:chOff x="-1517696" y="4598875"/>
              <a:chExt cx="678391" cy="883136"/>
            </a:xfrm>
          </p:grpSpPr>
          <p:sp>
            <p:nvSpPr>
              <p:cNvPr id="126" name="Google Shape;126;p1"/>
              <p:cNvSpPr txBox="1"/>
              <p:nvPr/>
            </p:nvSpPr>
            <p:spPr>
              <a:xfrm>
                <a:off x="-1495254" y="4598875"/>
                <a:ext cx="63190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rPr>
                  <a:t>STEP</a:t>
                </a:r>
                <a:endParaRPr/>
              </a:p>
            </p:txBody>
          </p:sp>
          <p:sp>
            <p:nvSpPr>
              <p:cNvPr id="127" name="Google Shape;127;p1"/>
              <p:cNvSpPr txBox="1"/>
              <p:nvPr/>
            </p:nvSpPr>
            <p:spPr>
              <a:xfrm>
                <a:off x="-1517696" y="4835680"/>
                <a:ext cx="678391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rPr>
                  <a:t>06</a:t>
                </a:r>
                <a:endParaRPr/>
              </a:p>
            </p:txBody>
          </p:sp>
        </p:grpSp>
      </p:grpSp>
      <p:grpSp>
        <p:nvGrpSpPr>
          <p:cNvPr id="128" name="Google Shape;128;p1"/>
          <p:cNvGrpSpPr/>
          <p:nvPr/>
        </p:nvGrpSpPr>
        <p:grpSpPr>
          <a:xfrm>
            <a:off x="9032819" y="1517203"/>
            <a:ext cx="1490450" cy="923100"/>
            <a:chOff x="280628" y="1551900"/>
            <a:chExt cx="1490450" cy="923100"/>
          </a:xfrm>
        </p:grpSpPr>
        <p:sp>
          <p:nvSpPr>
            <p:cNvPr id="129" name="Google Shape;129;p1"/>
            <p:cNvSpPr/>
            <p:nvPr/>
          </p:nvSpPr>
          <p:spPr>
            <a:xfrm>
              <a:off x="280628" y="1551900"/>
              <a:ext cx="1490450" cy="829382"/>
            </a:xfrm>
            <a:prstGeom prst="rect">
              <a:avLst/>
            </a:prstGeom>
            <a:solidFill>
              <a:srgbClr val="CC00CC"/>
            </a:solidFill>
            <a:ln>
              <a:noFill/>
            </a:ln>
            <a:effectLst>
              <a:outerShdw dist="76200" dir="2700000" sx="99000" sy="99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grpSp>
          <p:nvGrpSpPr>
            <p:cNvPr id="130" name="Google Shape;130;p1"/>
            <p:cNvGrpSpPr/>
            <p:nvPr/>
          </p:nvGrpSpPr>
          <p:grpSpPr>
            <a:xfrm>
              <a:off x="652823" y="1591864"/>
              <a:ext cx="678391" cy="883136"/>
              <a:chOff x="-1517696" y="4598875"/>
              <a:chExt cx="678391" cy="883136"/>
            </a:xfrm>
          </p:grpSpPr>
          <p:sp>
            <p:nvSpPr>
              <p:cNvPr id="131" name="Google Shape;131;p1"/>
              <p:cNvSpPr txBox="1"/>
              <p:nvPr/>
            </p:nvSpPr>
            <p:spPr>
              <a:xfrm>
                <a:off x="-1495254" y="4598875"/>
                <a:ext cx="63190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rPr>
                  <a:t>STEP</a:t>
                </a:r>
                <a:endParaRPr/>
              </a:p>
            </p:txBody>
          </p:sp>
          <p:sp>
            <p:nvSpPr>
              <p:cNvPr id="132" name="Google Shape;132;p1"/>
              <p:cNvSpPr txBox="1"/>
              <p:nvPr/>
            </p:nvSpPr>
            <p:spPr>
              <a:xfrm>
                <a:off x="-1517696" y="4835680"/>
                <a:ext cx="678391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lt1"/>
                    </a:solidFill>
                    <a:latin typeface="Oswald"/>
                    <a:ea typeface="Oswald"/>
                    <a:cs typeface="Oswald"/>
                    <a:sym typeface="Oswald"/>
                  </a:rPr>
                  <a:t>04</a:t>
                </a:r>
                <a:endParaRPr/>
              </a:p>
            </p:txBody>
          </p:sp>
        </p:grpSp>
      </p:grpSp>
      <p:grpSp>
        <p:nvGrpSpPr>
          <p:cNvPr id="133" name="Google Shape;133;p1"/>
          <p:cNvGrpSpPr/>
          <p:nvPr/>
        </p:nvGrpSpPr>
        <p:grpSpPr>
          <a:xfrm>
            <a:off x="6327951" y="534729"/>
            <a:ext cx="4361586" cy="5853550"/>
            <a:chOff x="6191002" y="488368"/>
            <a:chExt cx="4361586" cy="5853550"/>
          </a:xfrm>
        </p:grpSpPr>
        <p:sp>
          <p:nvSpPr>
            <p:cNvPr id="134" name="Google Shape;134;p1"/>
            <p:cNvSpPr/>
            <p:nvPr/>
          </p:nvSpPr>
          <p:spPr>
            <a:xfrm rot="5400000" flipH="1">
              <a:off x="5451948" y="1227423"/>
              <a:ext cx="5839694" cy="4361585"/>
            </a:xfrm>
            <a:prstGeom prst="round2SameRect">
              <a:avLst>
                <a:gd name="adj1" fmla="val 4054"/>
                <a:gd name="adj2" fmla="val 0"/>
              </a:avLst>
            </a:prstGeom>
            <a:solidFill>
              <a:srgbClr val="F1F1F1"/>
            </a:solidFill>
            <a:ln>
              <a:noFill/>
            </a:ln>
            <a:effectLst>
              <a:outerShdw blurRad="88900" dist="635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5" name="Google Shape;135;p1"/>
            <p:cNvCxnSpPr/>
            <p:nvPr/>
          </p:nvCxnSpPr>
          <p:spPr>
            <a:xfrm rot="10800000">
              <a:off x="6689766" y="1433941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6" name="Google Shape;136;p1"/>
            <p:cNvCxnSpPr/>
            <p:nvPr/>
          </p:nvCxnSpPr>
          <p:spPr>
            <a:xfrm>
              <a:off x="6689766" y="502223"/>
              <a:ext cx="0" cy="5839695"/>
            </a:xfrm>
            <a:prstGeom prst="straightConnector1">
              <a:avLst/>
            </a:prstGeom>
            <a:noFill/>
            <a:ln w="9525" cap="flat" cmpd="sng">
              <a:solidFill>
                <a:srgbClr val="FF5050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7" name="Google Shape;137;p1"/>
            <p:cNvCxnSpPr/>
            <p:nvPr/>
          </p:nvCxnSpPr>
          <p:spPr>
            <a:xfrm rot="10800000">
              <a:off x="6689766" y="1794159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8" name="Google Shape;138;p1"/>
            <p:cNvCxnSpPr/>
            <p:nvPr/>
          </p:nvCxnSpPr>
          <p:spPr>
            <a:xfrm rot="10800000">
              <a:off x="6689766" y="2154377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9" name="Google Shape;139;p1"/>
            <p:cNvCxnSpPr/>
            <p:nvPr/>
          </p:nvCxnSpPr>
          <p:spPr>
            <a:xfrm rot="10800000">
              <a:off x="6689766" y="2514595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0" name="Google Shape;140;p1"/>
            <p:cNvCxnSpPr/>
            <p:nvPr/>
          </p:nvCxnSpPr>
          <p:spPr>
            <a:xfrm rot="10800000">
              <a:off x="6689766" y="2874813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" name="Google Shape;141;p1"/>
            <p:cNvCxnSpPr/>
            <p:nvPr/>
          </p:nvCxnSpPr>
          <p:spPr>
            <a:xfrm rot="10800000">
              <a:off x="6689766" y="3235031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2" name="Google Shape;142;p1"/>
            <p:cNvCxnSpPr/>
            <p:nvPr/>
          </p:nvCxnSpPr>
          <p:spPr>
            <a:xfrm rot="10800000">
              <a:off x="6689766" y="3595249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3" name="Google Shape;143;p1"/>
            <p:cNvCxnSpPr/>
            <p:nvPr/>
          </p:nvCxnSpPr>
          <p:spPr>
            <a:xfrm rot="10800000">
              <a:off x="6689766" y="3955467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4" name="Google Shape;144;p1"/>
            <p:cNvCxnSpPr/>
            <p:nvPr/>
          </p:nvCxnSpPr>
          <p:spPr>
            <a:xfrm rot="10800000">
              <a:off x="6689766" y="4315685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5" name="Google Shape;145;p1"/>
            <p:cNvCxnSpPr/>
            <p:nvPr/>
          </p:nvCxnSpPr>
          <p:spPr>
            <a:xfrm rot="10800000">
              <a:off x="6689766" y="4675903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6" name="Google Shape;146;p1"/>
            <p:cNvCxnSpPr/>
            <p:nvPr/>
          </p:nvCxnSpPr>
          <p:spPr>
            <a:xfrm rot="10800000">
              <a:off x="6689766" y="5036121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7" name="Google Shape;147;p1"/>
            <p:cNvCxnSpPr/>
            <p:nvPr/>
          </p:nvCxnSpPr>
          <p:spPr>
            <a:xfrm rot="10800000">
              <a:off x="6689766" y="5396339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8" name="Google Shape;148;p1"/>
            <p:cNvCxnSpPr/>
            <p:nvPr/>
          </p:nvCxnSpPr>
          <p:spPr>
            <a:xfrm rot="10800000">
              <a:off x="6689766" y="5756557"/>
              <a:ext cx="3862822" cy="0"/>
            </a:xfrm>
            <a:prstGeom prst="straightConnector1">
              <a:avLst/>
            </a:prstGeom>
            <a:noFill/>
            <a:ln w="9525" cap="flat" cmpd="sng">
              <a:solidFill>
                <a:srgbClr val="0EE0D6">
                  <a:alpha val="4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49" name="Google Shape;149;p1"/>
          <p:cNvGrpSpPr/>
          <p:nvPr/>
        </p:nvGrpSpPr>
        <p:grpSpPr>
          <a:xfrm>
            <a:off x="5597236" y="488368"/>
            <a:ext cx="1122676" cy="5839694"/>
            <a:chOff x="5597236" y="488368"/>
            <a:chExt cx="1122676" cy="5839694"/>
          </a:xfrm>
        </p:grpSpPr>
        <p:sp>
          <p:nvSpPr>
            <p:cNvPr id="150" name="Google Shape;150;p1"/>
            <p:cNvSpPr/>
            <p:nvPr/>
          </p:nvSpPr>
          <p:spPr>
            <a:xfrm>
              <a:off x="5597236" y="488368"/>
              <a:ext cx="1122676" cy="5839694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49600">
                  <a:srgbClr val="7F7F7F">
                    <a:alpha val="72941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1" name="Google Shape;151;p1"/>
            <p:cNvGrpSpPr/>
            <p:nvPr/>
          </p:nvGrpSpPr>
          <p:grpSpPr>
            <a:xfrm>
              <a:off x="5847936" y="991929"/>
              <a:ext cx="568696" cy="201168"/>
              <a:chOff x="5868383" y="858579"/>
              <a:chExt cx="568696" cy="201168"/>
            </a:xfrm>
          </p:grpSpPr>
          <p:sp>
            <p:nvSpPr>
              <p:cNvPr id="152" name="Google Shape;152;p1"/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1"/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1"/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1"/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6" name="Google Shape;156;p1"/>
            <p:cNvGrpSpPr/>
            <p:nvPr/>
          </p:nvGrpSpPr>
          <p:grpSpPr>
            <a:xfrm>
              <a:off x="5847936" y="1507207"/>
              <a:ext cx="568696" cy="201168"/>
              <a:chOff x="5868383" y="858579"/>
              <a:chExt cx="568696" cy="201168"/>
            </a:xfrm>
          </p:grpSpPr>
          <p:sp>
            <p:nvSpPr>
              <p:cNvPr id="157" name="Google Shape;157;p1"/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1"/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"/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1"/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61;p1"/>
            <p:cNvGrpSpPr/>
            <p:nvPr/>
          </p:nvGrpSpPr>
          <p:grpSpPr>
            <a:xfrm>
              <a:off x="5847936" y="2537763"/>
              <a:ext cx="568696" cy="201168"/>
              <a:chOff x="5868383" y="858579"/>
              <a:chExt cx="568696" cy="201168"/>
            </a:xfrm>
          </p:grpSpPr>
          <p:sp>
            <p:nvSpPr>
              <p:cNvPr id="162" name="Google Shape;162;p1"/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1"/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1"/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"/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" name="Google Shape;166;p1"/>
            <p:cNvGrpSpPr/>
            <p:nvPr/>
          </p:nvGrpSpPr>
          <p:grpSpPr>
            <a:xfrm>
              <a:off x="5847936" y="3568319"/>
              <a:ext cx="568696" cy="201168"/>
              <a:chOff x="5868383" y="858579"/>
              <a:chExt cx="568696" cy="201168"/>
            </a:xfrm>
          </p:grpSpPr>
          <p:sp>
            <p:nvSpPr>
              <p:cNvPr id="167" name="Google Shape;167;p1"/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1"/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1"/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"/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" name="Google Shape;171;p1"/>
            <p:cNvGrpSpPr/>
            <p:nvPr/>
          </p:nvGrpSpPr>
          <p:grpSpPr>
            <a:xfrm>
              <a:off x="5847936" y="4083597"/>
              <a:ext cx="568696" cy="201168"/>
              <a:chOff x="5868383" y="858579"/>
              <a:chExt cx="568696" cy="201168"/>
            </a:xfrm>
          </p:grpSpPr>
          <p:sp>
            <p:nvSpPr>
              <p:cNvPr id="172" name="Google Shape;172;p1"/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1"/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1"/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1"/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76;p1"/>
            <p:cNvGrpSpPr/>
            <p:nvPr/>
          </p:nvGrpSpPr>
          <p:grpSpPr>
            <a:xfrm>
              <a:off x="5847936" y="5114153"/>
              <a:ext cx="568696" cy="201168"/>
              <a:chOff x="5868383" y="858579"/>
              <a:chExt cx="568696" cy="201168"/>
            </a:xfrm>
          </p:grpSpPr>
          <p:sp>
            <p:nvSpPr>
              <p:cNvPr id="177" name="Google Shape;177;p1"/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1"/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1"/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p1"/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" name="Google Shape;181;p1"/>
            <p:cNvGrpSpPr/>
            <p:nvPr/>
          </p:nvGrpSpPr>
          <p:grpSpPr>
            <a:xfrm>
              <a:off x="5847936" y="5629431"/>
              <a:ext cx="568696" cy="201168"/>
              <a:chOff x="5868383" y="858579"/>
              <a:chExt cx="568696" cy="201168"/>
            </a:xfrm>
          </p:grpSpPr>
          <p:sp>
            <p:nvSpPr>
              <p:cNvPr id="182" name="Google Shape;182;p1"/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1"/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"/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"/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" name="Google Shape;186;p1"/>
            <p:cNvGrpSpPr/>
            <p:nvPr/>
          </p:nvGrpSpPr>
          <p:grpSpPr>
            <a:xfrm>
              <a:off x="5847936" y="2022485"/>
              <a:ext cx="568696" cy="201168"/>
              <a:chOff x="5868383" y="858579"/>
              <a:chExt cx="568696" cy="201168"/>
            </a:xfrm>
          </p:grpSpPr>
          <p:sp>
            <p:nvSpPr>
              <p:cNvPr id="187" name="Google Shape;187;p1"/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1"/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1"/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1"/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"/>
            <p:cNvGrpSpPr/>
            <p:nvPr/>
          </p:nvGrpSpPr>
          <p:grpSpPr>
            <a:xfrm>
              <a:off x="5847936" y="3053041"/>
              <a:ext cx="568696" cy="201168"/>
              <a:chOff x="5868383" y="858579"/>
              <a:chExt cx="568696" cy="201168"/>
            </a:xfrm>
          </p:grpSpPr>
          <p:sp>
            <p:nvSpPr>
              <p:cNvPr id="192" name="Google Shape;192;p1"/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1"/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1"/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1"/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" name="Google Shape;196;p1"/>
            <p:cNvGrpSpPr/>
            <p:nvPr/>
          </p:nvGrpSpPr>
          <p:grpSpPr>
            <a:xfrm>
              <a:off x="5847936" y="4598875"/>
              <a:ext cx="568696" cy="201168"/>
              <a:chOff x="5868383" y="858579"/>
              <a:chExt cx="568696" cy="201168"/>
            </a:xfrm>
          </p:grpSpPr>
          <p:sp>
            <p:nvSpPr>
              <p:cNvPr id="197" name="Google Shape;197;p1"/>
              <p:cNvSpPr/>
              <p:nvPr/>
            </p:nvSpPr>
            <p:spPr>
              <a:xfrm>
                <a:off x="6237851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1"/>
              <p:cNvSpPr/>
              <p:nvPr/>
            </p:nvSpPr>
            <p:spPr>
              <a:xfrm>
                <a:off x="5868383" y="858579"/>
                <a:ext cx="199228" cy="201168"/>
              </a:xfrm>
              <a:prstGeom prst="ellipse">
                <a:avLst/>
              </a:prstGeom>
              <a:solidFill>
                <a:srgbClr val="654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1"/>
              <p:cNvSpPr/>
              <p:nvPr/>
            </p:nvSpPr>
            <p:spPr>
              <a:xfrm>
                <a:off x="5918911" y="903272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1"/>
              <p:cNvSpPr/>
              <p:nvPr/>
            </p:nvSpPr>
            <p:spPr>
              <a:xfrm>
                <a:off x="5926176" y="974941"/>
                <a:ext cx="441889" cy="5200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1" name="Google Shape;201;p1"/>
          <p:cNvSpPr txBox="1"/>
          <p:nvPr/>
        </p:nvSpPr>
        <p:spPr>
          <a:xfrm>
            <a:off x="6852063" y="1153895"/>
            <a:ext cx="376782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Hai hay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nhiều</a:t>
            </a: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chất</a:t>
            </a: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trộn</a:t>
            </a: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lẫn</a:t>
            </a: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với</a:t>
            </a: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nhau</a:t>
            </a: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có</a:t>
            </a: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thể</a:t>
            </a: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tạo</a:t>
            </a: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thành</a:t>
            </a: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một</a:t>
            </a: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hỗn</a:t>
            </a:r>
            <a:r>
              <a:rPr lang="en-US" sz="2000" b="1" dirty="0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F3740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hợp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Google Shape;202;p1"/>
          <p:cNvSpPr txBox="1"/>
          <p:nvPr/>
        </p:nvSpPr>
        <p:spPr>
          <a:xfrm>
            <a:off x="6741230" y="2523897"/>
            <a:ext cx="3960981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000" dirty="0">
                <a:latin typeface="+mj-lt"/>
              </a:rPr>
              <a:t>Trong thực tế ta thường gặp một số hỗn hợp như: gạo lẫn trấu, cám lẫn gạo. Đường lẫn cát, muối lẫn cát, không khí, nước và các chất rắn không tan,…</a:t>
            </a:r>
            <a:br>
              <a:rPr lang="vi-VN" sz="2000" dirty="0">
                <a:latin typeface="+mj-lt"/>
              </a:rPr>
            </a:br>
            <a:br>
              <a:rPr lang="vi-VN" sz="2000" dirty="0">
                <a:latin typeface="+mj-lt"/>
              </a:rPr>
            </a:br>
            <a:endParaRPr sz="2000" dirty="0">
              <a:latin typeface="+mj-lt"/>
            </a:endParaRPr>
          </a:p>
        </p:txBody>
      </p:sp>
      <p:sp>
        <p:nvSpPr>
          <p:cNvPr id="203" name="Google Shape;203;p1"/>
          <p:cNvSpPr txBox="1"/>
          <p:nvPr/>
        </p:nvSpPr>
        <p:spPr>
          <a:xfrm>
            <a:off x="7242947" y="4740392"/>
            <a:ext cx="324400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Có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thể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làm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lắng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,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sàng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,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sảy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hay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lọc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..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để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tách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các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chất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ra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khỏi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hỗn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hợp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của</a:t>
            </a:r>
            <a:r>
              <a:rPr lang="en-US" sz="2000" b="1" dirty="0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 </a:t>
            </a:r>
            <a:r>
              <a:rPr lang="en-US" sz="2000" b="1" dirty="0" err="1">
                <a:solidFill>
                  <a:srgbClr val="0099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chitects Daughter"/>
              </a:rPr>
              <a:t>nó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" name="Google Shape;20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22649">
            <a:off x="4731067" y="5311737"/>
            <a:ext cx="3312130" cy="149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6450" y="617963"/>
            <a:ext cx="680640" cy="661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16314" y="4018359"/>
            <a:ext cx="759907" cy="72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57585" y="582837"/>
            <a:ext cx="557771" cy="599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591215-F9AB-42D9-8E7A-02C53876AB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14" y="1830664"/>
            <a:ext cx="3685699" cy="3118668"/>
          </a:xfrm>
          <a:prstGeom prst="rect">
            <a:avLst/>
          </a:prstGeom>
        </p:spPr>
      </p:pic>
      <p:sp>
        <p:nvSpPr>
          <p:cNvPr id="214" name="Rectangle 213">
            <a:extLst>
              <a:ext uri="{FF2B5EF4-FFF2-40B4-BE49-F238E27FC236}">
                <a16:creationId xmlns:a16="http://schemas.microsoft.com/office/drawing/2014/main" id="{8D8827EA-BBFE-4577-95E7-1148D7F6A8BC}"/>
              </a:ext>
            </a:extLst>
          </p:cNvPr>
          <p:cNvSpPr/>
          <p:nvPr/>
        </p:nvSpPr>
        <p:spPr>
          <a:xfrm>
            <a:off x="1270669" y="874938"/>
            <a:ext cx="48584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Chúng</a:t>
            </a:r>
            <a:r>
              <a:rPr lang="en-U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</a:t>
            </a:r>
            <a:r>
              <a:rPr lang="en-U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cùng</a:t>
            </a:r>
            <a:r>
              <a:rPr lang="en-US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nhớ</a:t>
            </a:r>
            <a:endParaRPr lang="en-US" sz="3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92"/>
    </mc:Choice>
    <mc:Fallback xmlns="">
      <p:transition spd="slow" advTm="3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/>
      <p:bldP spid="202" grpId="0"/>
      <p:bldP spid="203" grpId="0"/>
    </p:bldLst>
  </p:timing>
  <p:extLst>
    <p:ext uri="{3A86A75C-4F4B-4683-9AE1-C65F6400EC91}">
      <p14:laserTraceLst xmlns:p14="http://schemas.microsoft.com/office/powerpoint/2010/main">
        <p14:tracePtLst>
          <p14:tracePt t="5875" x="11841163" y="2952750"/>
          <p14:tracePt t="5879" x="11409363" y="2886075"/>
          <p14:tracePt t="5890" x="10987088" y="2843213"/>
          <p14:tracePt t="5892" x="10625138" y="2776538"/>
          <p14:tracePt t="5901" x="10318750" y="2755900"/>
          <p14:tracePt t="5906" x="10045700" y="2738438"/>
          <p14:tracePt t="5917" x="9864725" y="2722563"/>
          <p14:tracePt t="5920" x="9699625" y="2711450"/>
          <p14:tracePt t="5931" x="9536113" y="2678113"/>
          <p14:tracePt t="5936" x="9404350" y="2667000"/>
          <p14:tracePt t="5947" x="9288463" y="2635250"/>
          <p14:tracePt t="5951" x="9228138" y="2624138"/>
          <p14:tracePt t="5956" x="9151938" y="2613025"/>
          <p14:tracePt t="5965" x="9113838" y="2601913"/>
          <p14:tracePt t="5971" x="9053513" y="2590800"/>
          <p14:tracePt t="5981" x="9020175" y="2590800"/>
          <p14:tracePt t="5986" x="8993188" y="2590800"/>
          <p14:tracePt t="5992" x="8966200" y="2590800"/>
          <p14:tracePt t="5999" x="8950325" y="2590800"/>
          <p14:tracePt t="6006" x="8928100" y="2590800"/>
          <p14:tracePt t="6015" x="8921750" y="2590800"/>
          <p14:tracePt t="6020" x="8916988" y="2590800"/>
          <p14:tracePt t="6031" x="8905875" y="2590800"/>
          <p14:tracePt t="6035" x="8890000" y="2590800"/>
          <p14:tracePt t="6042" x="8883650" y="2590800"/>
          <p14:tracePt t="6049" x="8872538" y="2590800"/>
          <p14:tracePt t="6056" x="8867775" y="2590800"/>
          <p14:tracePt t="6065" x="8856663" y="2590800"/>
          <p14:tracePt t="6070" x="8850313" y="2590800"/>
          <p14:tracePt t="6080" x="8845550" y="2590800"/>
          <p14:tracePt t="6085" x="8834438" y="2590800"/>
          <p14:tracePt t="6947" x="8845550" y="2590800"/>
          <p14:tracePt t="6954" x="8878888" y="2601913"/>
          <p14:tracePt t="6963" x="8894763" y="2613025"/>
          <p14:tracePt t="6969" x="8916988" y="2628900"/>
          <p14:tracePt t="6975" x="8932863" y="2640013"/>
          <p14:tracePt t="6983" x="8943975" y="2651125"/>
          <p14:tracePt t="6988" x="8959850" y="2655888"/>
          <p14:tracePt t="6998" x="8966200" y="2667000"/>
          <p14:tracePt t="7002" x="8977313" y="2667000"/>
          <p14:tracePt t="7009" x="8982075" y="2667000"/>
          <p14:tracePt t="7016" x="8988425" y="2673350"/>
          <p14:tracePt t="7023" x="8999538" y="2673350"/>
          <p14:tracePt t="7052" x="8999538" y="2678113"/>
          <p14:tracePt t="9245" x="9004300" y="2678113"/>
          <p14:tracePt t="9252" x="9020175" y="2689225"/>
          <p14:tracePt t="9259" x="9031288" y="2695575"/>
          <p14:tracePt t="9273" x="9048750" y="2711450"/>
          <p14:tracePt t="9284" x="9053513" y="2711450"/>
          <p14:tracePt t="9288" x="9064625" y="2722563"/>
          <p14:tracePt t="9298" x="9069388" y="2722563"/>
          <p14:tracePt t="9302" x="9075738" y="2722563"/>
          <p14:tracePt t="9308" x="9086850" y="2722563"/>
          <p14:tracePt t="9316" x="9091613" y="2727325"/>
          <p14:tracePt t="9401" x="9109075" y="2738438"/>
          <p14:tracePt t="9409" x="9129713" y="2738438"/>
          <p14:tracePt t="9416" x="9147175" y="2749550"/>
          <p14:tracePt t="9423" x="9174163" y="2749550"/>
          <p14:tracePt t="9434" x="9218613" y="2755900"/>
          <p14:tracePt t="9438" x="9261475" y="2755900"/>
          <p14:tracePt t="9442" x="9328150" y="2755900"/>
          <p14:tracePt t="9452" x="9404350" y="2771775"/>
          <p14:tracePt t="9457" x="9480550" y="2771775"/>
          <p14:tracePt t="9466" x="9574213" y="2782888"/>
          <p14:tracePt t="9471" x="9628188" y="2782888"/>
          <p14:tracePt t="9481" x="9705975" y="2782888"/>
          <p14:tracePt t="9486" x="9759950" y="2782888"/>
          <p14:tracePt t="9492" x="9853613" y="2782888"/>
          <p14:tracePt t="9501" x="9945688" y="2782888"/>
          <p14:tracePt t="9507" x="10023475" y="2798763"/>
          <p14:tracePt t="9515" x="10099675" y="2809875"/>
          <p14:tracePt t="9521" x="10144125" y="2832100"/>
          <p14:tracePt t="9532" x="10204450" y="2843213"/>
          <p14:tracePt t="9536" x="10231438" y="2854325"/>
          <p14:tracePt t="9542" x="10264775" y="2865438"/>
          <p14:tracePt t="9550" x="10307638" y="2876550"/>
          <p14:tracePt t="9556" x="10345738" y="2886075"/>
          <p14:tracePt t="9565" x="10406063" y="2897188"/>
          <p14:tracePt t="9570" x="10439400" y="2908300"/>
          <p14:tracePt t="9582" x="10466388" y="2919413"/>
          <p14:tracePt t="9585" x="10510838" y="2930525"/>
          <p14:tracePt t="9592" x="10537825" y="2935288"/>
          <p14:tracePt t="9601" x="10560050" y="2946400"/>
          <p14:tracePt t="9606" x="10575925" y="2957513"/>
          <p14:tracePt t="9615" x="10587038" y="2963863"/>
          <p14:tracePt t="9620" x="10602913" y="2974975"/>
          <p14:tracePt t="9632" x="10609263" y="2979738"/>
          <p14:tracePt t="9635" x="10620375" y="2990850"/>
          <p14:tracePt t="9671" x="10620375" y="3006725"/>
          <p14:tracePt t="9686" x="10620375" y="3013075"/>
          <p14:tracePt t="9691" x="10614025" y="3017838"/>
          <p14:tracePt t="9700" x="10609263" y="3028950"/>
          <p14:tracePt t="9705" x="10593388" y="3035300"/>
          <p14:tracePt t="9715" x="10571163" y="3044825"/>
          <p14:tracePt t="9720" x="10553700" y="3055938"/>
          <p14:tracePt t="9732" x="10510838" y="3067050"/>
          <p14:tracePt t="9736" x="10434638" y="3078163"/>
          <p14:tracePt t="9742" x="10356850" y="3105150"/>
          <p14:tracePt t="9750" x="10258425" y="3133725"/>
          <p14:tracePt t="9756" x="10148888" y="3144838"/>
          <p14:tracePt t="9765" x="10050463" y="3171825"/>
          <p14:tracePt t="9770" x="9936163" y="3205163"/>
          <p14:tracePt t="9782" x="9842500" y="3243263"/>
          <p14:tracePt t="9785" x="9710738" y="3275013"/>
          <p14:tracePt t="9791" x="9578975" y="3303588"/>
          <p14:tracePt t="9800" x="9447213" y="3330575"/>
          <p14:tracePt t="9806" x="9332913" y="3357563"/>
          <p14:tracePt t="9815" x="9250363" y="3402013"/>
          <p14:tracePt t="9820" x="9140825" y="3429000"/>
          <p14:tracePt t="9831" x="9042400" y="3440113"/>
          <p14:tracePt t="9835" x="8950325" y="3455988"/>
          <p14:tracePt t="9841" x="8890000" y="3467100"/>
          <p14:tracePt t="9848" x="8861425" y="3467100"/>
          <p14:tracePt t="9855" x="8834438" y="3467100"/>
          <p14:tracePt t="9865" x="8812213" y="3467100"/>
          <p14:tracePt t="9869" x="8796338" y="3467100"/>
          <p14:tracePt t="9876" x="8789988" y="3467100"/>
          <p14:tracePt t="9885" x="8780463" y="3467100"/>
          <p14:tracePt t="9890" x="8774113" y="3467100"/>
          <p14:tracePt t="9900" x="8769350" y="3467100"/>
          <p14:tracePt t="9926" x="8780463" y="3455988"/>
          <p14:tracePt t="9933" x="8807450" y="3433763"/>
          <p14:tracePt t="9939" x="8883650" y="3384550"/>
          <p14:tracePt t="9947" x="8982075" y="3346450"/>
          <p14:tracePt t="9954" x="9129713" y="3286125"/>
          <p14:tracePt t="9962" x="9299575" y="3221038"/>
          <p14:tracePt t="9969" x="9486900" y="3176588"/>
          <p14:tracePt t="9976" x="9650413" y="3149600"/>
          <p14:tracePt t="9982" x="9858375" y="3116263"/>
          <p14:tracePt t="9990" x="10039350" y="3067050"/>
          <p14:tracePt t="9997" x="10209213" y="3040063"/>
          <p14:tracePt t="10004" x="10434638" y="3024188"/>
          <p14:tracePt t="10012" x="10680700" y="2986088"/>
          <p14:tracePt t="10019" x="10861675" y="2974975"/>
          <p14:tracePt t="10026" x="11009313" y="2957513"/>
          <p14:tracePt t="10034" x="11156950" y="2930525"/>
          <p14:tracePt t="10040" x="11304588" y="2930525"/>
          <p14:tracePt t="10048" x="11447463" y="2930525"/>
          <p14:tracePt t="10054" x="11572875" y="2930525"/>
          <p14:tracePt t="10063" x="11688763" y="2952750"/>
          <p14:tracePt t="10069" x="11780838" y="2963863"/>
          <p14:tracePt t="10076" x="11841163" y="2974975"/>
          <p14:tracePt t="10084" x="11917363" y="2990850"/>
          <p14:tracePt t="10090" x="11995150" y="3001963"/>
          <p14:tracePt t="10098" x="12071350" y="3013075"/>
          <p14:tracePt t="10104" x="12131675" y="3013075"/>
          <p14:tracePt t="10114" x="12169775" y="3013075"/>
          <p14:tracePt t="14284" x="11742738" y="3384550"/>
          <p14:tracePt t="14289" x="11518900" y="3384550"/>
          <p14:tracePt t="14305" x="11150600" y="3384550"/>
          <p14:tracePt t="14311" x="10971213" y="3368675"/>
          <p14:tracePt t="14320" x="10806113" y="3368675"/>
          <p14:tracePt t="14324" x="10680700" y="3368675"/>
          <p14:tracePt t="14334" x="10571163" y="3368675"/>
          <p14:tracePt t="14339" x="10444163" y="3368675"/>
          <p14:tracePt t="14352" x="10334625" y="3368675"/>
          <p14:tracePt t="14354" x="10225088" y="3368675"/>
          <p14:tracePt t="14360" x="10148888" y="3368675"/>
          <p14:tracePt t="14368" x="10072688" y="3368675"/>
          <p14:tracePt t="14374" x="10034588" y="3368675"/>
          <p14:tracePt t="14383" x="9979025" y="3368675"/>
          <p14:tracePt t="14388" x="9952038" y="3368675"/>
          <p14:tracePt t="14400" x="9918700" y="3368675"/>
          <p14:tracePt t="14404" x="9891713" y="3368675"/>
          <p14:tracePt t="14410" x="9875838" y="3368675"/>
          <p14:tracePt t="14418" x="9858375" y="3368675"/>
          <p14:tracePt t="14424" x="9847263" y="3368675"/>
          <p14:tracePt t="14433" x="9842500" y="3368675"/>
          <p14:tracePt t="14438" x="9831388" y="3368675"/>
          <p14:tracePt t="14449" x="9826625" y="3368675"/>
          <p14:tracePt t="14453" x="9809163" y="3373438"/>
          <p14:tracePt t="14460" x="9798050" y="3373438"/>
          <p14:tracePt t="14468" x="9793288" y="3373438"/>
          <p14:tracePt t="14474" x="9786938" y="3379788"/>
          <p14:tracePt t="14483" x="9775825" y="3390900"/>
          <p14:tracePt t="14488" x="9771063" y="3395663"/>
          <p14:tracePt t="14499" x="9759950" y="3406775"/>
          <p14:tracePt t="14503" x="9755188" y="3413125"/>
          <p14:tracePt t="14509" x="9744075" y="3429000"/>
          <p14:tracePt t="14518" x="9726613" y="3451225"/>
          <p14:tracePt t="14524" x="9726613" y="3467100"/>
          <p14:tracePt t="14533" x="9726613" y="3484563"/>
          <p14:tracePt t="14539" x="9726613" y="3511550"/>
          <p14:tracePt t="14549" x="9726613" y="3543300"/>
          <p14:tracePt t="14553" x="9726613" y="3571875"/>
          <p14:tracePt t="14560" x="9726613" y="3614738"/>
          <p14:tracePt t="14567" x="9726613" y="3643313"/>
          <p14:tracePt t="14573" x="9726613" y="3670300"/>
          <p14:tracePt t="14582" x="9726613" y="3713163"/>
          <p14:tracePt t="14588" x="9726613" y="3752850"/>
          <p14:tracePt t="14594" x="9717088" y="3784600"/>
          <p14:tracePt t="14602" x="9705975" y="3822700"/>
          <p14:tracePt t="14609" x="9694863" y="3856038"/>
          <p14:tracePt t="14618" x="9683750" y="3871913"/>
          <p14:tracePt t="14623" x="9677400" y="3894138"/>
          <p14:tracePt t="14633" x="9677400" y="3900488"/>
          <p14:tracePt t="14638" x="9677400" y="3916363"/>
          <p14:tracePt t="14645" x="9666288" y="3927475"/>
          <p14:tracePt t="14653" x="9666288" y="3932238"/>
          <p14:tracePt t="14659" x="9666288" y="3938588"/>
          <p14:tracePt t="14668" x="9666288" y="3949700"/>
          <p14:tracePt t="14673" x="9666288" y="3954463"/>
          <p14:tracePt t="14683" x="9666288" y="3965575"/>
          <p14:tracePt t="14688" x="9666288" y="3971925"/>
          <p14:tracePt t="14695" x="9666288" y="3976688"/>
          <p14:tracePt t="14703" x="9661525" y="3998913"/>
          <p14:tracePt t="14709" x="9650413" y="4003675"/>
          <p14:tracePt t="14717" x="9634538" y="4014788"/>
          <p14:tracePt t="14723" x="9628188" y="4021138"/>
          <p14:tracePt t="14732" x="9617075" y="4025900"/>
          <p14:tracePt t="14737" x="9612313" y="4037013"/>
          <p14:tracePt t="14744" x="9601200" y="4041775"/>
          <p14:tracePt t="14753" x="9596438" y="4052888"/>
          <p14:tracePt t="14759" x="9590088" y="4059238"/>
          <p14:tracePt t="14767" x="9590088" y="4070350"/>
          <p14:tracePt t="14772" x="9578975" y="4086225"/>
          <p14:tracePt t="14783" x="9578975" y="4102100"/>
          <p14:tracePt t="14788" x="9567863" y="4119563"/>
          <p14:tracePt t="14794" x="9567863" y="4135438"/>
          <p14:tracePt t="14803" x="9567863" y="4157663"/>
          <p14:tracePt t="14808" x="9567863" y="4184650"/>
          <p14:tracePt t="14816" x="9567863" y="4211638"/>
          <p14:tracePt t="14823" x="9551988" y="4244975"/>
          <p14:tracePt t="14833" x="9551988" y="4283075"/>
          <p14:tracePt t="14837" x="9551988" y="4305300"/>
          <p14:tracePt t="14844" x="9551988" y="4332288"/>
          <p14:tracePt t="14853" x="9551988" y="4349750"/>
          <p14:tracePt t="14858" x="9540875" y="4381500"/>
          <p14:tracePt t="14866" x="9540875" y="4398963"/>
          <p14:tracePt t="14872" x="9540875" y="4425950"/>
          <p14:tracePt t="14884" x="9540875" y="4470400"/>
          <p14:tracePt t="14887" x="9529763" y="4486275"/>
          <p14:tracePt t="14893" x="9518650" y="4519613"/>
          <p14:tracePt t="14902" x="9513888" y="4535488"/>
          <p14:tracePt t="14908" x="9513888" y="4562475"/>
          <p14:tracePt t="14916" x="9502775" y="4584700"/>
          <p14:tracePt t="14922" x="9502775" y="4591050"/>
          <p14:tracePt t="14933" x="9502775" y="4600575"/>
          <p14:tracePt t="14938" x="9502775" y="4606925"/>
          <p14:tracePt t="14944" x="9502775" y="4611688"/>
          <p14:tracePt t="14951" x="9502775" y="4622800"/>
          <p14:tracePt t="14958" x="9502775" y="4629150"/>
          <p14:tracePt t="14967" x="9502775" y="4645025"/>
          <p14:tracePt t="14972" x="9502775" y="4656138"/>
          <p14:tracePt t="14984" x="9502775" y="4660900"/>
          <p14:tracePt t="14987" x="9502775" y="4672013"/>
          <p14:tracePt t="26479" x="9585325" y="4618038"/>
          <p14:tracePt t="26487" x="9737725" y="4530725"/>
          <p14:tracePt t="26496" x="9891713" y="4452938"/>
          <p14:tracePt t="26501" x="10028238" y="4376738"/>
          <p14:tracePt t="26509" x="10144125" y="4316413"/>
          <p14:tracePt t="26514" x="10296525" y="4229100"/>
          <p14:tracePt t="26522" x="10466388" y="4130675"/>
          <p14:tracePt t="26529" x="10653713" y="4014788"/>
          <p14:tracePt t="26536" x="10806113" y="3922713"/>
          <p14:tracePt t="26541" x="10982325" y="3829050"/>
          <p14:tracePt t="26551" x="11260138" y="3708400"/>
          <p14:tracePt t="26557" x="11496675" y="3614738"/>
          <p14:tracePt t="26563" x="11666538" y="3538538"/>
          <p14:tracePt t="26571" x="11814175" y="3494088"/>
          <p14:tracePt t="26578" x="11984038" y="3433763"/>
          <p14:tracePt t="26586" x="12131675" y="3373438"/>
          <p14:tracePt t="29515" x="11622088" y="3571875"/>
          <p14:tracePt t="29519" x="11255375" y="3659188"/>
          <p14:tracePt t="29527" x="10937875" y="3697288"/>
          <p14:tracePt t="29531" x="10756900" y="3713163"/>
          <p14:tracePt t="29539" x="10575925" y="3724275"/>
          <p14:tracePt t="29546" x="10412413" y="3741738"/>
          <p14:tracePt t="29555" x="10247313" y="3757613"/>
          <p14:tracePt t="29560" x="10099675" y="3773488"/>
          <p14:tracePt t="29571" x="9990138" y="3784600"/>
          <p14:tracePt t="29575" x="9896475" y="3784600"/>
          <p14:tracePt t="29582" x="9820275" y="3784600"/>
          <p14:tracePt t="29589" x="9726613" y="3802063"/>
          <p14:tracePt t="29595" x="9650413" y="3822700"/>
          <p14:tracePt t="29605" x="9590088" y="3840163"/>
          <p14:tracePt t="29610" x="9513888" y="3851275"/>
          <p14:tracePt t="29622" x="9469438" y="3862388"/>
          <p14:tracePt t="29625" x="9409113" y="3871913"/>
          <p14:tracePt t="29631" x="9382125" y="3883025"/>
          <p14:tracePt t="29639" x="9348788" y="3894138"/>
          <p14:tracePt t="29645" x="9332913" y="3911600"/>
          <p14:tracePt t="29655" x="9299575" y="3943350"/>
          <p14:tracePt t="29660" x="9278938" y="3965575"/>
          <p14:tracePt t="29672" x="9261475" y="3981450"/>
          <p14:tracePt t="29675" x="9239250" y="4014788"/>
          <p14:tracePt t="29681" x="9190038" y="4075113"/>
          <p14:tracePt t="29690" x="9169400" y="4119563"/>
          <p14:tracePt t="29695" x="9140825" y="4179888"/>
          <p14:tracePt t="29705" x="9118600" y="4244975"/>
          <p14:tracePt t="29710" x="9064625" y="4327525"/>
          <p14:tracePt t="29716" x="9037638" y="4403725"/>
          <p14:tracePt t="29724" x="9009063" y="4502150"/>
          <p14:tracePt t="29730" x="8982075" y="4595813"/>
          <p14:tracePt t="29738" x="8943975" y="4660900"/>
          <p14:tracePt t="29744" x="8932863" y="4738688"/>
          <p14:tracePt t="29752" x="8921750" y="4799013"/>
          <p14:tracePt t="29759" x="8894763" y="4875213"/>
          <p14:tracePt t="29766" x="8867775" y="4935538"/>
          <p14:tracePt t="29773" x="8840788" y="5033963"/>
          <p14:tracePt t="29780" x="8801100" y="5132388"/>
          <p14:tracePt t="29788" x="8785225" y="5192713"/>
          <p14:tracePt t="29794" x="8774113" y="5248275"/>
          <p14:tracePt t="29803" x="8763000" y="5291138"/>
          <p14:tracePt t="29808" x="8751888" y="5324475"/>
          <p14:tracePt t="29815" x="8747125" y="5362575"/>
          <p14:tracePt t="29822" x="8736013" y="5395913"/>
          <p14:tracePt t="29829" x="8724900" y="5411788"/>
          <p14:tracePt t="29836" x="8713788" y="5445125"/>
          <p14:tracePt t="29844" x="8713788" y="5461000"/>
          <p14:tracePt t="29852" x="8713788" y="5467350"/>
          <p14:tracePt t="29858" x="8713788" y="5476875"/>
          <p14:tracePt t="29865" x="8713788" y="5483225"/>
          <p14:tracePt t="29872" x="8697913" y="5494338"/>
          <p14:tracePt t="29879" x="8697913" y="5499100"/>
          <p14:tracePt t="29886" x="8697913" y="5510213"/>
          <p14:tracePt t="29894" x="8697913" y="5527675"/>
          <p14:tracePt t="29901" x="8697913" y="5532438"/>
          <p14:tracePt t="29908" x="8697913" y="5543550"/>
          <p14:tracePt t="29944" x="8691563" y="5543550"/>
          <p14:tracePt t="29980" x="8691563" y="5548313"/>
          <p14:tracePt t="29994" x="8680450" y="5554663"/>
          <p14:tracePt t="30001" x="8675688" y="5565775"/>
          <p14:tracePt t="30009" x="8659813" y="5581650"/>
          <p14:tracePt t="30015" x="8648700" y="5608638"/>
          <p14:tracePt t="30024" x="8637588" y="5619750"/>
          <p14:tracePt t="30029" x="8631238" y="5626100"/>
          <p14:tracePt t="30038" x="8615363" y="5637213"/>
          <p14:tracePt t="30043" x="8604250" y="5641975"/>
          <p14:tracePt t="30055" x="8599488" y="5653088"/>
          <p14:tracePt t="30059" x="8593138" y="5657850"/>
          <p14:tracePt t="30064" x="8582025" y="5668963"/>
          <p14:tracePt t="30074" x="8577263" y="5675313"/>
          <p14:tracePt t="30079" x="8577263" y="5691188"/>
          <p14:tracePt t="30136" x="8588375" y="5691188"/>
          <p14:tracePt t="30143" x="8604250" y="5691188"/>
          <p14:tracePt t="30151" x="8642350" y="5691188"/>
          <p14:tracePt t="30159" x="8670925" y="5691188"/>
          <p14:tracePt t="30163" x="8702675" y="5691188"/>
          <p14:tracePt t="30172" x="8740775" y="5702300"/>
          <p14:tracePt t="30178" x="8763000" y="5702300"/>
          <p14:tracePt t="30187" x="8789988" y="5713413"/>
          <p14:tracePt t="30192" x="8807450" y="5713413"/>
          <p14:tracePt t="30202" x="8850313" y="5713413"/>
          <p14:tracePt t="30207" x="8867775" y="5713413"/>
          <p14:tracePt t="30214" x="8883650" y="5713413"/>
          <p14:tracePt t="30222" x="8899525" y="5713413"/>
          <p14:tracePt t="30228" x="8932863" y="5713413"/>
          <p14:tracePt t="30236" x="8950325" y="5713413"/>
          <p14:tracePt t="30242" x="8966200" y="5713413"/>
          <p14:tracePt t="30253" x="8982075" y="5713413"/>
          <p14:tracePt t="30257" x="8999538" y="5713413"/>
          <p14:tracePt t="30264" x="9020175" y="5713413"/>
          <p14:tracePt t="30271" x="9026525" y="5713413"/>
          <p14:tracePt t="30278" x="9037638" y="5713413"/>
          <p14:tracePt t="30285" x="9042400" y="5713413"/>
          <p14:tracePt t="30292" x="9048750" y="5713413"/>
          <p14:tracePt t="30299" x="9059863" y="5713413"/>
          <p14:tracePt t="30328" x="9064625" y="5713413"/>
          <p14:tracePt t="30342" x="9075738" y="5718175"/>
          <p14:tracePt t="30349" x="9080500" y="5729288"/>
          <p14:tracePt t="30356" x="9097963" y="5735638"/>
          <p14:tracePt t="30363" x="9118600" y="5746750"/>
          <p14:tracePt t="30373" x="9136063" y="5756275"/>
          <p14:tracePt t="30377" x="9151938" y="5762625"/>
          <p14:tracePt t="30387" x="9174163" y="5784850"/>
          <p14:tracePt t="30392" x="9201150" y="5795963"/>
          <p14:tracePt t="30399" x="9212263" y="5800725"/>
          <p14:tracePt t="30407" x="9218613" y="5811838"/>
          <p14:tracePt t="30413" x="9228138" y="5816600"/>
          <p14:tracePt t="30421" x="9234488" y="5822950"/>
          <p14:tracePt t="30428" x="9245600" y="5834063"/>
          <p14:tracePt t="30437" x="9250363" y="5838825"/>
          <p14:tracePt t="30441" x="9256713" y="5849938"/>
          <p14:tracePt t="30449" x="9256713" y="5856288"/>
          <p14:tracePt t="30458" x="9256713" y="5872163"/>
          <p14:tracePt t="30463" x="9278938" y="5872163"/>
          <p14:tracePt t="30471" x="9283700" y="5883275"/>
          <p14:tracePt t="30477" x="9288463" y="5888038"/>
          <p14:tracePt t="30486" x="9310688" y="5899150"/>
          <p14:tracePt t="30491" x="9317038" y="5899150"/>
          <p14:tracePt t="30499" x="9321800" y="5905500"/>
          <p14:tracePt t="30507" x="9344025" y="5910263"/>
          <p14:tracePt t="30512" x="9371013" y="5910263"/>
          <p14:tracePt t="30522" x="9388475" y="5921375"/>
          <p14:tracePt t="30527" x="9398000" y="5921375"/>
          <p14:tracePt t="30537" x="9404350" y="5921375"/>
          <p14:tracePt t="30542" x="9415463" y="5921375"/>
          <p14:tracePt t="30548" x="9420225" y="5921375"/>
          <p14:tracePt t="30556" x="9426575" y="5932488"/>
          <p14:tracePt t="30563" x="9442450" y="5932488"/>
          <p14:tracePt t="30571" x="9453563" y="5932488"/>
          <p14:tracePt t="30577" x="9458325" y="5932488"/>
          <p14:tracePt t="30587" x="9469438" y="5932488"/>
          <p14:tracePt t="30591" x="9475788" y="5932488"/>
          <p14:tracePt t="30598" x="9491663" y="5932488"/>
          <p14:tracePt t="30606" x="9507538" y="5932488"/>
          <p14:tracePt t="30612" x="9529763" y="5932488"/>
          <p14:tracePt t="30621" x="9536113" y="5932488"/>
          <p14:tracePt t="30627" x="9540875" y="5932488"/>
          <p14:tracePt t="30637" x="9556750" y="5932488"/>
          <p14:tracePt t="30641" x="9578975" y="5926138"/>
          <p14:tracePt t="30648" x="9596438" y="5916613"/>
          <p14:tracePt t="30657" x="9628188" y="5905500"/>
          <p14:tracePt t="30662" x="9645650" y="5899150"/>
          <p14:tracePt t="30670" x="9677400" y="5888038"/>
          <p14:tracePt t="30677" x="9717088" y="5876925"/>
          <p14:tracePt t="30686" x="9748838" y="5865813"/>
          <p14:tracePt t="30691" x="9775825" y="5845175"/>
          <p14:tracePt t="30698" x="9820275" y="5834063"/>
          <p14:tracePt t="30706" x="9864725" y="5811838"/>
          <p14:tracePt t="30712" x="9940925" y="5800725"/>
          <p14:tracePt t="30721" x="9985375" y="5789613"/>
          <p14:tracePt t="30726" x="10061575" y="5778500"/>
          <p14:tracePt t="30735" x="10104438" y="5767388"/>
          <p14:tracePt t="30741" x="10148888" y="5756275"/>
          <p14:tracePt t="30748" x="10186988" y="5746750"/>
          <p14:tracePt t="30754" x="10220325" y="5746750"/>
          <p14:tracePt t="30762" x="10247313" y="5746750"/>
          <p14:tracePt t="30769" x="10285413" y="5746750"/>
          <p14:tracePt t="30776" x="10318750" y="5746750"/>
          <p14:tracePt t="30783" x="10345738" y="5724525"/>
          <p14:tracePt t="30790" x="10390188" y="5713413"/>
          <p14:tracePt t="30798" x="10417175" y="5713413"/>
          <p14:tracePt t="30807" x="10461625" y="5713413"/>
          <p14:tracePt t="30812" x="10515600" y="5713413"/>
          <p14:tracePt t="30822" x="10553700" y="5713413"/>
          <p14:tracePt t="30826" x="10598150" y="5713413"/>
          <p14:tracePt t="30833" x="10625138" y="5713413"/>
          <p14:tracePt t="30840" x="10653713" y="5713413"/>
          <p14:tracePt t="30847" x="10685463" y="5713413"/>
          <p14:tracePt t="30855" x="10702925" y="5713413"/>
          <p14:tracePt t="30861" x="10707688" y="5713413"/>
          <p14:tracePt t="30870" x="10718800" y="5713413"/>
          <p14:tracePt t="30876" x="10723563" y="5713413"/>
          <p14:tracePt t="30887" x="10734675" y="5713413"/>
          <p14:tracePt t="30891" x="10741025" y="5713413"/>
          <p14:tracePt t="30911" x="10752138" y="5713413"/>
          <p14:tracePt t="30919" x="10768013" y="5713413"/>
          <p14:tracePt t="30925" x="10772775" y="5707063"/>
          <p14:tracePt t="30932" x="10779125" y="5707063"/>
          <p14:tracePt t="30939" x="10790238" y="5707063"/>
          <p14:tracePt t="30947" x="10795000" y="5707063"/>
          <p14:tracePt t="31155" x="10772775" y="5707063"/>
          <p14:tracePt t="31163" x="10734675" y="5718175"/>
          <p14:tracePt t="31177" x="10685463" y="5740400"/>
          <p14:tracePt t="31185" x="10663238" y="5756275"/>
          <p14:tracePt t="31193" x="10647363" y="5756275"/>
          <p14:tracePt t="31196" x="10631488" y="5767388"/>
          <p14:tracePt t="31205" x="10609263" y="5778500"/>
          <p14:tracePt t="31211" x="10593388" y="5789613"/>
          <p14:tracePt t="31223" x="10571163" y="5795963"/>
          <p14:tracePt t="31225" x="10544175" y="5795963"/>
          <p14:tracePt t="31232" x="10537825" y="5795963"/>
          <p14:tracePt t="31240" x="10526713" y="5795963"/>
          <p14:tracePt t="31246" x="10521950" y="5795963"/>
          <p14:tracePt t="31258" x="10510838" y="5807075"/>
          <p14:tracePt t="31261" x="10493375" y="5811838"/>
          <p14:tracePt t="31272" x="10477500" y="5822950"/>
          <p14:tracePt t="31276" x="10444163" y="5834063"/>
          <p14:tracePt t="31282" x="10428288" y="5849938"/>
          <p14:tracePt t="31290" x="10417175" y="5861050"/>
          <p14:tracePt t="31296" x="10412413" y="5865813"/>
          <p14:tracePt t="31306" x="10406063" y="5865813"/>
          <p14:tracePt t="31311" x="10394950" y="5865813"/>
          <p14:tracePt t="31322" x="10390188" y="5865813"/>
          <p14:tracePt t="31325" x="10374313" y="5865813"/>
          <p14:tracePt t="31332" x="10363200" y="5865813"/>
          <p14:tracePt t="31340" x="10356850" y="5865813"/>
          <p14:tracePt t="31345" x="10345738" y="5865813"/>
          <p14:tracePt t="31353" x="10340975" y="5865813"/>
          <p14:tracePt t="32172" x="10340975" y="5876925"/>
          <p14:tracePt t="32181" x="10340975" y="5883275"/>
          <p14:tracePt t="32195" x="10340975" y="5916613"/>
          <p14:tracePt t="32208" x="10340975" y="5954713"/>
          <p14:tracePt t="32214" x="10340975" y="5959475"/>
          <p14:tracePt t="32222" x="10340975" y="5970588"/>
          <p14:tracePt t="32228" x="10340975" y="5975350"/>
          <p14:tracePt t="32239" x="10340975" y="5992813"/>
          <p14:tracePt t="32244" x="10340975" y="5997575"/>
          <p14:tracePt t="32249" x="10340975" y="6008688"/>
          <p14:tracePt t="32258" x="10340975" y="6015038"/>
          <p14:tracePt t="32263" x="10340975" y="6026150"/>
          <p14:tracePt t="32272" x="10340975" y="6030913"/>
          <p14:tracePt t="32277" x="10340975" y="6042025"/>
          <p14:tracePt t="32287" x="10340975" y="6046788"/>
          <p14:tracePt t="32299" x="10340975" y="6053138"/>
          <p14:tracePt t="35574" x="10450513" y="5981700"/>
          <p14:tracePt t="35580" x="10609263" y="5849938"/>
          <p14:tracePt t="35588" x="10768013" y="5724525"/>
          <p14:tracePt t="35602" x="11244263" y="5329238"/>
          <p14:tracePt t="35616" x="11704638" y="5006975"/>
          <p14:tracePt t="35624" x="11972925" y="47990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Picture1">
            <a:extLst>
              <a:ext uri="{FF2B5EF4-FFF2-40B4-BE49-F238E27FC236}">
                <a16:creationId xmlns:a16="http://schemas.microsoft.com/office/drawing/2014/main" id="{7BF9616C-06E5-44D1-A2C6-9E54A986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95601"/>
            <a:ext cx="1905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 descr="Dung dich1">
            <a:extLst>
              <a:ext uri="{FF2B5EF4-FFF2-40B4-BE49-F238E27FC236}">
                <a16:creationId xmlns:a16="http://schemas.microsoft.com/office/drawing/2014/main" id="{920C83A2-20C3-4D27-B6C9-83A7F50B7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51184" r="80801"/>
          <a:stretch>
            <a:fillRect/>
          </a:stretch>
        </p:blipFill>
        <p:spPr bwMode="auto">
          <a:xfrm>
            <a:off x="2514600" y="3886200"/>
            <a:ext cx="13843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Picture2">
            <a:extLst>
              <a:ext uri="{FF2B5EF4-FFF2-40B4-BE49-F238E27FC236}">
                <a16:creationId xmlns:a16="http://schemas.microsoft.com/office/drawing/2014/main" id="{C77C24A0-C47C-4A24-BB50-EDB1524A2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290" y="3421062"/>
            <a:ext cx="51054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78DCBD3-D5F3-4230-8C1E-594BF2134BB5}"/>
              </a:ext>
            </a:extLst>
          </p:cNvPr>
          <p:cNvSpPr/>
          <p:nvPr/>
        </p:nvSpPr>
        <p:spPr>
          <a:xfrm>
            <a:off x="1439563" y="5867400"/>
            <a:ext cx="3138615" cy="5993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15893D-8839-42B3-A83E-60BA9B9B0649}"/>
              </a:ext>
            </a:extLst>
          </p:cNvPr>
          <p:cNvSpPr/>
          <p:nvPr/>
        </p:nvSpPr>
        <p:spPr>
          <a:xfrm>
            <a:off x="719951" y="2457836"/>
            <a:ext cx="2706131" cy="5993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3F41C8-8A01-461F-93AA-F2082D25044E}"/>
              </a:ext>
            </a:extLst>
          </p:cNvPr>
          <p:cNvSpPr/>
          <p:nvPr/>
        </p:nvSpPr>
        <p:spPr>
          <a:xfrm>
            <a:off x="5424626" y="2998316"/>
            <a:ext cx="4096264" cy="1235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F63BAA-AFAA-466B-BA0C-06E649DFAABF}"/>
              </a:ext>
            </a:extLst>
          </p:cNvPr>
          <p:cNvSpPr/>
          <p:nvPr/>
        </p:nvSpPr>
        <p:spPr>
          <a:xfrm>
            <a:off x="4723291" y="1439331"/>
            <a:ext cx="46184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C842DE-9949-44EC-BA09-16F3765E8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0" y="624389"/>
            <a:ext cx="1608616" cy="15572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21"/>
    </mc:Choice>
    <mc:Fallback xmlns="">
      <p:transition spd="slow" advTm="38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13294" x="11803063" y="3741738"/>
          <p14:tracePt t="13301" x="11474450" y="3802063"/>
          <p14:tracePt t="13310" x="11266488" y="3833813"/>
          <p14:tracePt t="13317" x="11020425" y="3867150"/>
          <p14:tracePt t="13323" x="10653713" y="3954463"/>
          <p14:tracePt t="13331" x="10374313" y="3992563"/>
          <p14:tracePt t="13337" x="10137775" y="4010025"/>
          <p14:tracePt t="13345" x="9786938" y="4052888"/>
          <p14:tracePt t="13351" x="9551988" y="4070350"/>
          <p14:tracePt t="13360" x="9278938" y="4086225"/>
          <p14:tracePt t="13366" x="8955088" y="4146550"/>
          <p14:tracePt t="13372" x="8680450" y="4162425"/>
          <p14:tracePt t="13381" x="8407400" y="4184650"/>
          <p14:tracePt t="13387" x="8072438" y="4184650"/>
          <p14:tracePt t="13394" x="7772400" y="4184650"/>
          <p14:tracePt t="13402" x="7508875" y="4184650"/>
          <p14:tracePt t="13410" x="7285038" y="4184650"/>
          <p14:tracePt t="13416" x="7059613" y="4184650"/>
          <p14:tracePt t="13422" x="6878638" y="4184650"/>
          <p14:tracePt t="13430" x="6715125" y="4184650"/>
          <p14:tracePt t="13437" x="6550025" y="4202113"/>
          <p14:tracePt t="13444" x="6402388" y="4211638"/>
          <p14:tracePt t="13451" x="6254750" y="4211638"/>
          <p14:tracePt t="13460" x="6129338" y="4229100"/>
          <p14:tracePt t="13466" x="6019800" y="4229100"/>
          <p14:tracePt t="13472" x="5921375" y="4240213"/>
          <p14:tracePt t="13480" x="5794375" y="4240213"/>
          <p14:tracePt t="13487" x="5702300" y="4256088"/>
          <p14:tracePt t="13494" x="5608638" y="4256088"/>
          <p14:tracePt t="13501" x="5553075" y="4256088"/>
          <p14:tracePt t="13508" x="5499100" y="4256088"/>
          <p14:tracePt t="13516" x="5454650" y="4256088"/>
          <p14:tracePt t="13522" x="5416550" y="4256088"/>
          <p14:tracePt t="13531" x="5373688" y="4256088"/>
          <p14:tracePt t="13536" x="5345113" y="4256088"/>
          <p14:tracePt t="13543" x="5329238" y="4256088"/>
          <p14:tracePt t="13551" x="5295900" y="4256088"/>
          <p14:tracePt t="13558" x="5280025" y="4256088"/>
          <p14:tracePt t="13566" x="5264150" y="4256088"/>
          <p14:tracePt t="13572" x="5253038" y="4256088"/>
          <p14:tracePt t="13579" x="5246688" y="4256088"/>
          <p14:tracePt t="13586" x="5241925" y="4256088"/>
          <p14:tracePt t="13593" x="5230813" y="4256088"/>
          <p14:tracePt t="13601" x="5224463" y="4256088"/>
          <p14:tracePt t="13607" x="5208588" y="4256088"/>
          <p14:tracePt t="13615" x="5197475" y="4256088"/>
          <p14:tracePt t="14171" x="5307013" y="4267200"/>
          <p14:tracePt t="14177" x="5472113" y="4283075"/>
          <p14:tracePt t="14185" x="5635625" y="4311650"/>
          <p14:tracePt t="14195" x="5767388" y="4338638"/>
          <p14:tracePt t="14200" x="5881688" y="4370388"/>
          <p14:tracePt t="14206" x="5981700" y="4410075"/>
          <p14:tracePt t="14212" x="6057900" y="4437063"/>
          <p14:tracePt t="14220" x="6156325" y="4479925"/>
          <p14:tracePt t="14227" x="6249988" y="4508500"/>
          <p14:tracePt t="14235" x="6315075" y="4546600"/>
          <p14:tracePt t="14240" x="6375400" y="4568825"/>
          <p14:tracePt t="14249" x="6424613" y="4591050"/>
          <p14:tracePt t="14255" x="6451600" y="4611688"/>
          <p14:tracePt t="14266" x="6500813" y="4645025"/>
          <p14:tracePt t="14269" x="6529388" y="4667250"/>
          <p14:tracePt t="14278" x="6561138" y="4689475"/>
          <p14:tracePt t="14284" x="6599238" y="4700588"/>
          <p14:tracePt t="14291" x="6632575" y="4705350"/>
          <p14:tracePt t="14299" x="6659563" y="4716463"/>
          <p14:tracePt t="14305" x="6704013" y="4727575"/>
          <p14:tracePt t="14311" x="6737350" y="4749800"/>
          <p14:tracePt t="14320" x="6764338" y="4749800"/>
          <p14:tracePt t="14327" x="6808788" y="4749800"/>
          <p14:tracePt t="14334" x="6846888" y="4749800"/>
          <p14:tracePt t="14341" x="6884988" y="4749800"/>
          <p14:tracePt t="14349" x="6918325" y="4749800"/>
          <p14:tracePt t="14355" x="6945313" y="4749800"/>
          <p14:tracePt t="14361" x="6988175" y="4732338"/>
          <p14:tracePt t="14369" x="7016750" y="4732338"/>
          <p14:tracePt t="14377" x="7037388" y="4732338"/>
          <p14:tracePt t="14384" x="7043738" y="4732338"/>
          <p14:tracePt t="14390" x="7048500" y="4732338"/>
          <p14:tracePt t="14399" x="7059613" y="4732338"/>
          <p14:tracePt t="14405" x="7077075" y="4732338"/>
          <p14:tracePt t="14411" x="7081838" y="4732338"/>
          <p14:tracePt t="14469" x="7081838" y="4743450"/>
          <p14:tracePt t="14476" x="7081838" y="4749800"/>
          <p14:tracePt t="14483" x="7081838" y="4759325"/>
          <p14:tracePt t="14490" x="7092950" y="4776788"/>
          <p14:tracePt t="14498" x="7092950" y="4792663"/>
          <p14:tracePt t="14504" x="7104063" y="4814888"/>
          <p14:tracePt t="14511" x="7115175" y="4852988"/>
          <p14:tracePt t="14518" x="7115175" y="4886325"/>
          <p14:tracePt t="14527" x="7115175" y="4913313"/>
          <p14:tracePt t="14534" x="7115175" y="4968875"/>
          <p14:tracePt t="14540" x="7115175" y="5006975"/>
          <p14:tracePt t="14548" x="7115175" y="5060950"/>
          <p14:tracePt t="14554" x="7115175" y="5094288"/>
          <p14:tracePt t="14561" x="7115175" y="5132388"/>
          <p14:tracePt t="14568" x="7104063" y="5187950"/>
          <p14:tracePt t="14577" x="7097713" y="5219700"/>
          <p14:tracePt t="14583" x="7086600" y="5264150"/>
          <p14:tracePt t="14590" x="7077075" y="5291138"/>
          <p14:tracePt t="14598" x="7054850" y="5324475"/>
          <p14:tracePt t="14603" x="7043738" y="5340350"/>
          <p14:tracePt t="14611" x="7037388" y="5384800"/>
          <p14:tracePt t="14618" x="7027863" y="5400675"/>
          <p14:tracePt t="14627" x="7016750" y="5422900"/>
          <p14:tracePt t="14633" x="7005638" y="5438775"/>
          <p14:tracePt t="14640" x="6999288" y="5472113"/>
          <p14:tracePt t="14648" x="6988175" y="5476875"/>
          <p14:tracePt t="14653" x="6988175" y="5483225"/>
          <p14:tracePt t="14660" x="6988175" y="5494338"/>
          <p14:tracePt t="14668" x="6988175" y="5499100"/>
          <p14:tracePt t="14674" x="6988175" y="5510213"/>
          <p14:tracePt t="14682" x="6988175" y="5516563"/>
          <p14:tracePt t="14689" x="6988175" y="5521325"/>
          <p14:tracePt t="14697" x="6988175" y="5532438"/>
          <p14:tracePt t="14703" x="6988175" y="5548313"/>
          <p14:tracePt t="14710" x="6988175" y="5554663"/>
          <p14:tracePt t="14717" x="6988175" y="5565775"/>
          <p14:tracePt t="14724" x="6988175" y="5570538"/>
          <p14:tracePt t="14739" x="6988175" y="5581650"/>
          <p14:tracePt t="14747" x="6988175" y="5586413"/>
          <p14:tracePt t="14752" x="6988175" y="5592763"/>
          <p14:tracePt t="14760" x="6988175" y="5603875"/>
          <p14:tracePt t="14767" x="6988175" y="5608638"/>
          <p14:tracePt t="14774" x="6988175" y="5626100"/>
          <p14:tracePt t="14782" x="6988175" y="5637213"/>
          <p14:tracePt t="14788" x="6988175" y="5641975"/>
          <p14:tracePt t="14796" x="6988175" y="5653088"/>
          <p14:tracePt t="14802" x="6988175" y="5657850"/>
          <p14:tracePt t="15210" x="6988175" y="5664200"/>
          <p14:tracePt t="15701" x="6994525" y="5675313"/>
          <p14:tracePt t="15708" x="6994525" y="5680075"/>
          <p14:tracePt t="15715" x="6999288" y="5691188"/>
          <p14:tracePt t="15721" x="6999288" y="5695950"/>
          <p14:tracePt t="15729" x="6999288" y="5707063"/>
          <p14:tracePt t="15736" x="6999288" y="5724525"/>
          <p14:tracePt t="15765" x="7005638" y="5729288"/>
          <p14:tracePt t="15777" x="7005638" y="5735638"/>
          <p14:tracePt t="15793" x="7005638" y="5746750"/>
          <p14:tracePt t="15800" x="7005638" y="5751513"/>
          <p14:tracePt t="15806" x="7005638" y="5762625"/>
          <p14:tracePt t="15814" x="7005638" y="5767388"/>
          <p14:tracePt t="15820" x="7005638" y="5778500"/>
          <p14:tracePt t="15828" x="7016750" y="5784850"/>
          <p14:tracePt t="15836" x="7021513" y="5800725"/>
          <p14:tracePt t="15842" x="7021513" y="5807075"/>
          <p14:tracePt t="15850" x="7032625" y="5827713"/>
          <p14:tracePt t="15856" x="7054850" y="5845175"/>
          <p14:tracePt t="15863" x="7059613" y="5865813"/>
          <p14:tracePt t="15870" x="7070725" y="5883275"/>
          <p14:tracePt t="15878" x="7081838" y="5916613"/>
          <p14:tracePt t="15886" x="7097713" y="5932488"/>
          <p14:tracePt t="15895" x="7119938" y="5954713"/>
          <p14:tracePt t="15900" x="7164388" y="5975350"/>
          <p14:tracePt t="15906" x="7196138" y="5992813"/>
          <p14:tracePt t="15912" x="7240588" y="6042025"/>
          <p14:tracePt t="15921" x="7300913" y="6064250"/>
          <p14:tracePt t="15927" x="7345363" y="6084888"/>
          <p14:tracePt t="15935" x="7410450" y="6113463"/>
          <p14:tracePt t="15942" x="7454900" y="6145213"/>
          <p14:tracePt t="15950" x="7486650" y="6156325"/>
          <p14:tracePt t="15956" x="7531100" y="6167438"/>
          <p14:tracePt t="15963" x="7558088" y="6178550"/>
          <p14:tracePt t="15970" x="7591425" y="6189663"/>
          <p14:tracePt t="15978" x="7629525" y="6200775"/>
          <p14:tracePt t="15985" x="7651750" y="6205538"/>
          <p14:tracePt t="15991" x="7678738" y="6216650"/>
          <p14:tracePt t="16000" x="7723188" y="6216650"/>
          <p14:tracePt t="16006" x="7750175" y="6216650"/>
          <p14:tracePt t="16020" x="7799388" y="6216650"/>
          <p14:tracePt t="16029" x="7837488" y="6216650"/>
          <p14:tracePt t="16035" x="7864475" y="6216650"/>
          <p14:tracePt t="16041" x="7897813" y="6216650"/>
          <p14:tracePt t="16049" x="7935913" y="6216650"/>
          <p14:tracePt t="16055" x="7969250" y="6216650"/>
          <p14:tracePt t="16062" x="7996238" y="6211888"/>
          <p14:tracePt t="16069" x="8040688" y="6205538"/>
          <p14:tracePt t="16077" x="8067675" y="6194425"/>
          <p14:tracePt t="16084" x="8101013" y="6184900"/>
          <p14:tracePt t="16090" x="8154988" y="6173788"/>
          <p14:tracePt t="16098" x="8183563" y="6162675"/>
          <p14:tracePt t="16104" x="8226425" y="6151563"/>
          <p14:tracePt t="16111" x="8270875" y="6140450"/>
          <p14:tracePt t="16118" x="8313738" y="6118225"/>
          <p14:tracePt t="16127" x="8374063" y="6107113"/>
          <p14:tracePt t="16134" x="8418513" y="6096000"/>
          <p14:tracePt t="16140" x="8456613" y="6084888"/>
          <p14:tracePt t="16149" x="8489950" y="6075363"/>
          <p14:tracePt t="16155" x="8516938" y="6064250"/>
          <p14:tracePt t="16161" x="8561388" y="6053138"/>
          <p14:tracePt t="16169" x="8577263" y="6046788"/>
          <p14:tracePt t="16177" x="8599488" y="6035675"/>
          <p14:tracePt t="16183" x="8615363" y="6035675"/>
          <p14:tracePt t="16190" x="8621713" y="6035675"/>
          <p14:tracePt t="16198" x="8637588" y="6035675"/>
          <p14:tracePt t="16204" x="8648700" y="6035675"/>
          <p14:tracePt t="16212" x="8653463" y="6035675"/>
          <p14:tracePt t="16218" x="8664575" y="6035675"/>
          <p14:tracePt t="16312" x="8670925" y="6035675"/>
          <p14:tracePt t="16320" x="8680450" y="6035675"/>
          <p14:tracePt t="16329" x="8697913" y="6035675"/>
          <p14:tracePt t="16341" x="8740775" y="6042025"/>
          <p14:tracePt t="16348" x="8774113" y="6053138"/>
          <p14:tracePt t="16354" x="8789988" y="6057900"/>
          <p14:tracePt t="16362" x="8834438" y="6069013"/>
          <p14:tracePt t="16370" x="8850313" y="6080125"/>
          <p14:tracePt t="16378" x="8872538" y="6091238"/>
          <p14:tracePt t="16385" x="8890000" y="6096000"/>
          <p14:tracePt t="16390" x="8921750" y="6107113"/>
          <p14:tracePt t="16398" x="8928100" y="6107113"/>
          <p14:tracePt t="16403" x="8939213" y="6107113"/>
          <p14:tracePt t="16411" x="8943975" y="6107113"/>
          <p14:tracePt t="16418" x="8955088" y="6124575"/>
          <p14:tracePt t="16425" x="8959850" y="6124575"/>
          <p14:tracePt t="16433" x="8966200" y="6124575"/>
          <p14:tracePt t="16439" x="8977313" y="6135688"/>
          <p14:tracePt t="16447" x="8982075" y="6135688"/>
          <p14:tracePt t="16454" x="8999538" y="6135688"/>
          <p14:tracePt t="16461" x="9009063" y="6135688"/>
          <p14:tracePt t="16468" x="9015413" y="6135688"/>
          <p14:tracePt t="16475" x="9026525" y="6135688"/>
          <p14:tracePt t="16483" x="9031288" y="6135688"/>
          <p14:tracePt t="16489" x="9037638" y="6140450"/>
          <p14:tracePt t="16497" x="9048750" y="6140450"/>
          <p14:tracePt t="16503" x="9053513" y="6140450"/>
          <p14:tracePt t="16510" x="9064625" y="6140450"/>
          <p14:tracePt t="16518" x="9080500" y="6140450"/>
          <p14:tracePt t="16525" x="9086850" y="6140450"/>
          <p14:tracePt t="16574" x="9086850" y="6151563"/>
          <p14:tracePt t="16583" x="9086850" y="6156325"/>
          <p14:tracePt t="16589" x="9086850" y="6162675"/>
          <p14:tracePt t="16596" x="9086850" y="6173788"/>
          <p14:tracePt t="16603" x="9069388" y="6178550"/>
          <p14:tracePt t="16611" x="9059863" y="6189663"/>
          <p14:tracePt t="16618" x="9053513" y="6205538"/>
          <p14:tracePt t="16624" x="9031288" y="6216650"/>
          <p14:tracePt t="16632" x="9015413" y="6223000"/>
          <p14:tracePt t="16639" x="9004300" y="6234113"/>
          <p14:tracePt t="16645" x="8977313" y="6238875"/>
          <p14:tracePt t="16652" x="8970963" y="6249988"/>
          <p14:tracePt t="16661" x="8966200" y="6254750"/>
          <p14:tracePt t="16668" x="8955088" y="6254750"/>
          <p14:tracePt t="16674" x="8950325" y="6254750"/>
          <p14:tracePt t="16682" x="8939213" y="6265863"/>
          <p14:tracePt t="16688" x="8932863" y="6265863"/>
          <p14:tracePt t="16695" x="8921750" y="6265863"/>
          <p14:tracePt t="16703" x="8916988" y="6265863"/>
          <p14:tracePt t="16710" x="8899525" y="6265863"/>
          <p14:tracePt t="16718" x="8894763" y="6265863"/>
          <p14:tracePt t="16724" x="8883650" y="6265863"/>
          <p14:tracePt t="17017" x="8890000" y="6265863"/>
          <p14:tracePt t="17024" x="8894763" y="6265863"/>
          <p14:tracePt t="17240" x="8883650" y="6265863"/>
          <p14:tracePt t="17629" x="8905875" y="6261100"/>
          <p14:tracePt t="17637" x="8939213" y="6238875"/>
          <p14:tracePt t="17644" x="8982075" y="6216650"/>
          <p14:tracePt t="17653" x="9009063" y="6205538"/>
          <p14:tracePt t="17658" x="9042400" y="6200775"/>
          <p14:tracePt t="17664" x="9086850" y="6178550"/>
          <p14:tracePt t="17670" x="9113838" y="6167438"/>
          <p14:tracePt t="17678" x="9147175" y="6156325"/>
          <p14:tracePt t="17685" x="9163050" y="6135688"/>
          <p14:tracePt t="17692" x="9196388" y="6129338"/>
          <p14:tracePt t="17700" x="9212263" y="6118225"/>
          <p14:tracePt t="17706" x="9218613" y="6107113"/>
          <p14:tracePt t="17713" x="9228138" y="6102350"/>
          <p14:tracePt t="17720" x="9234488" y="6096000"/>
          <p14:tracePt t="17728" x="9245600" y="6096000"/>
          <p14:tracePt t="17735" x="9250363" y="6096000"/>
          <p14:tracePt t="17741" x="9261475" y="6096000"/>
          <p14:tracePt t="17820" x="9261475" y="6084888"/>
          <p14:tracePt t="17827" x="9256713" y="6080125"/>
          <p14:tracePt t="17834" x="9250363" y="6069013"/>
          <p14:tracePt t="17841" x="9234488" y="6053138"/>
          <p14:tracePt t="17850" x="9212263" y="6042025"/>
          <p14:tracePt t="17855" x="9158288" y="6019800"/>
          <p14:tracePt t="17862" x="9091613" y="5997575"/>
          <p14:tracePt t="17869" x="9015413" y="5970588"/>
          <p14:tracePt t="17879" x="8955088" y="5943600"/>
          <p14:tracePt t="17885" x="8872538" y="5905500"/>
          <p14:tracePt t="17891" x="8812213" y="5894388"/>
          <p14:tracePt t="17899" x="8736013" y="5883275"/>
          <p14:tracePt t="17905" x="8675688" y="5865813"/>
          <p14:tracePt t="17916" x="8615363" y="5856288"/>
          <p14:tracePt t="17920" x="8570913" y="5845175"/>
          <p14:tracePt t="17926" x="8516938" y="5834063"/>
          <p14:tracePt t="17934" x="8472488" y="5834063"/>
          <p14:tracePt t="17940" x="8418513" y="5834063"/>
          <p14:tracePt t="17948" x="8391525" y="5834063"/>
          <p14:tracePt t="17954" x="8362950" y="5834063"/>
          <p14:tracePt t="17962" x="8320088" y="5834063"/>
          <p14:tracePt t="17969" x="8293100" y="5834063"/>
          <p14:tracePt t="17976" x="8259763" y="5834063"/>
          <p14:tracePt t="17984" x="8221663" y="5834063"/>
          <p14:tracePt t="17990" x="8193088" y="5834063"/>
          <p14:tracePt t="17998" x="8172450" y="5834063"/>
          <p14:tracePt t="18004" x="8154988" y="5834063"/>
          <p14:tracePt t="18011" x="8128000" y="5834063"/>
          <p14:tracePt t="18019" x="8116888" y="5834063"/>
          <p14:tracePt t="18026" x="8112125" y="5845175"/>
          <p14:tracePt t="18034" x="8105775" y="5849938"/>
          <p14:tracePt t="18040" x="8094663" y="5861050"/>
          <p14:tracePt t="18048" x="8089900" y="5865813"/>
          <p14:tracePt t="18054" x="8078788" y="5876925"/>
          <p14:tracePt t="18060" x="8072438" y="5883275"/>
          <p14:tracePt t="18068" x="8072438" y="5899150"/>
          <p14:tracePt t="18075" x="8072438" y="5905500"/>
          <p14:tracePt t="18083" x="8072438" y="5916613"/>
          <p14:tracePt t="18090" x="8072438" y="5932488"/>
          <p14:tracePt t="18096" x="8072438" y="5948363"/>
          <p14:tracePt t="18104" x="8078788" y="5970588"/>
          <p14:tracePt t="18110" x="8083550" y="5997575"/>
          <p14:tracePt t="18118" x="8105775" y="6019800"/>
          <p14:tracePt t="18125" x="8139113" y="6035675"/>
          <p14:tracePt t="18132" x="8183563" y="6057900"/>
          <p14:tracePt t="18139" x="8226425" y="6080125"/>
          <p14:tracePt t="18146" x="8308975" y="6124575"/>
          <p14:tracePt t="18153" x="8385175" y="6151563"/>
          <p14:tracePt t="18161" x="8494713" y="6162675"/>
          <p14:tracePt t="18168" x="8593138" y="6178550"/>
          <p14:tracePt t="18175" x="8670925" y="6189663"/>
          <p14:tracePt t="18182" x="8758238" y="6189663"/>
          <p14:tracePt t="18189" x="8867775" y="6189663"/>
          <p14:tracePt t="18198" x="8982075" y="6178550"/>
          <p14:tracePt t="18204" x="9075738" y="6167438"/>
          <p14:tracePt t="18211" x="9174163" y="6140450"/>
          <p14:tracePt t="18218" x="9250363" y="6113463"/>
          <p14:tracePt t="18225" x="9299575" y="6080125"/>
          <p14:tracePt t="18233" x="9359900" y="6053138"/>
          <p14:tracePt t="18239" x="9404350" y="6030913"/>
          <p14:tracePt t="18248" x="9437688" y="5997575"/>
          <p14:tracePt t="18253" x="9486900" y="5948363"/>
          <p14:tracePt t="18260" x="9518650" y="5916613"/>
          <p14:tracePt t="18267" x="9547225" y="5899150"/>
          <p14:tracePt t="18275" x="9596438" y="5849938"/>
          <p14:tracePt t="18282" x="9628188" y="5816600"/>
          <p14:tracePt t="18288" x="9645650" y="5800725"/>
          <p14:tracePt t="18296" x="9666288" y="5778500"/>
          <p14:tracePt t="18304" x="9694863" y="5762625"/>
          <p14:tracePt t="18310" x="9717088" y="5729288"/>
          <p14:tracePt t="18317" x="9726613" y="5707063"/>
          <p14:tracePt t="18324" x="9732963" y="5702300"/>
          <p14:tracePt t="18331" x="9744075" y="5695950"/>
          <p14:tracePt t="18339" x="9748838" y="5686425"/>
          <p14:tracePt t="18345" x="9748838" y="5680075"/>
          <p14:tracePt t="18353" x="9748838" y="5668963"/>
          <p14:tracePt t="18732" x="9748838" y="5675313"/>
          <p14:tracePt t="18739" x="9732963" y="5680075"/>
          <p14:tracePt t="18747" x="9710738" y="5691188"/>
          <p14:tracePt t="18756" x="9656763" y="5713413"/>
          <p14:tracePt t="18761" x="9578975" y="5713413"/>
          <p14:tracePt t="18768" x="9453563" y="5713413"/>
          <p14:tracePt t="18774" x="9305925" y="5713413"/>
          <p14:tracePt t="18781" x="9163050" y="5713413"/>
          <p14:tracePt t="18787" x="9031288" y="5713413"/>
          <p14:tracePt t="18795" x="8867775" y="5691188"/>
          <p14:tracePt t="18803" x="8702675" y="5675313"/>
          <p14:tracePt t="18808" x="8555038" y="5657850"/>
          <p14:tracePt t="18818" x="8445500" y="5646738"/>
          <p14:tracePt t="18823" x="8347075" y="5630863"/>
          <p14:tracePt t="18831" x="8293100" y="5630863"/>
          <p14:tracePt t="18837" x="8232775" y="5619750"/>
          <p14:tracePt t="18846" x="8204200" y="5619750"/>
          <p14:tracePt t="18852" x="8188325" y="5619750"/>
          <p14:tracePt t="18858" x="8154988" y="5619750"/>
          <p14:tracePt t="18867" x="8150225" y="5619750"/>
          <p14:tracePt t="18872" x="8143875" y="5619750"/>
          <p14:tracePt t="18880" x="8132763" y="5619750"/>
          <p14:tracePt t="18887" x="8128000" y="5619750"/>
          <p14:tracePt t="18897" x="8116888" y="5619750"/>
          <p14:tracePt t="18902" x="8112125" y="5619750"/>
          <p14:tracePt t="18937" x="8128000" y="5619750"/>
          <p14:tracePt t="18944" x="8188325" y="5626100"/>
          <p14:tracePt t="18952" x="8242300" y="5637213"/>
          <p14:tracePt t="18958" x="8358188" y="5653088"/>
          <p14:tracePt t="18966" x="8472488" y="5680075"/>
          <p14:tracePt t="18972" x="8550275" y="5724525"/>
          <p14:tracePt t="18979" x="8648700" y="5751513"/>
          <p14:tracePt t="18987" x="8763000" y="5778500"/>
          <p14:tracePt t="18995" x="8872538" y="5789613"/>
          <p14:tracePt t="19002" x="8982075" y="5807075"/>
          <p14:tracePt t="19008" x="9097963" y="5816600"/>
          <p14:tracePt t="19016" x="9190038" y="5834063"/>
          <p14:tracePt t="19022" x="9283700" y="5834063"/>
          <p14:tracePt t="19030" x="9337675" y="5834063"/>
          <p14:tracePt t="19036" x="9415463" y="5834063"/>
          <p14:tracePt t="19045" x="9475788" y="5827713"/>
          <p14:tracePt t="19052" x="9551988" y="5811838"/>
          <p14:tracePt t="19058" x="9590088" y="5800725"/>
          <p14:tracePt t="19066" x="9656763" y="5778500"/>
          <p14:tracePt t="19072" x="9699625" y="5756275"/>
          <p14:tracePt t="19079" x="9744075" y="5735638"/>
          <p14:tracePt t="19087" x="9809163" y="5680075"/>
          <p14:tracePt t="19095" x="9842500" y="5646738"/>
          <p14:tracePt t="19102" x="9907588" y="5581650"/>
          <p14:tracePt t="19108" x="9945688" y="5516563"/>
          <p14:tracePt t="19118" x="9990138" y="5438775"/>
          <p14:tracePt t="19122" x="10012363" y="5389563"/>
          <p14:tracePt t="19129" x="10050463" y="5329238"/>
          <p14:tracePt t="19137" x="10072688" y="5280025"/>
          <p14:tracePt t="19145" x="10083800" y="5253038"/>
          <p14:tracePt t="19152" x="10094913" y="5208588"/>
          <p14:tracePt t="19158" x="10104438" y="5165725"/>
          <p14:tracePt t="19166" x="10115550" y="5110163"/>
          <p14:tracePt t="19171" x="10115550" y="5067300"/>
          <p14:tracePt t="19179" x="10115550" y="5029200"/>
          <p14:tracePt t="19186" x="10115550" y="4957763"/>
          <p14:tracePt t="19193" x="10115550" y="4902200"/>
          <p14:tracePt t="19201" x="10115550" y="4826000"/>
          <p14:tracePt t="19207" x="10115550" y="4732338"/>
          <p14:tracePt t="19216" x="10115550" y="4660900"/>
          <p14:tracePt t="19221" x="10115550" y="4551363"/>
          <p14:tracePt t="19229" x="10115550" y="4441825"/>
          <p14:tracePt t="19236" x="10115550" y="4365625"/>
          <p14:tracePt t="19245" x="10115550" y="4289425"/>
          <p14:tracePt t="19251" x="10126663" y="4251325"/>
          <p14:tracePt t="19257" x="10148888" y="4184650"/>
          <p14:tracePt t="19266" x="10160000" y="4157663"/>
          <p14:tracePt t="19271" x="10182225" y="4113213"/>
          <p14:tracePt t="19278" x="10193338" y="4097338"/>
          <p14:tracePt t="19286" x="10209213" y="4075113"/>
          <p14:tracePt t="19295" x="10231438" y="4052888"/>
          <p14:tracePt t="19301" x="10274300" y="4032250"/>
          <p14:tracePt t="19307" x="10302875" y="4014788"/>
          <p14:tracePt t="19317" x="10325100" y="4003675"/>
          <p14:tracePt t="19321" x="10340975" y="3992563"/>
          <p14:tracePt t="19328" x="10352088" y="3992563"/>
          <p14:tracePt t="19336" x="10356850" y="3992563"/>
          <p14:tracePt t="19343" x="10367963" y="3992563"/>
          <p14:tracePt t="19351" x="10374313" y="3992563"/>
          <p14:tracePt t="19408" x="10374313" y="3998913"/>
          <p14:tracePt t="19415" x="10374313" y="4003675"/>
          <p14:tracePt t="19422" x="10374313" y="4021138"/>
          <p14:tracePt t="19432" x="10374313" y="4032250"/>
          <p14:tracePt t="19437" x="10363200" y="4037013"/>
          <p14:tracePt t="19443" x="10345738" y="4052888"/>
          <p14:tracePt t="19451" x="10313988" y="4075113"/>
          <p14:tracePt t="19456" x="10280650" y="4119563"/>
          <p14:tracePt t="19463" x="10215563" y="4157663"/>
          <p14:tracePt t="19472" x="10133013" y="4211638"/>
          <p14:tracePt t="19479" x="10001250" y="4271963"/>
          <p14:tracePt t="19486" x="9831388" y="4332288"/>
          <p14:tracePt t="19492" x="9666288" y="4381500"/>
          <p14:tracePt t="19501" x="9480550" y="4425950"/>
          <p14:tracePt t="19506" x="9223375" y="4459288"/>
          <p14:tracePt t="19513" x="8950325" y="4479925"/>
          <p14:tracePt t="19521" x="8686800" y="4479925"/>
          <p14:tracePt t="19528" x="8275638" y="4479925"/>
          <p14:tracePt t="19535" x="7980363" y="4479925"/>
          <p14:tracePt t="19540" x="7640638" y="4479925"/>
          <p14:tracePt t="19550" x="7267575" y="4479925"/>
          <p14:tracePt t="19555" x="7032625" y="4470400"/>
          <p14:tracePt t="19564" x="6808788" y="4470400"/>
          <p14:tracePt t="19569" x="6621463" y="4452938"/>
          <p14:tracePt t="19577" x="6440488" y="4452938"/>
          <p14:tracePt t="19584" x="6299200" y="4452938"/>
          <p14:tracePt t="19590" x="6172200" y="4452938"/>
          <p14:tracePt t="19598" x="6057900" y="4452938"/>
          <p14:tracePt t="19605" x="5986463" y="4452938"/>
          <p14:tracePt t="19612" x="5892800" y="4452938"/>
          <p14:tracePt t="19619" x="5832475" y="4459288"/>
          <p14:tracePt t="19627" x="5740400" y="4470400"/>
          <p14:tracePt t="19634" x="5662613" y="4486275"/>
          <p14:tracePt t="19640" x="5608638" y="4486275"/>
          <p14:tracePt t="19648" x="5548313" y="4486275"/>
          <p14:tracePt t="19655" x="5521325" y="4486275"/>
          <p14:tracePt t="19662" x="5503863" y="4486275"/>
          <p14:tracePt t="19669" x="5487988" y="4486275"/>
          <p14:tracePt t="19678" x="5476875" y="4486275"/>
          <p14:tracePt t="19684" x="5461000" y="4486275"/>
          <p14:tracePt t="19691" x="5454650" y="4486275"/>
          <p14:tracePt t="19699" x="5443538" y="4486275"/>
          <p14:tracePt t="19705" x="5438775" y="4486275"/>
          <p14:tracePt t="19712" x="5434013" y="4486275"/>
          <p14:tracePt t="19719" x="5422900" y="4486275"/>
          <p14:tracePt t="19728" x="5416550" y="4486275"/>
          <p14:tracePt t="19734" x="5405438" y="4486275"/>
          <p14:tracePt t="19741" x="5400675" y="4486275"/>
          <p14:tracePt t="19749" x="5383213" y="4486275"/>
          <p14:tracePt t="19755" x="5373688" y="4486275"/>
          <p14:tracePt t="19762" x="5367338" y="4486275"/>
          <p14:tracePt t="19769" x="5362575" y="4486275"/>
          <p14:tracePt t="19778" x="5324475" y="4491038"/>
          <p14:tracePt t="19785" x="5049838" y="4584700"/>
          <p14:tracePt t="19790" x="4649788" y="4672013"/>
          <p14:tracePt t="19799" x="4441825" y="4705350"/>
          <p14:tracePt t="19805" x="4327525" y="4721225"/>
          <p14:tracePt t="19812" x="4267200" y="4743450"/>
          <p14:tracePt t="19819" x="4206875" y="4743450"/>
          <p14:tracePt t="19826" x="4189413" y="4743450"/>
          <p14:tracePt t="19834" x="4173538" y="4743450"/>
          <p14:tracePt t="19840" x="4157663" y="4743450"/>
          <p14:tracePt t="19848" x="4146550" y="4743450"/>
          <p14:tracePt t="19854" x="4129088" y="4743450"/>
          <p14:tracePt t="19861" x="4124325" y="4743450"/>
          <p14:tracePt t="19869" x="4119563" y="4743450"/>
          <p14:tracePt t="19878" x="4108450" y="4743450"/>
          <p14:tracePt t="19884" x="4102100" y="4743450"/>
          <p14:tracePt t="19890" x="4090988" y="4743450"/>
          <p14:tracePt t="19969" x="4090988" y="4754563"/>
          <p14:tracePt t="19976" x="4097338" y="4759325"/>
          <p14:tracePt t="19985" x="4124325" y="4770438"/>
          <p14:tracePt t="19991" x="4162425" y="4781550"/>
          <p14:tracePt t="19998" x="4195763" y="4787900"/>
          <p14:tracePt t="20005" x="4222750" y="4799013"/>
          <p14:tracePt t="20012" x="4267200" y="4810125"/>
          <p14:tracePt t="20019" x="4283075" y="4819650"/>
          <p14:tracePt t="20025" x="4294188" y="4819650"/>
          <p14:tracePt t="20034" x="4298950" y="4819650"/>
          <p14:tracePt t="20040" x="4310063" y="4826000"/>
          <p14:tracePt t="20047" x="4316413" y="4826000"/>
          <p14:tracePt t="20054" x="4321175" y="4826000"/>
          <p14:tracePt t="20075" x="4343400" y="4841875"/>
          <p14:tracePt t="20084" x="4348163" y="4852988"/>
          <p14:tracePt t="20090" x="4359275" y="4859338"/>
          <p14:tracePt t="20096" x="4376738" y="4879975"/>
          <p14:tracePt t="20104" x="4392613" y="4908550"/>
          <p14:tracePt t="20113" x="4441825" y="4957763"/>
          <p14:tracePt t="20119" x="4475163" y="4984750"/>
          <p14:tracePt t="20125" x="4502150" y="5018088"/>
          <p14:tracePt t="20133" x="4529138" y="5078413"/>
          <p14:tracePt t="20139" x="4567238" y="5127625"/>
          <p14:tracePt t="20146" x="4584700" y="5159375"/>
          <p14:tracePt t="20153" x="4606925" y="5203825"/>
          <p14:tracePt t="20162" x="4616450" y="5230813"/>
          <p14:tracePt t="20169" x="4627563" y="5253038"/>
          <p14:tracePt t="20175" x="4627563" y="5280025"/>
          <p14:tracePt t="20183" x="4633913" y="5297488"/>
          <p14:tracePt t="20189" x="4633913" y="5308600"/>
          <p14:tracePt t="20196" x="4633913" y="5313363"/>
          <p14:tracePt t="20204" x="4633913" y="5324475"/>
          <p14:tracePt t="20212" x="4633913" y="5329238"/>
          <p14:tracePt t="20218" x="4633913" y="5340350"/>
          <p14:tracePt t="20224" x="4633913" y="5346700"/>
          <p14:tracePt t="20232" x="4633913" y="5362575"/>
          <p14:tracePt t="20239" x="4633913" y="5367338"/>
          <p14:tracePt t="20245" x="4633913" y="5378450"/>
          <p14:tracePt t="20253" x="4633913" y="5384800"/>
          <p14:tracePt t="20261" x="4633913" y="5395913"/>
          <p14:tracePt t="20274" x="4633913" y="5400675"/>
          <p14:tracePt t="20282" x="4633913" y="5407025"/>
          <p14:tracePt t="20289" x="4633913" y="5418138"/>
          <p14:tracePt t="20295" x="4633913" y="5422900"/>
          <p14:tracePt t="20303" x="4633913" y="5449888"/>
          <p14:tracePt t="20311" x="4633913" y="5467350"/>
          <p14:tracePt t="20318" x="4656138" y="5487988"/>
          <p14:tracePt t="20324" x="4667250" y="5505450"/>
          <p14:tracePt t="20332" x="4676775" y="5537200"/>
          <p14:tracePt t="20338" x="4683125" y="5554663"/>
          <p14:tracePt t="20345" x="4694238" y="5576888"/>
          <p14:tracePt t="20353" x="4705350" y="5592763"/>
          <p14:tracePt t="20360" x="4710113" y="5597525"/>
          <p14:tracePt t="20368" x="4721225" y="5608638"/>
          <p14:tracePt t="20374" x="4721225" y="5626100"/>
          <p14:tracePt t="20382" x="4721225" y="5630863"/>
          <p14:tracePt t="20388" x="4721225" y="5641975"/>
          <p14:tracePt t="20395" x="4721225" y="5646738"/>
          <p14:tracePt t="20403" x="4721225" y="5657850"/>
          <p14:tracePt t="20410" x="4721225" y="5664200"/>
          <p14:tracePt t="20418" x="4721225" y="5668963"/>
          <p14:tracePt t="20424" x="4721225" y="5680075"/>
          <p14:tracePt t="20438" x="4725988" y="5680075"/>
          <p14:tracePt t="20951" x="4721225" y="5559425"/>
          <p14:tracePt t="20958" x="4676775" y="5389563"/>
          <p14:tracePt t="20966" x="4616450" y="5241925"/>
          <p14:tracePt t="20972" x="4573588" y="5110163"/>
          <p14:tracePt t="20979" x="4506913" y="4957763"/>
          <p14:tracePt t="20987" x="4437063" y="4826000"/>
          <p14:tracePt t="20993" x="4376738" y="4689475"/>
          <p14:tracePt t="21002" x="4305300" y="4573588"/>
          <p14:tracePt t="21008" x="4260850" y="4491038"/>
          <p14:tracePt t="21018" x="4222750" y="4410075"/>
          <p14:tracePt t="21022" x="4168775" y="4343400"/>
          <p14:tracePt t="21029" x="4129088" y="4244975"/>
          <p14:tracePt t="21037" x="4086225" y="4151313"/>
          <p14:tracePt t="21043" x="4030663" y="4048125"/>
          <p14:tracePt t="21051" x="3987800" y="3954463"/>
          <p14:tracePt t="21057" x="3959225" y="3871913"/>
          <p14:tracePt t="21067" x="3910013" y="3822700"/>
          <p14:tracePt t="21071" x="3889375" y="3779838"/>
          <p14:tracePt t="21079" x="3867150" y="3735388"/>
          <p14:tracePt t="21087" x="3844925" y="3703638"/>
          <p14:tracePt t="21092" x="3811588" y="3681413"/>
          <p14:tracePt t="21101" x="3806825" y="3675063"/>
          <p14:tracePt t="21107" x="3800475" y="3663950"/>
          <p14:tracePt t="21114" x="3789363" y="3648075"/>
          <p14:tracePt t="21121" x="3784600" y="3643313"/>
          <p14:tracePt t="21130" x="3773488" y="3643313"/>
          <p14:tracePt t="21136" x="3768725" y="3643313"/>
          <p14:tracePt t="21215" x="3768725" y="3659188"/>
          <p14:tracePt t="21222" x="3768725" y="3670300"/>
          <p14:tracePt t="21230" x="3768725" y="3675063"/>
          <p14:tracePt t="21238" x="3768725" y="3692525"/>
          <p14:tracePt t="21242" x="3779838" y="3713163"/>
          <p14:tracePt t="21251" x="3789363" y="3730625"/>
          <p14:tracePt t="21257" x="3789363" y="3757613"/>
          <p14:tracePt t="21263" x="3789363" y="3779838"/>
          <p14:tracePt t="21271" x="3789363" y="3784600"/>
          <p14:tracePt t="21279" x="3789363" y="3790950"/>
          <p14:tracePt t="21285" x="3789363" y="3802063"/>
          <p14:tracePt t="21292" x="3789363" y="3806825"/>
          <p14:tracePt t="21300" x="3789363" y="3817938"/>
          <p14:tracePt t="21306" x="3789363" y="3822700"/>
          <p14:tracePt t="21313" x="3789363" y="3840163"/>
          <p14:tracePt t="21320" x="3789363" y="3851275"/>
          <p14:tracePt t="21328" x="3789363" y="3856038"/>
          <p14:tracePt t="21370" x="3784600" y="3856038"/>
          <p14:tracePt t="21385" x="3779838" y="3856038"/>
          <p14:tracePt t="21391" x="3768725" y="3856038"/>
          <p14:tracePt t="21406" x="3751263" y="3851275"/>
          <p14:tracePt t="21412" x="3565525" y="3795713"/>
          <p14:tracePt t="21420" x="3379788" y="3752850"/>
          <p14:tracePt t="21429" x="3232150" y="3719513"/>
          <p14:tracePt t="21435" x="3122613" y="3692525"/>
          <p14:tracePt t="21441" x="3022600" y="3648075"/>
          <p14:tracePt t="21451" x="2941638" y="3621088"/>
          <p14:tracePt t="21455" x="2903538" y="3614738"/>
          <p14:tracePt t="21462" x="2859088" y="3603625"/>
          <p14:tracePt t="21470" x="2836863" y="3594100"/>
          <p14:tracePt t="21479" x="2820988" y="3594100"/>
          <p14:tracePt t="21485" x="2814638" y="3594100"/>
          <p14:tracePt t="21491" x="2803525" y="3594100"/>
          <p14:tracePt t="21499" x="2798763" y="3594100"/>
          <p14:tracePt t="21505" x="2782888" y="3594100"/>
          <p14:tracePt t="21512" x="2776538" y="3594100"/>
          <p14:tracePt t="21520" x="2765425" y="3594100"/>
          <p14:tracePt t="21529" x="2760663" y="3594100"/>
          <p14:tracePt t="21535" x="2749550" y="3594100"/>
          <p14:tracePt t="21541" x="2744788" y="3594100"/>
          <p14:tracePt t="21549" x="2733675" y="3594100"/>
          <p14:tracePt t="21555" x="2727325" y="3594100"/>
          <p14:tracePt t="21562" x="2722563" y="3594100"/>
          <p14:tracePt t="21628" x="2705100" y="3594100"/>
          <p14:tracePt t="21635" x="2684463" y="3598863"/>
          <p14:tracePt t="21642" x="2640013" y="3621088"/>
          <p14:tracePt t="21649" x="2595563" y="3643313"/>
          <p14:tracePt t="21656" x="2574925" y="3648075"/>
          <p14:tracePt t="21663" x="2557463" y="3670300"/>
          <p14:tracePt t="21671" x="2541588" y="3681413"/>
          <p14:tracePt t="21677" x="2530475" y="3686175"/>
          <p14:tracePt t="21685" x="2525713" y="3697288"/>
          <p14:tracePt t="21691" x="2497138" y="3713163"/>
          <p14:tracePt t="21698" x="2474913" y="3730625"/>
          <p14:tracePt t="21706" x="2443163" y="3779838"/>
          <p14:tracePt t="21714" x="2420938" y="3795713"/>
          <p14:tracePt t="21720" x="2416175" y="3817938"/>
          <p14:tracePt t="21727" x="2393950" y="3822700"/>
          <p14:tracePt t="21736" x="2387600" y="3833813"/>
          <p14:tracePt t="21741" x="2376488" y="3840163"/>
          <p14:tracePt t="21749" x="2371725" y="3851275"/>
          <p14:tracePt t="21754" x="2360613" y="3867150"/>
          <p14:tracePt t="21762" x="2355850" y="3871913"/>
          <p14:tracePt t="21769" x="2349500" y="3889375"/>
          <p14:tracePt t="21776" x="2338388" y="3911600"/>
          <p14:tracePt t="21784" x="2338388" y="3938588"/>
          <p14:tracePt t="21790" x="2338388" y="3992563"/>
          <p14:tracePt t="21797" x="2338388" y="4032250"/>
          <p14:tracePt t="21804" x="2338388" y="4102100"/>
          <p14:tracePt t="21812" x="2338388" y="4146550"/>
          <p14:tracePt t="21819" x="2338388" y="4202113"/>
          <p14:tracePt t="21825" x="2338388" y="4240213"/>
          <p14:tracePt t="21834" x="2338388" y="4294188"/>
          <p14:tracePt t="21840" x="2338388" y="4332288"/>
          <p14:tracePt t="21847" x="2338388" y="4387850"/>
          <p14:tracePt t="21854" x="2338388" y="4421188"/>
          <p14:tracePt t="21862" x="2344738" y="4459288"/>
          <p14:tracePt t="21869" x="2355850" y="4519613"/>
          <p14:tracePt t="21875" x="2365375" y="4562475"/>
          <p14:tracePt t="21885" x="2376488" y="4622800"/>
          <p14:tracePt t="21889" x="2387600" y="4667250"/>
          <p14:tracePt t="21896" x="2409825" y="4694238"/>
          <p14:tracePt t="21905" x="2443163" y="4738688"/>
          <p14:tracePt t="21912" x="2465388" y="4770438"/>
          <p14:tracePt t="21919" x="2481263" y="4803775"/>
          <p14:tracePt t="21925" x="2514600" y="4848225"/>
          <p14:tracePt t="21933" x="2563813" y="4879975"/>
          <p14:tracePt t="21939" x="2595563" y="4913313"/>
          <p14:tracePt t="21947" x="2628900" y="4962525"/>
          <p14:tracePt t="21953" x="2678113" y="4995863"/>
          <p14:tracePt t="21962" x="2711450" y="5029200"/>
          <p14:tracePt t="21969" x="2744788" y="5078413"/>
          <p14:tracePt t="21975" x="2794000" y="5110163"/>
          <p14:tracePt t="21983" x="2825750" y="5143500"/>
          <p14:tracePt t="21989" x="2847975" y="5187950"/>
          <p14:tracePt t="21996" x="2870200" y="5208588"/>
          <p14:tracePt t="22004" x="2897188" y="5230813"/>
          <p14:tracePt t="22010" x="2919413" y="5248275"/>
          <p14:tracePt t="22018" x="2924175" y="5268913"/>
          <p14:tracePt t="22025" x="2935288" y="5297488"/>
          <p14:tracePt t="22033" x="2946400" y="5308600"/>
          <p14:tracePt t="22039" x="2952750" y="5313363"/>
          <p14:tracePt t="22046" x="2963863" y="5318125"/>
          <p14:tracePt t="22053" x="2968625" y="5329238"/>
          <p14:tracePt t="22060" x="2984500" y="5335588"/>
          <p14:tracePt t="22068" x="2995613" y="5357813"/>
          <p14:tracePt t="22074" x="3017838" y="5384800"/>
          <p14:tracePt t="22083" x="3044825" y="5418138"/>
          <p14:tracePt t="22089" x="3111500" y="5456238"/>
          <p14:tracePt t="22096" x="3176588" y="5521325"/>
          <p14:tracePt t="22103" x="3259138" y="5581650"/>
          <p14:tracePt t="22110" x="3313113" y="5646738"/>
          <p14:tracePt t="22118" x="3379788" y="5686425"/>
          <p14:tracePt t="22124" x="3422650" y="5718175"/>
          <p14:tracePt t="22133" x="3455988" y="5751513"/>
          <p14:tracePt t="22139" x="3505200" y="5784850"/>
          <p14:tracePt t="22145" x="3521075" y="5807075"/>
          <p14:tracePt t="22153" x="3543300" y="5822950"/>
          <p14:tracePt t="22160" x="3549650" y="5834063"/>
          <p14:tracePt t="22168" x="3560763" y="5838825"/>
          <p14:tracePt t="22175" x="3576638" y="5849938"/>
          <p14:tracePt t="22184" x="3587750" y="5865813"/>
          <p14:tracePt t="22188" x="3592513" y="5876925"/>
          <p14:tracePt t="22196" x="3598863" y="5883275"/>
          <p14:tracePt t="22203" x="3614738" y="5883275"/>
          <p14:tracePt t="22210" x="3648075" y="5883275"/>
          <p14:tracePt t="22218" x="3702050" y="5876925"/>
          <p14:tracePt t="22224" x="3768725" y="5838825"/>
          <p14:tracePt t="22232" x="3844925" y="5811838"/>
          <p14:tracePt t="22238" x="3927475" y="5784850"/>
          <p14:tracePt t="22246" x="3987800" y="5762625"/>
          <p14:tracePt t="22253" x="4064000" y="5735638"/>
          <p14:tracePt t="22260" x="4113213" y="5702300"/>
          <p14:tracePt t="22268" x="4173538" y="5675313"/>
          <p14:tracePt t="22273" x="4222750" y="5653088"/>
          <p14:tracePt t="22283" x="4249738" y="5630863"/>
          <p14:tracePt t="22288" x="4294188" y="5608638"/>
          <p14:tracePt t="22296" x="4327525" y="5592763"/>
          <p14:tracePt t="22303" x="4343400" y="5581650"/>
          <p14:tracePt t="22309" x="4365625" y="5570538"/>
          <p14:tracePt t="22317" x="4381500" y="5559425"/>
          <p14:tracePt t="22324" x="4392613" y="5543550"/>
          <p14:tracePt t="22332" x="4408488" y="5510213"/>
          <p14:tracePt t="22337" x="4419600" y="5472113"/>
          <p14:tracePt t="22345" x="4430713" y="5411788"/>
          <p14:tracePt t="22353" x="4448175" y="5318125"/>
          <p14:tracePt t="22359" x="4448175" y="5226050"/>
          <p14:tracePt t="22367" x="4448175" y="5148263"/>
          <p14:tracePt t="22373" x="4437063" y="5056188"/>
          <p14:tracePt t="22382" x="4408488" y="4957763"/>
          <p14:tracePt t="22388" x="4387850" y="4879975"/>
          <p14:tracePt t="22395" x="4343400" y="4765675"/>
          <p14:tracePt t="22403" x="4316413" y="4672013"/>
          <p14:tracePt t="22409" x="4287838" y="4606925"/>
          <p14:tracePt t="22417" x="4267200" y="4546600"/>
          <p14:tracePt t="22423" x="4244975" y="4502150"/>
          <p14:tracePt t="22430" x="4195763" y="4452938"/>
          <p14:tracePt t="22437" x="4168775" y="4403725"/>
          <p14:tracePt t="22445" x="4151313" y="4376738"/>
          <p14:tracePt t="22452" x="4129088" y="4354513"/>
          <p14:tracePt t="22459" x="4086225" y="4311650"/>
          <p14:tracePt t="22467" x="4052888" y="4289425"/>
          <p14:tracePt t="22473" x="3998913" y="4267200"/>
          <p14:tracePt t="22479" x="3949700" y="4229100"/>
          <p14:tracePt t="22487" x="3867150" y="4173538"/>
          <p14:tracePt t="22495" x="3806825" y="4151313"/>
          <p14:tracePt t="22502" x="3708400" y="4108450"/>
          <p14:tracePt t="22508" x="3592513" y="4081463"/>
          <p14:tracePt t="22517" x="3516313" y="4052888"/>
          <p14:tracePt t="22522" x="3417888" y="4041775"/>
          <p14:tracePt t="22530" x="3324225" y="4025900"/>
          <p14:tracePt t="22537" x="3263900" y="4014788"/>
          <p14:tracePt t="22545" x="3187700" y="4003675"/>
          <p14:tracePt t="22552" x="3132138" y="4003675"/>
          <p14:tracePt t="22558" x="3078163" y="4003675"/>
          <p14:tracePt t="22566" x="3033713" y="4003675"/>
          <p14:tracePt t="22573" x="2979738" y="4003675"/>
          <p14:tracePt t="22581" x="2941638" y="4003675"/>
          <p14:tracePt t="22587" x="2908300" y="4003675"/>
          <p14:tracePt t="22595" x="2870200" y="4003675"/>
          <p14:tracePt t="22602" x="2854325" y="4003675"/>
          <p14:tracePt t="22608" x="2832100" y="4003675"/>
          <p14:tracePt t="22616" x="2825750" y="4003675"/>
          <p14:tracePt t="22623" x="2820988" y="4003675"/>
          <p14:tracePt t="22629" x="2809875" y="4003675"/>
          <p14:tracePt t="22637" x="2803525" y="4003675"/>
          <p14:tracePt t="22644" x="2787650" y="4003675"/>
          <p14:tracePt t="22652" x="2776538" y="4003675"/>
          <p14:tracePt t="22658" x="2771775" y="4003675"/>
          <p14:tracePt t="22672" x="2765425" y="4003675"/>
          <p14:tracePt t="22679" x="2754313" y="4003675"/>
          <p14:tracePt t="22687" x="2749550" y="4014788"/>
          <p14:tracePt t="22693" x="2738438" y="4032250"/>
          <p14:tracePt t="22702" x="2727325" y="4059238"/>
          <p14:tracePt t="22708" x="2722563" y="4081463"/>
          <p14:tracePt t="22716" x="2689225" y="4097338"/>
          <p14:tracePt t="22722" x="2667000" y="4130675"/>
          <p14:tracePt t="22729" x="2655888" y="4173538"/>
          <p14:tracePt t="22737" x="2644775" y="4202113"/>
          <p14:tracePt t="22744" x="2635250" y="4256088"/>
          <p14:tracePt t="22752" x="2624138" y="4300538"/>
          <p14:tracePt t="22758" x="2617788" y="4332288"/>
          <p14:tracePt t="22766" x="2595563" y="4376738"/>
          <p14:tracePt t="22771" x="2584450" y="4392613"/>
          <p14:tracePt t="22779" x="2574925" y="4410075"/>
          <p14:tracePt t="22787" x="2568575" y="4430713"/>
          <p14:tracePt t="22793" x="2568575" y="4448175"/>
          <p14:tracePt t="22802" x="2568575" y="4475163"/>
          <p14:tracePt t="22808" x="2568575" y="4497388"/>
          <p14:tracePt t="22815" x="2568575" y="4513263"/>
          <p14:tracePt t="22821" x="2568575" y="4530725"/>
          <p14:tracePt t="22829" x="2568575" y="4546600"/>
          <p14:tracePt t="22837" x="2568575" y="4591050"/>
          <p14:tracePt t="22842" x="2579688" y="4618038"/>
          <p14:tracePt t="22851" x="2590800" y="4678363"/>
          <p14:tracePt t="22857" x="2628900" y="4721225"/>
          <p14:tracePt t="22865" x="2655888" y="4803775"/>
          <p14:tracePt t="22871" x="2693988" y="4864100"/>
          <p14:tracePt t="22879" x="2716213" y="4946650"/>
          <p14:tracePt t="22886" x="2754313" y="5006975"/>
          <p14:tracePt t="22897" x="2782888" y="5072063"/>
          <p14:tracePt t="22901" x="2803525" y="5116513"/>
          <p14:tracePt t="22907" x="2832100" y="5192713"/>
          <p14:tracePt t="22914" x="2863850" y="5241925"/>
          <p14:tracePt t="22922" x="2892425" y="5318125"/>
          <p14:tracePt t="22929" x="2930525" y="5384800"/>
          <p14:tracePt t="22936" x="2957513" y="5467350"/>
          <p14:tracePt t="22943" x="2979738" y="5510213"/>
          <p14:tracePt t="22951" x="3028950" y="5543550"/>
          <p14:tracePt t="22957" x="3062288" y="5592763"/>
          <p14:tracePt t="22963" x="3127375" y="5630863"/>
          <p14:tracePt t="22970" x="3176588" y="5668963"/>
          <p14:tracePt t="22979" x="3221038" y="5702300"/>
          <p14:tracePt t="22986" x="3286125" y="5729288"/>
          <p14:tracePt t="22992" x="3330575" y="5751513"/>
          <p14:tracePt t="23001" x="3390900" y="5762625"/>
          <p14:tracePt t="23006" x="3451225" y="5773738"/>
          <p14:tracePt t="23013" x="3527425" y="5784850"/>
          <p14:tracePt t="23021" x="3581400" y="5784850"/>
          <p14:tracePt t="23029" x="3675063" y="5784850"/>
          <p14:tracePt t="23036" x="3768725" y="5784850"/>
          <p14:tracePt t="23042" x="3840163" y="5784850"/>
          <p14:tracePt t="23050" x="3916363" y="5784850"/>
          <p14:tracePt t="23056" x="3954463" y="5784850"/>
          <p14:tracePt t="23063" x="4008438" y="5784850"/>
          <p14:tracePt t="23070" x="4041775" y="5784850"/>
          <p14:tracePt t="23079" x="4079875" y="5784850"/>
          <p14:tracePt t="23086" x="4108450" y="5784850"/>
          <p14:tracePt t="23092" x="4140200" y="5784850"/>
          <p14:tracePt t="23100" x="4157663" y="5784850"/>
          <p14:tracePt t="23106" x="4173538" y="5784850"/>
          <p14:tracePt t="23114" x="4184650" y="5784850"/>
          <p14:tracePt t="23120" x="4189413" y="5784850"/>
          <p14:tracePt t="23127" x="4195763" y="5784850"/>
          <p14:tracePt t="23135" x="4206875" y="5784850"/>
          <p14:tracePt t="23791" x="4271963" y="5751513"/>
          <p14:tracePt t="23798" x="4370388" y="5691188"/>
          <p14:tracePt t="23805" x="4486275" y="5637213"/>
          <p14:tracePt t="23814" x="4589463" y="5548313"/>
          <p14:tracePt t="23821" x="4705350" y="5487988"/>
          <p14:tracePt t="23826" x="4803775" y="5400675"/>
          <p14:tracePt t="23833" x="4924425" y="5313363"/>
          <p14:tracePt t="23841" x="5027613" y="5208588"/>
          <p14:tracePt t="23847" x="5164138" y="5105400"/>
          <p14:tracePt t="23854" x="5284788" y="4984750"/>
          <p14:tracePt t="23861" x="5443538" y="4770438"/>
          <p14:tracePt t="23869" x="5581650" y="4579938"/>
          <p14:tracePt t="23875" x="5657850" y="4425950"/>
          <p14:tracePt t="23883" x="5734050" y="4311650"/>
          <p14:tracePt t="23889" x="5794375" y="4157663"/>
          <p14:tracePt t="23897" x="5838825" y="3992563"/>
          <p14:tracePt t="23905" x="5854700" y="3862388"/>
          <p14:tracePt t="23910" x="5854700" y="3752850"/>
          <p14:tracePt t="23919" x="5854700" y="3675063"/>
          <p14:tracePt t="23925" x="5843588" y="3598863"/>
          <p14:tracePt t="23934" x="5832475" y="3505200"/>
          <p14:tracePt t="23939" x="5805488" y="3413125"/>
          <p14:tracePt t="23947" x="5778500" y="3330575"/>
          <p14:tracePt t="23954" x="5722938" y="3232150"/>
          <p14:tracePt t="23960" x="5684838" y="3165475"/>
          <p14:tracePt t="23968" x="5641975" y="3089275"/>
          <p14:tracePt t="23974" x="5592763" y="3040063"/>
          <p14:tracePt t="23982" x="5553075" y="2974975"/>
          <p14:tracePt t="23989" x="5521325" y="2925763"/>
          <p14:tracePt t="23997" x="5465763" y="2843213"/>
          <p14:tracePt t="24004" x="5427663" y="2794000"/>
          <p14:tracePt t="24010" x="5394325" y="2749550"/>
          <p14:tracePt t="24018" x="5373688" y="2716213"/>
          <p14:tracePt t="24024" x="5340350" y="2684463"/>
          <p14:tracePt t="24031" x="5329238" y="2655888"/>
          <p14:tracePt t="24039" x="5324475" y="2651125"/>
          <p14:tracePt t="24047" x="5313363" y="2640013"/>
          <p14:tracePt t="24054" x="5307013" y="2635250"/>
          <p14:tracePt t="24060" x="5307013" y="2624138"/>
          <p14:tracePt t="24074" x="5307013" y="2617788"/>
          <p14:tracePt t="24081" x="5307013" y="2606675"/>
          <p14:tracePt t="24088" x="5351463" y="2579688"/>
          <p14:tracePt t="24097" x="5461000" y="2552700"/>
          <p14:tracePt t="24104" x="5592763" y="2525713"/>
          <p14:tracePt t="24110" x="5740400" y="2508250"/>
          <p14:tracePt t="24118" x="5942013" y="2492375"/>
          <p14:tracePt t="24124" x="6161088" y="2492375"/>
          <p14:tracePt t="24131" x="6359525" y="2492375"/>
          <p14:tracePt t="24139" x="6638925" y="2492375"/>
          <p14:tracePt t="24147" x="6862763" y="2492375"/>
          <p14:tracePt t="24154" x="7027863" y="2503488"/>
          <p14:tracePt t="24160" x="7191375" y="2503488"/>
          <p14:tracePt t="24168" x="7356475" y="2503488"/>
          <p14:tracePt t="24174" x="7497763" y="2503488"/>
          <p14:tracePt t="24180" x="7629525" y="2503488"/>
          <p14:tracePt t="24188" x="7739063" y="2503488"/>
          <p14:tracePt t="24197" x="7848600" y="2503488"/>
          <p14:tracePt t="24203" x="7920038" y="2503488"/>
          <p14:tracePt t="24209" x="8013700" y="2503488"/>
          <p14:tracePt t="24217" x="8105775" y="2503488"/>
          <p14:tracePt t="24223" x="8183563" y="2492375"/>
          <p14:tracePt t="24230" x="8259763" y="2481263"/>
          <p14:tracePt t="24238" x="8297863" y="2481263"/>
          <p14:tracePt t="24247" x="8351838" y="2481263"/>
          <p14:tracePt t="24253" x="8396288" y="2481263"/>
          <p14:tracePt t="24259" x="8451850" y="2481263"/>
          <p14:tracePt t="24267" x="8489950" y="2481263"/>
          <p14:tracePt t="24273" x="8543925" y="2481263"/>
          <p14:tracePt t="24280" x="8588375" y="2481263"/>
          <p14:tracePt t="24288" x="8615363" y="2481263"/>
          <p14:tracePt t="24296" x="8670925" y="2487613"/>
          <p14:tracePt t="24303" x="8713788" y="2487613"/>
          <p14:tracePt t="24309" x="8769350" y="2497138"/>
          <p14:tracePt t="24317" x="8812213" y="2508250"/>
          <p14:tracePt t="24323" x="8856663" y="2519363"/>
          <p14:tracePt t="24331" x="8894763" y="2530475"/>
          <p14:tracePt t="24338" x="8955088" y="2541588"/>
          <p14:tracePt t="24347" x="9004300" y="2579688"/>
          <p14:tracePt t="24353" x="9048750" y="2601913"/>
          <p14:tracePt t="24359" x="9124950" y="2628900"/>
          <p14:tracePt t="24369" x="9201150" y="2640013"/>
          <p14:tracePt t="24373" x="9267825" y="2662238"/>
          <p14:tracePt t="24380" x="9348788" y="2706688"/>
          <p14:tracePt t="24388" x="9388475" y="2716213"/>
          <p14:tracePt t="24396" x="9420225" y="2727325"/>
          <p14:tracePt t="24403" x="9458325" y="2738438"/>
          <p14:tracePt t="24409" x="9491663" y="2744788"/>
          <p14:tracePt t="24417" x="9507538" y="2755900"/>
          <p14:tracePt t="24422" x="9540875" y="2765425"/>
          <p14:tracePt t="24430" x="9556750" y="2776538"/>
          <p14:tracePt t="24438" x="9567863" y="2782888"/>
          <p14:tracePt t="24444" x="9574213" y="2787650"/>
          <p14:tracePt t="24452" x="9578975" y="2798763"/>
          <p14:tracePt t="24458" x="9578975" y="2805113"/>
          <p14:tracePt t="24466" x="9578975" y="2816225"/>
          <p14:tracePt t="24480" x="9590088" y="2820988"/>
          <p14:tracePt t="24488" x="9596438" y="2832100"/>
          <p14:tracePt t="24494" x="9634538" y="2836863"/>
          <p14:tracePt t="24502" x="9666288" y="2847975"/>
          <p14:tracePt t="24508" x="9694863" y="2881313"/>
          <p14:tracePt t="24516" x="9737725" y="2892425"/>
          <p14:tracePt t="24522" x="9766300" y="2903538"/>
          <p14:tracePt t="24530" x="9786938" y="2908300"/>
          <p14:tracePt t="24537" x="9804400" y="2919413"/>
          <p14:tracePt t="24544" x="9815513" y="2925763"/>
          <p14:tracePt t="24552" x="9831388" y="2935288"/>
          <p14:tracePt t="24558" x="9836150" y="2941638"/>
          <p14:tracePt t="24566" x="9847263" y="2952750"/>
          <p14:tracePt t="25042" x="9979025" y="2870200"/>
          <p14:tracePt t="25049" x="10280650" y="2678113"/>
          <p14:tracePt t="25057" x="10537825" y="2519363"/>
          <p14:tracePt t="25064" x="10893425" y="2344738"/>
          <p14:tracePt t="25072" x="11271250" y="2208213"/>
          <p14:tracePt t="25078" x="11539538" y="2114550"/>
          <p14:tracePt t="25086" x="11758613" y="2058988"/>
          <p14:tracePt t="25092" x="12077700" y="2020888"/>
          <p14:tracePt t="26630" x="12038013" y="4491038"/>
          <p14:tracePt t="26638" x="11934825" y="4562475"/>
          <p14:tracePt t="26642" x="11868150" y="4618038"/>
          <p14:tracePt t="26651" x="11787188" y="4683125"/>
          <p14:tracePt t="26657" x="11720513" y="4738688"/>
          <p14:tracePt t="26664" x="11639550" y="4776788"/>
          <p14:tracePt t="26672" x="11572875" y="4830763"/>
          <p14:tracePt t="26681" x="11512550" y="4852988"/>
          <p14:tracePt t="26687" x="11469688" y="4879975"/>
          <p14:tracePt t="26692" x="11403013" y="4902200"/>
          <p14:tracePt t="26703" x="11376025" y="4935538"/>
          <p14:tracePt t="26707" x="11342688" y="4957763"/>
          <p14:tracePt t="26714" x="11299825" y="4962525"/>
          <p14:tracePt t="26722" x="11282363" y="4973638"/>
          <p14:tracePt t="26728" x="11260138" y="4984750"/>
          <p14:tracePt t="26737" x="11255375" y="4989513"/>
          <p14:tracePt t="26742" x="11250613" y="5000625"/>
          <p14:tracePt t="26752" x="11228388" y="5018088"/>
          <p14:tracePt t="26757" x="11222038" y="5022850"/>
          <p14:tracePt t="26764" x="11217275" y="5022850"/>
          <p14:tracePt t="26772" x="11206163" y="5022850"/>
          <p14:tracePt t="26779" x="11201400" y="5022850"/>
          <p14:tracePt t="26787" x="11190288" y="5022850"/>
          <p14:tracePt t="26792" x="11183938" y="5022850"/>
          <p14:tracePt t="26800" x="11172825" y="5022850"/>
          <p14:tracePt t="26828" x="11168063" y="5022850"/>
          <p14:tracePt t="27555" x="11150600" y="5022850"/>
          <p14:tracePt t="27563" x="11134725" y="5022850"/>
          <p14:tracePt t="27570" x="11112500" y="5011738"/>
          <p14:tracePt t="27578" x="11096625" y="5000625"/>
          <p14:tracePt t="27584" x="11063288" y="4989513"/>
          <p14:tracePt t="27591" x="11047413" y="4984750"/>
          <p14:tracePt t="27598" x="11025188" y="4973638"/>
          <p14:tracePt t="27604" x="11009313" y="4962525"/>
          <p14:tracePt t="27611" x="10975975" y="4951413"/>
          <p14:tracePt t="27619" x="10960100" y="4951413"/>
          <p14:tracePt t="27625" x="10942638" y="4951413"/>
          <p14:tracePt t="27632" x="10937875" y="4951413"/>
          <p14:tracePt t="27639" x="10926763" y="4951413"/>
          <p14:tracePt t="27648" x="10922000" y="4951413"/>
          <p14:tracePt t="27654" x="10910888" y="4951413"/>
          <p14:tracePt t="27660" x="10888663" y="4951413"/>
          <p14:tracePt t="27669" x="10855325" y="4935538"/>
          <p14:tracePt t="27675" x="10821988" y="4924425"/>
          <p14:tracePt t="27681" x="10783888" y="4913313"/>
          <p14:tracePt t="27689" x="10763250" y="4902200"/>
          <p14:tracePt t="27698" x="10745788" y="4897438"/>
          <p14:tracePt t="27704" x="10729913" y="4886325"/>
          <p14:tracePt t="27710" x="10685463" y="4875213"/>
          <p14:tracePt t="27719" x="10663238" y="4864100"/>
          <p14:tracePt t="27724" x="10647363" y="4859338"/>
          <p14:tracePt t="27732" x="10631488" y="4837113"/>
          <p14:tracePt t="27739" x="10620375" y="4837113"/>
          <p14:tracePt t="27748" x="10602913" y="4826000"/>
          <p14:tracePt t="27754" x="10598150" y="4826000"/>
          <p14:tracePt t="27760" x="10587038" y="4826000"/>
          <p14:tracePt t="27768" x="10582275" y="4826000"/>
          <p14:tracePt t="27774" x="10571163" y="4826000"/>
          <p14:tracePt t="27781" x="10544175" y="4819650"/>
          <p14:tracePt t="27789" x="10504488" y="4810125"/>
          <p14:tracePt t="27798" x="10472738" y="4799013"/>
          <p14:tracePt t="27804" x="10455275" y="4787900"/>
          <p14:tracePt t="27810" x="10439400" y="4787900"/>
          <p14:tracePt t="27819" x="10417175" y="4787900"/>
          <p14:tracePt t="27824" x="10412413" y="4787900"/>
          <p14:tracePt t="27832" x="10406063" y="4787900"/>
          <p14:tracePt t="27839" x="10394950" y="4787900"/>
          <p14:tracePt t="27848" x="10390188" y="4787900"/>
          <p14:tracePt t="27854" x="10379075" y="4787900"/>
          <p14:tracePt t="27860" x="10374313" y="4787900"/>
          <p14:tracePt t="27868" x="10363200" y="4787900"/>
          <p14:tracePt t="27874" x="10356850" y="4787900"/>
          <p14:tracePt t="27882" x="10340975" y="4787900"/>
          <p14:tracePt t="27889" x="10313988" y="4776788"/>
          <p14:tracePt t="27895" x="10269538" y="4770438"/>
          <p14:tracePt t="27904" x="10225088" y="4759325"/>
          <p14:tracePt t="27910" x="10182225" y="4749800"/>
          <p14:tracePt t="27918" x="10137775" y="4727575"/>
          <p14:tracePt t="27924" x="10077450" y="4710113"/>
          <p14:tracePt t="27931" x="10050463" y="4705350"/>
          <p14:tracePt t="27939" x="10006013" y="4694238"/>
          <p14:tracePt t="27945" x="9990138" y="4683125"/>
          <p14:tracePt t="27954" x="9974263" y="4683125"/>
          <p14:tracePt t="27960" x="9963150" y="4683125"/>
          <p14:tracePt t="27968" x="9956800" y="4683125"/>
          <p14:tracePt t="27974" x="9945688" y="4683125"/>
          <p14:tracePt t="27981" x="9940925" y="4683125"/>
          <p14:tracePt t="27989" x="9925050" y="4683125"/>
          <p14:tracePt t="27995" x="9913938" y="4683125"/>
          <p14:tracePt t="28003" x="9907588" y="4683125"/>
          <p14:tracePt t="28009" x="9869488" y="4683125"/>
          <p14:tracePt t="28016" x="9771063" y="4683125"/>
          <p14:tracePt t="28023" x="9645650" y="4683125"/>
          <p14:tracePt t="28032" x="9536113" y="4683125"/>
          <p14:tracePt t="28039" x="9458325" y="4689475"/>
          <p14:tracePt t="28045" x="9366250" y="4689475"/>
          <p14:tracePt t="28053" x="9305925" y="4700588"/>
          <p14:tracePt t="28059" x="9228138" y="4716463"/>
          <p14:tracePt t="28066" x="9190038" y="4727575"/>
          <p14:tracePt t="28073" x="9140825" y="4749800"/>
          <p14:tracePt t="28082" x="9113838" y="4759325"/>
          <p14:tracePt t="28088" x="9080500" y="4770438"/>
          <p14:tracePt t="28095" x="9042400" y="4776788"/>
          <p14:tracePt t="28103" x="9009063" y="4799013"/>
          <p14:tracePt t="28109" x="8993188" y="4819650"/>
          <p14:tracePt t="28116" x="8959850" y="4837113"/>
          <p14:tracePt t="28123" x="8939213" y="4868863"/>
          <p14:tracePt t="28132" x="8921750" y="4891088"/>
          <p14:tracePt t="28139" x="8883650" y="4935538"/>
          <p14:tracePt t="28144" x="8834438" y="5000625"/>
          <p14:tracePt t="28156" x="8796338" y="5067300"/>
          <p14:tracePt t="28159" x="8769350" y="5127625"/>
          <p14:tracePt t="28165" x="8740775" y="5203825"/>
          <p14:tracePt t="28173" x="8709025" y="5253038"/>
          <p14:tracePt t="28182" x="8680450" y="5329238"/>
          <p14:tracePt t="28188" x="8659813" y="5395913"/>
          <p14:tracePt t="28194" x="8631238" y="5472113"/>
          <p14:tracePt t="28203" x="8588375" y="5554663"/>
          <p14:tracePt t="28209" x="8577263" y="5646738"/>
          <p14:tracePt t="28215" x="8566150" y="5707063"/>
          <p14:tracePt t="28223" x="8555038" y="5784850"/>
          <p14:tracePt t="28231" x="8539163" y="5845175"/>
          <p14:tracePt t="28238" x="8539163" y="5899150"/>
          <p14:tracePt t="28244" x="8539163" y="5943600"/>
          <p14:tracePt t="28252" x="8539163" y="6008688"/>
          <p14:tracePt t="28258" x="8550275" y="6069013"/>
          <p14:tracePt t="28265" x="8561388" y="6145213"/>
          <p14:tracePt t="28273" x="8588375" y="6223000"/>
          <p14:tracePt t="28281" x="8637588" y="6294438"/>
          <p14:tracePt t="28289" x="8675688" y="6354763"/>
          <p14:tracePt t="28294" x="8747125" y="6419850"/>
          <p14:tracePt t="28303" x="8812213" y="6491288"/>
          <p14:tracePt t="28308" x="8894763" y="6545263"/>
          <p14:tracePt t="28315" x="8977313" y="6600825"/>
          <p14:tracePt t="28322" x="9075738" y="6672263"/>
          <p14:tracePt t="28331" x="9196388" y="6732588"/>
          <p14:tracePt t="28338" x="9310688" y="6786563"/>
          <p14:tracePt t="28343" x="9393238" y="6831013"/>
          <p14:tracePt t="28352" x="9469438" y="6853238"/>
          <p14:tracePt t="28421" x="10374313" y="6786563"/>
          <p14:tracePt t="28429" x="10493375" y="6710363"/>
          <p14:tracePt t="28436" x="10593388" y="6654800"/>
          <p14:tracePt t="28443" x="10658475" y="6583363"/>
          <p14:tracePt t="28451" x="10723563" y="6518275"/>
          <p14:tracePt t="28457" x="10783888" y="6419850"/>
          <p14:tracePt t="28464" x="10855325" y="6321425"/>
          <p14:tracePt t="28471" x="10904538" y="6254750"/>
          <p14:tracePt t="28478" x="10948988" y="6173788"/>
          <p14:tracePt t="28487" x="10998200" y="6107113"/>
          <p14:tracePt t="28492" x="11025188" y="6026150"/>
          <p14:tracePt t="28501" x="11052175" y="5965825"/>
          <p14:tracePt t="28507" x="11063288" y="5888038"/>
          <p14:tracePt t="28513" x="11074400" y="5827713"/>
          <p14:tracePt t="28521" x="11074400" y="5756275"/>
          <p14:tracePt t="28528" x="11074400" y="5713413"/>
          <p14:tracePt t="28537" x="11074400" y="5657850"/>
          <p14:tracePt t="28542" x="11069638" y="5597525"/>
          <p14:tracePt t="28550" x="11058525" y="5521325"/>
          <p14:tracePt t="28557" x="11036300" y="5476875"/>
          <p14:tracePt t="28564" x="11009313" y="5418138"/>
          <p14:tracePt t="28571" x="10960100" y="5367338"/>
          <p14:tracePt t="28578" x="10937875" y="5308600"/>
          <p14:tracePt t="28586" x="10899775" y="5257800"/>
          <p14:tracePt t="28592" x="10866438" y="5226050"/>
          <p14:tracePt t="28601" x="10817225" y="5176838"/>
          <p14:tracePt t="28606" x="10783888" y="5143500"/>
          <p14:tracePt t="28614" x="10723563" y="5105400"/>
          <p14:tracePt t="28620" x="10674350" y="5072063"/>
          <p14:tracePt t="28628" x="10593388" y="5029200"/>
          <p14:tracePt t="28635" x="10533063" y="5006975"/>
          <p14:tracePt t="28642" x="10450513" y="4951413"/>
          <p14:tracePt t="28649" x="10374313" y="4924425"/>
          <p14:tracePt t="28656" x="10291763" y="4897438"/>
          <p14:tracePt t="28664" x="10247313" y="4875213"/>
          <p14:tracePt t="28670" x="10186988" y="4864100"/>
          <p14:tracePt t="28679" x="10144125" y="4841875"/>
          <p14:tracePt t="28686" x="10083800" y="4830763"/>
          <p14:tracePt t="28693" x="10039350" y="4819650"/>
          <p14:tracePt t="28699" x="9994900" y="4810125"/>
          <p14:tracePt t="28707" x="9918700" y="4792663"/>
          <p14:tracePt t="28715" x="9826625" y="4781550"/>
          <p14:tracePt t="28722" x="9748838" y="4770438"/>
          <p14:tracePt t="28728" x="9677400" y="4770438"/>
          <p14:tracePt t="28736" x="9617075" y="4770438"/>
          <p14:tracePt t="28742" x="9547225" y="4770438"/>
          <p14:tracePt t="28749" x="9502775" y="4770438"/>
          <p14:tracePt t="28757" x="9447213" y="4770438"/>
          <p14:tracePt t="28766" x="9409113" y="4770438"/>
          <p14:tracePt t="28772" x="9348788" y="4787900"/>
          <p14:tracePt t="28777" x="9305925" y="4799013"/>
          <p14:tracePt t="28786" x="9228138" y="4810125"/>
          <p14:tracePt t="28792" x="9185275" y="4819650"/>
          <p14:tracePt t="28799" x="9124950" y="4859338"/>
          <p14:tracePt t="28807" x="9075738" y="4879975"/>
          <p14:tracePt t="28814" x="9048750" y="4902200"/>
          <p14:tracePt t="28822" x="9004300" y="4924425"/>
          <p14:tracePt t="28828" x="8966200" y="4968875"/>
          <p14:tracePt t="28838" x="8928100" y="5033963"/>
          <p14:tracePt t="28842" x="8878888" y="5099050"/>
          <p14:tracePt t="28849" x="8850313" y="5159375"/>
          <p14:tracePt t="28857" x="8823325" y="5241925"/>
          <p14:tracePt t="28864" x="8801100" y="5302250"/>
          <p14:tracePt t="28872" x="8758238" y="5400675"/>
          <p14:tracePt t="28877" x="8747125" y="5510213"/>
          <p14:tracePt t="28887" x="8731250" y="5641975"/>
          <p14:tracePt t="28892" x="8731250" y="5735638"/>
          <p14:tracePt t="28899" x="8731250" y="5827713"/>
          <p14:tracePt t="28906" x="8736013" y="5921375"/>
          <p14:tracePt t="28913" x="8751888" y="5997575"/>
          <p14:tracePt t="28921" x="8789988" y="6096000"/>
          <p14:tracePt t="28927" x="8818563" y="6189663"/>
          <p14:tracePt t="28936" x="8856663" y="6254750"/>
          <p14:tracePt t="28941" x="8928100" y="6337300"/>
          <p14:tracePt t="28949" x="8982075" y="6403975"/>
          <p14:tracePt t="28957" x="9064625" y="6491288"/>
          <p14:tracePt t="28963" x="9147175" y="6545263"/>
          <p14:tracePt t="28972" x="9267825" y="6616700"/>
          <p14:tracePt t="28977" x="9398000" y="6661150"/>
          <p14:tracePt t="28985" x="9563100" y="6692900"/>
          <p14:tracePt t="28991" x="9710738" y="6710363"/>
          <p14:tracePt t="28999" x="9842500" y="6710363"/>
          <p14:tracePt t="29006" x="9967913" y="6699250"/>
          <p14:tracePt t="29015" x="10099675" y="6672263"/>
          <p14:tracePt t="29021" x="10215563" y="6638925"/>
          <p14:tracePt t="29027" x="10291763" y="6616700"/>
          <p14:tracePt t="29036" x="10390188" y="6556375"/>
          <p14:tracePt t="29041" x="10455275" y="6518275"/>
          <p14:tracePt t="29048" x="10521950" y="6480175"/>
          <p14:tracePt t="29056" x="10553700" y="6435725"/>
          <p14:tracePt t="29065" x="10587038" y="6403975"/>
          <p14:tracePt t="29071" x="10636250" y="6364288"/>
          <p14:tracePt t="29077" x="10658475" y="6321425"/>
          <p14:tracePt t="29084" x="10680700" y="6288088"/>
          <p14:tracePt t="29091" x="10685463" y="6272213"/>
          <p14:tracePt t="29099" x="10696575" y="6227763"/>
          <p14:tracePt t="29106" x="10718800" y="6211888"/>
          <p14:tracePt t="29112" x="10729913" y="6178550"/>
          <p14:tracePt t="29121" x="10729913" y="6151563"/>
          <p14:tracePt t="29127" x="10723563" y="6107113"/>
          <p14:tracePt t="29134" x="10702925" y="6080125"/>
          <p14:tracePt t="29141" x="10691813" y="6046788"/>
          <p14:tracePt t="29148" x="10669588" y="6003925"/>
          <p14:tracePt t="29156" x="10647363" y="5975350"/>
          <p14:tracePt t="29163" x="10631488" y="5943600"/>
          <p14:tracePt t="29171" x="10593388" y="5899150"/>
          <p14:tracePt t="29176" x="10575925" y="5876925"/>
          <p14:tracePt t="29184" x="10553700" y="5849938"/>
          <p14:tracePt t="29191" x="10537825" y="5827713"/>
          <p14:tracePt t="29199" x="10515600" y="5795963"/>
          <p14:tracePt t="29206" x="10483850" y="5778500"/>
          <p14:tracePt t="29212" x="10461625" y="5746750"/>
          <p14:tracePt t="29221" x="10444163" y="5702300"/>
          <p14:tracePt t="29226" x="10423525" y="5686425"/>
          <p14:tracePt t="29232" x="10379075" y="5646738"/>
          <p14:tracePt t="29241" x="10345738" y="5619750"/>
          <p14:tracePt t="29249" x="10296525" y="5565775"/>
          <p14:tracePt t="29256" x="10198100" y="5527675"/>
          <p14:tracePt t="29261" x="10066338" y="5467350"/>
          <p14:tracePt t="29270" x="9945688" y="5407025"/>
          <p14:tracePt t="29276" x="9853613" y="5367338"/>
          <p14:tracePt t="29282" x="9737725" y="5340350"/>
          <p14:tracePt t="29290" x="9607550" y="5291138"/>
          <p14:tracePt t="29299" x="9475788" y="5264150"/>
          <p14:tracePt t="29305" x="9344025" y="5253038"/>
          <p14:tracePt t="29312" x="9250363" y="5237163"/>
          <p14:tracePt t="29320" x="9174163" y="5226050"/>
          <p14:tracePt t="29326" x="9097963" y="5226050"/>
          <p14:tracePt t="29333" x="9042400" y="5226050"/>
          <p14:tracePt t="29340" x="8988425" y="5226050"/>
          <p14:tracePt t="29348" x="8943975" y="5230813"/>
          <p14:tracePt t="29355" x="8883650" y="5241925"/>
          <p14:tracePt t="29362" x="8856663" y="5264150"/>
          <p14:tracePt t="29370" x="8823325" y="5280025"/>
          <p14:tracePt t="29376" x="8774113" y="5329238"/>
          <p14:tracePt t="29382" x="8751888" y="5373688"/>
          <p14:tracePt t="29390" x="8740775" y="5449888"/>
          <p14:tracePt t="29398" x="8731250" y="5510213"/>
          <p14:tracePt t="29405" x="8736013" y="5619750"/>
          <p14:tracePt t="29415" x="8769350" y="5751513"/>
          <p14:tracePt t="29420" x="8796338" y="5883275"/>
          <p14:tracePt t="29426" x="8856663" y="6019800"/>
          <p14:tracePt t="29432" x="8899525" y="6113463"/>
          <p14:tracePt t="29440" x="8970963" y="6216650"/>
          <p14:tracePt t="29448" x="9026525" y="6315075"/>
          <p14:tracePt t="29455" x="9129713" y="6403975"/>
          <p14:tracePt t="29461" x="9212263" y="6484938"/>
          <p14:tracePt t="29471" x="9332913" y="6578600"/>
          <p14:tracePt t="29475" x="9447213" y="6634163"/>
          <p14:tracePt t="29482" x="9578975" y="6677025"/>
          <p14:tracePt t="29490" x="9732963" y="6721475"/>
          <p14:tracePt t="29499" x="9858375" y="6737350"/>
          <p14:tracePt t="29505" x="9985375" y="6737350"/>
          <p14:tracePt t="29511" x="10099675" y="6699250"/>
          <p14:tracePt t="29518" x="10236200" y="6654800"/>
          <p14:tracePt t="29525" x="10367963" y="6594475"/>
          <p14:tracePt t="29532" x="10504488" y="6507163"/>
          <p14:tracePt t="29540" x="10636250" y="6430963"/>
          <p14:tracePt t="29549" x="10741025" y="6343650"/>
          <p14:tracePt t="29555" x="10828338" y="6227763"/>
          <p14:tracePt t="29561" x="10937875" y="6091238"/>
          <p14:tracePt t="29571" x="10998200" y="5954713"/>
          <p14:tracePt t="29575" x="11069638" y="5822950"/>
          <p14:tracePt t="29582" x="11101388" y="5637213"/>
          <p14:tracePt t="29590" x="11129963" y="5472113"/>
          <p14:tracePt t="29596" x="11129963" y="5362575"/>
          <p14:tracePt t="29605" x="11123613" y="5248275"/>
          <p14:tracePt t="29610" x="11107738" y="5154613"/>
          <p14:tracePt t="29618" x="11080750" y="5060950"/>
          <p14:tracePt t="29625" x="11031538" y="4995863"/>
          <p14:tracePt t="29632" x="10975975" y="4908550"/>
          <p14:tracePt t="29639" x="10893425" y="4852988"/>
          <p14:tracePt t="29646" x="10821988" y="4787900"/>
          <p14:tracePt t="29654" x="10723563" y="4743450"/>
          <p14:tracePt t="29660" x="10609263" y="4705350"/>
          <p14:tracePt t="29667" x="10510838" y="4645025"/>
          <p14:tracePt t="29675" x="10379075" y="4618038"/>
          <p14:tracePt t="29682" x="10253663" y="4591050"/>
          <p14:tracePt t="29690" x="10137775" y="4573588"/>
          <p14:tracePt t="29696" x="10028238" y="4573588"/>
          <p14:tracePt t="29704" x="9952038" y="4573588"/>
          <p14:tracePt t="29710" x="9858375" y="4584700"/>
          <p14:tracePt t="29718" x="9766300" y="4595813"/>
          <p14:tracePt t="29724" x="9705975" y="4622800"/>
          <p14:tracePt t="29733" x="9623425" y="4645025"/>
          <p14:tracePt t="29740" x="9556750" y="4700588"/>
          <p14:tracePt t="29746" x="9480550" y="4738688"/>
          <p14:tracePt t="29754" x="9415463" y="4776788"/>
          <p14:tracePt t="29760" x="9348788" y="4814888"/>
          <p14:tracePt t="29767" x="9305925" y="4852988"/>
          <p14:tracePt t="29774" x="9239250" y="4875213"/>
          <p14:tracePt t="29782" x="9196388" y="4897438"/>
          <p14:tracePt t="29789" x="9129713" y="4935538"/>
          <p14:tracePt t="29795" x="9102725" y="4957763"/>
          <p14:tracePt t="29804" x="9069388" y="4978400"/>
          <p14:tracePt t="29810" x="9026525" y="5000625"/>
          <p14:tracePt t="29817" x="8999538" y="5022850"/>
          <p14:tracePt t="29824" x="8977313" y="5049838"/>
          <p14:tracePt t="29832" x="8955088" y="5072063"/>
          <p14:tracePt t="29839" x="8928100" y="5094288"/>
          <p14:tracePt t="29844" x="8905875" y="5110163"/>
          <p14:tracePt t="29853" x="8883650" y="5132388"/>
          <p14:tracePt t="29859" x="8867775" y="5148263"/>
          <p14:tracePt t="29866" x="8845550" y="5181600"/>
          <p14:tracePt t="29873" x="8812213" y="5226050"/>
          <p14:tracePt t="29882" x="8789988" y="5257800"/>
          <p14:tracePt t="29888" x="8774113" y="5286375"/>
          <p14:tracePt t="29895" x="8763000" y="5329238"/>
          <p14:tracePt t="29903" x="8751888" y="5357813"/>
          <p14:tracePt t="29909" x="8740775" y="5389563"/>
          <p14:tracePt t="29915" x="8720138" y="5422900"/>
          <p14:tracePt t="29923" x="8709025" y="5476875"/>
          <p14:tracePt t="29931" x="8697913" y="5521325"/>
          <p14:tracePt t="29938" x="8697913" y="5576888"/>
          <p14:tracePt t="29944" x="8697913" y="5614988"/>
          <p14:tracePt t="29952" x="8697913" y="5668963"/>
          <p14:tracePt t="29959" x="8697913" y="5713413"/>
          <p14:tracePt t="29966" x="8702675" y="5751513"/>
          <p14:tracePt t="29972" x="8713788" y="5811838"/>
          <p14:tracePt t="29980" x="8751888" y="5861050"/>
          <p14:tracePt t="29988" x="8789988" y="5926138"/>
          <p14:tracePt t="29994" x="8823325" y="5970588"/>
          <p14:tracePt t="30002" x="8894763" y="6042025"/>
          <p14:tracePt t="30008" x="8943975" y="6091238"/>
          <p14:tracePt t="30018" x="9009063" y="6156325"/>
          <p14:tracePt t="30022" x="9075738" y="6211888"/>
          <p14:tracePt t="30030" x="9158288" y="6265863"/>
          <p14:tracePt t="30036" x="9239250" y="6321425"/>
          <p14:tracePt t="30043" x="9337675" y="6348413"/>
          <p14:tracePt t="30050" x="9431338" y="6375400"/>
          <p14:tracePt t="30058" x="9513888" y="6403975"/>
          <p14:tracePt t="30065" x="9607550" y="6430963"/>
          <p14:tracePt t="30072" x="9699625" y="6442075"/>
          <p14:tracePt t="30079" x="9809163" y="6442075"/>
          <p14:tracePt t="30087" x="9918700" y="6442075"/>
          <p14:tracePt t="30094" x="10050463" y="6442075"/>
          <p14:tracePt t="30101" x="10175875" y="6430963"/>
          <p14:tracePt t="30108" x="10291763" y="6403975"/>
          <p14:tracePt t="30116" x="10406063" y="6392863"/>
          <p14:tracePt t="30123" x="10483850" y="6375400"/>
          <p14:tracePt t="30132" x="10575925" y="6348413"/>
          <p14:tracePt t="30138" x="10674350" y="6321425"/>
          <p14:tracePt t="30143" x="10734675" y="6299200"/>
          <p14:tracePt t="30153" x="10801350" y="6261100"/>
          <p14:tracePt t="30158" x="10844213" y="6238875"/>
          <p14:tracePt t="30165" x="10877550" y="6216650"/>
          <p14:tracePt t="30173" x="10904538" y="6194425"/>
          <p14:tracePt t="30182" x="10926763" y="6151563"/>
          <p14:tracePt t="30187" x="10953750" y="6091238"/>
          <p14:tracePt t="30194" x="10982325" y="5992813"/>
          <p14:tracePt t="30202" x="10991850" y="5899150"/>
          <p14:tracePt t="30208" x="10991850" y="5807075"/>
          <p14:tracePt t="30215" x="10987088" y="5695950"/>
          <p14:tracePt t="30222" x="10953750" y="5581650"/>
          <p14:tracePt t="30230" x="10915650" y="5467350"/>
          <p14:tracePt t="30238" x="10839450" y="5351463"/>
          <p14:tracePt t="30243" x="10795000" y="5237163"/>
          <p14:tracePt t="30254" x="10741025" y="5116513"/>
          <p14:tracePt t="30258" x="10663238" y="5018088"/>
          <p14:tracePt t="30265" x="10625138" y="4951413"/>
          <p14:tracePt t="30272" x="10593388" y="4908550"/>
          <p14:tracePt t="30279" x="10544175" y="4859338"/>
          <p14:tracePt t="30288" x="10504488" y="4792663"/>
          <p14:tracePt t="30293" x="10466388" y="4743450"/>
          <p14:tracePt t="30300" x="10423525" y="4710113"/>
          <p14:tracePt t="30308" x="10383838" y="4660900"/>
          <p14:tracePt t="30315" x="10356850" y="4640263"/>
          <p14:tracePt t="30323" x="10313988" y="4618038"/>
          <p14:tracePt t="30329" x="10264775" y="4595813"/>
          <p14:tracePt t="30338" x="10204450" y="4573588"/>
          <p14:tracePt t="30343" x="10155238" y="4535488"/>
          <p14:tracePt t="30351" x="10077450" y="4508500"/>
          <p14:tracePt t="30357" x="10001250" y="4497388"/>
          <p14:tracePt t="30365" x="9891713" y="4497388"/>
          <p14:tracePt t="30372" x="9766300" y="4497388"/>
          <p14:tracePt t="30379" x="9650413" y="4508500"/>
          <p14:tracePt t="30387" x="9574213" y="4530725"/>
          <p14:tracePt t="30392" x="9475788" y="4573588"/>
          <p14:tracePt t="30400" x="9359900" y="4618038"/>
          <p14:tracePt t="30407" x="9261475" y="4660900"/>
          <p14:tracePt t="30416" x="9178925" y="4700588"/>
          <p14:tracePt t="30422" x="9097963" y="4770438"/>
          <p14:tracePt t="30429" x="9031288" y="4819650"/>
          <p14:tracePt t="30439" x="8959850" y="4908550"/>
          <p14:tracePt t="30443" x="8910638" y="4973638"/>
          <p14:tracePt t="30449" x="8840788" y="5056188"/>
          <p14:tracePt t="30457" x="8796338" y="5154613"/>
          <p14:tracePt t="30465" x="8769350" y="5268913"/>
          <p14:tracePt t="30472" x="8751888" y="5378450"/>
          <p14:tracePt t="30479" x="8751888" y="5527675"/>
          <p14:tracePt t="30487" x="8751888" y="5653088"/>
          <p14:tracePt t="30493" x="8763000" y="5762625"/>
          <p14:tracePt t="30499" x="8774113" y="5856288"/>
          <p14:tracePt t="30507" x="8789988" y="5932488"/>
          <p14:tracePt t="30515" x="8801100" y="6008688"/>
          <p14:tracePt t="30522" x="8812213" y="6053138"/>
          <p14:tracePt t="30528" x="8823325" y="6096000"/>
          <p14:tracePt t="30536" x="8834438" y="6113463"/>
          <p14:tracePt t="30542" x="8850313" y="6135688"/>
          <p14:tracePt t="30549" x="8861425" y="6151563"/>
          <p14:tracePt t="30557" x="8883650" y="6184900"/>
          <p14:tracePt t="30565" x="8921750" y="6194425"/>
          <p14:tracePt t="30572" x="8999538" y="6205538"/>
          <p14:tracePt t="30578" x="9129713" y="6205538"/>
          <p14:tracePt t="30586" x="9294813" y="6205538"/>
          <p14:tracePt t="30592" x="9453563" y="6205538"/>
          <p14:tracePt t="30599" x="9601200" y="6194425"/>
          <p14:tracePt t="30607" x="9748838" y="6184900"/>
          <p14:tracePt t="30615" x="9913938" y="6151563"/>
          <p14:tracePt t="30622" x="10077450" y="6140450"/>
          <p14:tracePt t="30628" x="10225088" y="6124575"/>
          <p14:tracePt t="30638" x="10356850" y="6107113"/>
          <p14:tracePt t="30642" x="10466388" y="6096000"/>
          <p14:tracePt t="30649" x="10560050" y="6080125"/>
          <p14:tracePt t="30657" x="10620375" y="6069013"/>
          <p14:tracePt t="30665" x="10696575" y="6057900"/>
          <p14:tracePt t="30672" x="10741025" y="6046788"/>
          <p14:tracePt t="30678" x="10768013" y="6046788"/>
          <p14:tracePt t="30686" x="10779125" y="6046788"/>
          <p14:tracePt t="30691" x="10795000" y="6030913"/>
          <p14:tracePt t="30699" x="10801350" y="6019800"/>
          <p14:tracePt t="30706" x="10801350" y="6015038"/>
          <p14:tracePt t="30713" x="10801350" y="5986463"/>
          <p14:tracePt t="30722" x="10772775" y="5926138"/>
          <p14:tracePt t="30728" x="10734675" y="5865813"/>
          <p14:tracePt t="30736" x="10680700" y="5762625"/>
          <p14:tracePt t="30742" x="10593388" y="5695950"/>
          <p14:tracePt t="30749" x="10510838" y="5608638"/>
          <p14:tracePt t="30756" x="10374313" y="5521325"/>
          <p14:tracePt t="30765" x="10253663" y="5427663"/>
          <p14:tracePt t="30771" x="10155238" y="5373688"/>
          <p14:tracePt t="30777" x="10072688" y="5302250"/>
          <p14:tracePt t="30788" x="9974263" y="5264150"/>
          <p14:tracePt t="30791" x="9891713" y="5219700"/>
          <p14:tracePt t="30798" x="9847263" y="5187950"/>
          <p14:tracePt t="30806" x="9826625" y="5176838"/>
          <p14:tracePt t="30813" x="9798050" y="5176838"/>
          <p14:tracePt t="30822" x="9782175" y="5176838"/>
          <p14:tracePt t="30827" x="9771063" y="5176838"/>
          <p14:tracePt t="30836" x="9766300" y="5176838"/>
          <p14:tracePt t="30841" x="9755188" y="5176838"/>
          <p14:tracePt t="30849" x="9748838" y="5176838"/>
          <p14:tracePt t="30856" x="9732963" y="5176838"/>
          <p14:tracePt t="30862" x="9699625" y="5187950"/>
          <p14:tracePt t="30871" x="9683750" y="5208588"/>
          <p14:tracePt t="30885" x="9666288" y="5230813"/>
          <p14:tracePt t="30890" x="9656763" y="5253038"/>
          <p14:tracePt t="30898" x="9645650" y="5268913"/>
          <p14:tracePt t="30906" x="9645650" y="5286375"/>
          <p14:tracePt t="30912" x="9645650" y="5318125"/>
          <p14:tracePt t="30921" x="9645650" y="5335588"/>
          <p14:tracePt t="30926" x="9645650" y="5351463"/>
          <p14:tracePt t="30935" x="9650413" y="5373688"/>
          <p14:tracePt t="30940" x="9661525" y="5400675"/>
          <p14:tracePt t="30948" x="9677400" y="5422900"/>
          <p14:tracePt t="30955" x="9699625" y="5438775"/>
          <p14:tracePt t="30962" x="9744075" y="5472113"/>
          <p14:tracePt t="30970" x="9782175" y="5521325"/>
          <p14:tracePt t="30977" x="9798050" y="5543550"/>
          <p14:tracePt t="30985" x="9820275" y="5559425"/>
          <p14:tracePt t="30990" x="9847263" y="5581650"/>
          <p14:tracePt t="30998" x="9858375" y="5586413"/>
          <p14:tracePt t="31005" x="9864725" y="5597525"/>
          <p14:tracePt t="31011" x="9875838" y="5614988"/>
          <p14:tracePt t="31020" x="9880600" y="5619750"/>
          <p14:tracePt t="31026" x="9891713" y="5630863"/>
          <p14:tracePt t="31033" x="9891713" y="5637213"/>
          <p14:tracePt t="31040" x="9891713" y="5646738"/>
          <p14:tracePt t="31048" x="9891713" y="5653088"/>
          <p14:tracePt t="31055" x="9891713" y="5657850"/>
          <p14:tracePt t="31062" x="9896475" y="5668963"/>
          <p14:tracePt t="31070" x="9896475" y="5675313"/>
          <p14:tracePt t="31083" x="9907588" y="5691188"/>
          <p14:tracePt t="31090" x="9925050" y="5702300"/>
          <p14:tracePt t="31098" x="9936163" y="5713413"/>
          <p14:tracePt t="31105" x="9940925" y="5718175"/>
          <p14:tracePt t="31111" x="9956800" y="5735638"/>
          <p14:tracePt t="31120" x="9979025" y="5756275"/>
          <p14:tracePt t="31126" x="9994900" y="5784850"/>
          <p14:tracePt t="31132" x="10028238" y="5807075"/>
          <p14:tracePt t="31139" x="10039350" y="5822950"/>
          <p14:tracePt t="31148" x="10045700" y="5834063"/>
          <p14:tracePt t="31154" x="10055225" y="5838825"/>
          <p14:tracePt t="31161" x="10061575" y="5849938"/>
          <p14:tracePt t="31169" x="10061575" y="5856288"/>
          <p14:tracePt t="31175" x="10061575" y="5872163"/>
          <p14:tracePt t="31182" x="10061575" y="5883275"/>
          <p14:tracePt t="31189" x="10061575" y="5888038"/>
          <p14:tracePt t="31198" x="10061575" y="5894388"/>
          <p14:tracePt t="31205" x="10061575" y="5905500"/>
          <p14:tracePt t="31211" x="10061575" y="5910263"/>
          <p14:tracePt t="31224" x="10066338" y="5921375"/>
          <p14:tracePt t="31232" x="10077450" y="5926138"/>
          <p14:tracePt t="31240" x="10104438" y="5954713"/>
          <p14:tracePt t="31248" x="10121900" y="5975350"/>
          <p14:tracePt t="31255" x="10144125" y="5992813"/>
          <p14:tracePt t="31261" x="10175875" y="6015038"/>
          <p14:tracePt t="31269" x="10204450" y="6035675"/>
          <p14:tracePt t="31275" x="10236200" y="6069013"/>
          <p14:tracePt t="31282" x="10269538" y="6084888"/>
          <p14:tracePt t="31289" x="10325100" y="6107113"/>
          <p14:tracePt t="31298" x="10367963" y="6135688"/>
          <p14:tracePt t="31304" x="10434638" y="6156325"/>
          <p14:tracePt t="31310" x="10477500" y="6178550"/>
          <p14:tracePt t="31319" x="10521950" y="6189663"/>
          <p14:tracePt t="31325" x="10560050" y="6200775"/>
          <p14:tracePt t="31332" x="10582275" y="6211888"/>
          <p14:tracePt t="31339" x="10598150" y="6211888"/>
          <p14:tracePt t="31346" x="10602913" y="6211888"/>
          <p14:tracePt t="31354" x="10614025" y="6211888"/>
          <p14:tracePt t="31360" x="10620375" y="6211888"/>
          <p14:tracePt t="31368" x="10636250" y="6211888"/>
          <p14:tracePt t="31374" x="10647363" y="6211888"/>
          <p14:tracePt t="34650" x="10702925" y="6151563"/>
          <p14:tracePt t="34657" x="10783888" y="6064250"/>
          <p14:tracePt t="34664" x="10872788" y="5997575"/>
          <p14:tracePt t="34670" x="10926763" y="5916613"/>
          <p14:tracePt t="34677" x="10982325" y="5834063"/>
          <p14:tracePt t="34684" x="11047413" y="5746750"/>
          <p14:tracePt t="34692" x="11101388" y="5680075"/>
          <p14:tracePt t="34698" x="11172825" y="5597525"/>
          <p14:tracePt t="34706" x="11228388" y="5499100"/>
          <p14:tracePt t="34711" x="11293475" y="5427663"/>
          <p14:tracePt t="34720" x="11353800" y="5329238"/>
          <p14:tracePt t="34726" x="11420475" y="5264150"/>
          <p14:tracePt t="34732" x="11458575" y="5199063"/>
          <p14:tracePt t="34740" x="11479213" y="5154613"/>
          <p14:tracePt t="34748" x="11501438" y="5138738"/>
          <p14:tracePt t="34755" x="11512550" y="5105400"/>
          <p14:tracePt t="34761" x="11530013" y="5094288"/>
          <p14:tracePt t="34769" x="11534775" y="5087938"/>
          <p14:tracePt t="34776" x="11534775" y="5083175"/>
          <p14:tracePt t="34782" x="11534775" y="5072063"/>
          <p14:tracePt t="34861" x="11507788" y="5078413"/>
          <p14:tracePt t="34869" x="11474450" y="5094288"/>
          <p14:tracePt t="34884" x="11414125" y="5138738"/>
          <p14:tracePt t="34892" x="11398250" y="5148263"/>
          <p14:tracePt t="34898" x="11387138" y="5154613"/>
          <p14:tracePt t="34906" x="11380788" y="5165725"/>
          <p14:tracePt t="34918" x="11364913" y="5176838"/>
          <p14:tracePt t="34927" x="11360150" y="5187950"/>
          <p14:tracePt t="34935" x="11349038" y="5187950"/>
          <p14:tracePt t="34941" x="11331575" y="5187950"/>
          <p14:tracePt t="34947" x="11326813" y="5187950"/>
          <p14:tracePt t="34955" x="11315700" y="5187950"/>
          <p14:tracePt t="34961" x="11310938" y="5187950"/>
          <p14:tracePt t="36443" x="11398250" y="5087938"/>
          <p14:tracePt t="36450" x="11485563" y="4984750"/>
          <p14:tracePt t="36458" x="11588750" y="4864100"/>
          <p14:tracePt t="36464" x="11660188" y="4765675"/>
          <p14:tracePt t="36470" x="11731625" y="4649788"/>
          <p14:tracePt t="36478" x="11825288" y="4530725"/>
          <p14:tracePt t="36484" x="11901488" y="4376738"/>
          <p14:tracePt t="36492" x="11988800" y="4240213"/>
          <p14:tracePt t="36500" x="12066588" y="4124325"/>
          <p14:tracePt t="36507" x="12153900" y="40036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Picture1">
            <a:extLst>
              <a:ext uri="{FF2B5EF4-FFF2-40B4-BE49-F238E27FC236}">
                <a16:creationId xmlns:a16="http://schemas.microsoft.com/office/drawing/2014/main" id="{7BF9616C-06E5-44D1-A2C6-9E54A986F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95601"/>
            <a:ext cx="1905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 descr="Dung dich1">
            <a:extLst>
              <a:ext uri="{FF2B5EF4-FFF2-40B4-BE49-F238E27FC236}">
                <a16:creationId xmlns:a16="http://schemas.microsoft.com/office/drawing/2014/main" id="{920C83A2-20C3-4D27-B6C9-83A7F50B7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51184" r="80801"/>
          <a:stretch>
            <a:fillRect/>
          </a:stretch>
        </p:blipFill>
        <p:spPr bwMode="auto">
          <a:xfrm>
            <a:off x="2514600" y="3886200"/>
            <a:ext cx="13843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Picture2">
            <a:extLst>
              <a:ext uri="{FF2B5EF4-FFF2-40B4-BE49-F238E27FC236}">
                <a16:creationId xmlns:a16="http://schemas.microsoft.com/office/drawing/2014/main" id="{C77C24A0-C47C-4A24-BB50-EDB1524A2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290" y="3421062"/>
            <a:ext cx="51054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78DCBD3-D5F3-4230-8C1E-594BF2134BB5}"/>
              </a:ext>
            </a:extLst>
          </p:cNvPr>
          <p:cNvSpPr/>
          <p:nvPr/>
        </p:nvSpPr>
        <p:spPr>
          <a:xfrm>
            <a:off x="1439563" y="5867400"/>
            <a:ext cx="3138615" cy="59930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15893D-8839-42B3-A83E-60BA9B9B0649}"/>
              </a:ext>
            </a:extLst>
          </p:cNvPr>
          <p:cNvSpPr/>
          <p:nvPr/>
        </p:nvSpPr>
        <p:spPr>
          <a:xfrm>
            <a:off x="719951" y="2457836"/>
            <a:ext cx="2706131" cy="5993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3F41C8-8A01-461F-93AA-F2082D25044E}"/>
              </a:ext>
            </a:extLst>
          </p:cNvPr>
          <p:cNvSpPr/>
          <p:nvPr/>
        </p:nvSpPr>
        <p:spPr>
          <a:xfrm>
            <a:off x="5424626" y="2998316"/>
            <a:ext cx="4096264" cy="1235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F63BAA-AFAA-466B-BA0C-06E649DFAABF}"/>
              </a:ext>
            </a:extLst>
          </p:cNvPr>
          <p:cNvSpPr/>
          <p:nvPr/>
        </p:nvSpPr>
        <p:spPr>
          <a:xfrm>
            <a:off x="4723291" y="1439331"/>
            <a:ext cx="46184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9F8EE-644A-4F7F-A4E7-3A480DC113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27" y="619521"/>
            <a:ext cx="2110946" cy="21934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1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7"/>
    </mc:Choice>
    <mc:Fallback xmlns="">
      <p:transition spd="slow" advTm="19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5926" x="11369675" y="3373438"/>
          <p14:tracePt t="5933" x="10801350" y="3424238"/>
          <p14:tracePt t="5939" x="10269538" y="3473450"/>
          <p14:tracePt t="5948" x="9551988" y="3522663"/>
          <p14:tracePt t="5954" x="8977313" y="3598863"/>
          <p14:tracePt t="5960" x="8308975" y="3625850"/>
          <p14:tracePt t="5969" x="7810500" y="3670300"/>
          <p14:tracePt t="5977" x="7240588" y="3719513"/>
          <p14:tracePt t="5983" x="6824663" y="3741738"/>
          <p14:tracePt t="5989" x="6359525" y="3813175"/>
          <p14:tracePt t="5998" x="5975350" y="3833813"/>
          <p14:tracePt t="6004" x="5740400" y="3851275"/>
          <p14:tracePt t="6010" x="5537200" y="3867150"/>
          <p14:tracePt t="6019" x="5356225" y="3883025"/>
          <p14:tracePt t="6025" x="5208588" y="3894138"/>
          <p14:tracePt t="6035" x="5099050" y="3911600"/>
          <p14:tracePt t="6038" x="5022850" y="3922713"/>
          <p14:tracePt t="6047" x="4945063" y="3938588"/>
          <p14:tracePt t="6053" x="4895850" y="3971925"/>
          <p14:tracePt t="6060" x="4835525" y="3998913"/>
          <p14:tracePt t="6067" x="4792663" y="4010025"/>
          <p14:tracePt t="6075" x="4732338" y="4032250"/>
          <p14:tracePt t="6082" x="4687888" y="4052888"/>
          <p14:tracePt t="6088" x="4638675" y="4092575"/>
          <p14:tracePt t="6096" x="4578350" y="4113213"/>
          <p14:tracePt t="6103" x="4529138" y="4135438"/>
          <p14:tracePt t="6109" x="4486275" y="4162425"/>
          <p14:tracePt t="6117" x="4452938" y="4179888"/>
          <p14:tracePt t="6125" x="4437063" y="4211638"/>
          <p14:tracePt t="6132" x="4414838" y="4229100"/>
          <p14:tracePt t="6138" x="4387850" y="4251325"/>
          <p14:tracePt t="6147" x="4365625" y="4271963"/>
          <p14:tracePt t="6152" x="4343400" y="4300538"/>
          <p14:tracePt t="6159" x="4327525" y="4321175"/>
          <p14:tracePt t="6167" x="4316413" y="4338638"/>
          <p14:tracePt t="6174" x="4283075" y="4370388"/>
          <p14:tracePt t="6182" x="4271963" y="4403725"/>
          <p14:tracePt t="6188" x="4267200" y="4421188"/>
          <p14:tracePt t="6196" x="4256088" y="4437063"/>
          <p14:tracePt t="6202" x="4244975" y="4459288"/>
          <p14:tracePt t="6209" x="4238625" y="4475163"/>
          <p14:tracePt t="6216" x="4229100" y="4497388"/>
          <p14:tracePt t="6223" x="4217988" y="4502150"/>
          <p14:tracePt t="6232" x="4217988" y="4508500"/>
          <p14:tracePt t="6238" x="4217988" y="4519613"/>
          <p14:tracePt t="6245" x="4217988" y="4524375"/>
          <p14:tracePt t="6252" x="4217988" y="4535488"/>
          <p14:tracePt t="6258" x="4217988" y="4540250"/>
          <p14:tracePt t="6266" x="4217988" y="4551363"/>
          <p14:tracePt t="6296" x="4217988" y="4557713"/>
          <p14:tracePt t="6352" x="4211638" y="4557713"/>
          <p14:tracePt t="6652" x="4217988" y="4573588"/>
          <p14:tracePt t="6660" x="4222750" y="4595813"/>
          <p14:tracePt t="6668" x="4233863" y="4611688"/>
          <p14:tracePt t="6675" x="4244975" y="4629150"/>
          <p14:tracePt t="6683" x="4244975" y="4660900"/>
          <p14:tracePt t="6688" x="4249738" y="4678363"/>
          <p14:tracePt t="6693" x="4249738" y="4694238"/>
          <p14:tracePt t="6701" x="4260850" y="4716463"/>
          <p14:tracePt t="6708" x="4271963" y="4732338"/>
          <p14:tracePt t="6716" x="4294188" y="4765675"/>
          <p14:tracePt t="6722" x="4298950" y="4781550"/>
          <p14:tracePt t="6730" x="4310063" y="4803775"/>
          <p14:tracePt t="6736" x="4321175" y="4819650"/>
          <p14:tracePt t="6744" x="4332288" y="4852988"/>
          <p14:tracePt t="6751" x="4338638" y="4868863"/>
          <p14:tracePt t="6757" x="4348163" y="4886325"/>
          <p14:tracePt t="6766" x="4359275" y="4908550"/>
          <p14:tracePt t="6772" x="4365625" y="4924425"/>
          <p14:tracePt t="6780" x="4365625" y="4940300"/>
          <p14:tracePt t="6786" x="4387850" y="4951413"/>
          <p14:tracePt t="6793" x="4387850" y="4962525"/>
          <p14:tracePt t="6801" x="4392613" y="4968875"/>
          <p14:tracePt t="6808" x="4392613" y="4973638"/>
          <p14:tracePt t="6816" x="4403725" y="4984750"/>
          <p14:tracePt t="6822" x="4408488" y="4989513"/>
          <p14:tracePt t="6830" x="4408488" y="5000625"/>
          <p14:tracePt t="6836" x="4419600" y="5022850"/>
          <p14:tracePt t="6843" x="4419600" y="5033963"/>
          <p14:tracePt t="6851" x="4419600" y="5038725"/>
          <p14:tracePt t="6857" x="4419600" y="5049838"/>
          <p14:tracePt t="6865" x="4419600" y="5056188"/>
          <p14:tracePt t="6871" x="4419600" y="5067300"/>
          <p14:tracePt t="6878" x="4419600" y="5072063"/>
          <p14:tracePt t="6895" x="4419600" y="5087938"/>
          <p14:tracePt t="6901" x="4419600" y="5105400"/>
          <p14:tracePt t="6908" x="4425950" y="5105400"/>
          <p14:tracePt t="6929" x="4430713" y="5105400"/>
          <p14:tracePt t="6936" x="4441825" y="5105400"/>
          <p14:tracePt t="7762" x="4551363" y="5099050"/>
          <p14:tracePt t="7770" x="4699000" y="5099050"/>
          <p14:tracePt t="7778" x="4846638" y="5099050"/>
          <p14:tracePt t="7792" x="5170488" y="5099050"/>
          <p14:tracePt t="7800" x="5318125" y="5099050"/>
          <p14:tracePt t="7803" x="5461000" y="5099050"/>
          <p14:tracePt t="7811" x="5592763" y="5105400"/>
          <p14:tracePt t="7818" x="5740400" y="5121275"/>
          <p14:tracePt t="7827" x="5872163" y="5148263"/>
          <p14:tracePt t="7833" x="5981700" y="5181600"/>
          <p14:tracePt t="7840" x="6096000" y="5208588"/>
          <p14:tracePt t="7850" x="6210300" y="5253038"/>
          <p14:tracePt t="7854" x="6310313" y="5280025"/>
          <p14:tracePt t="7861" x="6419850" y="5308600"/>
          <p14:tracePt t="7868" x="6534150" y="5335588"/>
          <p14:tracePt t="7875" x="6670675" y="5395913"/>
          <p14:tracePt t="7883" x="6786563" y="5438775"/>
          <p14:tracePt t="7894" x="6862763" y="5476875"/>
          <p14:tracePt t="7899" x="6961188" y="5537200"/>
          <p14:tracePt t="7903" x="7059613" y="5576888"/>
          <p14:tracePt t="7911" x="7126288" y="5614988"/>
          <p14:tracePt t="7919" x="7224713" y="5675313"/>
          <p14:tracePt t="7925" x="7267575" y="5695950"/>
          <p14:tracePt t="7933" x="7334250" y="5718175"/>
          <p14:tracePt t="7939" x="7377113" y="5740400"/>
          <p14:tracePt t="7950" x="7437438" y="5767388"/>
          <p14:tracePt t="7953" x="7470775" y="5800725"/>
          <p14:tracePt t="7960" x="7504113" y="5816600"/>
          <p14:tracePt t="7969" x="7546975" y="5838825"/>
          <p14:tracePt t="7974" x="7564438" y="5849938"/>
          <p14:tracePt t="7983" x="7580313" y="5861050"/>
          <p14:tracePt t="7989" x="7624763" y="5872163"/>
          <p14:tracePt t="7999" x="7640638" y="5876925"/>
          <p14:tracePt t="8003" x="7662863" y="5899150"/>
          <p14:tracePt t="8011" x="7694613" y="5910263"/>
          <p14:tracePt t="8018" x="7723188" y="5921375"/>
          <p14:tracePt t="8025" x="7739063" y="5926138"/>
          <p14:tracePt t="8033" x="7761288" y="5937250"/>
          <p14:tracePt t="8039" x="7766050" y="5943600"/>
          <p14:tracePt t="8046" x="7777163" y="5943600"/>
          <p14:tracePt t="8053" x="7783513" y="5943600"/>
          <p14:tracePt t="8061" x="7794625" y="5943600"/>
          <p14:tracePt t="8068" x="7810500" y="5943600"/>
          <p14:tracePt t="8088" x="7815263" y="5943600"/>
          <p14:tracePt t="8095" x="7832725" y="5943600"/>
          <p14:tracePt t="8103" x="7848600" y="5943600"/>
          <p14:tracePt t="8111" x="7864475" y="5943600"/>
          <p14:tracePt t="8118" x="7897813" y="5943600"/>
          <p14:tracePt t="8123" x="7913688" y="5943600"/>
          <p14:tracePt t="8132" x="7931150" y="5943600"/>
          <p14:tracePt t="8138" x="7953375" y="5943600"/>
          <p14:tracePt t="8145" x="7969250" y="5943600"/>
          <p14:tracePt t="8152" x="7996238" y="5932488"/>
          <p14:tracePt t="8161" x="8013700" y="5932488"/>
          <p14:tracePt t="8168" x="8034338" y="5932488"/>
          <p14:tracePt t="8173" x="8040688" y="5932488"/>
          <p14:tracePt t="8182" x="8056563" y="5932488"/>
          <p14:tracePt t="8188" x="8083550" y="5932488"/>
          <p14:tracePt t="8195" x="8094663" y="5932488"/>
          <p14:tracePt t="8202" x="8112125" y="5932488"/>
          <p14:tracePt t="8211" x="8128000" y="5932488"/>
          <p14:tracePt t="8218" x="8132763" y="5921375"/>
          <p14:tracePt t="8223" x="8143875" y="5921375"/>
          <p14:tracePt t="8232" x="8161338" y="5921375"/>
          <p14:tracePt t="8238" x="8166100" y="5921375"/>
          <p14:tracePt t="8245" x="8177213" y="5921375"/>
          <p14:tracePt t="8794" x="8293100" y="5888038"/>
          <p14:tracePt t="8801" x="8456613" y="5861050"/>
          <p14:tracePt t="8808" x="8621713" y="5827713"/>
          <p14:tracePt t="8817" x="8769350" y="5816600"/>
          <p14:tracePt t="8821" x="8916988" y="5816600"/>
          <p14:tracePt t="8828" x="9075738" y="5816600"/>
          <p14:tracePt t="8836" x="9239250" y="5816600"/>
          <p14:tracePt t="8844" x="9388475" y="5816600"/>
          <p14:tracePt t="8851" x="9513888" y="5816600"/>
          <p14:tracePt t="8857" x="9639300" y="5816600"/>
          <p14:tracePt t="8865" x="9748838" y="5816600"/>
          <p14:tracePt t="8871" x="9864725" y="5816600"/>
          <p14:tracePt t="8878" x="9952038" y="5816600"/>
          <p14:tracePt t="8895" x="10050463" y="5816600"/>
          <p14:tracePt t="8901" x="10077450" y="5816600"/>
          <p14:tracePt t="8907" x="10104438" y="5816600"/>
          <p14:tracePt t="8913" x="10137775" y="5816600"/>
          <p14:tracePt t="8922" x="10144125" y="5816600"/>
          <p14:tracePt t="8928" x="10155238" y="5816600"/>
          <p14:tracePt t="8936" x="10160000" y="5816600"/>
          <p14:tracePt t="8944" x="10164763" y="5816600"/>
          <p14:tracePt t="8951" x="10175875" y="5795963"/>
          <p14:tracePt t="8956" x="10182225" y="5789613"/>
          <p14:tracePt t="8965" x="10182225" y="5784850"/>
          <p14:tracePt t="8971" x="10193338" y="5773738"/>
          <p14:tracePt t="8978" x="10193338" y="5756275"/>
          <p14:tracePt t="8985" x="10193338" y="5740400"/>
          <p14:tracePt t="8992" x="10215563" y="5695950"/>
          <p14:tracePt t="9000" x="10225088" y="5664200"/>
          <p14:tracePt t="9007" x="10225088" y="5626100"/>
          <p14:tracePt t="9014" x="10225088" y="5570538"/>
          <p14:tracePt t="9021" x="10225088" y="5532438"/>
          <p14:tracePt t="9028" x="10225088" y="5461000"/>
          <p14:tracePt t="9035" x="10225088" y="5418138"/>
          <p14:tracePt t="9041" x="10225088" y="5362575"/>
          <p14:tracePt t="9051" x="10225088" y="5324475"/>
          <p14:tracePt t="9057" x="10225088" y="5280025"/>
          <p14:tracePt t="9066" x="10225088" y="5241925"/>
          <p14:tracePt t="9070" x="10225088" y="5214938"/>
          <p14:tracePt t="9078" x="10225088" y="5181600"/>
          <p14:tracePt t="9085" x="10225088" y="5143500"/>
          <p14:tracePt t="9092" x="10225088" y="5116513"/>
          <p14:tracePt t="9100" x="10225088" y="5094288"/>
          <p14:tracePt t="9106" x="10220325" y="5067300"/>
          <p14:tracePt t="9114" x="10198100" y="5045075"/>
          <p14:tracePt t="9120" x="10193338" y="5029200"/>
          <p14:tracePt t="9127" x="10182225" y="5006975"/>
          <p14:tracePt t="9135" x="10160000" y="5000625"/>
          <p14:tracePt t="9142" x="10144125" y="4989513"/>
          <p14:tracePt t="9150" x="10099675" y="4957763"/>
          <p14:tracePt t="9156" x="10055225" y="4935538"/>
          <p14:tracePt t="9168" x="9974263" y="4908550"/>
          <p14:tracePt t="9169" x="9929813" y="4897438"/>
          <p14:tracePt t="9177" x="9853613" y="4868863"/>
          <p14:tracePt t="9185" x="9793288" y="4848225"/>
          <p14:tracePt t="9192" x="9717088" y="4830763"/>
          <p14:tracePt t="9199" x="9656763" y="4819650"/>
          <p14:tracePt t="9206" x="9578975" y="4810125"/>
          <p14:tracePt t="9216" x="9525000" y="4810125"/>
          <p14:tracePt t="9220" x="9464675" y="4810125"/>
          <p14:tracePt t="9228" x="9426575" y="4810125"/>
          <p14:tracePt t="9235" x="9371013" y="4810125"/>
          <p14:tracePt t="9242" x="9328150" y="4810125"/>
          <p14:tracePt t="9250" x="9299575" y="4810125"/>
          <p14:tracePt t="9255" x="9256713" y="4814888"/>
          <p14:tracePt t="9263" x="9218613" y="4826000"/>
          <p14:tracePt t="9269" x="9185275" y="4830763"/>
          <p14:tracePt t="9277" x="9124950" y="4868863"/>
          <p14:tracePt t="9285" x="9097963" y="4891088"/>
          <p14:tracePt t="9291" x="9053513" y="4913313"/>
          <p14:tracePt t="9299" x="9020175" y="4929188"/>
          <p14:tracePt t="9305" x="8988425" y="4962525"/>
          <p14:tracePt t="9311" x="8943975" y="5000625"/>
          <p14:tracePt t="9319" x="8921750" y="5029200"/>
          <p14:tracePt t="9328" x="8899525" y="5072063"/>
          <p14:tracePt t="9334" x="8878888" y="5121275"/>
          <p14:tracePt t="9341" x="8850313" y="5199063"/>
          <p14:tracePt t="9349" x="8829675" y="5257800"/>
          <p14:tracePt t="9355" x="8812213" y="5335588"/>
          <p14:tracePt t="9361" x="8812213" y="5395913"/>
          <p14:tracePt t="9369" x="8812213" y="5467350"/>
          <p14:tracePt t="9378" x="8818563" y="5527675"/>
          <p14:tracePt t="9384" x="8845550" y="5603875"/>
          <p14:tracePt t="9391" x="8872538" y="5668963"/>
          <p14:tracePt t="9399" x="8894763" y="5746750"/>
          <p14:tracePt t="9404" x="8932863" y="5811838"/>
          <p14:tracePt t="9411" x="8993188" y="5894388"/>
          <p14:tracePt t="9419" x="9042400" y="5943600"/>
          <p14:tracePt t="9427" x="9109075" y="6026150"/>
          <p14:tracePt t="9434" x="9196388" y="6096000"/>
          <p14:tracePt t="9440" x="9294813" y="6151563"/>
          <p14:tracePt t="9449" x="9377363" y="6205538"/>
          <p14:tracePt t="9455" x="9475788" y="6265863"/>
          <p14:tracePt t="9461" x="9551988" y="6288088"/>
          <p14:tracePt t="9469" x="9601200" y="6315075"/>
          <p14:tracePt t="9477" x="9677400" y="6326188"/>
          <p14:tracePt t="9484" x="9732963" y="6337300"/>
          <p14:tracePt t="9490" x="9809163" y="6337300"/>
          <p14:tracePt t="9499" x="9885363" y="6332538"/>
          <p14:tracePt t="9504" x="9979025" y="6315075"/>
          <p14:tracePt t="9511" x="10061575" y="6294438"/>
          <p14:tracePt t="9519" x="10121900" y="6254750"/>
          <p14:tracePt t="9528" x="10204450" y="6194425"/>
          <p14:tracePt t="9534" x="10253663" y="6145213"/>
          <p14:tracePt t="9540" x="10318750" y="6096000"/>
          <p14:tracePt t="9548" x="10374313" y="6030913"/>
          <p14:tracePt t="9554" x="10412413" y="5948363"/>
          <p14:tracePt t="9561" x="10455275" y="5865813"/>
          <p14:tracePt t="9569" x="10483850" y="5773738"/>
          <p14:tracePt t="9577" x="10493375" y="5695950"/>
          <p14:tracePt t="9584" x="10493375" y="5619750"/>
          <p14:tracePt t="9590" x="10493375" y="5548313"/>
          <p14:tracePt t="9598" x="10488613" y="5505450"/>
          <p14:tracePt t="9604" x="10477500" y="5445125"/>
          <p14:tracePt t="9611" x="10466388" y="5418138"/>
          <p14:tracePt t="9619" x="10439400" y="5395913"/>
          <p14:tracePt t="9627" x="10417175" y="5373688"/>
          <p14:tracePt t="9633" x="10401300" y="5367338"/>
          <p14:tracePt t="9640" x="10367963" y="5346700"/>
          <p14:tracePt t="9649" x="10325100" y="5335588"/>
          <p14:tracePt t="9653" x="10269538" y="5324475"/>
          <p14:tracePt t="9661" x="10193338" y="5308600"/>
          <p14:tracePt t="9669" x="10133013" y="5308600"/>
          <p14:tracePt t="9675" x="10055225" y="5318125"/>
          <p14:tracePt t="9684" x="10012363" y="5329238"/>
          <p14:tracePt t="9689" x="9952038" y="5367338"/>
          <p14:tracePt t="9699" x="9907588" y="5389563"/>
          <p14:tracePt t="9703" x="9858375" y="5411788"/>
          <p14:tracePt t="9711" x="9842500" y="5427663"/>
          <p14:tracePt t="9719" x="9820275" y="5449888"/>
          <p14:tracePt t="9725" x="9798050" y="5494338"/>
          <p14:tracePt t="9733" x="9786938" y="5521325"/>
          <p14:tracePt t="9739" x="9782175" y="5554663"/>
          <p14:tracePt t="9750" x="9782175" y="5592763"/>
          <p14:tracePt t="9754" x="9782175" y="5637213"/>
          <p14:tracePt t="9761" x="9782175" y="5675313"/>
          <p14:tracePt t="9769" x="9782175" y="5718175"/>
          <p14:tracePt t="9775" x="9793288" y="5751513"/>
          <p14:tracePt t="9785" x="9804400" y="5778500"/>
          <p14:tracePt t="9789" x="9815513" y="5822950"/>
          <p14:tracePt t="9796" x="9826625" y="5838825"/>
          <p14:tracePt t="9803" x="9831388" y="5861050"/>
          <p14:tracePt t="9811" x="9842500" y="5876925"/>
          <p14:tracePt t="9818" x="9853613" y="5905500"/>
          <p14:tracePt t="9824" x="9869488" y="5916613"/>
          <p14:tracePt t="9833" x="9880600" y="5926138"/>
          <p14:tracePt t="9839" x="9885363" y="5932488"/>
          <p14:tracePt t="9845" x="9896475" y="5937250"/>
          <p14:tracePt t="9853" x="9896475" y="5948363"/>
          <p14:tracePt t="9861" x="9896475" y="5954713"/>
          <p14:tracePt t="9868" x="9896475" y="5965825"/>
          <p14:tracePt t="9983" x="9896475" y="5970588"/>
          <p14:tracePt t="11036" x="9896475" y="5959475"/>
          <p14:tracePt t="11043" x="9891713" y="5872163"/>
          <p14:tracePt t="11049" x="9875838" y="5816600"/>
          <p14:tracePt t="11061" x="9864725" y="5718175"/>
          <p14:tracePt t="11064" x="9853613" y="5657850"/>
          <p14:tracePt t="11072" x="9842500" y="5603875"/>
          <p14:tracePt t="11078" x="9831388" y="5559425"/>
          <p14:tracePt t="11085" x="9820275" y="5527675"/>
          <p14:tracePt t="11091" x="9820275" y="5499100"/>
          <p14:tracePt t="11099" x="9820275" y="5483225"/>
          <p14:tracePt t="11105" x="9809163" y="5472113"/>
          <p14:tracePt t="11112" x="9809163" y="5467350"/>
          <p14:tracePt t="11119" x="9809163" y="5461000"/>
          <p14:tracePt t="11127" x="9809163" y="5449888"/>
          <p14:tracePt t="11149" x="9793288" y="5449888"/>
          <p14:tracePt t="11154" x="9786938" y="5445125"/>
          <p14:tracePt t="11162" x="9782175" y="5434013"/>
          <p14:tracePt t="11169" x="9771063" y="5418138"/>
          <p14:tracePt t="11177" x="9755188" y="5411788"/>
          <p14:tracePt t="11184" x="9732963" y="5400675"/>
          <p14:tracePt t="11190" x="9705975" y="5389563"/>
          <p14:tracePt t="11198" x="9672638" y="5378450"/>
          <p14:tracePt t="11204" x="9645650" y="5367338"/>
          <p14:tracePt t="11212" x="9601200" y="5357813"/>
          <p14:tracePt t="11219" x="9574213" y="5351463"/>
          <p14:tracePt t="11227" x="9540875" y="5351463"/>
          <p14:tracePt t="11233" x="9502775" y="5351463"/>
          <p14:tracePt t="11240" x="9480550" y="5351463"/>
          <p14:tracePt t="11248" x="9464675" y="5362575"/>
          <p14:tracePt t="11254" x="9447213" y="5373688"/>
          <p14:tracePt t="11261" x="9426575" y="5389563"/>
          <p14:tracePt t="11268" x="9393238" y="5411788"/>
          <p14:tracePt t="11276" x="9371013" y="5456238"/>
          <p14:tracePt t="11284" x="9359900" y="5516563"/>
          <p14:tracePt t="11290" x="9359900" y="5586413"/>
          <p14:tracePt t="11298" x="9359900" y="5664200"/>
          <p14:tracePt t="11304" x="9371013" y="5740400"/>
          <p14:tracePt t="11311" x="9382125" y="5816600"/>
          <p14:tracePt t="11318" x="9404350" y="5876925"/>
          <p14:tracePt t="11326" x="9447213" y="5959475"/>
          <p14:tracePt t="11333" x="9469438" y="6019800"/>
          <p14:tracePt t="11340" x="9491663" y="6069013"/>
          <p14:tracePt t="11347" x="9513888" y="6096000"/>
          <p14:tracePt t="11354" x="9547225" y="6129338"/>
          <p14:tracePt t="11360" x="9578975" y="6178550"/>
          <p14:tracePt t="11369" x="9612313" y="6194425"/>
          <p14:tracePt t="11375" x="9672638" y="6223000"/>
          <p14:tracePt t="11383" x="9710738" y="6234113"/>
          <p14:tracePt t="11390" x="9771063" y="6234113"/>
          <p14:tracePt t="11398" x="9809163" y="6227763"/>
          <p14:tracePt t="11404" x="9858375" y="6200775"/>
          <p14:tracePt t="11411" x="9918700" y="6178550"/>
          <p14:tracePt t="11418" x="9967913" y="6129338"/>
          <p14:tracePt t="11425" x="10017125" y="6080125"/>
          <p14:tracePt t="11433" x="10072688" y="5981700"/>
          <p14:tracePt t="11439" x="10133013" y="5845175"/>
          <p14:tracePt t="11447" x="10160000" y="5713413"/>
          <p14:tracePt t="11454" x="10186988" y="5619750"/>
          <p14:tracePt t="11460" x="10204450" y="5505450"/>
          <p14:tracePt t="11468" x="10204450" y="5395913"/>
          <p14:tracePt t="11475" x="10198100" y="5302250"/>
          <p14:tracePt t="11483" x="10171113" y="5241925"/>
          <p14:tracePt t="11489" x="10133013" y="5159375"/>
          <p14:tracePt t="11497" x="10083800" y="5110163"/>
          <p14:tracePt t="11503" x="10050463" y="5078413"/>
          <p14:tracePt t="11510" x="10001250" y="5045075"/>
          <p14:tracePt t="11518" x="9940925" y="5018088"/>
          <p14:tracePt t="11525" x="9809163" y="4989513"/>
          <p14:tracePt t="11533" x="9677400" y="4973638"/>
          <p14:tracePt t="11539" x="9567863" y="4984750"/>
          <p14:tracePt t="11547" x="9453563" y="5011738"/>
          <p14:tracePt t="11553" x="9377363" y="5038725"/>
          <p14:tracePt t="11561" x="9294813" y="5094288"/>
          <p14:tracePt t="11568" x="9245600" y="5127625"/>
          <p14:tracePt t="11574" x="9178925" y="5165725"/>
          <p14:tracePt t="11583" x="9140825" y="5230813"/>
          <p14:tracePt t="11588" x="9102725" y="5297488"/>
          <p14:tracePt t="11597" x="9064625" y="5411788"/>
          <p14:tracePt t="11603" x="9064625" y="5521325"/>
          <p14:tracePt t="11610" x="9064625" y="5630863"/>
          <p14:tracePt t="11617" x="9080500" y="5707063"/>
          <p14:tracePt t="11624" x="9109075" y="5807075"/>
          <p14:tracePt t="11631" x="9136063" y="5883275"/>
          <p14:tracePt t="11639" x="9174163" y="5965825"/>
          <p14:tracePt t="11645" x="9228138" y="6015038"/>
          <p14:tracePt t="11653" x="9261475" y="6064250"/>
          <p14:tracePt t="11660" x="9310688" y="6113463"/>
          <p14:tracePt t="11667" x="9377363" y="6162675"/>
          <p14:tracePt t="11674" x="9420225" y="6189663"/>
          <p14:tracePt t="11682" x="9480550" y="6200775"/>
          <p14:tracePt t="11688" x="9525000" y="6200775"/>
          <p14:tracePt t="11696" x="9578975" y="6194425"/>
          <p14:tracePt t="11702" x="9607550" y="6184900"/>
          <p14:tracePt t="11710" x="9639300" y="6162675"/>
          <p14:tracePt t="11718" x="9672638" y="6129338"/>
          <p14:tracePt t="11724" x="9694863" y="6102350"/>
          <p14:tracePt t="11732" x="9710738" y="6069013"/>
          <p14:tracePt t="11738" x="9732963" y="6026150"/>
          <p14:tracePt t="11746" x="9744075" y="5981700"/>
          <p14:tracePt t="11753" x="9755188" y="5926138"/>
          <p14:tracePt t="11761" x="9755188" y="5894388"/>
          <p14:tracePt t="11768" x="9755188" y="5865813"/>
          <p14:tracePt t="11774" x="9755188" y="5845175"/>
          <p14:tracePt t="11782" x="9744075" y="5816600"/>
          <p14:tracePt t="11788" x="9732963" y="5811838"/>
          <p14:tracePt t="11794" x="9726613" y="5800725"/>
          <p14:tracePt t="11802" x="9721850" y="5795963"/>
          <p14:tracePt t="11810" x="9710738" y="5795963"/>
          <p14:tracePt t="11817" x="9705975" y="5795963"/>
          <p14:tracePt t="11823" x="9694863" y="5795963"/>
          <p14:tracePt t="11832" x="9677400" y="5795963"/>
          <p14:tracePt t="11838" x="9672638" y="5795963"/>
          <p14:tracePt t="11844" x="9661525" y="5807075"/>
          <p14:tracePt t="11852" x="9656763" y="5811838"/>
          <p14:tracePt t="11861" x="9645650" y="5838825"/>
          <p14:tracePt t="11867" x="9639300" y="5856288"/>
          <p14:tracePt t="11873" x="9628188" y="5876925"/>
          <p14:tracePt t="11881" x="9617075" y="5894388"/>
          <p14:tracePt t="11888" x="9617075" y="5910263"/>
          <p14:tracePt t="11894" x="9617075" y="5943600"/>
          <p14:tracePt t="11902" x="9617075" y="5959475"/>
          <p14:tracePt t="11909" x="9617075" y="5965825"/>
          <p14:tracePt t="11917" x="9617075" y="5975350"/>
          <p14:tracePt t="11928" x="9617075" y="5981700"/>
          <p14:tracePt t="11931" x="9617075" y="5992813"/>
          <p14:tracePt t="11937" x="9617075" y="5997575"/>
          <p14:tracePt t="11944" x="9617075" y="6003925"/>
          <p14:tracePt t="11953" x="9617075" y="6015038"/>
          <p14:tracePt t="11959" x="9617075" y="6019800"/>
          <p14:tracePt t="11967" x="9617075" y="6030913"/>
          <p14:tracePt t="11973" x="9623425" y="6035675"/>
          <p14:tracePt t="11981" x="9628188" y="6042025"/>
          <p14:tracePt t="11987" x="9639300" y="6053138"/>
          <p14:tracePt t="11994" x="9645650" y="6057900"/>
          <p14:tracePt t="12002" x="9650413" y="6069013"/>
          <p14:tracePt t="12009" x="9661525" y="6084888"/>
          <p14:tracePt t="12017" x="9666288" y="6091238"/>
          <p14:tracePt t="12022" x="9683750" y="6102350"/>
          <p14:tracePt t="12031" x="9694863" y="6107113"/>
          <p14:tracePt t="12037" x="9710738" y="6118225"/>
          <p14:tracePt t="12044" x="9726613" y="6129338"/>
          <p14:tracePt t="12052" x="9748838" y="6129338"/>
          <p14:tracePt t="12059" x="9786938" y="6129338"/>
          <p14:tracePt t="12067" x="9820275" y="6124575"/>
          <p14:tracePt t="12073" x="9858375" y="6113463"/>
          <p14:tracePt t="12080" x="9907588" y="6091238"/>
          <p14:tracePt t="12087" x="9936163" y="6057900"/>
          <p14:tracePt t="12094" x="9985375" y="6035675"/>
          <p14:tracePt t="12101" x="10001250" y="6003925"/>
          <p14:tracePt t="12108" x="10023475" y="5959475"/>
          <p14:tracePt t="12116" x="10050463" y="5899150"/>
          <p14:tracePt t="12123" x="10061575" y="5822950"/>
          <p14:tracePt t="12130" x="10072688" y="5762625"/>
          <p14:tracePt t="12137" x="10072688" y="5686425"/>
          <p14:tracePt t="12144" x="10066338" y="5646738"/>
          <p14:tracePt t="12151" x="10055225" y="5603875"/>
          <p14:tracePt t="12158" x="10039350" y="5570538"/>
          <p14:tracePt t="12166" x="10017125" y="5543550"/>
          <p14:tracePt t="12172" x="9994900" y="5521325"/>
          <p14:tracePt t="12180" x="9967913" y="5510213"/>
          <p14:tracePt t="12187" x="9945688" y="5494338"/>
          <p14:tracePt t="12194" x="9929813" y="5483225"/>
          <p14:tracePt t="12201" x="9913938" y="5472113"/>
          <p14:tracePt t="12208" x="9891713" y="5467350"/>
          <p14:tracePt t="12216" x="9885363" y="5467350"/>
          <p14:tracePt t="12222" x="9875838" y="5467350"/>
          <p14:tracePt t="12229" x="9869488" y="5467350"/>
          <p14:tracePt t="12236" x="9858375" y="5467350"/>
          <p14:tracePt t="12244" x="9853613" y="5467350"/>
          <p14:tracePt t="12251" x="9847263" y="5467350"/>
          <p14:tracePt t="12258" x="9836150" y="5467350"/>
          <p14:tracePt t="12266" x="9831388" y="5467350"/>
          <p14:tracePt t="12272" x="9815513" y="5467350"/>
          <p14:tracePt t="12279" x="9804400" y="5467350"/>
          <p14:tracePt t="12286" x="9798050" y="5467350"/>
          <p14:tracePt t="12294" x="9786938" y="5467350"/>
          <p14:tracePt t="12301" x="9782175" y="5467350"/>
          <p14:tracePt t="12686" x="9793288" y="5494338"/>
          <p14:tracePt t="12694" x="9815513" y="5537200"/>
          <p14:tracePt t="12702" x="9826625" y="5570538"/>
          <p14:tracePt t="12709" x="9836150" y="5597525"/>
          <p14:tracePt t="12714" x="9847263" y="5630863"/>
          <p14:tracePt t="12722" x="9858375" y="5646738"/>
          <p14:tracePt t="12729" x="9875838" y="5680075"/>
          <p14:tracePt t="12735" x="9875838" y="5707063"/>
          <p14:tracePt t="12742" x="9875838" y="5724525"/>
          <p14:tracePt t="12750" x="9875838" y="5740400"/>
          <p14:tracePt t="12756" x="9875838" y="5756275"/>
          <p14:tracePt t="12763" x="9875838" y="5767388"/>
          <p14:tracePt t="12770" x="9875838" y="5773738"/>
          <p14:tracePt t="12778" x="9875838" y="5789613"/>
          <p14:tracePt t="12785" x="9875838" y="5800725"/>
          <p14:tracePt t="12791" x="9875838" y="5807075"/>
          <p14:tracePt t="12800" x="9875838" y="5816600"/>
          <p14:tracePt t="12805" x="9875838" y="5822950"/>
          <p14:tracePt t="12812" x="9875838" y="5827713"/>
          <p14:tracePt t="12851" x="9875838" y="5838825"/>
          <p14:tracePt t="12913" x="9875838" y="5845175"/>
          <p14:tracePt t="13000" x="9875838" y="5856288"/>
          <p14:tracePt t="13007" x="9875838" y="5872163"/>
          <p14:tracePt t="13014" x="9875838" y="5876925"/>
          <p14:tracePt t="13022" x="9885363" y="5894388"/>
          <p14:tracePt t="13029" x="9896475" y="5916613"/>
          <p14:tracePt t="13035" x="9902825" y="5932488"/>
          <p14:tracePt t="13041" x="9913938" y="5954713"/>
          <p14:tracePt t="13050" x="9925050" y="5981700"/>
          <p14:tracePt t="13054" x="9936163" y="5997575"/>
          <p14:tracePt t="13062" x="9936163" y="6019800"/>
          <p14:tracePt t="13069" x="9936163" y="6035675"/>
          <p14:tracePt t="13076" x="9936163" y="6042025"/>
          <p14:tracePt t="13084" x="9936163" y="6057900"/>
          <p14:tracePt t="13090" x="9936163" y="6069013"/>
          <p14:tracePt t="13099" x="9936163" y="6075363"/>
          <p14:tracePt t="13104" x="9936163" y="6084888"/>
          <p14:tracePt t="13112" x="9936163" y="6091238"/>
          <p14:tracePt t="13119" x="9936163" y="6096000"/>
          <p14:tracePt t="13126" x="9936163" y="6107113"/>
          <p14:tracePt t="13134" x="9936163" y="6113463"/>
          <p14:tracePt t="13140" x="9936163" y="6124575"/>
          <p14:tracePt t="13447" x="9936163" y="6129338"/>
          <p14:tracePt t="14146" x="9940925" y="6118225"/>
          <p14:tracePt t="14153" x="9963150" y="6084888"/>
          <p14:tracePt t="14159" x="9985375" y="6042025"/>
          <p14:tracePt t="14166" x="10017125" y="5997575"/>
          <p14:tracePt t="14174" x="10045700" y="5916613"/>
          <p14:tracePt t="14182" x="10055225" y="5856288"/>
          <p14:tracePt t="14189" x="10072688" y="5778500"/>
          <p14:tracePt t="14193" x="10072688" y="5740400"/>
          <p14:tracePt t="14202" x="10072688" y="5686425"/>
          <p14:tracePt t="14207" x="10072688" y="5646738"/>
          <p14:tracePt t="14215" x="10066338" y="5603875"/>
          <p14:tracePt t="14222" x="10055225" y="5543550"/>
          <p14:tracePt t="14229" x="10028238" y="5499100"/>
          <p14:tracePt t="14237" x="9994900" y="5449888"/>
          <p14:tracePt t="14243" x="9974263" y="5418138"/>
          <p14:tracePt t="14251" x="9952038" y="5373688"/>
          <p14:tracePt t="14258" x="9929813" y="5346700"/>
          <p14:tracePt t="14265" x="9902825" y="5324475"/>
          <p14:tracePt t="14272" x="9880600" y="5313363"/>
          <p14:tracePt t="14279" x="9875838" y="5308600"/>
          <p14:tracePt t="14287" x="9869488" y="5302250"/>
          <p14:tracePt t="14293" x="9858375" y="5291138"/>
          <p14:tracePt t="14301" x="9853613" y="5291138"/>
          <p14:tracePt t="14307" x="9842500" y="5291138"/>
          <p14:tracePt t="14317" x="9836150" y="5291138"/>
          <p14:tracePt t="14322" x="9826625" y="5291138"/>
          <p14:tracePt t="14329" x="9809163" y="5291138"/>
          <p14:tracePt t="14336" x="9804400" y="5291138"/>
          <p14:tracePt t="14343" x="9798050" y="5291138"/>
          <p14:tracePt t="14351" x="9786938" y="5291138"/>
          <p14:tracePt t="14357" x="9782175" y="5297488"/>
          <p14:tracePt t="14366" x="9771063" y="5302250"/>
          <p14:tracePt t="14371" x="9766300" y="5308600"/>
          <p14:tracePt t="14379" x="9755188" y="5318125"/>
          <p14:tracePt t="14387" x="9748838" y="5324475"/>
          <p14:tracePt t="14392" x="9744075" y="5335588"/>
          <p14:tracePt t="14402" x="9744075" y="5340350"/>
          <p14:tracePt t="14407" x="9744075" y="5351463"/>
          <p14:tracePt t="14414" x="9732963" y="5357813"/>
          <p14:tracePt t="14422" x="9732963" y="5373688"/>
          <p14:tracePt t="14429" x="9726613" y="5378450"/>
          <p14:tracePt t="14436" x="9726613" y="5389563"/>
          <p14:tracePt t="14443" x="9726613" y="5395913"/>
          <p14:tracePt t="14451" x="9726613" y="5407025"/>
          <p14:tracePt t="14457" x="9726613" y="5411788"/>
          <p14:tracePt t="14464" x="9726613" y="5422900"/>
          <p14:tracePt t="14708" x="9717088" y="5422900"/>
          <p14:tracePt t="14722" x="9717088" y="5427663"/>
          <p14:tracePt t="14800" x="9710738" y="5427663"/>
          <p14:tracePt t="15475" x="9721850" y="5467350"/>
          <p14:tracePt t="15482" x="9744075" y="5483225"/>
          <p14:tracePt t="15489" x="9766300" y="5505450"/>
          <p14:tracePt t="15496" x="9782175" y="5527675"/>
          <p14:tracePt t="15504" x="9793288" y="5543550"/>
          <p14:tracePt t="15510" x="9804400" y="5570538"/>
          <p14:tracePt t="15518" x="9809163" y="5592763"/>
          <p14:tracePt t="15524" x="9820275" y="5608638"/>
          <p14:tracePt t="15531" x="9826625" y="5619750"/>
          <p14:tracePt t="15539" x="9826625" y="5626100"/>
          <p14:tracePt t="15547" x="9836150" y="5637213"/>
          <p14:tracePt t="15555" x="9836150" y="5641975"/>
          <p14:tracePt t="15559" x="9836150" y="5657850"/>
          <p14:tracePt t="15568" x="9836150" y="5664200"/>
          <p14:tracePt t="15573" x="9836150" y="5675313"/>
          <p14:tracePt t="15587" x="9836150" y="5680075"/>
          <p14:tracePt t="17681" x="9913938" y="5608638"/>
          <p14:tracePt t="17689" x="10072688" y="5483225"/>
          <p14:tracePt t="17696" x="10242550" y="5329238"/>
          <p14:tracePt t="17704" x="10401300" y="5203825"/>
          <p14:tracePt t="17710" x="10602913" y="5038725"/>
          <p14:tracePt t="17717" x="10888663" y="4897438"/>
          <p14:tracePt t="17724" x="11134725" y="4759325"/>
          <p14:tracePt t="17731" x="11387138" y="4629150"/>
          <p14:tracePt t="17738" x="11737975" y="4475163"/>
          <p14:tracePt t="17744" x="12060238" y="43005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C62B1C1-CF55-42FB-8BDD-B7A9DB8BB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" y="713602"/>
            <a:ext cx="4096265" cy="614439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0E3731-E721-495D-9266-BE6825BA84C7}"/>
              </a:ext>
            </a:extLst>
          </p:cNvPr>
          <p:cNvSpPr/>
          <p:nvPr/>
        </p:nvSpPr>
        <p:spPr>
          <a:xfrm>
            <a:off x="-373871" y="2665508"/>
            <a:ext cx="46184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EBB595-2932-4819-80D4-04741F97AF23}"/>
              </a:ext>
            </a:extLst>
          </p:cNvPr>
          <p:cNvSpPr/>
          <p:nvPr/>
        </p:nvSpPr>
        <p:spPr>
          <a:xfrm>
            <a:off x="4196033" y="2654300"/>
            <a:ext cx="1700212" cy="381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ĐƯỜNG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598805-5F59-4D58-BE29-193886BEC429}"/>
              </a:ext>
            </a:extLst>
          </p:cNvPr>
          <p:cNvSpPr/>
          <p:nvPr/>
        </p:nvSpPr>
        <p:spPr>
          <a:xfrm>
            <a:off x="6353445" y="2654300"/>
            <a:ext cx="1700213" cy="381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NƯỚC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25E3E0-F445-4BFF-890E-77B214280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683" y="2552700"/>
            <a:ext cx="304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/>
              <a:t>+</a:t>
            </a:r>
          </a:p>
        </p:txBody>
      </p:sp>
      <p:sp>
        <p:nvSpPr>
          <p:cNvPr id="15" name="Right Arrow 4">
            <a:extLst>
              <a:ext uri="{FF2B5EF4-FFF2-40B4-BE49-F238E27FC236}">
                <a16:creationId xmlns:a16="http://schemas.microsoft.com/office/drawing/2014/main" id="{06B71689-C278-4A8B-93F5-252041488B3C}"/>
              </a:ext>
            </a:extLst>
          </p:cNvPr>
          <p:cNvSpPr/>
          <p:nvPr/>
        </p:nvSpPr>
        <p:spPr>
          <a:xfrm>
            <a:off x="8283845" y="2743200"/>
            <a:ext cx="812800" cy="292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701893-A922-475B-8F71-899647BF8EE3}"/>
              </a:ext>
            </a:extLst>
          </p:cNvPr>
          <p:cNvSpPr/>
          <p:nvPr/>
        </p:nvSpPr>
        <p:spPr>
          <a:xfrm>
            <a:off x="9096645" y="2525713"/>
            <a:ext cx="2952750" cy="59848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DUNG DỊCH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NƯỚC ĐƯỜNG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5E8DA0-6738-4B70-9DB6-D2399D9D4324}"/>
              </a:ext>
            </a:extLst>
          </p:cNvPr>
          <p:cNvSpPr/>
          <p:nvPr/>
        </p:nvSpPr>
        <p:spPr>
          <a:xfrm>
            <a:off x="4138371" y="5271877"/>
            <a:ext cx="1700212" cy="381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MUỐI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082B6C-BEB0-4460-8A24-9DD2E1755D95}"/>
              </a:ext>
            </a:extLst>
          </p:cNvPr>
          <p:cNvSpPr/>
          <p:nvPr/>
        </p:nvSpPr>
        <p:spPr>
          <a:xfrm>
            <a:off x="6295783" y="5271877"/>
            <a:ext cx="1700213" cy="381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NƯỚC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03A3AE-15EB-4628-BDFF-2AD363E8F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0021" y="5170277"/>
            <a:ext cx="304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/>
              <a:t>+</a:t>
            </a:r>
          </a:p>
        </p:txBody>
      </p:sp>
      <p:sp>
        <p:nvSpPr>
          <p:cNvPr id="21" name="Right Arrow 4">
            <a:extLst>
              <a:ext uri="{FF2B5EF4-FFF2-40B4-BE49-F238E27FC236}">
                <a16:creationId xmlns:a16="http://schemas.microsoft.com/office/drawing/2014/main" id="{7116C1F4-AA0A-449D-BC9E-70DAD1FD9917}"/>
              </a:ext>
            </a:extLst>
          </p:cNvPr>
          <p:cNvSpPr/>
          <p:nvPr/>
        </p:nvSpPr>
        <p:spPr>
          <a:xfrm>
            <a:off x="8226183" y="5360777"/>
            <a:ext cx="812800" cy="292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7C70E7-6F59-4662-886A-1A06DF223C17}"/>
              </a:ext>
            </a:extLst>
          </p:cNvPr>
          <p:cNvSpPr/>
          <p:nvPr/>
        </p:nvSpPr>
        <p:spPr>
          <a:xfrm>
            <a:off x="9248533" y="5143290"/>
            <a:ext cx="2743200" cy="59848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DUNG DỊCH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NƯỚC MUỐI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4" name="Picture 6" descr="Picture1">
            <a:extLst>
              <a:ext uri="{FF2B5EF4-FFF2-40B4-BE49-F238E27FC236}">
                <a16:creationId xmlns:a16="http://schemas.microsoft.com/office/drawing/2014/main" id="{8AF566E6-5BEB-48C1-941E-7C4DC3830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89" y="1982760"/>
            <a:ext cx="1026299" cy="3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Dung dich1">
            <a:extLst>
              <a:ext uri="{FF2B5EF4-FFF2-40B4-BE49-F238E27FC236}">
                <a16:creationId xmlns:a16="http://schemas.microsoft.com/office/drawing/2014/main" id="{97B5C468-11A7-49F8-8761-526A44F5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51184" r="80801"/>
          <a:stretch>
            <a:fillRect/>
          </a:stretch>
        </p:blipFill>
        <p:spPr bwMode="auto">
          <a:xfrm>
            <a:off x="6789824" y="1413246"/>
            <a:ext cx="463607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Picture2">
            <a:extLst>
              <a:ext uri="{FF2B5EF4-FFF2-40B4-BE49-F238E27FC236}">
                <a16:creationId xmlns:a16="http://schemas.microsoft.com/office/drawing/2014/main" id="{CC474F49-EC4E-4D0A-B50F-5997042B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890" y="1333206"/>
            <a:ext cx="2052236" cy="117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8611C1B2-D995-445F-B801-CB08883541C2}"/>
              </a:ext>
            </a:extLst>
          </p:cNvPr>
          <p:cNvSpPr/>
          <p:nvPr/>
        </p:nvSpPr>
        <p:spPr>
          <a:xfrm>
            <a:off x="6026908" y="2196979"/>
            <a:ext cx="1989437" cy="32230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11446B-FFD5-41BA-B2EA-810344E58E54}"/>
              </a:ext>
            </a:extLst>
          </p:cNvPr>
          <p:cNvSpPr/>
          <p:nvPr/>
        </p:nvSpPr>
        <p:spPr>
          <a:xfrm>
            <a:off x="4140488" y="1485199"/>
            <a:ext cx="1262252" cy="3862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C6528C-F62C-48E7-BF94-055128B86C1C}"/>
              </a:ext>
            </a:extLst>
          </p:cNvPr>
          <p:cNvSpPr/>
          <p:nvPr/>
        </p:nvSpPr>
        <p:spPr>
          <a:xfrm>
            <a:off x="8720509" y="1236414"/>
            <a:ext cx="2304525" cy="258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Picture1">
            <a:extLst>
              <a:ext uri="{FF2B5EF4-FFF2-40B4-BE49-F238E27FC236}">
                <a16:creationId xmlns:a16="http://schemas.microsoft.com/office/drawing/2014/main" id="{D929B5DB-A6CB-4A46-A24D-1D5AE9616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89" y="4569447"/>
            <a:ext cx="1026299" cy="3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" descr="Dung dich1">
            <a:extLst>
              <a:ext uri="{FF2B5EF4-FFF2-40B4-BE49-F238E27FC236}">
                <a16:creationId xmlns:a16="http://schemas.microsoft.com/office/drawing/2014/main" id="{2E05B23B-C5A6-40EB-8DEF-5C02BC49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" t="51184" r="80801"/>
          <a:stretch>
            <a:fillRect/>
          </a:stretch>
        </p:blipFill>
        <p:spPr bwMode="auto">
          <a:xfrm>
            <a:off x="6942224" y="3999933"/>
            <a:ext cx="463607" cy="6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Picture2">
            <a:extLst>
              <a:ext uri="{FF2B5EF4-FFF2-40B4-BE49-F238E27FC236}">
                <a16:creationId xmlns:a16="http://schemas.microsoft.com/office/drawing/2014/main" id="{66DCC849-480E-4492-A30C-A6DEDA29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290" y="3919893"/>
            <a:ext cx="2052236" cy="117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354ADC2F-CDF0-4C5D-84D3-1A7EB51E958A}"/>
              </a:ext>
            </a:extLst>
          </p:cNvPr>
          <p:cNvSpPr/>
          <p:nvPr/>
        </p:nvSpPr>
        <p:spPr>
          <a:xfrm>
            <a:off x="6179308" y="4783666"/>
            <a:ext cx="1989437" cy="32230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endParaRPr 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BB60E1-C47C-47AD-8EC3-C0D3A14EC0FB}"/>
              </a:ext>
            </a:extLst>
          </p:cNvPr>
          <p:cNvSpPr/>
          <p:nvPr/>
        </p:nvSpPr>
        <p:spPr>
          <a:xfrm>
            <a:off x="4292888" y="4071886"/>
            <a:ext cx="1262252" cy="3862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A06BFFD-C3B4-4400-9148-BE01C5CF2026}"/>
              </a:ext>
            </a:extLst>
          </p:cNvPr>
          <p:cNvSpPr/>
          <p:nvPr/>
        </p:nvSpPr>
        <p:spPr>
          <a:xfrm>
            <a:off x="8872909" y="3823101"/>
            <a:ext cx="2304525" cy="258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MUỐI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16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0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45"/>
    </mc:Choice>
    <mc:Fallback xmlns="">
      <p:transition spd="slow" advTm="37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1" grpId="0" animBg="1"/>
      <p:bldP spid="22" grpId="0" animBg="1"/>
      <p:bldP spid="34" grpId="0" animBg="1"/>
    </p:bldLst>
  </p:timing>
  <p:extLst>
    <p:ext uri="{3A86A75C-4F4B-4683-9AE1-C65F6400EC91}">
      <p14:laserTraceLst xmlns:p14="http://schemas.microsoft.com/office/powerpoint/2010/main">
        <p14:tracePtLst>
          <p14:tracePt t="900" x="11841163" y="3594100"/>
          <p14:tracePt t="906" x="11671300" y="3621088"/>
          <p14:tracePt t="922" x="11228388" y="3708400"/>
          <p14:tracePt t="931" x="11041063" y="3735388"/>
          <p14:tracePt t="934" x="10877550" y="3768725"/>
          <p14:tracePt t="942" x="10691813" y="3795713"/>
          <p14:tracePt t="948" x="10526713" y="3844925"/>
          <p14:tracePt t="953" x="10379075" y="3871913"/>
          <p14:tracePt t="963" x="10264775" y="3900488"/>
          <p14:tracePt t="968" x="10148888" y="3927475"/>
          <p14:tracePt t="975" x="10017125" y="3971925"/>
          <p14:tracePt t="982" x="9885363" y="4032250"/>
          <p14:tracePt t="989" x="9748838" y="4092575"/>
          <p14:tracePt t="997" x="9650413" y="4162425"/>
          <p14:tracePt t="1003" x="9551988" y="4222750"/>
          <p14:tracePt t="1013" x="9453563" y="4294188"/>
          <p14:tracePt t="1018" x="9348788" y="4365625"/>
          <p14:tracePt t="1025" x="9228138" y="4470400"/>
          <p14:tracePt t="1032" x="9113838" y="4557713"/>
          <p14:tracePt t="1039" x="8993188" y="4660900"/>
          <p14:tracePt t="1047" x="8905875" y="4749800"/>
          <p14:tracePt t="1053" x="8823325" y="4819650"/>
          <p14:tracePt t="1063" x="8751888" y="4919663"/>
          <p14:tracePt t="1068" x="8664575" y="5006975"/>
          <p14:tracePt t="1075" x="8577263" y="5121275"/>
          <p14:tracePt t="1082" x="8521700" y="5219700"/>
          <p14:tracePt t="1089" x="8483600" y="5286375"/>
          <p14:tracePt t="1097" x="8429625" y="5367338"/>
          <p14:tracePt t="1103" x="8402638" y="5427663"/>
          <p14:tracePt t="1112" x="8380413" y="5494338"/>
          <p14:tracePt t="1117" x="8351838" y="5537200"/>
          <p14:tracePt t="1125" x="8342313" y="5597525"/>
          <p14:tracePt t="1132" x="8324850" y="5626100"/>
          <p14:tracePt t="1139" x="8313738" y="5646738"/>
          <p14:tracePt t="1147" x="8302625" y="5675313"/>
          <p14:tracePt t="1153" x="8297863" y="5686425"/>
          <p14:tracePt t="1161" x="8297863" y="5691188"/>
          <p14:tracePt t="1167" x="8297863" y="5702300"/>
          <p14:tracePt t="1175" x="8297863" y="5707063"/>
          <p14:tracePt t="1182" x="8297863" y="5713413"/>
          <p14:tracePt t="1189" x="8297863" y="5724525"/>
          <p14:tracePt t="1211" x="8286750" y="5724525"/>
          <p14:tracePt t="1224" x="8281988" y="5724525"/>
          <p14:tracePt t="1232" x="8270875" y="5718175"/>
          <p14:tracePt t="1239" x="8264525" y="5702300"/>
          <p14:tracePt t="1247" x="8253413" y="5686425"/>
          <p14:tracePt t="1252" x="8232775" y="5641975"/>
          <p14:tracePt t="1259" x="8210550" y="5608638"/>
          <p14:tracePt t="1267" x="8188325" y="5565775"/>
          <p14:tracePt t="1275" x="8166100" y="5487988"/>
          <p14:tracePt t="1282" x="8139113" y="5411788"/>
          <p14:tracePt t="1288" x="8094663" y="5329238"/>
          <p14:tracePt t="1296" x="8072438" y="5248275"/>
          <p14:tracePt t="1302" x="8045450" y="5187950"/>
          <p14:tracePt t="1309" x="8018463" y="5110163"/>
          <p14:tracePt t="1317" x="7969250" y="5045075"/>
          <p14:tracePt t="1325" x="7908925" y="4924425"/>
          <p14:tracePt t="1332" x="7821613" y="4810125"/>
          <p14:tracePt t="1338" x="7727950" y="4689475"/>
          <p14:tracePt t="1346" x="7629525" y="4600575"/>
          <p14:tracePt t="1352" x="7508875" y="4513263"/>
          <p14:tracePt t="1359" x="7394575" y="4425950"/>
          <p14:tracePt t="1367" x="7273925" y="4316413"/>
          <p14:tracePt t="1375" x="7137400" y="4195763"/>
          <p14:tracePt t="1382" x="6994525" y="4059238"/>
          <p14:tracePt t="1388" x="6873875" y="3938588"/>
          <p14:tracePt t="1397" x="6769100" y="3833813"/>
          <p14:tracePt t="1402" x="6681788" y="3713163"/>
          <p14:tracePt t="1409" x="6578600" y="3576638"/>
          <p14:tracePt t="1416" x="6473825" y="3455988"/>
          <p14:tracePt t="1425" x="6397625" y="3357563"/>
          <p14:tracePt t="1432" x="6330950" y="3292475"/>
          <p14:tracePt t="1438" x="6281738" y="3243263"/>
          <p14:tracePt t="1448" x="6243638" y="3176588"/>
          <p14:tracePt t="1452" x="6194425" y="3144838"/>
          <p14:tracePt t="1459" x="6172200" y="3095625"/>
          <p14:tracePt t="1466" x="6156325" y="3067050"/>
          <p14:tracePt t="1475" x="6134100" y="3035300"/>
          <p14:tracePt t="1481" x="6100763" y="3013075"/>
          <p14:tracePt t="1487" x="6091238" y="2986088"/>
          <p14:tracePt t="1496" x="6084888" y="2952750"/>
          <p14:tracePt t="1502" x="6073775" y="2935288"/>
          <p14:tracePt t="1509" x="6062663" y="2919413"/>
          <p14:tracePt t="1516" x="6057900" y="2908300"/>
          <p14:tracePt t="2051" x="6183313" y="2990850"/>
          <p14:tracePt t="2059" x="6451600" y="3171825"/>
          <p14:tracePt t="2066" x="6715125" y="3357563"/>
          <p14:tracePt t="2072" x="6873875" y="3484563"/>
          <p14:tracePt t="2080" x="7010400" y="3603625"/>
          <p14:tracePt t="2087" x="7146925" y="3713163"/>
          <p14:tracePt t="2096" x="7305675" y="3840163"/>
          <p14:tracePt t="2102" x="7443788" y="3943350"/>
          <p14:tracePt t="2107" x="7564438" y="4037013"/>
          <p14:tracePt t="2115" x="7634288" y="4119563"/>
          <p14:tracePt t="2121" x="7716838" y="4222750"/>
          <p14:tracePt t="2131" x="7772400" y="4289425"/>
          <p14:tracePt t="2135" x="7843838" y="4370388"/>
          <p14:tracePt t="2143" x="7893050" y="4421188"/>
          <p14:tracePt t="2150" x="7942263" y="4486275"/>
          <p14:tracePt t="2159" x="8007350" y="4540250"/>
          <p14:tracePt t="2165" x="8045450" y="4584700"/>
          <p14:tracePt t="2171" x="8112125" y="4640263"/>
          <p14:tracePt t="2180" x="8161338" y="4672013"/>
          <p14:tracePt t="2184" x="8188325" y="4705350"/>
          <p14:tracePt t="2192" x="8242300" y="4754563"/>
          <p14:tracePt t="2199" x="8270875" y="4787900"/>
          <p14:tracePt t="2206" x="8302625" y="4819650"/>
          <p14:tracePt t="2215" x="8335963" y="4852988"/>
          <p14:tracePt t="2220" x="8351838" y="4868863"/>
          <p14:tracePt t="2230" x="8374063" y="4891088"/>
          <p14:tracePt t="2234" x="8396288" y="4908550"/>
          <p14:tracePt t="2242" x="8423275" y="4929188"/>
          <p14:tracePt t="2249" x="8445500" y="4962525"/>
          <p14:tracePt t="2256" x="8461375" y="4978400"/>
          <p14:tracePt t="2264" x="8483600" y="5000625"/>
          <p14:tracePt t="2270" x="8505825" y="5018088"/>
          <p14:tracePt t="2278" x="8532813" y="5049838"/>
          <p14:tracePt t="2285" x="8555038" y="5072063"/>
          <p14:tracePt t="2293" x="8566150" y="5087938"/>
          <p14:tracePt t="2300" x="8570913" y="5105400"/>
          <p14:tracePt t="2306" x="8582025" y="5127625"/>
          <p14:tracePt t="2314" x="8588375" y="5132388"/>
          <p14:tracePt t="2320" x="8599488" y="5159375"/>
          <p14:tracePt t="2327" x="8599488" y="5176838"/>
          <p14:tracePt t="2334" x="8599488" y="5192713"/>
          <p14:tracePt t="2343" x="8599488" y="5214938"/>
          <p14:tracePt t="2349" x="8599488" y="5241925"/>
          <p14:tracePt t="2355" x="8599488" y="5257800"/>
          <p14:tracePt t="2364" x="8599488" y="5275263"/>
          <p14:tracePt t="2370" x="8599488" y="5297488"/>
          <p14:tracePt t="2377" x="8599488" y="5313363"/>
          <p14:tracePt t="2384" x="8599488" y="5340350"/>
          <p14:tracePt t="2393" x="8599488" y="5357813"/>
          <p14:tracePt t="2400" x="8599488" y="5378450"/>
          <p14:tracePt t="2404" x="8599488" y="5395913"/>
          <p14:tracePt t="2414" x="8599488" y="5422900"/>
          <p14:tracePt t="2419" x="8599488" y="5438775"/>
          <p14:tracePt t="2427" x="8599488" y="5456238"/>
          <p14:tracePt t="2434" x="8599488" y="5476875"/>
          <p14:tracePt t="2441" x="8599488" y="5494338"/>
          <p14:tracePt t="2448" x="8599488" y="5521325"/>
          <p14:tracePt t="2454" x="8599488" y="5537200"/>
          <p14:tracePt t="2463" x="8599488" y="5570538"/>
          <p14:tracePt t="2469" x="8599488" y="5586413"/>
          <p14:tracePt t="2476" x="8599488" y="5614988"/>
          <p14:tracePt t="2483" x="8599488" y="5646738"/>
          <p14:tracePt t="2491" x="8599488" y="5664200"/>
          <p14:tracePt t="2497" x="8599488" y="5680075"/>
          <p14:tracePt t="2504" x="8599488" y="5707063"/>
          <p14:tracePt t="2511" x="8599488" y="5729288"/>
          <p14:tracePt t="2519" x="8599488" y="5746750"/>
          <p14:tracePt t="2527" x="8599488" y="5762625"/>
          <p14:tracePt t="2534" x="8599488" y="5767388"/>
          <p14:tracePt t="2543" x="8599488" y="5778500"/>
          <p14:tracePt t="2548" x="8599488" y="5795963"/>
          <p14:tracePt t="2554" x="8599488" y="5800725"/>
          <p14:tracePt t="2562" x="8599488" y="5811838"/>
          <p14:tracePt t="2570" x="8599488" y="5816600"/>
          <p14:tracePt t="2576" x="8599488" y="5827713"/>
          <p14:tracePt t="2584" x="8599488" y="5834063"/>
          <p14:tracePt t="2593" x="8599488" y="5838825"/>
          <p14:tracePt t="2706" x="8599488" y="5849938"/>
          <p14:tracePt t="2714" x="8599488" y="5856288"/>
          <p14:tracePt t="2721" x="8599488" y="5872163"/>
          <p14:tracePt t="2741" x="8588375" y="5872163"/>
          <p14:tracePt t="2749" x="8588375" y="5883275"/>
          <p14:tracePt t="2762" x="8582025" y="5883275"/>
          <p14:tracePt t="2769" x="8570913" y="5888038"/>
          <p14:tracePt t="2777" x="8566150" y="5899150"/>
          <p14:tracePt t="2784" x="8561388" y="5905500"/>
          <p14:tracePt t="2790" x="8550275" y="5905500"/>
          <p14:tracePt t="2799" x="8550275" y="5910263"/>
          <p14:tracePt t="8171" x="8550275" y="5883275"/>
          <p14:tracePt t="8178" x="8550275" y="5767388"/>
          <p14:tracePt t="8185" x="8550275" y="5619750"/>
          <p14:tracePt t="8195" x="8561388" y="5456238"/>
          <p14:tracePt t="8201" x="8577263" y="5257800"/>
          <p14:tracePt t="8206" x="8610600" y="5000625"/>
          <p14:tracePt t="8214" x="8642350" y="4787900"/>
          <p14:tracePt t="8222" x="8675688" y="4579938"/>
          <p14:tracePt t="8231" x="8751888" y="4283075"/>
          <p14:tracePt t="8238" x="8785225" y="4075113"/>
          <p14:tracePt t="8243" x="8829675" y="3905250"/>
          <p14:tracePt t="8251" x="8910638" y="3708400"/>
          <p14:tracePt t="8255" x="8999538" y="3511550"/>
          <p14:tracePt t="8263" x="9091613" y="3330575"/>
          <p14:tracePt t="8269" x="9218613" y="3111500"/>
          <p14:tracePt t="8277" x="9317038" y="2935288"/>
          <p14:tracePt t="8284" x="9442450" y="2716213"/>
          <p14:tracePt t="8290" x="9551988" y="2563813"/>
          <p14:tracePt t="8299" x="9645650" y="2427288"/>
          <p14:tracePt t="8305" x="9744075" y="2327275"/>
          <p14:tracePt t="8312" x="9815513" y="2224088"/>
          <p14:tracePt t="8319" x="9880600" y="2174875"/>
          <p14:tracePt t="8328" x="9918700" y="2108200"/>
          <p14:tracePt t="8334" x="9974263" y="2058988"/>
          <p14:tracePt t="8341" x="10001250" y="2027238"/>
          <p14:tracePt t="8349" x="10034588" y="2005013"/>
          <p14:tracePt t="8354" x="10066338" y="1989138"/>
          <p14:tracePt t="8361" x="10121900" y="1960563"/>
          <p14:tracePt t="8369" x="10164763" y="1949450"/>
          <p14:tracePt t="8377" x="10236200" y="1949450"/>
          <p14:tracePt t="8384" x="10296525" y="1949450"/>
          <p14:tracePt t="8391" x="10374313" y="1960563"/>
          <p14:tracePt t="8399" x="10417175" y="1982788"/>
          <p14:tracePt t="8405" x="10477500" y="2005013"/>
          <p14:tracePt t="8411" x="10521950" y="2032000"/>
          <p14:tracePt t="8419" x="10571163" y="2065338"/>
          <p14:tracePt t="8427" x="10602913" y="2087563"/>
          <p14:tracePt t="8434" x="10631488" y="2108200"/>
          <p14:tracePt t="8440" x="10653713" y="2125663"/>
          <p14:tracePt t="8449" x="10685463" y="2157413"/>
          <p14:tracePt t="8454" x="10702925" y="2174875"/>
          <p14:tracePt t="8462" x="10723563" y="2197100"/>
          <p14:tracePt t="8469" x="10752138" y="2217738"/>
          <p14:tracePt t="8478" x="10783888" y="2235200"/>
          <p14:tracePt t="8483" x="10817225" y="2266950"/>
          <p14:tracePt t="8490" x="10833100" y="2289175"/>
          <p14:tracePt t="8499" x="10855325" y="2295525"/>
          <p14:tracePt t="8504" x="10882313" y="2306638"/>
          <p14:tracePt t="8511" x="10893425" y="2317750"/>
          <p14:tracePt t="8519" x="10899775" y="2322513"/>
          <p14:tracePt t="8527" x="10910888" y="2333625"/>
          <p14:tracePt t="8534" x="10915650" y="2349500"/>
          <p14:tracePt t="8540" x="10915650" y="2355850"/>
          <p14:tracePt t="8662" x="10926763" y="2366963"/>
          <p14:tracePt t="8669" x="10931525" y="2371725"/>
          <p14:tracePt t="8678" x="10960100" y="2382838"/>
          <p14:tracePt t="8685" x="10964863" y="2382838"/>
          <p14:tracePt t="8690" x="10982325" y="2387600"/>
          <p14:tracePt t="8699" x="10991850" y="2398713"/>
          <p14:tracePt t="8705" x="11009313" y="2405063"/>
          <p14:tracePt t="8711" x="11014075" y="2405063"/>
          <p14:tracePt t="8718" x="11025188" y="2405063"/>
          <p14:tracePt t="8725" x="11041063" y="2405063"/>
          <p14:tracePt t="8733" x="11047413" y="2405063"/>
          <p14:tracePt t="8739" x="11058525" y="2416175"/>
          <p14:tracePt t="9239" x="11052175" y="2476500"/>
          <p14:tracePt t="9246" x="11025188" y="2536825"/>
          <p14:tracePt t="9255" x="11002963" y="2597150"/>
          <p14:tracePt t="9263" x="10982325" y="2646363"/>
          <p14:tracePt t="9269" x="10971213" y="2673350"/>
          <p14:tracePt t="9272" x="10960100" y="2716213"/>
          <p14:tracePt t="9281" x="10948988" y="2744788"/>
          <p14:tracePt t="9287" x="10937875" y="2776538"/>
          <p14:tracePt t="9295" x="10915650" y="2805113"/>
          <p14:tracePt t="9302" x="10910888" y="2836863"/>
          <p14:tracePt t="9309" x="10899775" y="2854325"/>
          <p14:tracePt t="9317" x="10888663" y="2876550"/>
          <p14:tracePt t="9323" x="10888663" y="2903538"/>
          <p14:tracePt t="9332" x="10882313" y="2914650"/>
          <p14:tracePt t="9337" x="10882313" y="2919413"/>
          <p14:tracePt t="9345" x="10882313" y="2925763"/>
          <p14:tracePt t="9352" x="10882313" y="2935288"/>
          <p14:tracePt t="9358" x="10882313" y="2941638"/>
          <p14:tracePt t="9366" x="10882313" y="2952750"/>
          <p14:tracePt t="9372" x="10882313" y="2957513"/>
          <p14:tracePt t="9380" x="10882313" y="2963863"/>
          <p14:tracePt t="9387" x="10882313" y="2979738"/>
          <p14:tracePt t="10186" x="10833100" y="3040063"/>
          <p14:tracePt t="10193" x="10779125" y="3144838"/>
          <p14:tracePt t="10202" x="10707688" y="3225800"/>
          <p14:tracePt t="10207" x="10653713" y="3324225"/>
          <p14:tracePt t="10214" x="10575925" y="3444875"/>
          <p14:tracePt t="10222" x="10515600" y="3560763"/>
          <p14:tracePt t="10232" x="10444163" y="3675063"/>
          <p14:tracePt t="10235" x="10401300" y="3790950"/>
          <p14:tracePt t="10241" x="10356850" y="3905250"/>
          <p14:tracePt t="10250" x="10302875" y="4003675"/>
          <p14:tracePt t="10255" x="10274300" y="4070350"/>
          <p14:tracePt t="10262" x="10247313" y="4162425"/>
          <p14:tracePt t="10269" x="10225088" y="4244975"/>
          <p14:tracePt t="10278" x="10198100" y="4321175"/>
          <p14:tracePt t="10284" x="10155238" y="4403725"/>
          <p14:tracePt t="10290" x="10144125" y="4464050"/>
          <p14:tracePt t="10298" x="10133013" y="4540250"/>
          <p14:tracePt t="10305" x="10121900" y="4600575"/>
          <p14:tracePt t="10311" x="10110788" y="4656138"/>
          <p14:tracePt t="10319" x="10099675" y="4689475"/>
          <p14:tracePt t="10327" x="10088563" y="4716463"/>
          <p14:tracePt t="10334" x="10088563" y="4749800"/>
          <p14:tracePt t="10340" x="10088563" y="4776788"/>
          <p14:tracePt t="10348" x="10088563" y="4792663"/>
          <p14:tracePt t="10353" x="10088563" y="4810125"/>
          <p14:tracePt t="10361" x="10088563" y="4841875"/>
          <p14:tracePt t="10368" x="10088563" y="4868863"/>
          <p14:tracePt t="10375" x="10088563" y="4886325"/>
          <p14:tracePt t="10383" x="10088563" y="4908550"/>
          <p14:tracePt t="10390" x="10088563" y="4924425"/>
          <p14:tracePt t="10398" x="10088563" y="4951413"/>
          <p14:tracePt t="10403" x="10088563" y="4968875"/>
          <p14:tracePt t="10411" x="10077450" y="4989513"/>
          <p14:tracePt t="10419" x="10066338" y="5018088"/>
          <p14:tracePt t="10425" x="10066338" y="5060950"/>
          <p14:tracePt t="10433" x="10050463" y="5087938"/>
          <p14:tracePt t="10440" x="10039350" y="5121275"/>
          <p14:tracePt t="10449" x="10039350" y="5159375"/>
          <p14:tracePt t="10454" x="10039350" y="5176838"/>
          <p14:tracePt t="10461" x="10039350" y="5208588"/>
          <p14:tracePt t="10468" x="10028238" y="5226050"/>
          <p14:tracePt t="10475" x="10028238" y="5257800"/>
          <p14:tracePt t="10483" x="10028238" y="5275263"/>
          <p14:tracePt t="10490" x="10028238" y="5291138"/>
          <p14:tracePt t="10497" x="10028238" y="5297488"/>
          <p14:tracePt t="10503" x="10028238" y="5308600"/>
          <p14:tracePt t="10511" x="10028238" y="5313363"/>
          <p14:tracePt t="10518" x="10028238" y="5329238"/>
          <p14:tracePt t="10526" x="10028238" y="5340350"/>
          <p14:tracePt t="10533" x="10028238" y="5346700"/>
          <p14:tracePt t="10539" x="10028238" y="5351463"/>
          <p14:tracePt t="10547" x="10028238" y="5362575"/>
          <p14:tracePt t="10553" x="10028238" y="5367338"/>
          <p14:tracePt t="10561" x="10028238" y="5378450"/>
          <p14:tracePt t="10583" x="10028238" y="5384800"/>
          <p14:tracePt t="10618" x="10028238" y="5395913"/>
          <p14:tracePt t="11062" x="10253663" y="5214938"/>
          <p14:tracePt t="11068" x="10734675" y="4913313"/>
          <p14:tracePt t="11075" x="11288713" y="4568825"/>
          <p14:tracePt t="11084" x="11764963" y="4267200"/>
          <p14:tracePt t="18419" x="11879263" y="4573588"/>
          <p14:tracePt t="18426" x="11715750" y="4705350"/>
          <p14:tracePt t="18433" x="11545888" y="4859338"/>
          <p14:tracePt t="18442" x="11409363" y="4978400"/>
          <p14:tracePt t="18450" x="11293475" y="5067300"/>
          <p14:tracePt t="18457" x="11206163" y="5170488"/>
          <p14:tracePt t="18461" x="11101388" y="5275263"/>
          <p14:tracePt t="18471" x="11014075" y="5357813"/>
          <p14:tracePt t="18474" x="10960100" y="5438775"/>
          <p14:tracePt t="18482" x="10893425" y="5505450"/>
          <p14:tracePt t="18489" x="10855325" y="5570538"/>
          <p14:tracePt t="18498" x="10833100" y="5603875"/>
          <p14:tracePt t="18504" x="10817225" y="5619750"/>
          <p14:tracePt t="18510" x="10783888" y="5641975"/>
          <p14:tracePt t="18518" x="10772775" y="5657850"/>
          <p14:tracePt t="18523" x="10768013" y="5668963"/>
          <p14:tracePt t="18533" x="10763250" y="5675313"/>
          <p14:tracePt t="18538" x="10752138" y="5686425"/>
          <p14:tracePt t="18546" x="10745788" y="5691188"/>
          <p14:tracePt t="18553" x="10734675" y="5702300"/>
          <p14:tracePt t="18559" x="10729913" y="5707063"/>
          <p14:tracePt t="18567" x="10718800" y="5713413"/>
          <p14:tracePt t="18574" x="10702925" y="5724525"/>
          <p14:tracePt t="18610" x="10696575" y="5740400"/>
          <p14:tracePt t="18619" x="10685463" y="5751513"/>
          <p14:tracePt t="18624" x="10685463" y="5756275"/>
          <p14:tracePt t="18631" x="10680700" y="5767388"/>
          <p14:tracePt t="18638" x="10669588" y="5773738"/>
          <p14:tracePt t="18646" x="10669588" y="5778500"/>
          <p14:tracePt t="18653" x="10669588" y="5789613"/>
          <p14:tracePt t="18659" x="10669588" y="5795963"/>
          <p14:tracePt t="18667" x="10669588" y="5807075"/>
          <p14:tracePt t="18673" x="10669588" y="5811838"/>
          <p14:tracePt t="18680" x="10669588" y="5827713"/>
          <p14:tracePt t="18688" x="10669588" y="5838825"/>
          <p14:tracePt t="18696" x="10669588" y="5845175"/>
          <p14:tracePt t="18703" x="10669588" y="5849938"/>
          <p14:tracePt t="18709" x="10669588" y="5861050"/>
          <p14:tracePt t="18717" x="10669588" y="5865813"/>
          <p14:tracePt t="18722" x="10669588" y="5876925"/>
          <p14:tracePt t="18730" x="10669588" y="5883275"/>
          <p14:tracePt t="18738" x="10669588" y="5894388"/>
          <p14:tracePt t="19037" x="10674350" y="5910263"/>
          <p14:tracePt t="19045" x="10685463" y="5926138"/>
          <p14:tracePt t="19052" x="10702925" y="5948363"/>
          <p14:tracePt t="19059" x="10712450" y="5954713"/>
          <p14:tracePt t="19067" x="10718800" y="5959475"/>
          <p14:tracePt t="19074" x="10729913" y="5981700"/>
          <p14:tracePt t="19083" x="10734675" y="5997575"/>
          <p14:tracePt t="19088" x="10745788" y="6015038"/>
          <p14:tracePt t="19094" x="10756900" y="6035675"/>
          <p14:tracePt t="19103" x="10763250" y="6053138"/>
          <p14:tracePt t="19108" x="10795000" y="6075363"/>
          <p14:tracePt t="19116" x="10801350" y="6080125"/>
          <p14:tracePt t="19122" x="10812463" y="6091238"/>
          <p14:tracePt t="19131" x="10817225" y="6096000"/>
          <p14:tracePt t="19137" x="10828338" y="6107113"/>
          <p14:tracePt t="19143" x="10833100" y="6124575"/>
          <p14:tracePt t="19154" x="10833100" y="6129338"/>
          <p14:tracePt t="19157" x="10833100" y="6140450"/>
          <p14:tracePt t="21883" x="10844213" y="6129338"/>
          <p14:tracePt t="21893" x="10877550" y="6069013"/>
          <p14:tracePt t="21898" x="10922000" y="5954713"/>
          <p14:tracePt t="21907" x="10964863" y="5838825"/>
          <p14:tracePt t="21912" x="10991850" y="5756275"/>
          <p14:tracePt t="21920" x="11020425" y="5664200"/>
          <p14:tracePt t="21926" x="11031538" y="5586413"/>
          <p14:tracePt t="21933" x="11041063" y="5527675"/>
          <p14:tracePt t="21940" x="11041063" y="5449888"/>
          <p14:tracePt t="21948" x="11041063" y="5395913"/>
          <p14:tracePt t="21955" x="11041063" y="5318125"/>
          <p14:tracePt t="21961" x="11041063" y="5264150"/>
          <p14:tracePt t="21969" x="11041063" y="5192713"/>
          <p14:tracePt t="21975" x="11041063" y="5132388"/>
          <p14:tracePt t="21982" x="11041063" y="5060950"/>
          <p14:tracePt t="21990" x="11041063" y="4951413"/>
          <p14:tracePt t="21997" x="11041063" y="4819650"/>
          <p14:tracePt t="22004" x="11058525" y="4710113"/>
          <p14:tracePt t="22010" x="11058525" y="4600575"/>
          <p14:tracePt t="22018" x="11058525" y="4508500"/>
          <p14:tracePt t="22025" x="11058525" y="4437063"/>
          <p14:tracePt t="22032" x="11058525" y="4343400"/>
          <p14:tracePt t="22039" x="11058525" y="4251325"/>
          <p14:tracePt t="22048" x="11058525" y="4195763"/>
          <p14:tracePt t="22054" x="11058525" y="4135438"/>
          <p14:tracePt t="22060" x="11058525" y="4097338"/>
          <p14:tracePt t="22068" x="11052175" y="4052888"/>
          <p14:tracePt t="22074" x="11041063" y="4037013"/>
          <p14:tracePt t="22082" x="11041063" y="4021138"/>
          <p14:tracePt t="22088" x="11036300" y="4010025"/>
          <p14:tracePt t="22098" x="11025188" y="4003675"/>
          <p14:tracePt t="22103" x="11025188" y="3992563"/>
          <p14:tracePt t="22110" x="11020425" y="3987800"/>
          <p14:tracePt t="22118" x="11020425" y="3971925"/>
          <p14:tracePt t="22124" x="11014075" y="3960813"/>
          <p14:tracePt t="22131" x="11014075" y="3954463"/>
          <p14:tracePt t="22139" x="11002963" y="3954463"/>
          <p14:tracePt t="22147" x="11002963" y="3949700"/>
          <p14:tracePt t="22160" x="11002963" y="3938588"/>
          <p14:tracePt t="22181" x="11002963" y="3932238"/>
          <p14:tracePt t="22210" x="11002963" y="3922713"/>
          <p14:tracePt t="22410" x="10987088" y="3943350"/>
          <p14:tracePt t="22416" x="10953750" y="3987800"/>
          <p14:tracePt t="22423" x="10888663" y="4025900"/>
          <p14:tracePt t="22433" x="10790238" y="4102100"/>
          <p14:tracePt t="22439" x="10669588" y="4157663"/>
          <p14:tracePt t="22444" x="10521950" y="4217988"/>
          <p14:tracePt t="22452" x="10367963" y="4278313"/>
          <p14:tracePt t="22458" x="10186988" y="4311650"/>
          <p14:tracePt t="22467" x="10001250" y="4338638"/>
          <p14:tracePt t="22472" x="9820275" y="4354513"/>
          <p14:tracePt t="22480" x="9656763" y="4354513"/>
          <p14:tracePt t="22487" x="9475788" y="4354513"/>
          <p14:tracePt t="22494" x="9294813" y="4343400"/>
          <p14:tracePt t="22502" x="9129713" y="4316413"/>
          <p14:tracePt t="22508" x="8977313" y="4283075"/>
          <p14:tracePt t="22517" x="8796338" y="4256088"/>
          <p14:tracePt t="22523" x="8626475" y="4195763"/>
          <p14:tracePt t="22531" x="8461375" y="4146550"/>
          <p14:tracePt t="22537" x="8313738" y="4119563"/>
          <p14:tracePt t="22544" x="8161338" y="4059238"/>
          <p14:tracePt t="22552" x="8013700" y="4014788"/>
          <p14:tracePt t="22558" x="7859713" y="3954463"/>
          <p14:tracePt t="22566" x="7705725" y="3878263"/>
          <p14:tracePt t="22573" x="7558088" y="3817938"/>
          <p14:tracePt t="22580" x="7421563" y="3741738"/>
          <p14:tracePt t="22587" x="7289800" y="3681413"/>
          <p14:tracePt t="22594" x="7175500" y="3625850"/>
          <p14:tracePt t="22602" x="7059613" y="3582988"/>
          <p14:tracePt t="22608" x="6961188" y="3554413"/>
          <p14:tracePt t="22617" x="6900863" y="3527425"/>
          <p14:tracePt t="22622" x="6818313" y="3489325"/>
          <p14:tracePt t="22630" x="6775450" y="3467100"/>
          <p14:tracePt t="22637" x="6708775" y="3440113"/>
          <p14:tracePt t="22644" x="6665913" y="3417888"/>
          <p14:tracePt t="22652" x="6605588" y="3395663"/>
          <p14:tracePt t="22658" x="6538913" y="3341688"/>
          <p14:tracePt t="22664" x="6457950" y="3303588"/>
          <p14:tracePt t="22673" x="6391275" y="3263900"/>
          <p14:tracePt t="22680" x="6315075" y="3221038"/>
          <p14:tracePt t="22687" x="6232525" y="3194050"/>
          <p14:tracePt t="22693" x="6156325" y="3171825"/>
          <p14:tracePt t="22702" x="6057900" y="3144838"/>
          <p14:tracePt t="22708" x="5997575" y="3127375"/>
          <p14:tracePt t="22714" x="5921375" y="3116263"/>
          <p14:tracePt t="22721" x="5865813" y="3105150"/>
          <p14:tracePt t="22729" x="5783263" y="3078163"/>
          <p14:tracePt t="22736" x="5729288" y="3078163"/>
          <p14:tracePt t="22743" x="5673725" y="3078163"/>
          <p14:tracePt t="22750" x="5641975" y="3078163"/>
          <p14:tracePt t="22757" x="5586413" y="3078163"/>
          <p14:tracePt t="22764" x="5559425" y="3078163"/>
          <p14:tracePt t="22771" x="5526088" y="3095625"/>
          <p14:tracePt t="22779" x="5487988" y="3105150"/>
          <p14:tracePt t="22786" x="5438775" y="3127375"/>
          <p14:tracePt t="22792" x="5411788" y="3149600"/>
          <p14:tracePt t="22800" x="5367338" y="3171825"/>
          <p14:tracePt t="22807" x="5334000" y="3187700"/>
          <p14:tracePt t="22814" x="5273675" y="3225800"/>
          <p14:tracePt t="22822" x="5246688" y="3248025"/>
          <p14:tracePt t="22829" x="5214938" y="3263900"/>
          <p14:tracePt t="22837" x="5170488" y="3286125"/>
          <p14:tracePt t="22842" x="5143500" y="3308350"/>
          <p14:tracePt t="22852" x="5110163" y="3341688"/>
          <p14:tracePt t="22857" x="5087938" y="3352800"/>
          <p14:tracePt t="22864" x="5060950" y="3357563"/>
          <p14:tracePt t="22872" x="5054600" y="3368675"/>
          <p14:tracePt t="22882" x="5045075" y="3373438"/>
          <p14:tracePt t="22887" x="5038725" y="3384550"/>
          <p14:tracePt t="22893" x="5027613" y="3390900"/>
          <p14:tracePt t="22900" x="5022850" y="3390900"/>
          <p14:tracePt t="22908" x="5011738" y="3390900"/>
          <p14:tracePt t="22914" x="5005388" y="3390900"/>
          <p14:tracePt t="22922" x="4989513" y="3390900"/>
          <p14:tracePt t="22928" x="4984750" y="3390900"/>
          <p14:tracePt t="22936" x="4973638" y="3390900"/>
          <p14:tracePt t="22957" x="4967288" y="3390900"/>
          <p14:tracePt t="22993" x="4956175" y="3390900"/>
          <p14:tracePt t="25620" x="4956175" y="3368675"/>
          <p14:tracePt t="25626" x="4956175" y="3352800"/>
          <p14:tracePt t="25634" x="4956175" y="3335338"/>
          <p14:tracePt t="25643" x="4956175" y="3308350"/>
          <p14:tracePt t="25651" x="4956175" y="3297238"/>
          <p14:tracePt t="25655" x="4956175" y="3292475"/>
          <p14:tracePt t="25661" x="4956175" y="3281363"/>
          <p14:tracePt t="25669" x="4956175" y="3275013"/>
          <p14:tracePt t="25683" x="4956175" y="3263900"/>
          <p14:tracePt t="26196" x="5065713" y="3263900"/>
          <p14:tracePt t="26204" x="5208588" y="3263900"/>
          <p14:tracePt t="26211" x="5324475" y="3292475"/>
          <p14:tracePt t="26218" x="5416550" y="3303588"/>
          <p14:tracePt t="26225" x="5532438" y="3319463"/>
          <p14:tracePt t="26231" x="5641975" y="3330575"/>
          <p14:tracePt t="26239" x="5751513" y="3346450"/>
          <p14:tracePt t="26245" x="5811838" y="3357563"/>
          <p14:tracePt t="26253" x="5888038" y="3368675"/>
          <p14:tracePt t="26259" x="5930900" y="3368675"/>
          <p14:tracePt t="26266" x="5970588" y="3368675"/>
          <p14:tracePt t="26274" x="6002338" y="3368675"/>
          <p14:tracePt t="26283" x="6019800" y="3368675"/>
          <p14:tracePt t="26289" x="6024563" y="3368675"/>
          <p14:tracePt t="26294" x="6035675" y="3368675"/>
          <p14:tracePt t="26303" x="6051550" y="3368675"/>
          <p14:tracePt t="26309" x="6057900" y="3368675"/>
          <p14:tracePt t="26316" x="6062663" y="3368675"/>
          <p14:tracePt t="26374" x="6073775" y="3368675"/>
          <p14:tracePt t="26379" x="6080125" y="3368675"/>
          <p14:tracePt t="26389" x="6107113" y="3368675"/>
          <p14:tracePt t="26394" x="6151563" y="3357563"/>
          <p14:tracePt t="26403" x="6178550" y="3346450"/>
          <p14:tracePt t="26408" x="6210300" y="3335338"/>
          <p14:tracePt t="26415" x="6254750" y="3324225"/>
          <p14:tracePt t="26422" x="6281738" y="3314700"/>
          <p14:tracePt t="26429" x="6315075" y="3297238"/>
          <p14:tracePt t="26437" x="6353175" y="3286125"/>
          <p14:tracePt t="26443" x="6386513" y="3286125"/>
          <p14:tracePt t="26452" x="6402388" y="3286125"/>
          <p14:tracePt t="26458" x="6419850" y="3286125"/>
          <p14:tracePt t="26465" x="6446838" y="3286125"/>
          <p14:tracePt t="26472" x="6469063" y="3286125"/>
          <p14:tracePt t="26479" x="6473825" y="3286125"/>
          <p14:tracePt t="26488" x="6489700" y="3286125"/>
          <p14:tracePt t="26493" x="6496050" y="3286125"/>
          <p14:tracePt t="26501" x="6507163" y="3286125"/>
          <p14:tracePt t="26508" x="6523038" y="3286125"/>
          <p14:tracePt t="26516" x="6529388" y="3286125"/>
          <p14:tracePt t="26522" x="6545263" y="3286125"/>
          <p14:tracePt t="26529" x="6556375" y="3286125"/>
          <p14:tracePt t="26537" x="6561138" y="3286125"/>
          <p14:tracePt t="26543" x="6572250" y="3286125"/>
          <p14:tracePt t="26550" x="6578600" y="3286125"/>
          <p14:tracePt t="26557" x="6605588" y="3286125"/>
          <p14:tracePt t="26566" x="6610350" y="3286125"/>
          <p14:tracePt t="26573" x="6621463" y="3286125"/>
          <p14:tracePt t="26579" x="6627813" y="3286125"/>
          <p14:tracePt t="26587" x="6632575" y="3286125"/>
          <p14:tracePt t="26592" x="6643688" y="3286125"/>
          <p14:tracePt t="26623" x="6648450" y="3286125"/>
          <p14:tracePt t="27293" x="6764338" y="3259138"/>
          <p14:tracePt t="27301" x="6927850" y="3232150"/>
          <p14:tracePt t="27308" x="7137400" y="3198813"/>
          <p14:tracePt t="27313" x="7300913" y="3182938"/>
          <p14:tracePt t="27322" x="7448550" y="3171825"/>
          <p14:tracePt t="27328" x="7596188" y="3138488"/>
          <p14:tracePt t="27334" x="7743825" y="3127375"/>
          <p14:tracePt t="27341" x="7870825" y="3127375"/>
          <p14:tracePt t="27350" x="7980363" y="3111500"/>
          <p14:tracePt t="27356" x="8056563" y="3111500"/>
          <p14:tracePt t="27362" x="8132763" y="3111500"/>
          <p14:tracePt t="27370" x="8188325" y="3111500"/>
          <p14:tracePt t="27376" x="8242300" y="3111500"/>
          <p14:tracePt t="27384" x="8302625" y="3100388"/>
          <p14:tracePt t="27391" x="8380413" y="3089275"/>
          <p14:tracePt t="27398" x="8423275" y="3078163"/>
          <p14:tracePt t="27407" x="8478838" y="3078163"/>
          <p14:tracePt t="27412" x="8521700" y="3078163"/>
          <p14:tracePt t="27421" x="8561388" y="3078163"/>
          <p14:tracePt t="27426" x="8588375" y="3078163"/>
          <p14:tracePt t="27434" x="8610600" y="3078163"/>
          <p14:tracePt t="27441" x="8626475" y="3078163"/>
          <p14:tracePt t="27448" x="8653463" y="3078163"/>
          <p14:tracePt t="27456" x="8664575" y="3078163"/>
          <p14:tracePt t="27462" x="8670925" y="3078163"/>
          <p14:tracePt t="27470" x="8675688" y="3078163"/>
          <p14:tracePt t="27476" x="8686800" y="3078163"/>
          <p14:tracePt t="27484" x="8691563" y="3078163"/>
          <p14:tracePt t="27491" x="8702675" y="3089275"/>
          <p14:tracePt t="27497" x="8709025" y="3089275"/>
          <p14:tracePt t="27505" x="8713788" y="3095625"/>
          <p14:tracePt t="27511" x="8736013" y="3095625"/>
          <p14:tracePt t="27521" x="8751888" y="3105150"/>
          <p14:tracePt t="27526" x="8769350" y="3105150"/>
          <p14:tracePt t="27534" x="8789988" y="3111500"/>
          <p14:tracePt t="27541" x="8807450" y="3111500"/>
          <p14:tracePt t="27547" x="8845550" y="3111500"/>
          <p14:tracePt t="27555" x="8890000" y="3111500"/>
          <p14:tracePt t="27561" x="8955088" y="3111500"/>
          <p14:tracePt t="27568" x="9031288" y="3111500"/>
          <p14:tracePt t="27575" x="9102725" y="3111500"/>
          <p14:tracePt t="27584" x="9178925" y="3111500"/>
          <p14:tracePt t="27590" x="9234488" y="3111500"/>
          <p14:tracePt t="27597" x="9310688" y="3111500"/>
          <p14:tracePt t="27605" x="9366250" y="3111500"/>
          <p14:tracePt t="27611" x="9442450" y="3111500"/>
          <p14:tracePt t="27618" x="9498013" y="3111500"/>
          <p14:tracePt t="27625" x="9596438" y="3138488"/>
          <p14:tracePt t="27634" x="9672638" y="3154363"/>
          <p14:tracePt t="27640" x="9710738" y="3165475"/>
          <p14:tracePt t="27646" x="9755188" y="3165475"/>
          <p14:tracePt t="27655" x="9809163" y="3176588"/>
          <p14:tracePt t="27661" x="9853613" y="3187700"/>
          <p14:tracePt t="27667" x="9913938" y="3198813"/>
          <p14:tracePt t="27675" x="9952038" y="3209925"/>
          <p14:tracePt t="27684" x="9994900" y="3209925"/>
          <p14:tracePt t="27691" x="10023475" y="3209925"/>
          <p14:tracePt t="27697" x="10039350" y="3209925"/>
          <p14:tracePt t="27704" x="10061575" y="3214688"/>
          <p14:tracePt t="27711" x="10066338" y="3214688"/>
          <p14:tracePt t="27718" x="10083800" y="3214688"/>
          <p14:tracePt t="27725" x="10094913" y="3214688"/>
          <p14:tracePt t="27734" x="10099675" y="3214688"/>
          <p14:tracePt t="27741" x="10110788" y="3214688"/>
          <p14:tracePt t="27746" x="10115550" y="3214688"/>
          <p14:tracePt t="27811" x="10115550" y="3225800"/>
          <p14:tracePt t="29113" x="10121900" y="3225800"/>
          <p14:tracePt t="30778" x="10001250" y="3248025"/>
          <p14:tracePt t="30785" x="9820275" y="3292475"/>
          <p14:tracePt t="30792" x="9540875" y="3406775"/>
          <p14:tracePt t="30803" x="9196388" y="3533775"/>
          <p14:tracePt t="30808" x="8916988" y="3675063"/>
          <p14:tracePt t="30813" x="8631238" y="3817938"/>
          <p14:tracePt t="30821" x="8351838" y="3938588"/>
          <p14:tracePt t="30827" x="8132763" y="4064000"/>
          <p14:tracePt t="30834" x="7920038" y="4191000"/>
          <p14:tracePt t="30841" x="7667625" y="4327525"/>
          <p14:tracePt t="30848" x="7410450" y="4486275"/>
          <p14:tracePt t="30856" x="7186613" y="4633913"/>
          <p14:tracePt t="30862" x="6977063" y="4738688"/>
          <p14:tracePt t="30872" x="6692900" y="4879975"/>
          <p14:tracePt t="30877" x="6446838" y="4995863"/>
          <p14:tracePt t="30884" x="6276975" y="5072063"/>
          <p14:tracePt t="30901" x="5937250" y="5241925"/>
          <p14:tracePt t="30906" x="5762625" y="5335588"/>
          <p14:tracePt t="30913" x="5608638" y="5411788"/>
          <p14:tracePt t="30919" x="5492750" y="5472113"/>
          <p14:tracePt t="30927" x="5394325" y="5510213"/>
          <p14:tracePt t="30934" x="5334000" y="5548313"/>
          <p14:tracePt t="30942" x="5246688" y="5603875"/>
          <p14:tracePt t="30948" x="5203825" y="5630863"/>
          <p14:tracePt t="30956" x="5143500" y="5653088"/>
          <p14:tracePt t="30962" x="5110163" y="5675313"/>
          <p14:tracePt t="30970" x="5094288" y="5686425"/>
          <p14:tracePt t="30976" x="5060950" y="5702300"/>
          <p14:tracePt t="30984" x="5045075" y="5713413"/>
          <p14:tracePt t="30991" x="5033963" y="5718175"/>
          <p14:tracePt t="30998" x="5027613" y="5729288"/>
          <p14:tracePt t="31006" x="5022850" y="5735638"/>
          <p14:tracePt t="31012" x="5011738" y="5746750"/>
          <p14:tracePt t="31019" x="5005388" y="5751513"/>
          <p14:tracePt t="31026" x="4995863" y="5762625"/>
          <p14:tracePt t="31036" x="4978400" y="5762625"/>
          <p14:tracePt t="31041" x="4973638" y="5762625"/>
          <p14:tracePt t="31048" x="4962525" y="5762625"/>
          <p14:tracePt t="31056" x="4956175" y="5762625"/>
          <p14:tracePt t="31277" x="4951413" y="5762625"/>
          <p14:tracePt t="31369" x="4940300" y="5762625"/>
          <p14:tracePt t="31475" x="4935538" y="5762625"/>
          <p14:tracePt t="31810" x="5038725" y="5773738"/>
          <p14:tracePt t="31818" x="5186363" y="5773738"/>
          <p14:tracePt t="31825" x="5334000" y="5784850"/>
          <p14:tracePt t="31831" x="5461000" y="5800725"/>
          <p14:tracePt t="31839" x="5570538" y="5800725"/>
          <p14:tracePt t="31846" x="5680075" y="5800725"/>
          <p14:tracePt t="31854" x="5772150" y="5800725"/>
          <p14:tracePt t="31861" x="5832475" y="5800725"/>
          <p14:tracePt t="31868" x="5903913" y="5800725"/>
          <p14:tracePt t="31889" x="6111875" y="5800725"/>
          <p14:tracePt t="31894" x="6151563" y="5800725"/>
          <p14:tracePt t="31902" x="6205538" y="5800725"/>
          <p14:tracePt t="31910" x="6249988" y="5800725"/>
          <p14:tracePt t="31916" x="6276975" y="5800725"/>
          <p14:tracePt t="31923" x="6315075" y="5800725"/>
          <p14:tracePt t="31929" x="6348413" y="5800725"/>
          <p14:tracePt t="31938" x="6375400" y="5800725"/>
          <p14:tracePt t="31943" x="6419850" y="5800725"/>
          <p14:tracePt t="31950" x="6435725" y="5800725"/>
          <p14:tracePt t="31958" x="6451600" y="5800725"/>
          <p14:tracePt t="31965" x="6469063" y="5800725"/>
          <p14:tracePt t="31973" x="6500813" y="5811838"/>
          <p14:tracePt t="31979" x="6507163" y="5811838"/>
          <p14:tracePt t="31988" x="6511925" y="5811838"/>
          <p14:tracePt t="31993" x="6523038" y="5811838"/>
          <p14:tracePt t="32001" x="6529388" y="5811838"/>
          <p14:tracePt t="32009" x="6538913" y="5811838"/>
          <p14:tracePt t="32015" x="6545263" y="5811838"/>
          <p14:tracePt t="32044" x="6545263" y="5816600"/>
          <p14:tracePt t="32452" x="6605588" y="5827713"/>
          <p14:tracePt t="32459" x="6665913" y="5838825"/>
          <p14:tracePt t="32476" x="6764338" y="5838825"/>
          <p14:tracePt t="32480" x="6808788" y="5861050"/>
          <p14:tracePt t="32488" x="6835775" y="5861050"/>
          <p14:tracePt t="32495" x="6867525" y="5861050"/>
          <p14:tracePt t="32501" x="6896100" y="5861050"/>
          <p14:tracePt t="32507" x="6911975" y="5861050"/>
          <p14:tracePt t="32513" x="6927850" y="5861050"/>
          <p14:tracePt t="32522" x="6950075" y="5872163"/>
          <p14:tracePt t="32528" x="6967538" y="5872163"/>
          <p14:tracePt t="32535" x="6994525" y="5872163"/>
          <p14:tracePt t="32542" x="7005638" y="5876925"/>
          <p14:tracePt t="32549" x="7010400" y="5876925"/>
          <p14:tracePt t="32557" x="7021513" y="5876925"/>
          <p14:tracePt t="32562" x="7027863" y="5876925"/>
          <p14:tracePt t="33824" x="7065963" y="5888038"/>
          <p14:tracePt t="33831" x="7104063" y="5888038"/>
          <p14:tracePt t="33839" x="7158038" y="5888038"/>
          <p14:tracePt t="33845" x="7202488" y="5899150"/>
          <p14:tracePt t="33857" x="7278688" y="5910263"/>
          <p14:tracePt t="33862" x="7334250" y="5910263"/>
          <p14:tracePt t="33866" x="7410450" y="5926138"/>
          <p14:tracePt t="33888" x="7673975" y="5937250"/>
          <p14:tracePt t="33895" x="7766050" y="5937250"/>
          <p14:tracePt t="33902" x="7821613" y="5937250"/>
          <p14:tracePt t="33909" x="7931150" y="5937250"/>
          <p14:tracePt t="33914" x="8040688" y="5937250"/>
          <p14:tracePt t="33923" x="8132763" y="5937250"/>
          <p14:tracePt t="33929" x="8259763" y="5937250"/>
          <p14:tracePt t="33937" x="8369300" y="5937250"/>
          <p14:tracePt t="33942" x="8483600" y="5954713"/>
          <p14:tracePt t="33951" x="8610600" y="5954713"/>
          <p14:tracePt t="33958" x="8740775" y="5965825"/>
          <p14:tracePt t="33964" x="8850313" y="5965825"/>
          <p14:tracePt t="33972" x="8977313" y="5965825"/>
          <p14:tracePt t="33979" x="9086850" y="5981700"/>
          <p14:tracePt t="33986" x="9201150" y="5992813"/>
          <p14:tracePt t="33993" x="9328150" y="5992813"/>
          <p14:tracePt t="34001" x="9458325" y="6026150"/>
          <p14:tracePt t="34008" x="9551988" y="6026150"/>
          <p14:tracePt t="34014" x="9661525" y="6026150"/>
          <p14:tracePt t="34022" x="9737725" y="6026150"/>
          <p14:tracePt t="34028" x="9793288" y="6026150"/>
          <p14:tracePt t="34036" x="9847263" y="6026150"/>
          <p14:tracePt t="34043" x="9891713" y="6026150"/>
          <p14:tracePt t="34051" x="9945688" y="6026150"/>
          <p14:tracePt t="34057" x="9985375" y="6026150"/>
          <p14:tracePt t="34064" x="10039350" y="6026150"/>
          <p14:tracePt t="34072" x="10083800" y="6026150"/>
          <p14:tracePt t="34078" x="10121900" y="6026150"/>
          <p14:tracePt t="34086" x="10175875" y="6026150"/>
          <p14:tracePt t="34093" x="10215563" y="6026150"/>
          <p14:tracePt t="34101" x="10269538" y="6026150"/>
          <p14:tracePt t="34107" x="10302875" y="6026150"/>
          <p14:tracePt t="34114" x="10329863" y="6026150"/>
          <p14:tracePt t="34122" x="10374313" y="6026150"/>
          <p14:tracePt t="34128" x="10401300" y="6008688"/>
          <p14:tracePt t="34135" x="10434638" y="6008688"/>
          <p14:tracePt t="34142" x="10472738" y="6008688"/>
          <p14:tracePt t="34149" x="10488613" y="6008688"/>
          <p14:tracePt t="34156" x="10504488" y="6008688"/>
          <p14:tracePt t="34163" x="10515600" y="6008688"/>
          <p14:tracePt t="34170" x="10521950" y="6008688"/>
          <p14:tracePt t="34178" x="10533063" y="6008688"/>
          <p14:tracePt t="34186" x="10548938" y="6008688"/>
          <p14:tracePt t="34193" x="10553700" y="6008688"/>
          <p14:tracePt t="34642" x="10602913" y="5997575"/>
          <p14:tracePt t="34650" x="10647363" y="5986463"/>
          <p14:tracePt t="34657" x="10691813" y="5975350"/>
          <p14:tracePt t="34665" x="10768013" y="5948363"/>
          <p14:tracePt t="34674" x="10812463" y="5943600"/>
          <p14:tracePt t="34679" x="10872788" y="5926138"/>
          <p14:tracePt t="34686" x="10910888" y="5916613"/>
          <p14:tracePt t="34692" x="10971213" y="5905500"/>
          <p14:tracePt t="34698" x="11002963" y="5894388"/>
          <p14:tracePt t="34707" x="11031538" y="5888038"/>
          <p14:tracePt t="34712" x="11063288" y="5865813"/>
          <p14:tracePt t="34720" x="11080750" y="5856288"/>
          <p14:tracePt t="34726" x="11096625" y="5856288"/>
          <p14:tracePt t="34735" x="11107738" y="5856288"/>
          <p14:tracePt t="34742" x="11112500" y="5856288"/>
          <p14:tracePt t="34748" x="11123613" y="5856288"/>
          <p14:tracePt t="34756" x="11141075" y="5856288"/>
          <p14:tracePt t="35034" x="11239500" y="5789613"/>
          <p14:tracePt t="35041" x="11342688" y="5702300"/>
          <p14:tracePt t="35048" x="11430000" y="5603875"/>
          <p14:tracePt t="35055" x="11518900" y="5516563"/>
          <p14:tracePt t="35063" x="11606213" y="5400675"/>
          <p14:tracePt t="35072" x="11693525" y="5297488"/>
          <p14:tracePt t="35077" x="11780838" y="5192713"/>
          <p14:tracePt t="35082" x="11852275" y="5060950"/>
          <p14:tracePt t="35093" x="11961813" y="4908550"/>
          <p14:tracePt t="35096" x="12038013" y="47545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AE90DD1-1ECF-4C8A-80F2-B2F1EAC02D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1"/>
          <a:stretch/>
        </p:blipFill>
        <p:spPr>
          <a:xfrm>
            <a:off x="1519873" y="0"/>
            <a:ext cx="85919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49F325-F8AA-4609-92F5-364F096585BE}"/>
              </a:ext>
            </a:extLst>
          </p:cNvPr>
          <p:cNvSpPr/>
          <p:nvPr/>
        </p:nvSpPr>
        <p:spPr>
          <a:xfrm>
            <a:off x="1482807" y="1396297"/>
            <a:ext cx="2743200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ight Arrow 1">
            <a:extLst>
              <a:ext uri="{FF2B5EF4-FFF2-40B4-BE49-F238E27FC236}">
                <a16:creationId xmlns:a16="http://schemas.microsoft.com/office/drawing/2014/main" id="{00EA594C-B0C4-42D1-B20F-2C14F121A0B6}"/>
              </a:ext>
            </a:extLst>
          </p:cNvPr>
          <p:cNvSpPr/>
          <p:nvPr/>
        </p:nvSpPr>
        <p:spPr>
          <a:xfrm rot="20181094">
            <a:off x="4200607" y="1583622"/>
            <a:ext cx="1023938" cy="103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11">
            <a:extLst>
              <a:ext uri="{FF2B5EF4-FFF2-40B4-BE49-F238E27FC236}">
                <a16:creationId xmlns:a16="http://schemas.microsoft.com/office/drawing/2014/main" id="{7E6F3487-CA4B-4772-A471-3F4E2FC73CFB}"/>
              </a:ext>
            </a:extLst>
          </p:cNvPr>
          <p:cNvSpPr/>
          <p:nvPr/>
        </p:nvSpPr>
        <p:spPr>
          <a:xfrm rot="1235091">
            <a:off x="4210132" y="2058285"/>
            <a:ext cx="1039813" cy="103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E71271-FFCB-46B0-AA7E-E0D66B99C5E3}"/>
              </a:ext>
            </a:extLst>
          </p:cNvPr>
          <p:cNvSpPr/>
          <p:nvPr/>
        </p:nvSpPr>
        <p:spPr>
          <a:xfrm>
            <a:off x="5234070" y="1945572"/>
            <a:ext cx="4656137" cy="12795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3232C-0305-4981-9C8B-4E3807300910}"/>
              </a:ext>
            </a:extLst>
          </p:cNvPr>
          <p:cNvSpPr/>
          <p:nvPr/>
        </p:nvSpPr>
        <p:spPr>
          <a:xfrm>
            <a:off x="5176920" y="483319"/>
            <a:ext cx="4713287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5301C-0988-4BA2-9D53-E68AC79B0E25}"/>
              </a:ext>
            </a:extLst>
          </p:cNvPr>
          <p:cNvSpPr/>
          <p:nvPr/>
        </p:nvSpPr>
        <p:spPr>
          <a:xfrm>
            <a:off x="1841157" y="590908"/>
            <a:ext cx="321276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2800" b="1" cap="none" spc="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64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1"/>
    </mc:Choice>
    <mc:Fallback xmlns="">
      <p:transition spd="slow" advTm="25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1137" x="11868150" y="3752850"/>
          <p14:tracePt t="1143" x="11715750" y="3784600"/>
          <p14:tracePt t="1152" x="11588750" y="3813175"/>
          <p14:tracePt t="1157" x="11458575" y="3840163"/>
          <p14:tracePt t="1162" x="11337925" y="3900488"/>
          <p14:tracePt t="1171" x="11244263" y="3927475"/>
          <p14:tracePt t="1177" x="11129963" y="3954463"/>
          <p14:tracePt t="1183" x="11052175" y="3981450"/>
          <p14:tracePt t="1191" x="10991850" y="3992563"/>
          <p14:tracePt t="1199" x="10931525" y="4021138"/>
          <p14:tracePt t="1207" x="10899775" y="4025900"/>
          <p14:tracePt t="1212" x="10882313" y="4037013"/>
          <p14:tracePt t="1220" x="10861675" y="4048125"/>
          <p14:tracePt t="1226" x="10844213" y="4048125"/>
          <p14:tracePt t="1233" x="10839450" y="4048125"/>
          <p14:tracePt t="1242" x="10828338" y="4048125"/>
          <p14:tracePt t="1248" x="10821988" y="4048125"/>
          <p14:tracePt t="1256" x="10812463" y="4048125"/>
          <p14:tracePt t="1262" x="10806113" y="4048125"/>
          <p14:tracePt t="1270" x="10795000" y="4048125"/>
          <p14:tracePt t="1276" x="10790238" y="4048125"/>
          <p14:tracePt t="1283" x="10783888" y="4048125"/>
          <p14:tracePt t="1291" x="10768013" y="4048125"/>
          <p14:tracePt t="1312" x="10756900" y="4048125"/>
          <p14:tracePt t="1320" x="10752138" y="4052888"/>
          <p14:tracePt t="1326" x="10741025" y="4064000"/>
          <p14:tracePt t="1333" x="10723563" y="4064000"/>
          <p14:tracePt t="1341" x="10707688" y="4070350"/>
          <p14:tracePt t="1347" x="10653713" y="4081463"/>
          <p14:tracePt t="1356" x="10593388" y="4097338"/>
          <p14:tracePt t="1361" x="10510838" y="4119563"/>
          <p14:tracePt t="1370" x="10417175" y="4135438"/>
          <p14:tracePt t="1376" x="10307638" y="4146550"/>
          <p14:tracePt t="1383" x="10121900" y="4179888"/>
          <p14:tracePt t="1391" x="9864725" y="4211638"/>
          <p14:tracePt t="1397" x="9585325" y="4251325"/>
          <p14:tracePt t="1405" x="9223375" y="4316413"/>
          <p14:tracePt t="1411" x="8840788" y="4338638"/>
          <p14:tracePt t="1419" x="8501063" y="4354513"/>
          <p14:tracePt t="1426" x="8078788" y="4376738"/>
          <p14:tracePt t="1433" x="7734300" y="4398963"/>
          <p14:tracePt t="1441" x="7356475" y="4421188"/>
          <p14:tracePt t="1447" x="6938963" y="4441825"/>
          <p14:tracePt t="1455" x="6523038" y="4464050"/>
          <p14:tracePt t="1461" x="6096000" y="4508500"/>
          <p14:tracePt t="1469" x="5789613" y="4530725"/>
          <p14:tracePt t="1475" x="5526088" y="4530725"/>
          <p14:tracePt t="1483" x="5302250" y="4530725"/>
          <p14:tracePt t="1491" x="5114925" y="4530725"/>
          <p14:tracePt t="1497" x="4973638" y="4530725"/>
          <p14:tracePt t="1505" x="4857750" y="4540250"/>
          <p14:tracePt t="1511" x="4770438" y="4540250"/>
          <p14:tracePt t="1518" x="4710113" y="4540250"/>
          <p14:tracePt t="1526" x="4672013" y="4540250"/>
          <p14:tracePt t="1533" x="4656138" y="4540250"/>
          <p14:tracePt t="1541" x="4633913" y="4540250"/>
          <p14:tracePt t="1546" x="4627563" y="4540250"/>
          <p14:tracePt t="1555" x="4622800" y="4540250"/>
          <p14:tracePt t="1561" x="4606925" y="4540250"/>
          <p14:tracePt t="1575" x="4638675" y="4497388"/>
          <p14:tracePt t="1584" x="4776788" y="4392613"/>
          <p14:tracePt t="1590" x="4984750" y="4233863"/>
          <p14:tracePt t="1596" x="5389563" y="3998913"/>
          <p14:tracePt t="1604" x="5821363" y="3757613"/>
          <p14:tracePt t="1610" x="6288088" y="3533775"/>
          <p14:tracePt t="1617" x="6896100" y="3297238"/>
          <p14:tracePt t="1625" x="7312025" y="3133725"/>
          <p14:tracePt t="1633" x="7870825" y="2986088"/>
          <p14:tracePt t="1640" x="8275638" y="2870200"/>
          <p14:tracePt t="1646" x="8680450" y="2782888"/>
          <p14:tracePt t="1655" x="9080500" y="2689225"/>
          <p14:tracePt t="1660" x="9359900" y="2655888"/>
          <p14:tracePt t="1667" x="9596438" y="2640013"/>
          <p14:tracePt t="1674" x="9798050" y="2624138"/>
          <p14:tracePt t="1684" x="9963150" y="2590800"/>
          <p14:tracePt t="1690" x="10133013" y="2546350"/>
          <p14:tracePt t="1695" x="10247313" y="2519363"/>
          <p14:tracePt t="1704" x="10340975" y="2492375"/>
          <p14:tracePt t="1710" x="10383838" y="2481263"/>
          <p14:tracePt t="1716" x="10401300" y="2470150"/>
          <p14:tracePt t="1724" x="10434638" y="2459038"/>
          <p14:tracePt t="1732" x="10439400" y="2454275"/>
          <p14:tracePt t="1739" x="10439400" y="2436813"/>
          <p14:tracePt t="1745" x="10439400" y="2427288"/>
          <p14:tracePt t="1753" x="10417175" y="2409825"/>
          <p14:tracePt t="1759" x="10374313" y="2387600"/>
          <p14:tracePt t="1768" x="10225088" y="2327275"/>
          <p14:tracePt t="1774" x="9979025" y="2239963"/>
          <p14:tracePt t="1781" x="9513888" y="2168525"/>
          <p14:tracePt t="1789" x="9091613" y="2147888"/>
          <p14:tracePt t="1795" x="8494713" y="2125663"/>
          <p14:tracePt t="1803" x="8123238" y="2125663"/>
          <p14:tracePt t="1809" x="7629525" y="2141538"/>
          <p14:tracePt t="1816" x="7207250" y="2185988"/>
          <p14:tracePt t="1824" x="6851650" y="2228850"/>
          <p14:tracePt t="1832" x="6496050" y="2289175"/>
          <p14:tracePt t="1839" x="6200775" y="2371725"/>
          <p14:tracePt t="1845" x="5942013" y="2427288"/>
          <p14:tracePt t="1853" x="5691188" y="2481263"/>
          <p14:tracePt t="1859" x="5427663" y="2552700"/>
          <p14:tracePt t="1866" x="5164138" y="2628900"/>
          <p14:tracePt t="1874" x="4929188" y="2716213"/>
          <p14:tracePt t="1882" x="4710113" y="2771775"/>
          <p14:tracePt t="1899" x="4332288" y="2903538"/>
          <p14:tracePt t="1903" x="4217988" y="2930525"/>
          <p14:tracePt t="1909" x="4108450" y="2941638"/>
          <p14:tracePt t="1916" x="4030663" y="2957513"/>
          <p14:tracePt t="1924" x="3970338" y="2968625"/>
          <p14:tracePt t="1931" x="3916363" y="2968625"/>
          <p14:tracePt t="1938" x="3883025" y="2968625"/>
          <p14:tracePt t="1944" x="3867150" y="2968625"/>
          <p14:tracePt t="1953" x="3849688" y="2968625"/>
          <p14:tracePt t="1958" x="3822700" y="2968625"/>
          <p14:tracePt t="1966" x="3811588" y="2968625"/>
          <p14:tracePt t="1973" x="3806825" y="2968625"/>
          <p14:tracePt t="1980" x="3795713" y="2968625"/>
          <p14:tracePt t="1988" x="3789363" y="2968625"/>
          <p14:tracePt t="1995" x="3779838" y="2968625"/>
          <p14:tracePt t="2023" x="3779838" y="2974975"/>
          <p14:tracePt t="2030" x="3784600" y="2986088"/>
          <p14:tracePt t="2038" x="3789363" y="3001963"/>
          <p14:tracePt t="2044" x="3800475" y="3017838"/>
          <p14:tracePt t="2052" x="3822700" y="3040063"/>
          <p14:tracePt t="2058" x="3849688" y="3067050"/>
          <p14:tracePt t="2066" x="3871913" y="3100388"/>
          <p14:tracePt t="2073" x="3894138" y="3133725"/>
          <p14:tracePt t="2080" x="3916363" y="3187700"/>
          <p14:tracePt t="2088" x="3943350" y="3254375"/>
          <p14:tracePt t="2094" x="3987800" y="3368675"/>
          <p14:tracePt t="2102" x="3998913" y="3462338"/>
          <p14:tracePt t="2108" x="4008438" y="3554413"/>
          <p14:tracePt t="2116" x="4025900" y="3648075"/>
          <p14:tracePt t="2123" x="4037013" y="3708400"/>
          <p14:tracePt t="2130" x="4052888" y="3802063"/>
          <p14:tracePt t="2138" x="4064000" y="3894138"/>
          <p14:tracePt t="2144" x="4090988" y="3992563"/>
          <p14:tracePt t="2151" x="4135438" y="4092575"/>
          <p14:tracePt t="2158" x="4146550" y="4168775"/>
          <p14:tracePt t="2166" x="4168775" y="4211638"/>
          <p14:tracePt t="2173" x="4178300" y="4271963"/>
          <p14:tracePt t="2180" x="4189413" y="4300538"/>
          <p14:tracePt t="2187" x="4200525" y="4321175"/>
          <p14:tracePt t="2194" x="4229100" y="4343400"/>
          <p14:tracePt t="2200" x="4249738" y="4360863"/>
          <p14:tracePt t="2207" x="4271963" y="4392613"/>
          <p14:tracePt t="2216" x="4287838" y="4410075"/>
          <p14:tracePt t="2223" x="4310063" y="4421188"/>
          <p14:tracePt t="2229" x="4338638" y="4430713"/>
          <p14:tracePt t="2237" x="4370388" y="4441825"/>
          <p14:tracePt t="2243" x="4397375" y="4452938"/>
          <p14:tracePt t="2250" x="4441825" y="4459288"/>
          <p14:tracePt t="2257" x="4479925" y="4459288"/>
          <p14:tracePt t="2266" x="4524375" y="4459288"/>
          <p14:tracePt t="2273" x="4562475" y="4459288"/>
          <p14:tracePt t="2279" x="4595813" y="4459288"/>
          <p14:tracePt t="2287" x="4622800" y="4459288"/>
          <p14:tracePt t="2293" x="4660900" y="4459288"/>
          <p14:tracePt t="2300" x="4694238" y="4459288"/>
          <p14:tracePt t="2307" x="4748213" y="4452938"/>
          <p14:tracePt t="2316" x="4808538" y="4441825"/>
          <p14:tracePt t="2323" x="4902200" y="4430713"/>
          <p14:tracePt t="2329" x="5049838" y="4398963"/>
          <p14:tracePt t="2337" x="5264150" y="4349750"/>
          <p14:tracePt t="2343" x="5454650" y="4289425"/>
          <p14:tracePt t="2351" x="5673725" y="4233863"/>
          <p14:tracePt t="2357" x="5881688" y="4206875"/>
          <p14:tracePt t="2366" x="6096000" y="4173538"/>
          <p14:tracePt t="2372" x="6276975" y="4141788"/>
          <p14:tracePt t="2378" x="6507163" y="4124325"/>
          <p14:tracePt t="2387" x="6704013" y="4124325"/>
          <p14:tracePt t="2393" x="6900863" y="4124325"/>
          <p14:tracePt t="2400" x="7126288" y="4124325"/>
          <p14:tracePt t="2407" x="7421563" y="4124325"/>
          <p14:tracePt t="2414" x="7734300" y="4141788"/>
          <p14:tracePt t="2422" x="8013700" y="4173538"/>
          <p14:tracePt t="2428" x="8385175" y="4173538"/>
          <p14:tracePt t="2438" x="8691563" y="4195763"/>
          <p14:tracePt t="2443" x="8928100" y="4211638"/>
          <p14:tracePt t="2449" x="9129713" y="4211638"/>
          <p14:tracePt t="2457" x="9328150" y="4229100"/>
          <p14:tracePt t="2463" x="9475788" y="4229100"/>
          <p14:tracePt t="2472" x="9551988" y="4240213"/>
          <p14:tracePt t="2478" x="9628188" y="4256088"/>
          <p14:tracePt t="2486" x="9666288" y="4256088"/>
          <p14:tracePt t="2492" x="9721850" y="4256088"/>
          <p14:tracePt t="2499" x="9766300" y="4256088"/>
          <p14:tracePt t="2507" x="9804400" y="4256088"/>
          <p14:tracePt t="2514" x="9836150" y="4256088"/>
          <p14:tracePt t="2522" x="9864725" y="4256088"/>
          <p14:tracePt t="2528" x="9880600" y="4256088"/>
          <p14:tracePt t="2536" x="9907588" y="4256088"/>
          <p14:tracePt t="2542" x="9918700" y="4256088"/>
          <p14:tracePt t="2549" x="9925050" y="4256088"/>
          <p14:tracePt t="2557" x="9936163" y="4260850"/>
          <p14:tracePt t="2586" x="9936163" y="4267200"/>
          <p14:tracePt t="2592" x="9936163" y="4278313"/>
          <p14:tracePt t="2613" x="9936163" y="4283075"/>
          <p14:tracePt t="2622" x="9936163" y="4300538"/>
          <p14:tracePt t="2627" x="9929813" y="4300538"/>
          <p14:tracePt t="4045" x="10137775" y="4222750"/>
          <p14:tracePt t="4053" x="10483850" y="4092575"/>
          <p14:tracePt t="4060" x="10783888" y="4014788"/>
          <p14:tracePt t="4066" x="11107738" y="3949700"/>
          <p14:tracePt t="4074" x="11360150" y="3900488"/>
          <p14:tracePt t="4079" x="11606213" y="3862388"/>
          <p14:tracePt t="4090" x="11885613" y="3822700"/>
          <p14:tracePt t="4093" x="12087225" y="3806825"/>
          <p14:tracePt t="11562" x="11720513" y="2640013"/>
          <p14:tracePt t="11569" x="11183938" y="2409825"/>
          <p14:tracePt t="11576" x="10768013" y="2251075"/>
          <p14:tracePt t="11580" x="10352088" y="2108200"/>
          <p14:tracePt t="11587" x="9896475" y="1944688"/>
          <p14:tracePt t="11594" x="9585325" y="1819275"/>
          <p14:tracePt t="11603" x="9272588" y="1692275"/>
          <p14:tracePt t="11610" x="8966200" y="1571625"/>
          <p14:tracePt t="11616" x="8769350" y="1506538"/>
          <p14:tracePt t="11624" x="8599488" y="1430338"/>
          <p14:tracePt t="11630" x="8451850" y="1385888"/>
          <p14:tracePt t="11637" x="8302625" y="1336675"/>
          <p14:tracePt t="11645" x="8166100" y="1281113"/>
          <p14:tracePt t="11653" x="8072438" y="1254125"/>
          <p14:tracePt t="11659" x="8007350" y="1227138"/>
          <p14:tracePt t="11666" x="7931150" y="1200150"/>
          <p14:tracePt t="11675" x="7870825" y="1177925"/>
          <p14:tracePt t="11679" x="7804150" y="1139825"/>
          <p14:tracePt t="11687" x="7761288" y="1128713"/>
          <p14:tracePt t="11695" x="7734300" y="1117600"/>
          <p14:tracePt t="11703" x="7673975" y="1106488"/>
          <p14:tracePt t="11709" x="7645400" y="1095375"/>
          <p14:tracePt t="11719" x="7602538" y="1084263"/>
          <p14:tracePt t="11725" x="7575550" y="1084263"/>
          <p14:tracePt t="11729" x="7546975" y="1084263"/>
          <p14:tracePt t="11737" x="7504113" y="1084263"/>
          <p14:tracePt t="11744" x="7475538" y="1084263"/>
          <p14:tracePt t="11753" x="7459663" y="1084263"/>
          <p14:tracePt t="11759" x="7437438" y="1084263"/>
          <p14:tracePt t="11765" x="7410450" y="1084263"/>
          <p14:tracePt t="11773" x="7394575" y="1084263"/>
          <p14:tracePt t="11780" x="7377113" y="1084263"/>
          <p14:tracePt t="11791" x="7356475" y="1084263"/>
          <p14:tracePt t="11794" x="7339013" y="1084263"/>
          <p14:tracePt t="11801" x="7312025" y="1084263"/>
          <p14:tracePt t="11809" x="7296150" y="1084263"/>
          <p14:tracePt t="11815" x="7278688" y="1084263"/>
          <p14:tracePt t="11825" x="7246938" y="1090613"/>
          <p14:tracePt t="11829" x="7202488" y="1101725"/>
          <p14:tracePt t="11837" x="7164388" y="1111250"/>
          <p14:tracePt t="11845" x="7104063" y="1122363"/>
          <p14:tracePt t="11851" x="7059613" y="1133475"/>
          <p14:tracePt t="11859" x="7027863" y="1155700"/>
          <p14:tracePt t="11864" x="6988175" y="1155700"/>
          <p14:tracePt t="11873" x="6972300" y="1155700"/>
          <p14:tracePt t="11888" x="6934200" y="1155700"/>
          <p14:tracePt t="11895" x="6927850" y="1155700"/>
          <p14:tracePt t="11903" x="6911975" y="1155700"/>
          <p14:tracePt t="11909" x="6907213" y="1155700"/>
          <p14:tracePt t="11915" x="6896100" y="1155700"/>
          <p14:tracePt t="11923" x="6889750" y="1155700"/>
          <p14:tracePt t="11929" x="6878638" y="1155700"/>
          <p14:tracePt t="11937" x="6873875" y="1155700"/>
          <p14:tracePt t="11945" x="6862763" y="1155700"/>
          <p14:tracePt t="11958" x="6862763" y="1162050"/>
          <p14:tracePt t="11965" x="6862763" y="1171575"/>
          <p14:tracePt t="11979" x="6862763" y="1177925"/>
          <p14:tracePt t="11986" x="6862763" y="1182688"/>
          <p14:tracePt t="11994" x="6862763" y="1193800"/>
          <p14:tracePt t="12000" x="6867525" y="1200150"/>
          <p14:tracePt t="12009" x="6873875" y="1211263"/>
          <p14:tracePt t="12050" x="6884988" y="1211263"/>
          <p14:tracePt t="12364" x="7005638" y="1211263"/>
          <p14:tracePt t="12372" x="7191375" y="1220788"/>
          <p14:tracePt t="12379" x="7388225" y="1220788"/>
          <p14:tracePt t="12390" x="7585075" y="1220788"/>
          <p14:tracePt t="12395" x="7788275" y="1220788"/>
          <p14:tracePt t="12399" x="7985125" y="1238250"/>
          <p14:tracePt t="12405" x="8183563" y="1238250"/>
          <p14:tracePt t="12413" x="8391525" y="1271588"/>
          <p14:tracePt t="12420" x="8539163" y="1287463"/>
          <p14:tracePt t="12428" x="8686800" y="1298575"/>
          <p14:tracePt t="12437" x="8834438" y="1330325"/>
          <p14:tracePt t="12443" x="8966200" y="1358900"/>
          <p14:tracePt t="12448" x="9097963" y="1385888"/>
          <p14:tracePt t="12456" x="9190038" y="1430338"/>
          <p14:tracePt t="12463" x="9256713" y="1457325"/>
          <p14:tracePt t="12471" x="9317038" y="1479550"/>
          <p14:tracePt t="12478" x="9359900" y="1500188"/>
          <p14:tracePt t="12485" x="9420225" y="1511300"/>
          <p14:tracePt t="12493" x="9453563" y="1522413"/>
          <p14:tracePt t="12498" x="9480550" y="1544638"/>
          <p14:tracePt t="12506" x="9513888" y="1555750"/>
          <p14:tracePt t="12513" x="9529763" y="1555750"/>
          <p14:tracePt t="12520" x="9556750" y="1555750"/>
          <p14:tracePt t="12527" x="9590088" y="1555750"/>
          <p14:tracePt t="12534" x="9628188" y="1555750"/>
          <p14:tracePt t="12542" x="9656763" y="1555750"/>
          <p14:tracePt t="12548" x="9688513" y="1566863"/>
          <p14:tracePt t="12556" x="9732963" y="1577975"/>
          <p14:tracePt t="12563" x="9771063" y="1582738"/>
          <p14:tracePt t="12570" x="9831388" y="1600200"/>
          <p14:tracePt t="12578" x="9864725" y="1604963"/>
          <p14:tracePt t="12584" x="9902825" y="1616075"/>
          <p14:tracePt t="12592" x="9963150" y="1631950"/>
          <p14:tracePt t="12597" x="10028238" y="1670050"/>
          <p14:tracePt t="12605" x="10121900" y="1698625"/>
          <p14:tracePt t="12612" x="10220325" y="1725613"/>
          <p14:tracePt t="12621" x="10296525" y="1747838"/>
          <p14:tracePt t="12627" x="10379075" y="1790700"/>
          <p14:tracePt t="12634" x="10423525" y="1812925"/>
          <p14:tracePt t="12642" x="10488613" y="1835150"/>
          <p14:tracePt t="12648" x="10533063" y="1862138"/>
          <p14:tracePt t="12654" x="10564813" y="1879600"/>
          <p14:tracePt t="12662" x="10609263" y="1911350"/>
          <p14:tracePt t="12671" x="10636250" y="1933575"/>
          <p14:tracePt t="12677" x="10658475" y="1955800"/>
          <p14:tracePt t="12683" x="10669588" y="1971675"/>
          <p14:tracePt t="12691" x="10685463" y="2005013"/>
          <p14:tracePt t="12698" x="10696575" y="2020888"/>
          <p14:tracePt t="12704" x="10696575" y="2038350"/>
          <p14:tracePt t="12712" x="10696575" y="2058988"/>
          <p14:tracePt t="12720" x="10696575" y="2076450"/>
          <p14:tracePt t="12727" x="10691813" y="2103438"/>
          <p14:tracePt t="12733" x="10674350" y="2125663"/>
          <p14:tracePt t="12741" x="10663238" y="2141538"/>
          <p14:tracePt t="12747" x="10658475" y="2152650"/>
          <p14:tracePt t="12754" x="10647363" y="2157413"/>
          <p14:tracePt t="12762" x="10642600" y="2185988"/>
          <p14:tracePt t="12769" x="10631488" y="2190750"/>
          <p14:tracePt t="12776" x="10625138" y="2201863"/>
          <p14:tracePt t="12782" x="10614025" y="2208213"/>
          <p14:tracePt t="12790" x="10609263" y="2217738"/>
          <p14:tracePt t="12796" x="10593388" y="2224088"/>
          <p14:tracePt t="12803" x="10582275" y="2235200"/>
          <p14:tracePt t="12811" x="10575925" y="2239963"/>
          <p14:tracePt t="12819" x="10564813" y="2251075"/>
          <p14:tracePt t="12826" x="10564813" y="2257425"/>
          <p14:tracePt t="12832" x="10564813" y="2273300"/>
          <p14:tracePt t="12840" x="10564813" y="2278063"/>
          <p14:tracePt t="12846" x="10564813" y="2289175"/>
          <p14:tracePt t="12853" x="10564813" y="2295525"/>
          <p14:tracePt t="12897" x="10564813" y="2306638"/>
          <p14:tracePt t="12969" x="10564813" y="2311400"/>
          <p14:tracePt t="12975" x="10564813" y="2317750"/>
          <p14:tracePt t="13019" x="10564813" y="2327275"/>
          <p14:tracePt t="13310" x="10564813" y="2333625"/>
          <p14:tracePt t="13368" x="10564813" y="2344738"/>
          <p14:tracePt t="13410" x="10564813" y="2349500"/>
          <p14:tracePt t="13416" x="10571163" y="2360613"/>
          <p14:tracePt t="13425" x="10575925" y="2366963"/>
          <p14:tracePt t="13432" x="10587038" y="2371725"/>
          <p14:tracePt t="13439" x="10614025" y="2393950"/>
          <p14:tracePt t="13447" x="10642600" y="2420938"/>
          <p14:tracePt t="13455" x="10691813" y="2459038"/>
          <p14:tracePt t="13460" x="10756900" y="2497138"/>
          <p14:tracePt t="13465" x="10821988" y="2552700"/>
          <p14:tracePt t="13475" x="10899775" y="2574925"/>
          <p14:tracePt t="13480" x="10942638" y="2601913"/>
          <p14:tracePt t="13487" x="11009313" y="2624138"/>
          <p14:tracePt t="13495" x="11052175" y="2662238"/>
          <p14:tracePt t="13501" x="11118850" y="2700338"/>
          <p14:tracePt t="13510" x="11168063" y="2733675"/>
          <p14:tracePt t="13515" x="11266488" y="2787650"/>
          <p14:tracePt t="13523" x="11364913" y="2847975"/>
          <p14:tracePt t="13529" x="11447463" y="2903538"/>
          <p14:tracePt t="13536" x="11550650" y="2990850"/>
          <p14:tracePt t="13543" x="11633200" y="3044825"/>
          <p14:tracePt t="13551" x="11698288" y="3111500"/>
          <p14:tracePt t="13559" x="11764963" y="3165475"/>
          <p14:tracePt t="13565" x="11814175" y="3198813"/>
          <p14:tracePt t="13573" x="11847513" y="3248025"/>
          <p14:tracePt t="13579" x="11896725" y="3281363"/>
          <p14:tracePt t="13586" x="11912600" y="3303588"/>
          <p14:tracePt t="13593" x="11934825" y="3314700"/>
          <p14:tracePt t="13600" x="11945938" y="3330575"/>
          <p14:tracePt t="13609" x="11950700" y="3341688"/>
          <p14:tracePt t="13615" x="11968163" y="3346450"/>
          <p14:tracePt t="13623" x="11968163" y="3352800"/>
          <p14:tracePt t="13843" x="12104688" y="3346450"/>
          <p14:tracePt t="16735" x="11841163" y="3013075"/>
          <p14:tracePt t="16742" x="11579225" y="2957513"/>
          <p14:tracePt t="16747" x="11282363" y="2881313"/>
          <p14:tracePt t="16756" x="11025188" y="2825750"/>
          <p14:tracePt t="16763" x="10844213" y="2794000"/>
          <p14:tracePt t="16768" x="10680700" y="2782888"/>
          <p14:tracePt t="16776" x="10533063" y="2765425"/>
          <p14:tracePt t="16782" x="10401300" y="2749550"/>
          <p14:tracePt t="16789" x="10307638" y="2722563"/>
          <p14:tracePt t="16796" x="10247313" y="2722563"/>
          <p14:tracePt t="16805" x="10220325" y="2722563"/>
          <p14:tracePt t="16811" x="10193338" y="2722563"/>
          <p14:tracePt t="16817" x="10175875" y="2722563"/>
          <p14:tracePt t="16826" x="10155238" y="2722563"/>
          <p14:tracePt t="16832" x="10148888" y="2722563"/>
          <p14:tracePt t="16839" x="10144125" y="2722563"/>
          <p14:tracePt t="16847" x="10133013" y="2722563"/>
          <p14:tracePt t="16854" x="10115550" y="2722563"/>
          <p14:tracePt t="16861" x="10104438" y="2738438"/>
          <p14:tracePt t="16867" x="10099675" y="2744788"/>
          <p14:tracePt t="16875" x="10094913" y="2755900"/>
          <p14:tracePt t="16882" x="10083800" y="2760663"/>
          <p14:tracePt t="16888" x="10077450" y="2765425"/>
          <p14:tracePt t="16905" x="10050463" y="2794000"/>
          <p14:tracePt t="16911" x="10017125" y="2825750"/>
          <p14:tracePt t="16917" x="10001250" y="2843213"/>
          <p14:tracePt t="16924" x="9979025" y="2876550"/>
          <p14:tracePt t="16932" x="9945688" y="2908300"/>
          <p14:tracePt t="16938" x="9896475" y="2957513"/>
          <p14:tracePt t="16946" x="9864725" y="2990850"/>
          <p14:tracePt t="16954" x="9804400" y="3028950"/>
          <p14:tracePt t="16961" x="9766300" y="3073400"/>
          <p14:tracePt t="16967" x="9721850" y="3111500"/>
          <p14:tracePt t="16974" x="9672638" y="3160713"/>
          <p14:tracePt t="16981" x="9623425" y="3209925"/>
          <p14:tracePt t="16987" x="9590088" y="3243263"/>
          <p14:tracePt t="16995" x="9540875" y="3275013"/>
          <p14:tracePt t="17004" x="9507538" y="3308350"/>
          <p14:tracePt t="17010" x="9491663" y="3330575"/>
          <p14:tracePt t="17016" x="9469438" y="3346450"/>
          <p14:tracePt t="17025" x="9442450" y="3357563"/>
          <p14:tracePt t="17030" x="9431338" y="3363913"/>
          <p14:tracePt t="17037" x="9426575" y="3379788"/>
          <p14:tracePt t="17045" x="9415463" y="3390900"/>
          <p14:tracePt t="17052" x="9409113" y="3395663"/>
          <p14:tracePt t="17060" x="9398000" y="3406775"/>
          <p14:tracePt t="17066" x="9393238" y="3413125"/>
          <p14:tracePt t="17074" x="9388475" y="3424238"/>
          <p14:tracePt t="17080" x="9366250" y="3429000"/>
          <p14:tracePt t="17087" x="9366250" y="3440113"/>
          <p14:tracePt t="17110" x="9366250" y="3444875"/>
          <p14:tracePt t="17115" x="9366250" y="3462338"/>
          <p14:tracePt t="17124" x="9366250" y="3467100"/>
          <p14:tracePt t="17160" x="9366250" y="3478213"/>
          <p14:tracePt t="17509" x="9382125" y="3484563"/>
          <p14:tracePt t="17516" x="9388475" y="3494088"/>
          <p14:tracePt t="17524" x="9393238" y="3500438"/>
          <p14:tracePt t="17532" x="9404350" y="3500438"/>
          <p14:tracePt t="17587" x="9409113" y="3500438"/>
          <p14:tracePt t="17600" x="9420225" y="3511550"/>
          <p14:tracePt t="17608" x="9426575" y="3516313"/>
          <p14:tracePt t="17614" x="9442450" y="3516313"/>
          <p14:tracePt t="17622" x="9486900" y="3538538"/>
          <p14:tracePt t="17630" x="9518650" y="3549650"/>
          <p14:tracePt t="17638" x="9556750" y="3560763"/>
          <p14:tracePt t="17644" x="9617075" y="3571875"/>
          <p14:tracePt t="17650" x="9710738" y="3582988"/>
          <p14:tracePt t="17659" x="9771063" y="3598863"/>
          <p14:tracePt t="17664" x="9847263" y="3609975"/>
          <p14:tracePt t="17672" x="9925050" y="3621088"/>
          <p14:tracePt t="17679" x="10034588" y="3621088"/>
          <p14:tracePt t="17686" x="10164763" y="3621088"/>
          <p14:tracePt t="17695" x="10291763" y="3621088"/>
          <p14:tracePt t="17699" x="10417175" y="3621088"/>
          <p14:tracePt t="17708" x="10533063" y="3636963"/>
          <p14:tracePt t="17714" x="10602913" y="3636963"/>
          <p14:tracePt t="17721" x="10702925" y="3663950"/>
          <p14:tracePt t="17728" x="10795000" y="3675063"/>
          <p14:tracePt t="17735" x="10872788" y="3692525"/>
          <p14:tracePt t="17743" x="10948988" y="3703638"/>
          <p14:tracePt t="17749" x="10991850" y="3713163"/>
          <p14:tracePt t="17758" x="11031538" y="3724275"/>
          <p14:tracePt t="17763" x="11063288" y="3735388"/>
          <p14:tracePt t="17770" x="11080750" y="3735388"/>
          <p14:tracePt t="17778" x="11101388" y="3741738"/>
          <p14:tracePt t="17785" x="11107738" y="3741738"/>
          <p14:tracePt t="17793" x="11123613" y="3741738"/>
          <p14:tracePt t="17799" x="11129963" y="3741738"/>
          <p14:tracePt t="17806" x="11141075" y="3741738"/>
          <p14:tracePt t="17813" x="11145838" y="3752850"/>
          <p14:tracePt t="17821" x="11156950" y="3752850"/>
          <p14:tracePt t="17894" x="11156950" y="3757613"/>
          <p14:tracePt t="17906" x="11156950" y="3773488"/>
          <p14:tracePt t="17914" x="11156950" y="3784600"/>
          <p14:tracePt t="17921" x="11156950" y="3790950"/>
          <p14:tracePt t="17929" x="11156950" y="3802063"/>
          <p14:tracePt t="17971" x="11156950" y="3806825"/>
          <p14:tracePt t="18611" x="11156950" y="3813175"/>
          <p14:tracePt t="18655" x="11156950" y="3822700"/>
          <p14:tracePt t="18661" x="11150600" y="3829050"/>
          <p14:tracePt t="18668" x="11123613" y="3856038"/>
          <p14:tracePt t="18677" x="11047413" y="3883025"/>
          <p14:tracePt t="18683" x="11002963" y="3905250"/>
          <p14:tracePt t="18691" x="10926763" y="3922713"/>
          <p14:tracePt t="18698" x="10828338" y="3949700"/>
          <p14:tracePt t="18705" x="10680700" y="3976688"/>
          <p14:tracePt t="18711" x="10515600" y="4003675"/>
          <p14:tracePt t="18717" x="10367963" y="4021138"/>
          <p14:tracePt t="18726" x="10204450" y="4037013"/>
          <p14:tracePt t="18731" x="10023475" y="4037013"/>
          <p14:tracePt t="18739" x="9842500" y="4037013"/>
          <p14:tracePt t="18746" x="9672638" y="4025900"/>
          <p14:tracePt t="18755" x="9491663" y="4010025"/>
          <p14:tracePt t="18761" x="9278938" y="3943350"/>
          <p14:tracePt t="18767" x="9091613" y="3900488"/>
          <p14:tracePt t="18774" x="8905875" y="3851275"/>
          <p14:tracePt t="18781" x="8740775" y="3790950"/>
          <p14:tracePt t="18787" x="8550275" y="3730625"/>
          <p14:tracePt t="18795" x="8362950" y="3681413"/>
          <p14:tracePt t="18802" x="8215313" y="3652838"/>
          <p14:tracePt t="18810" x="8101013" y="3609975"/>
          <p14:tracePt t="18817" x="8007350" y="3582988"/>
          <p14:tracePt t="18824" x="7931150" y="3571875"/>
          <p14:tracePt t="18831" x="7870825" y="3554413"/>
          <p14:tracePt t="18837" x="7810500" y="3543300"/>
          <p14:tracePt t="18845" x="7777163" y="3533775"/>
          <p14:tracePt t="18852" x="7750175" y="3533775"/>
          <p14:tracePt t="18860" x="7723188" y="3533775"/>
          <p14:tracePt t="18865" x="7705725" y="3533775"/>
          <p14:tracePt t="18874" x="7694613" y="3533775"/>
          <p14:tracePt t="18880" x="7689850" y="3533775"/>
          <p14:tracePt t="18887" x="7678738" y="3533775"/>
          <p14:tracePt t="18904" x="7662863" y="3533775"/>
          <p14:tracePt t="18910" x="7656513" y="3533775"/>
          <p14:tracePt t="18916" x="7640638" y="3533775"/>
          <p14:tracePt t="18924" x="7634288" y="3533775"/>
          <p14:tracePt t="18981" x="7673975" y="3533775"/>
          <p14:tracePt t="18989" x="7712075" y="3538538"/>
          <p14:tracePt t="18997" x="7843838" y="3554413"/>
          <p14:tracePt t="19002" x="7991475" y="3571875"/>
          <p14:tracePt t="19010" x="8154988" y="3598863"/>
          <p14:tracePt t="19015" x="8302625" y="3632200"/>
          <p14:tracePt t="19023" x="8472488" y="3675063"/>
          <p14:tracePt t="19030" x="8621713" y="3719513"/>
          <p14:tracePt t="19038" x="8769350" y="3762375"/>
          <p14:tracePt t="19045" x="8905875" y="3822700"/>
          <p14:tracePt t="19051" x="9020175" y="3867150"/>
          <p14:tracePt t="19061" x="9118600" y="3911600"/>
          <p14:tracePt t="19066" x="9201150" y="3965575"/>
          <p14:tracePt t="19072" x="9278938" y="3992563"/>
          <p14:tracePt t="19080" x="9337675" y="4014788"/>
          <p14:tracePt t="19088" x="9420225" y="4041775"/>
          <p14:tracePt t="19095" x="9464675" y="4064000"/>
          <p14:tracePt t="19100" x="9529763" y="4102100"/>
          <p14:tracePt t="19109" x="9574213" y="4124325"/>
          <p14:tracePt t="19115" x="9601200" y="4146550"/>
          <p14:tracePt t="19122" x="9645650" y="4157663"/>
          <p14:tracePt t="19129" x="9666288" y="4162425"/>
          <p14:tracePt t="19136" x="9683750" y="4173538"/>
          <p14:tracePt t="19144" x="9694863" y="4195763"/>
          <p14:tracePt t="19150" x="9699625" y="4202113"/>
          <p14:tracePt t="19158" x="9717088" y="4211638"/>
          <p14:tracePt t="19165" x="9726613" y="4217988"/>
          <p14:tracePt t="19171" x="9726613" y="4222750"/>
          <p14:tracePt t="19409" x="9726613" y="4240213"/>
          <p14:tracePt t="19416" x="9726613" y="4260850"/>
          <p14:tracePt t="19424" x="9726613" y="4278313"/>
          <p14:tracePt t="19432" x="9726613" y="4305300"/>
          <p14:tracePt t="19438" x="9726613" y="4321175"/>
          <p14:tracePt t="19444" x="9726613" y="4332288"/>
          <p14:tracePt t="19452" x="9726613" y="4338638"/>
          <p14:tracePt t="19457" x="9726613" y="4349750"/>
          <p14:tracePt t="19464" x="9726613" y="4354513"/>
          <p14:tracePt t="19472" x="9726613" y="4360863"/>
          <p14:tracePt t="19479" x="9726613" y="4381500"/>
          <p14:tracePt t="19485" x="9726613" y="4387850"/>
          <p14:tracePt t="19494" x="9726613" y="4392613"/>
          <p14:tracePt t="19500" x="9726613" y="4403725"/>
          <p14:tracePt t="20042" x="9842500" y="4349750"/>
          <p14:tracePt t="20049" x="10017125" y="4240213"/>
          <p14:tracePt t="20058" x="10220325" y="4151313"/>
          <p14:tracePt t="20066" x="10401300" y="4059238"/>
          <p14:tracePt t="20072" x="10575925" y="3960813"/>
          <p14:tracePt t="20078" x="10745788" y="3900488"/>
          <p14:tracePt t="20085" x="10910888" y="3833813"/>
          <p14:tracePt t="20089" x="11063288" y="3773488"/>
          <p14:tracePt t="20097" x="11195050" y="3730625"/>
          <p14:tracePt t="20106" x="11326813" y="3703638"/>
          <p14:tracePt t="20113" x="11425238" y="3675063"/>
          <p14:tracePt t="20118" x="11534775" y="3648075"/>
          <p14:tracePt t="20128" x="11633200" y="3632200"/>
          <p14:tracePt t="20133" x="11688763" y="3632200"/>
          <p14:tracePt t="20139" x="11742738" y="3632200"/>
          <p14:tracePt t="20147" x="11769725" y="3632200"/>
          <p14:tracePt t="20154" x="11803063" y="3632200"/>
          <p14:tracePt t="20161" x="11841163" y="3632200"/>
          <p14:tracePt t="20167" x="11863388" y="3636963"/>
          <p14:tracePt t="20176" x="11890375" y="3659188"/>
          <p14:tracePt t="20181" x="11934825" y="3670300"/>
          <p14:tracePt t="20190" x="11961813" y="3681413"/>
          <p14:tracePt t="20196" x="12006263" y="3703638"/>
          <p14:tracePt t="20205" x="12087225" y="3724275"/>
          <p14:tracePt t="20211" x="12169775" y="37687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029A3DA-4B01-4B8A-85BC-66257B9F6A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1"/>
          <a:stretch/>
        </p:blipFill>
        <p:spPr>
          <a:xfrm>
            <a:off x="1280893" y="0"/>
            <a:ext cx="8591901" cy="685800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17FBB65C-B107-4ACA-AB14-27287314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932" y="585744"/>
            <a:ext cx="7848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</a:rPr>
              <a:t>	Dung </a:t>
            </a:r>
            <a:r>
              <a:rPr lang="en-US" altLang="en-US" sz="3200" b="1" dirty="0" err="1">
                <a:solidFill>
                  <a:schemeClr val="bg1"/>
                </a:solidFill>
              </a:rPr>
              <a:t>dịch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</a:rPr>
              <a:t>gì</a:t>
            </a:r>
            <a:r>
              <a:rPr lang="en-US" altLang="en-US" sz="3200" b="1" dirty="0">
                <a:solidFill>
                  <a:schemeClr val="bg1"/>
                </a:solidFill>
              </a:rPr>
              <a:t> ?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5">
            <a:extLst>
              <a:ext uri="{FF2B5EF4-FFF2-40B4-BE49-F238E27FC236}">
                <a16:creationId xmlns:a16="http://schemas.microsoft.com/office/drawing/2014/main" id="{D54980BB-C148-4E9F-B3A2-2FCBA47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230734" y="376880"/>
            <a:ext cx="986054" cy="1330906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7744A98-77EB-429B-B028-9392A871C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370" y="1169944"/>
            <a:ext cx="6855031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</a:rPr>
              <a:t>	</a:t>
            </a:r>
            <a:r>
              <a:rPr lang="en-US" altLang="en-US" b="1" dirty="0" err="1">
                <a:solidFill>
                  <a:schemeClr val="bg1"/>
                </a:solidFill>
              </a:rPr>
              <a:t>Hỗn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hợp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chất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lỏng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với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chất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rắn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bị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hòa</a:t>
            </a:r>
            <a:r>
              <a:rPr lang="en-US" altLang="en-US" b="1" dirty="0">
                <a:solidFill>
                  <a:schemeClr val="bg1"/>
                </a:solidFill>
              </a:rPr>
              <a:t> tan </a:t>
            </a:r>
            <a:r>
              <a:rPr lang="en-US" altLang="en-US" b="1" dirty="0" err="1">
                <a:solidFill>
                  <a:schemeClr val="bg1"/>
                </a:solidFill>
              </a:rPr>
              <a:t>và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phân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bố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đều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hoặc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hỗn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hợp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chất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lỏng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với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chất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lỏng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hòa</a:t>
            </a:r>
            <a:r>
              <a:rPr lang="en-US" altLang="en-US" b="1" dirty="0">
                <a:solidFill>
                  <a:schemeClr val="bg1"/>
                </a:solidFill>
              </a:rPr>
              <a:t> tan </a:t>
            </a:r>
            <a:r>
              <a:rPr lang="en-US" altLang="en-US" b="1" dirty="0" err="1">
                <a:solidFill>
                  <a:schemeClr val="bg1"/>
                </a:solidFill>
              </a:rPr>
              <a:t>vào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nhau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được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gọi</a:t>
            </a:r>
            <a:r>
              <a:rPr lang="en-US" altLang="en-US" b="1" dirty="0">
                <a:solidFill>
                  <a:schemeClr val="bg1"/>
                </a:solidFill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</a:rPr>
              <a:t>là</a:t>
            </a:r>
            <a:r>
              <a:rPr lang="en-US" altLang="en-US" b="1" dirty="0">
                <a:solidFill>
                  <a:schemeClr val="bg1"/>
                </a:solidFill>
              </a:rPr>
              <a:t> dung </a:t>
            </a:r>
            <a:r>
              <a:rPr lang="en-US" altLang="en-US" b="1" dirty="0" err="1">
                <a:solidFill>
                  <a:schemeClr val="bg1"/>
                </a:solidFill>
              </a:rPr>
              <a:t>dịch</a:t>
            </a:r>
            <a:r>
              <a:rPr lang="en-US" altLang="en-US" b="1" dirty="0">
                <a:solidFill>
                  <a:schemeClr val="bg1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2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2"/>
    </mc:Choice>
    <mc:Fallback xmlns="">
      <p:transition spd="slow" advTm="23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  <p:extLst>
    <p:ext uri="{3A86A75C-4F4B-4683-9AE1-C65F6400EC91}">
      <p14:laserTraceLst xmlns:p14="http://schemas.microsoft.com/office/powerpoint/2010/main">
        <p14:tracePtLst>
          <p14:tracePt t="4744" x="11999913" y="3424238"/>
          <p14:tracePt t="4751" x="11852275" y="3406775"/>
          <p14:tracePt t="4762" x="11726863" y="3406775"/>
          <p14:tracePt t="4765" x="11617325" y="3406775"/>
          <p14:tracePt t="4772" x="11539538" y="3406775"/>
          <p14:tracePt t="4780" x="11469688" y="3406775"/>
          <p14:tracePt t="4787" x="11414125" y="3406775"/>
          <p14:tracePt t="4795" x="11353800" y="3406775"/>
          <p14:tracePt t="4800" x="11315700" y="3406775"/>
          <p14:tracePt t="4809" x="11271250" y="3406775"/>
          <p14:tracePt t="4815" x="11255375" y="3406775"/>
          <p14:tracePt t="4822" x="11239500" y="3406775"/>
          <p14:tracePt t="4830" x="11222038" y="3406775"/>
          <p14:tracePt t="4837" x="11210925" y="3406775"/>
          <p14:tracePt t="4845" x="11206163" y="3406775"/>
          <p14:tracePt t="4850" x="11190288" y="3406775"/>
          <p14:tracePt t="4859" x="11179175" y="3406775"/>
          <p14:tracePt t="4864" x="11172825" y="3406775"/>
          <p14:tracePt t="4872" x="11168063" y="3406775"/>
          <p14:tracePt t="4878" x="11156950" y="3406775"/>
          <p14:tracePt t="4886" x="11150600" y="3406775"/>
          <p14:tracePt t="4943" x="11141075" y="3413125"/>
          <p14:tracePt t="4950" x="11134725" y="3417888"/>
          <p14:tracePt t="4958" x="11123613" y="3424238"/>
          <p14:tracePt t="4963" x="11107738" y="3433763"/>
          <p14:tracePt t="4971" x="11101388" y="3451225"/>
          <p14:tracePt t="4978" x="11091863" y="3473450"/>
          <p14:tracePt t="4986" x="11080750" y="3489325"/>
          <p14:tracePt t="4993" x="11063288" y="3511550"/>
          <p14:tracePt t="4999" x="11041063" y="3538538"/>
          <p14:tracePt t="5007" x="11009313" y="3560763"/>
          <p14:tracePt t="5014" x="10991850" y="3582988"/>
          <p14:tracePt t="5022" x="10971213" y="3598863"/>
          <p14:tracePt t="5027" x="10948988" y="3632200"/>
          <p14:tracePt t="5035" x="10931525" y="3648075"/>
          <p14:tracePt t="5043" x="10899775" y="3670300"/>
          <p14:tracePt t="5049" x="10882313" y="3692525"/>
          <p14:tracePt t="5057" x="10861675" y="3708400"/>
          <p14:tracePt t="5063" x="10839450" y="3741738"/>
          <p14:tracePt t="5070" x="10812463" y="3762375"/>
          <p14:tracePt t="5078" x="10790238" y="3768725"/>
          <p14:tracePt t="5085" x="10772775" y="3779838"/>
          <p14:tracePt t="5093" x="10763250" y="3790950"/>
          <p14:tracePt t="5099" x="10756900" y="3795713"/>
          <p14:tracePt t="5107" x="10752138" y="3802063"/>
          <p14:tracePt t="5113" x="10741025" y="3813175"/>
          <p14:tracePt t="5120" x="10723563" y="3829050"/>
          <p14:tracePt t="5127" x="10718800" y="3829050"/>
          <p14:tracePt t="5134" x="10707688" y="3829050"/>
          <p14:tracePt t="6475" x="10702925" y="3829050"/>
          <p14:tracePt t="6482" x="10691813" y="3817938"/>
          <p14:tracePt t="6489" x="10691813" y="3802063"/>
          <p14:tracePt t="6497" x="10707688" y="3784600"/>
          <p14:tracePt t="6505" x="10768013" y="3719513"/>
          <p14:tracePt t="6511" x="10942638" y="3625850"/>
          <p14:tracePt t="6516" x="11364913" y="3440113"/>
          <p14:tracePt t="6524" x="11818938" y="32972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AD2AFD-E869-4C1F-8C23-C3CBD540F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4" y="4293973"/>
            <a:ext cx="3950687" cy="2296337"/>
          </a:xfrm>
          <a:prstGeom prst="rect">
            <a:avLst/>
          </a:prstGeom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A7FACEEC-125D-41E8-ABD4-C8AA04CCC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899" y="963641"/>
            <a:ext cx="116154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</a:rPr>
              <a:t>MÌNH CÙNG CHIA SẺ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C450B227-7DBA-4E9C-A43E-2DF70A2BE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476" y="1862380"/>
            <a:ext cx="7620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Giới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thiệu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một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số</a:t>
            </a:r>
            <a:r>
              <a:rPr lang="en-US" altLang="en-US" b="1" dirty="0">
                <a:solidFill>
                  <a:srgbClr val="0000CC"/>
                </a:solidFill>
              </a:rPr>
              <a:t> dung </a:t>
            </a:r>
            <a:r>
              <a:rPr lang="en-US" altLang="en-US" b="1" dirty="0" err="1">
                <a:solidFill>
                  <a:srgbClr val="0000CC"/>
                </a:solidFill>
              </a:rPr>
              <a:t>dịch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khác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là</a:t>
            </a:r>
            <a:r>
              <a:rPr lang="en-US" altLang="en-US" b="1" dirty="0">
                <a:solidFill>
                  <a:srgbClr val="0000CC"/>
                </a:solidFill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b="1" dirty="0">
                <a:solidFill>
                  <a:srgbClr val="0000CC"/>
                </a:solidFill>
              </a:rPr>
              <a:t> Dung </a:t>
            </a:r>
            <a:r>
              <a:rPr lang="en-US" altLang="en-US" b="1" dirty="0" err="1">
                <a:solidFill>
                  <a:srgbClr val="0000CC"/>
                </a:solidFill>
              </a:rPr>
              <a:t>dịch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nước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xà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phòng</a:t>
            </a:r>
            <a:endParaRPr lang="en-US" altLang="en-US" b="1" dirty="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b="1" dirty="0">
                <a:solidFill>
                  <a:srgbClr val="0000CC"/>
                </a:solidFill>
              </a:rPr>
              <a:t> Dung </a:t>
            </a:r>
            <a:r>
              <a:rPr lang="en-US" altLang="en-US" b="1" dirty="0" err="1">
                <a:solidFill>
                  <a:srgbClr val="0000CC"/>
                </a:solidFill>
              </a:rPr>
              <a:t>dịch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giấm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và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đường</a:t>
            </a:r>
            <a:endParaRPr lang="en-US" altLang="en-US" b="1" dirty="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b="1" dirty="0">
                <a:solidFill>
                  <a:srgbClr val="0000CC"/>
                </a:solidFill>
              </a:rPr>
              <a:t> Dung </a:t>
            </a:r>
            <a:r>
              <a:rPr lang="en-US" altLang="en-US" b="1" dirty="0" err="1">
                <a:solidFill>
                  <a:srgbClr val="0000CC"/>
                </a:solidFill>
              </a:rPr>
              <a:t>dịch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giấm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và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muối</a:t>
            </a:r>
            <a:endParaRPr lang="en-US" altLang="en-US" b="1" dirty="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b="1" dirty="0">
                <a:solidFill>
                  <a:srgbClr val="0000CC"/>
                </a:solidFill>
              </a:rPr>
              <a:t> Dung </a:t>
            </a:r>
            <a:r>
              <a:rPr lang="en-US" altLang="en-US" b="1" dirty="0" err="1">
                <a:solidFill>
                  <a:srgbClr val="0000CC"/>
                </a:solidFill>
              </a:rPr>
              <a:t>dịch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nước</a:t>
            </a:r>
            <a:r>
              <a:rPr lang="en-US" altLang="en-US" b="1" dirty="0">
                <a:solidFill>
                  <a:srgbClr val="0000CC"/>
                </a:solidFill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</a:rPr>
              <a:t>chanh</a:t>
            </a:r>
            <a:r>
              <a:rPr lang="en-US" altLang="en-US" b="1" dirty="0">
                <a:solidFill>
                  <a:srgbClr val="0000CC"/>
                </a:solidFill>
              </a:rPr>
              <a:t>,…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65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8"/>
    </mc:Choice>
    <mc:Fallback xmlns="">
      <p:transition spd="slow" advTm="30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11689" x="11726863" y="2695575"/>
          <p14:tracePt t="11697" x="11458575" y="2601913"/>
          <p14:tracePt t="11705" x="11168063" y="2541588"/>
          <p14:tracePt t="11709" x="10987088" y="2497138"/>
          <p14:tracePt t="11718" x="10817225" y="2447925"/>
          <p14:tracePt t="11724" x="10631488" y="2405063"/>
          <p14:tracePt t="11730" x="10428288" y="2371725"/>
          <p14:tracePt t="11738" x="10264775" y="2344738"/>
          <p14:tracePt t="11746" x="10115550" y="2327275"/>
          <p14:tracePt t="11752" x="9967913" y="2300288"/>
          <p14:tracePt t="11757" x="9804400" y="2284413"/>
          <p14:tracePt t="11766" x="9639300" y="2284413"/>
          <p14:tracePt t="11772" x="9507538" y="2284413"/>
          <p14:tracePt t="11778" x="9382125" y="2284413"/>
          <p14:tracePt t="11787" x="9272588" y="2289175"/>
          <p14:tracePt t="11794" x="9158288" y="2322513"/>
          <p14:tracePt t="11802" x="9048750" y="2333625"/>
          <p14:tracePt t="11807" x="8950325" y="2360613"/>
          <p14:tracePt t="11816" x="8890000" y="2387600"/>
          <p14:tracePt t="11821" x="8807450" y="2416175"/>
          <p14:tracePt t="11828" x="8763000" y="2436813"/>
          <p14:tracePt t="11836" x="8697913" y="2476500"/>
          <p14:tracePt t="11843" x="8670925" y="2492375"/>
          <p14:tracePt t="11851" x="8637588" y="2514600"/>
          <p14:tracePt t="11857" x="8593138" y="2536825"/>
          <p14:tracePt t="11865" x="8561388" y="2568575"/>
          <p14:tracePt t="11872" x="8532813" y="2590800"/>
          <p14:tracePt t="11880" x="8489950" y="2613025"/>
          <p14:tracePt t="11897" x="8451850" y="2651125"/>
          <p14:tracePt t="11902" x="8440738" y="2655888"/>
          <p14:tracePt t="11908" x="8434388" y="2684463"/>
          <p14:tracePt t="11915" x="8423275" y="2695575"/>
          <p14:tracePt t="11923" x="8423275" y="2711450"/>
          <p14:tracePt t="11930" x="8423275" y="2716213"/>
          <p14:tracePt t="11937" x="8423275" y="2722563"/>
          <p14:tracePt t="11943" x="8429625" y="2733675"/>
          <p14:tracePt t="11951" x="8445500" y="2760663"/>
          <p14:tracePt t="11957" x="8489950" y="2782888"/>
          <p14:tracePt t="11965" x="8566150" y="2809875"/>
          <p14:tracePt t="11971" x="8680450" y="2820988"/>
          <p14:tracePt t="11980" x="8807450" y="2836863"/>
          <p14:tracePt t="11987" x="8921750" y="2847975"/>
          <p14:tracePt t="11994" x="9048750" y="2865438"/>
          <p14:tracePt t="12001" x="9163050" y="2892425"/>
          <p14:tracePt t="12007" x="9278938" y="2908300"/>
          <p14:tracePt t="12014" x="9366250" y="2908300"/>
          <p14:tracePt t="12022" x="9426575" y="2919413"/>
          <p14:tracePt t="12029" x="9469438" y="2930525"/>
          <p14:tracePt t="12037" x="9513888" y="2941638"/>
          <p14:tracePt t="12043" x="9540875" y="2946400"/>
          <p14:tracePt t="12051" x="9556750" y="2946400"/>
          <p14:tracePt t="12057" x="9590088" y="2946400"/>
          <p14:tracePt t="12064" x="9607550" y="2946400"/>
          <p14:tracePt t="12072" x="9612313" y="2946400"/>
          <p14:tracePt t="12079" x="9628188" y="2946400"/>
          <p14:tracePt t="12087" x="9639300" y="2946400"/>
          <p14:tracePt t="12093" x="9645650" y="2946400"/>
          <p14:tracePt t="12101" x="9656763" y="2946400"/>
          <p14:tracePt t="12107" x="9672638" y="2957513"/>
          <p14:tracePt t="12114" x="9677400" y="2957513"/>
          <p14:tracePt t="12121" x="9688513" y="2963863"/>
          <p14:tracePt t="12137" x="9688513" y="2974975"/>
          <p14:tracePt t="12151" x="9688513" y="2990850"/>
          <p14:tracePt t="12206" x="9688513" y="2995613"/>
          <p14:tracePt t="12514" x="9601200" y="3028950"/>
          <p14:tracePt t="12521" x="9475788" y="3062288"/>
          <p14:tracePt t="12528" x="9359900" y="3089275"/>
          <p14:tracePt t="12537" x="9299575" y="3100388"/>
          <p14:tracePt t="12541" x="9239250" y="3111500"/>
          <p14:tracePt t="12549" x="9212263" y="3122613"/>
          <p14:tracePt t="12556" x="9190038" y="3122613"/>
          <p14:tracePt t="12564" x="9174163" y="3122613"/>
          <p14:tracePt t="12571" x="9147175" y="3133725"/>
          <p14:tracePt t="12576" x="9136063" y="3133725"/>
          <p14:tracePt t="12584" x="9129713" y="3133725"/>
          <p14:tracePt t="12590" x="9118600" y="3133725"/>
          <p14:tracePt t="12598" x="9113838" y="3133725"/>
          <p14:tracePt t="12605" x="9109075" y="3133725"/>
          <p14:tracePt t="12612" x="9097963" y="3133725"/>
          <p14:tracePt t="12619" x="9091613" y="3133725"/>
          <p14:tracePt t="12626" x="9080500" y="3133725"/>
          <p14:tracePt t="12634" x="9064625" y="3133725"/>
          <p14:tracePt t="12654" x="9064625" y="3149600"/>
          <p14:tracePt t="12662" x="9064625" y="3160713"/>
          <p14:tracePt t="12669" x="9059863" y="3165475"/>
          <p14:tracePt t="12675" x="9048750" y="3171825"/>
          <p14:tracePt t="12684" x="9048750" y="3182938"/>
          <p14:tracePt t="12690" x="9042400" y="3187700"/>
          <p14:tracePt t="12697" x="9037638" y="3198813"/>
          <p14:tracePt t="12704" x="9026525" y="3205163"/>
          <p14:tracePt t="12711" x="9026525" y="3209925"/>
          <p14:tracePt t="12719" x="9020175" y="3221038"/>
          <p14:tracePt t="12726" x="9020175" y="3236913"/>
          <p14:tracePt t="12733" x="9020175" y="3243263"/>
          <p14:tracePt t="12740" x="9020175" y="3254375"/>
          <p14:tracePt t="12747" x="9020175" y="3259138"/>
          <p14:tracePt t="12754" x="9020175" y="3270250"/>
          <p14:tracePt t="12762" x="9020175" y="3275013"/>
          <p14:tracePt t="13994" x="9020175" y="3314700"/>
          <p14:tracePt t="14002" x="9020175" y="3368675"/>
          <p14:tracePt t="14008" x="9020175" y="3395663"/>
          <p14:tracePt t="14016" x="9020175" y="3424238"/>
          <p14:tracePt t="14023" x="9020175" y="3467100"/>
          <p14:tracePt t="14032" x="9020175" y="3494088"/>
          <p14:tracePt t="14037" x="9020175" y="3522663"/>
          <p14:tracePt t="14042" x="9020175" y="3565525"/>
          <p14:tracePt t="14050" x="9020175" y="3582988"/>
          <p14:tracePt t="14057" x="9020175" y="3598863"/>
          <p14:tracePt t="14064" x="9020175" y="3614738"/>
          <p14:tracePt t="14072" x="9020175" y="3636963"/>
          <p14:tracePt t="14078" x="9020175" y="3663950"/>
          <p14:tracePt t="14087" x="9020175" y="3681413"/>
          <p14:tracePt t="14092" x="9020175" y="3697288"/>
          <p14:tracePt t="14100" x="9020175" y="3708400"/>
          <p14:tracePt t="14107" x="9020175" y="3713163"/>
          <p14:tracePt t="14114" x="9020175" y="3724275"/>
          <p14:tracePt t="14122" x="9020175" y="3730625"/>
          <p14:tracePt t="14128" x="9020175" y="3741738"/>
          <p14:tracePt t="14137" x="9020175" y="3757613"/>
          <p14:tracePt t="14142" x="9020175" y="3762375"/>
          <p14:tracePt t="14149" x="9020175" y="3768725"/>
          <p14:tracePt t="14156" x="9020175" y="3779838"/>
          <p14:tracePt t="15901" x="9026525" y="3829050"/>
          <p14:tracePt t="15908" x="9026525" y="3900488"/>
          <p14:tracePt t="15918" x="9026525" y="3943350"/>
          <p14:tracePt t="15925" x="9026525" y="4014788"/>
          <p14:tracePt t="15927" x="9026525" y="4052888"/>
          <p14:tracePt t="15936" x="9026525" y="4081463"/>
          <p14:tracePt t="15942" x="9031288" y="4124325"/>
          <p14:tracePt t="15949" x="9031288" y="4151313"/>
          <p14:tracePt t="15957" x="9031288" y="4184650"/>
          <p14:tracePt t="15964" x="9042400" y="4211638"/>
          <p14:tracePt t="15971" x="9053513" y="4233863"/>
          <p14:tracePt t="15978" x="9064625" y="4251325"/>
          <p14:tracePt t="15986" x="9069388" y="4267200"/>
          <p14:tracePt t="15992" x="9080500" y="4289425"/>
          <p14:tracePt t="15998" x="9091613" y="4316413"/>
          <p14:tracePt t="16006" x="9091613" y="4338638"/>
          <p14:tracePt t="16014" x="9091613" y="4354513"/>
          <p14:tracePt t="16021" x="9091613" y="4360863"/>
          <p14:tracePt t="16028" x="9091613" y="4370388"/>
          <p14:tracePt t="16035" x="9091613" y="4376738"/>
          <p14:tracePt t="16042" x="9091613" y="4392613"/>
          <p14:tracePt t="16049" x="9091613" y="4398963"/>
          <p14:tracePt t="16056" x="9091613" y="4410075"/>
          <p14:tracePt t="16064" x="9091613" y="4414838"/>
          <p14:tracePt t="16072" x="9091613" y="4425950"/>
          <p14:tracePt t="16077" x="9091613" y="4430713"/>
          <p14:tracePt t="16086" x="9091613" y="4441825"/>
          <p14:tracePt t="17338" x="9086850" y="4475163"/>
          <p14:tracePt t="17345" x="9075738" y="4535488"/>
          <p14:tracePt t="17353" x="9064625" y="4595813"/>
          <p14:tracePt t="17366" x="9042400" y="4716463"/>
          <p14:tracePt t="17373" x="9031288" y="4776788"/>
          <p14:tracePt t="17379" x="9020175" y="4814888"/>
          <p14:tracePt t="17388" x="8999538" y="4848225"/>
          <p14:tracePt t="17394" x="8988425" y="4891088"/>
          <p14:tracePt t="17402" x="8977313" y="4919663"/>
          <p14:tracePt t="17408" x="8966200" y="4935538"/>
          <p14:tracePt t="17415" x="8959850" y="4957763"/>
          <p14:tracePt t="17423" x="8950325" y="4984750"/>
          <p14:tracePt t="17429" x="8939213" y="5006975"/>
          <p14:tracePt t="17438" x="8921750" y="5022850"/>
          <p14:tracePt t="17443" x="8890000" y="5045075"/>
          <p14:tracePt t="17452" x="8867775" y="5067300"/>
          <p14:tracePt t="17458" x="8850313" y="5094288"/>
          <p14:tracePt t="17465" x="8829675" y="5116513"/>
          <p14:tracePt t="17473" x="8801100" y="5138738"/>
          <p14:tracePt t="17481" x="8780463" y="5154613"/>
          <p14:tracePt t="17488" x="8758238" y="5176838"/>
          <p14:tracePt t="17493" x="8731250" y="5203825"/>
          <p14:tracePt t="17502" x="8680450" y="5230813"/>
          <p14:tracePt t="17507" x="8653463" y="5248275"/>
          <p14:tracePt t="17515" x="8621713" y="5268913"/>
          <p14:tracePt t="17523" x="8577263" y="5302250"/>
          <p14:tracePt t="17529" x="8532813" y="5324475"/>
          <p14:tracePt t="17537" x="8483600" y="5346700"/>
          <p14:tracePt t="17543" x="8440738" y="5373688"/>
          <p14:tracePt t="17552" x="8412163" y="5389563"/>
          <p14:tracePt t="17557" x="8380413" y="5411788"/>
          <p14:tracePt t="17565" x="8347075" y="5422900"/>
          <p14:tracePt t="17572" x="8331200" y="5434013"/>
          <p14:tracePt t="17579" x="8313738" y="5438775"/>
          <p14:tracePt t="17588" x="8302625" y="5449888"/>
          <p14:tracePt t="17593" x="8297863" y="5456238"/>
          <p14:tracePt t="17600" x="8270875" y="5467350"/>
          <p14:tracePt t="17607" x="8237538" y="5483225"/>
          <p14:tracePt t="17614" x="8210550" y="5516563"/>
          <p14:tracePt t="17622" x="8177213" y="5537200"/>
          <p14:tracePt t="17628" x="8143875" y="5548313"/>
          <p14:tracePt t="17637" x="8116888" y="5570538"/>
          <p14:tracePt t="17643" x="8083550" y="5586413"/>
          <p14:tracePt t="17651" x="8056563" y="5619750"/>
          <p14:tracePt t="17657" x="8034338" y="5641975"/>
          <p14:tracePt t="17665" x="8018463" y="5646738"/>
          <p14:tracePt t="17671" x="7996238" y="5657850"/>
          <p14:tracePt t="17678" x="7980363" y="5668963"/>
          <p14:tracePt t="17687" x="7958138" y="5675313"/>
          <p14:tracePt t="17692" x="7953375" y="5686425"/>
          <p14:tracePt t="17699" x="7942263" y="5702300"/>
          <p14:tracePt t="17707" x="7935913" y="5707063"/>
          <p14:tracePt t="17714" x="7924800" y="5718175"/>
          <p14:tracePt t="17722" x="7920038" y="5724525"/>
          <p14:tracePt t="17728" x="7913688" y="5735638"/>
          <p14:tracePt t="17736" x="7904163" y="5740400"/>
          <p14:tracePt t="17742" x="7897813" y="5740400"/>
          <p14:tracePt t="18285" x="7908925" y="5740400"/>
          <p14:tracePt t="18292" x="7924800" y="5740400"/>
          <p14:tracePt t="18300" x="7931150" y="5740400"/>
          <p14:tracePt t="18307" x="7942263" y="5740400"/>
          <p14:tracePt t="18314" x="7947025" y="5740400"/>
          <p14:tracePt t="18322" x="7958138" y="5740400"/>
          <p14:tracePt t="18327" x="7962900" y="5740400"/>
          <p14:tracePt t="18332" x="7991475" y="5740400"/>
          <p14:tracePt t="18341" x="7996238" y="5740400"/>
          <p14:tracePt t="18349" x="8007350" y="5740400"/>
          <p14:tracePt t="18355" x="8013700" y="5740400"/>
          <p14:tracePt t="18362" x="8023225" y="5740400"/>
          <p14:tracePt t="18370" x="8029575" y="5740400"/>
          <p14:tracePt t="18376" x="8045450" y="5740400"/>
          <p14:tracePt t="18383" x="8089900" y="5740400"/>
          <p14:tracePt t="18390" x="8116888" y="5740400"/>
          <p14:tracePt t="18398" x="8143875" y="5740400"/>
          <p14:tracePt t="18406" x="8188325" y="5740400"/>
          <p14:tracePt t="18411" x="8226425" y="5740400"/>
          <p14:tracePt t="18420" x="8270875" y="5740400"/>
          <p14:tracePt t="18426" x="8324850" y="5740400"/>
          <p14:tracePt t="18432" x="8362950" y="5740400"/>
          <p14:tracePt t="18441" x="8418513" y="5735638"/>
          <p14:tracePt t="18448" x="8478838" y="5724525"/>
          <p14:tracePt t="18456" x="8570913" y="5707063"/>
          <p14:tracePt t="18461" x="8686800" y="5695950"/>
          <p14:tracePt t="18470" x="8780463" y="5668963"/>
          <p14:tracePt t="18475" x="8894763" y="5653088"/>
          <p14:tracePt t="18482" x="9004300" y="5641975"/>
          <p14:tracePt t="18490" x="9136063" y="5608638"/>
          <p14:tracePt t="18498" x="9250363" y="5597525"/>
          <p14:tracePt t="18506" x="9377363" y="5570538"/>
          <p14:tracePt t="18511" x="9491663" y="5527675"/>
          <p14:tracePt t="18519" x="9574213" y="5499100"/>
          <p14:tracePt t="18525" x="9666288" y="5483225"/>
          <p14:tracePt t="18532" x="9782175" y="5456238"/>
          <p14:tracePt t="18540" x="9875838" y="5427663"/>
          <p14:tracePt t="18548" x="9990138" y="5384800"/>
          <p14:tracePt t="18555" x="10088563" y="5357813"/>
          <p14:tracePt t="18560" x="10182225" y="5346700"/>
          <p14:tracePt t="18569" x="10258425" y="5335588"/>
          <p14:tracePt t="18575" x="10352088" y="5318125"/>
          <p14:tracePt t="18582" x="10466388" y="5308600"/>
          <p14:tracePt t="18590" x="10575925" y="5275263"/>
          <p14:tracePt t="18597" x="10707688" y="5248275"/>
          <p14:tracePt t="18605" x="10821988" y="5230813"/>
          <p14:tracePt t="18610" x="10931525" y="5230813"/>
          <p14:tracePt t="18619" x="11002963" y="5230813"/>
          <p14:tracePt t="18625" x="11080750" y="5230813"/>
          <p14:tracePt t="18631" x="11118850" y="5230813"/>
          <p14:tracePt t="18639" x="11172825" y="5230813"/>
          <p14:tracePt t="18646" x="11206163" y="5230813"/>
          <p14:tracePt t="18654" x="11222038" y="5230813"/>
          <p14:tracePt t="18660" x="11250613" y="5230813"/>
          <p14:tracePt t="18668" x="11260138" y="5230813"/>
          <p14:tracePt t="18674" x="11266488" y="5230813"/>
          <p14:tracePt t="18681" x="11277600" y="5230813"/>
          <p14:tracePt t="18689" x="11282363" y="5230813"/>
          <p14:tracePt t="18724" x="11282363" y="5237163"/>
          <p14:tracePt t="18731" x="11271250" y="5253038"/>
          <p14:tracePt t="18739" x="11255375" y="5264150"/>
          <p14:tracePt t="18746" x="11195050" y="5275263"/>
          <p14:tracePt t="18753" x="11118850" y="5286375"/>
          <p14:tracePt t="18760" x="10971213" y="5318125"/>
          <p14:tracePt t="18767" x="10806113" y="5329238"/>
          <p14:tracePt t="18774" x="10658475" y="5346700"/>
          <p14:tracePt t="18781" x="10477500" y="5362575"/>
          <p14:tracePt t="18789" x="10313988" y="5362575"/>
          <p14:tracePt t="18795" x="10171113" y="5362575"/>
          <p14:tracePt t="18804" x="10055225" y="5389563"/>
          <p14:tracePt t="18809" x="9963150" y="5389563"/>
          <p14:tracePt t="18816" x="9885363" y="5389563"/>
          <p14:tracePt t="18823" x="9847263" y="5389563"/>
          <p14:tracePt t="18831" x="9793288" y="5389563"/>
          <p14:tracePt t="18839" x="9766300" y="5389563"/>
          <p14:tracePt t="18845" x="9744075" y="5389563"/>
          <p14:tracePt t="18853" x="9726613" y="5400675"/>
          <p14:tracePt t="18859" x="9721850" y="5400675"/>
          <p14:tracePt t="18866" x="9705975" y="5400675"/>
          <p14:tracePt t="18881" x="9688513" y="5400675"/>
          <p14:tracePt t="18889" x="9677400" y="5400675"/>
          <p14:tracePt t="18895" x="9672638" y="5400675"/>
          <p14:tracePt t="18903" x="9666288" y="5400675"/>
          <p14:tracePt t="18909" x="9656763" y="5400675"/>
          <p14:tracePt t="18924" x="9650413" y="5400675"/>
          <p14:tracePt t="20225" x="9475788" y="5389563"/>
          <p14:tracePt t="20231" x="9328150" y="5362575"/>
          <p14:tracePt t="20239" x="9163050" y="5346700"/>
          <p14:tracePt t="20246" x="8966200" y="5346700"/>
          <p14:tracePt t="20254" x="8818563" y="5335588"/>
          <p14:tracePt t="20260" x="8724900" y="5335588"/>
          <p14:tracePt t="20269" x="8670925" y="5335588"/>
          <p14:tracePt t="20274" x="8637588" y="5335588"/>
          <p14:tracePt t="20281" x="8621713" y="5335588"/>
          <p14:tracePt t="20289" x="8593138" y="5335588"/>
          <p14:tracePt t="20296" x="8577263" y="5335588"/>
          <p14:tracePt t="20304" x="8566150" y="5335588"/>
          <p14:tracePt t="20310" x="8561388" y="5335588"/>
          <p14:tracePt t="20319" x="8550275" y="5335588"/>
          <p14:tracePt t="20324" x="8543925" y="5335588"/>
          <p14:tracePt t="20331" x="8539163" y="5335588"/>
          <p14:tracePt t="20339" x="8528050" y="5335588"/>
          <p14:tracePt t="20346" x="8512175" y="5335588"/>
          <p14:tracePt t="20353" x="8505825" y="5335588"/>
          <p14:tracePt t="20360" x="8456613" y="5335588"/>
          <p14:tracePt t="20367" x="8302625" y="5395913"/>
          <p14:tracePt t="20374" x="8210550" y="5422900"/>
          <p14:tracePt t="20381" x="8161338" y="5449888"/>
          <p14:tracePt t="20388" x="8123238" y="5456238"/>
          <p14:tracePt t="20395" x="8101013" y="5467350"/>
          <p14:tracePt t="20403" x="8083550" y="5476875"/>
          <p14:tracePt t="20410" x="8062913" y="5494338"/>
          <p14:tracePt t="20417" x="8056563" y="5505450"/>
          <p14:tracePt t="20424" x="8040688" y="5505450"/>
          <p14:tracePt t="20432" x="8029575" y="5505450"/>
          <p14:tracePt t="20439" x="8023225" y="5505450"/>
          <p14:tracePt t="20446" x="8018463" y="5505450"/>
          <p14:tracePt t="20454" x="8007350" y="5510213"/>
          <p14:tracePt t="20460" x="8002588" y="5510213"/>
          <p14:tracePt t="20468" x="7991475" y="5510213"/>
          <p14:tracePt t="20474" x="7985125" y="5510213"/>
          <p14:tracePt t="20481" x="7974013" y="5510213"/>
          <p14:tracePt t="20538" x="7980363" y="5510213"/>
          <p14:tracePt t="20546" x="8018463" y="5510213"/>
          <p14:tracePt t="20555" x="8132763" y="5467350"/>
          <p14:tracePt t="20561" x="8259763" y="5434013"/>
          <p14:tracePt t="20567" x="8412163" y="5407025"/>
          <p14:tracePt t="20576" x="8561388" y="5378450"/>
          <p14:tracePt t="20582" x="8740775" y="5346700"/>
          <p14:tracePt t="20589" x="8905875" y="5313363"/>
          <p14:tracePt t="20596" x="9053513" y="5302250"/>
          <p14:tracePt t="20604" x="9185275" y="5286375"/>
          <p14:tracePt t="20610" x="9294813" y="5286375"/>
          <p14:tracePt t="20617" x="9388475" y="5286375"/>
          <p14:tracePt t="20624" x="9480550" y="5286375"/>
          <p14:tracePt t="20632" x="9551988" y="5286375"/>
          <p14:tracePt t="20639" x="9596438" y="5286375"/>
          <p14:tracePt t="20646" x="9623425" y="5286375"/>
          <p14:tracePt t="20654" x="9650413" y="5286375"/>
          <p14:tracePt t="20660" x="9661525" y="5286375"/>
          <p14:tracePt t="20666" x="9666288" y="5286375"/>
          <p14:tracePt t="20674" x="9677400" y="5286375"/>
          <p14:tracePt t="20682" x="9683750" y="5286375"/>
          <p14:tracePt t="20695" x="9683750" y="5291138"/>
          <p14:tracePt t="20709" x="9683750" y="5297488"/>
          <p14:tracePt t="26041" x="9601200" y="5308600"/>
          <p14:tracePt t="26048" x="9475788" y="5308600"/>
          <p14:tracePt t="26056" x="9344025" y="5324475"/>
          <p14:tracePt t="26064" x="9218613" y="5324475"/>
          <p14:tracePt t="26073" x="9086850" y="5335588"/>
          <p14:tracePt t="26077" x="8959850" y="5335588"/>
          <p14:tracePt t="26084" x="8883650" y="5335588"/>
          <p14:tracePt t="26091" x="8796338" y="5335588"/>
          <p14:tracePt t="26097" x="8720138" y="5335588"/>
          <p14:tracePt t="26104" x="8664575" y="5335588"/>
          <p14:tracePt t="26110" x="8604250" y="5335588"/>
          <p14:tracePt t="26118" x="8588375" y="5335588"/>
          <p14:tracePt t="26124" x="8570913" y="5335588"/>
          <p14:tracePt t="26132" x="8555038" y="5335588"/>
          <p14:tracePt t="26139" x="8543925" y="5335588"/>
          <p14:tracePt t="26146" x="8539163" y="5335588"/>
          <p14:tracePt t="26154" x="8521700" y="5335588"/>
          <p14:tracePt t="26160" x="8516938" y="5335588"/>
          <p14:tracePt t="26167" x="8505825" y="5335588"/>
          <p14:tracePt t="26174" x="8501063" y="5335588"/>
          <p14:tracePt t="26210" x="8516938" y="5335588"/>
          <p14:tracePt t="26217" x="8570913" y="5324475"/>
          <p14:tracePt t="26225" x="8615363" y="5324475"/>
          <p14:tracePt t="26233" x="8670925" y="5324475"/>
          <p14:tracePt t="26240" x="8709025" y="5324475"/>
          <p14:tracePt t="26246" x="8763000" y="5324475"/>
          <p14:tracePt t="26254" x="8796338" y="5324475"/>
          <p14:tracePt t="26260" x="8823325" y="5324475"/>
          <p14:tracePt t="26267" x="8840788" y="5324475"/>
          <p14:tracePt t="26275" x="8856663" y="5324475"/>
          <p14:tracePt t="26282" x="8867775" y="5324475"/>
          <p14:tracePt t="26290" x="8872538" y="5324475"/>
          <p14:tracePt t="26296" x="8883650" y="5324475"/>
          <p14:tracePt t="26304" x="8890000" y="5324475"/>
          <p14:tracePt t="26310" x="8899525" y="5324475"/>
          <p14:tracePt t="26317" x="8905875" y="5324475"/>
          <p14:tracePt t="26325" x="8921750" y="5324475"/>
          <p14:tracePt t="26332" x="8950325" y="5324475"/>
          <p14:tracePt t="26340" x="8970963" y="5324475"/>
          <p14:tracePt t="26346" x="8988425" y="5324475"/>
          <p14:tracePt t="26353" x="9015413" y="5324475"/>
          <p14:tracePt t="26359" x="9059863" y="5324475"/>
          <p14:tracePt t="26367" x="9086850" y="5324475"/>
          <p14:tracePt t="26375" x="9140825" y="5324475"/>
          <p14:tracePt t="26381" x="9178925" y="5324475"/>
          <p14:tracePt t="26391" x="9234488" y="5324475"/>
          <p14:tracePt t="26396" x="9310688" y="5324475"/>
          <p14:tracePt t="26403" x="9382125" y="5324475"/>
          <p14:tracePt t="26410" x="9442450" y="5324475"/>
          <p14:tracePt t="26417" x="9513888" y="5324475"/>
          <p14:tracePt t="26425" x="9607550" y="5324475"/>
          <p14:tracePt t="26431" x="9683750" y="5324475"/>
          <p14:tracePt t="26439" x="9755188" y="5324475"/>
          <p14:tracePt t="26446" x="9815513" y="5324475"/>
          <p14:tracePt t="26452" x="9885363" y="5324475"/>
          <p14:tracePt t="26460" x="9929813" y="5329238"/>
          <p14:tracePt t="26467" x="9967913" y="5329238"/>
          <p14:tracePt t="26475" x="10001250" y="5329238"/>
          <p14:tracePt t="26481" x="10028238" y="5329238"/>
          <p14:tracePt t="26489" x="10055225" y="5329238"/>
          <p14:tracePt t="26495" x="10066338" y="5329238"/>
          <p14:tracePt t="26502" x="10072688" y="5329238"/>
          <p14:tracePt t="26509" x="10083800" y="5329238"/>
          <p14:tracePt t="26517" x="10088563" y="5329238"/>
          <p14:tracePt t="26609" x="10077450" y="5329238"/>
          <p14:tracePt t="26617" x="10061575" y="5329238"/>
          <p14:tracePt t="26624" x="10023475" y="5329238"/>
          <p14:tracePt t="26631" x="9963150" y="5318125"/>
          <p14:tracePt t="26638" x="9885363" y="5308600"/>
          <p14:tracePt t="26645" x="9798050" y="5308600"/>
          <p14:tracePt t="26651" x="9705975" y="5308600"/>
          <p14:tracePt t="26659" x="9574213" y="5308600"/>
          <p14:tracePt t="26667" x="9447213" y="5308600"/>
          <p14:tracePt t="26674" x="9337675" y="5318125"/>
          <p14:tracePt t="26680" x="9223375" y="5329238"/>
          <p14:tracePt t="26688" x="9113838" y="5346700"/>
          <p14:tracePt t="26694" x="8966200" y="5373688"/>
          <p14:tracePt t="26701" x="8801100" y="5407025"/>
          <p14:tracePt t="26709" x="8631238" y="5449888"/>
          <p14:tracePt t="26716" x="8461375" y="5494338"/>
          <p14:tracePt t="26724" x="8281988" y="5543550"/>
          <p14:tracePt t="26729" x="8094663" y="5570538"/>
          <p14:tracePt t="26738" x="7931150" y="5619750"/>
          <p14:tracePt t="26743" x="7783513" y="5646738"/>
          <p14:tracePt t="26752" x="7651750" y="5675313"/>
          <p14:tracePt t="26758" x="7535863" y="5707063"/>
          <p14:tracePt t="26765" x="7421563" y="5751513"/>
          <p14:tracePt t="26773" x="7361238" y="5773738"/>
          <p14:tracePt t="26780" x="7300913" y="5784850"/>
          <p14:tracePt t="26787" x="7256463" y="5795963"/>
          <p14:tracePt t="26794" x="7196138" y="5807075"/>
          <p14:tracePt t="26801" x="7169150" y="5816600"/>
          <p14:tracePt t="26807" x="7137400" y="5827713"/>
          <p14:tracePt t="26816" x="7108825" y="5838825"/>
          <p14:tracePt t="26823" x="7086600" y="5856288"/>
          <p14:tracePt t="26829" x="7070725" y="5865813"/>
          <p14:tracePt t="26837" x="7048500" y="5876925"/>
          <p14:tracePt t="26843" x="7043738" y="5883275"/>
          <p14:tracePt t="26850" x="7037388" y="5894388"/>
          <p14:tracePt t="26858" x="7016750" y="5894388"/>
          <p14:tracePt t="26865" x="7010400" y="5894388"/>
          <p14:tracePt t="26873" x="7005638" y="5894388"/>
          <p14:tracePt t="26879" x="6994525" y="5894388"/>
          <p14:tracePt t="26886" x="6988175" y="5894388"/>
          <p14:tracePt t="26950" x="6988175" y="5899150"/>
          <p14:tracePt t="26958" x="6988175" y="5905500"/>
          <p14:tracePt t="26965" x="6999288" y="5905500"/>
          <p14:tracePt t="27000" x="6999288" y="5916613"/>
          <p14:tracePt t="27208" x="7246938" y="5876925"/>
          <p14:tracePt t="27215" x="7640638" y="5811838"/>
          <p14:tracePt t="27224" x="8112125" y="5718175"/>
          <p14:tracePt t="27230" x="8461375" y="5675313"/>
          <p14:tracePt t="27236" x="8861425" y="5608638"/>
          <p14:tracePt t="27243" x="9212263" y="5565775"/>
          <p14:tracePt t="27250" x="9507538" y="5487988"/>
          <p14:tracePt t="27257" x="9798050" y="5427663"/>
          <p14:tracePt t="27264" x="10017125" y="5378450"/>
          <p14:tracePt t="27271" x="10186988" y="5318125"/>
          <p14:tracePt t="27277" x="10318750" y="5275263"/>
          <p14:tracePt t="27284" x="10434638" y="5230813"/>
          <p14:tracePt t="27293" x="10526713" y="5203825"/>
          <p14:tracePt t="27299" x="10593388" y="5181600"/>
          <p14:tracePt t="27308" x="10631488" y="5170488"/>
          <p14:tracePt t="27313" x="10653713" y="5159375"/>
          <p14:tracePt t="27322" x="10669588" y="5159375"/>
          <p14:tracePt t="27327" x="10674350" y="5159375"/>
          <p14:tracePt t="27334" x="10685463" y="5159375"/>
          <p14:tracePt t="27363" x="10680700" y="5159375"/>
          <p14:tracePt t="27371" x="10663238" y="5159375"/>
          <p14:tracePt t="27376" x="10625138" y="5165725"/>
          <p14:tracePt t="27383" x="10533063" y="5176838"/>
          <p14:tracePt t="27391" x="10401300" y="5208588"/>
          <p14:tracePt t="27399" x="10269538" y="5219700"/>
          <p14:tracePt t="27406" x="10137775" y="5253038"/>
          <p14:tracePt t="27413" x="10023475" y="5280025"/>
          <p14:tracePt t="27421" x="9945688" y="5308600"/>
          <p14:tracePt t="27427" x="9853613" y="5318125"/>
          <p14:tracePt t="27433" x="9755188" y="5362575"/>
          <p14:tracePt t="27441" x="9694863" y="5373688"/>
          <p14:tracePt t="27448" x="9650413" y="5384800"/>
          <p14:tracePt t="27456" x="9623425" y="5395913"/>
          <p14:tracePt t="27463" x="9590088" y="5400675"/>
          <p14:tracePt t="27471" x="9551988" y="5411788"/>
          <p14:tracePt t="27477" x="9529763" y="5422900"/>
          <p14:tracePt t="27483" x="9513888" y="5434013"/>
          <p14:tracePt t="27491" x="9502775" y="5438775"/>
          <p14:tracePt t="27498" x="9498013" y="5438775"/>
          <p14:tracePt t="27506" x="9491663" y="5438775"/>
          <p14:tracePt t="27512" x="9475788" y="5438775"/>
          <p14:tracePt t="27520" x="9464675" y="5438775"/>
          <p14:tracePt t="27526" x="9458325" y="5438775"/>
          <p14:tracePt t="27533" x="9447213" y="5438775"/>
          <p14:tracePt t="27541" x="9442450" y="5438775"/>
          <p14:tracePt t="27657" x="9442450" y="5456238"/>
          <p14:tracePt t="27747" x="9442450" y="5467350"/>
          <p14:tracePt t="28560" x="9442450" y="5461000"/>
          <p14:tracePt t="28576" x="9442450" y="5456238"/>
          <p14:tracePt t="28582" x="9442450" y="5445125"/>
          <p14:tracePt t="28588" x="9469438" y="5418138"/>
          <p14:tracePt t="28595" x="9556750" y="5318125"/>
          <p14:tracePt t="28602" x="9628188" y="5230813"/>
          <p14:tracePt t="28610" x="9732963" y="5132388"/>
          <p14:tracePt t="28618" x="9820275" y="5011738"/>
          <p14:tracePt t="28624" x="9940925" y="4875213"/>
          <p14:tracePt t="28630" x="10083800" y="4738688"/>
          <p14:tracePt t="28638" x="10220325" y="4611688"/>
          <p14:tracePt t="28645" x="10356850" y="4475163"/>
          <p14:tracePt t="28652" x="10477500" y="4354513"/>
          <p14:tracePt t="28660" x="10598150" y="4233863"/>
          <p14:tracePt t="28667" x="10812463" y="4052888"/>
          <p14:tracePt t="28675" x="11020425" y="3867150"/>
          <p14:tracePt t="28680" x="11210925" y="3724275"/>
          <p14:tracePt t="28687" x="11364913" y="3621088"/>
          <p14:tracePt t="28696" x="11545888" y="3505200"/>
          <p14:tracePt t="28702" x="11731625" y="3390900"/>
          <p14:tracePt t="28709" x="11879263" y="3314700"/>
          <p14:tracePt t="28715" x="11999913" y="3236913"/>
          <p14:tracePt t="28724" x="12082463" y="3198813"/>
          <p14:tracePt t="28729" x="12158663" y="3160713"/>
          <p14:tracePt t="28985" x="11961813" y="3625850"/>
          <p14:tracePt t="28992" x="11677650" y="3681413"/>
          <p14:tracePt t="28999" x="11310938" y="3768725"/>
          <p14:tracePt t="29008" x="10948988" y="3833813"/>
          <p14:tracePt t="29013" x="10587038" y="3894138"/>
          <p14:tracePt t="29020" x="10220325" y="3981450"/>
          <p14:tracePt t="29027" x="9940925" y="4021138"/>
          <p14:tracePt t="29034" x="9759950" y="4052888"/>
          <p14:tracePt t="29041" x="9574213" y="4097338"/>
          <p14:tracePt t="29048" x="9404350" y="4141788"/>
          <p14:tracePt t="29056" x="9272588" y="4173538"/>
          <p14:tracePt t="29062" x="9163050" y="4202113"/>
          <p14:tracePt t="29071" x="9086850" y="4211638"/>
          <p14:tracePt t="29077" x="9042400" y="4222750"/>
          <p14:tracePt t="29084" x="9026525" y="4233863"/>
          <p14:tracePt t="29091" x="9004300" y="4240213"/>
          <p14:tracePt t="29098" x="8977313" y="4260850"/>
          <p14:tracePt t="29106" x="8966200" y="4271963"/>
          <p14:tracePt t="29112" x="8959850" y="4278313"/>
          <p14:tracePt t="29120" x="8950325" y="4283075"/>
          <p14:tracePt t="29127" x="8943975" y="4283075"/>
          <p14:tracePt t="29134" x="8943975" y="4294188"/>
          <p14:tracePt t="29141" x="8943975" y="4300538"/>
          <p14:tracePt t="29148" x="8943975" y="4311650"/>
          <p14:tracePt t="29155" x="8943975" y="4316413"/>
          <p14:tracePt t="29162" x="8959850" y="4327525"/>
          <p14:tracePt t="29170" x="9004300" y="4349750"/>
          <p14:tracePt t="29177" x="9037638" y="4360863"/>
          <p14:tracePt t="29184" x="9064625" y="4376738"/>
          <p14:tracePt t="29191" x="9109075" y="4387850"/>
          <p14:tracePt t="29198" x="9129713" y="4398963"/>
          <p14:tracePt t="29206" x="9147175" y="4410075"/>
          <p14:tracePt t="29213" x="9151938" y="4414838"/>
          <p14:tracePt t="29221" x="9163050" y="4421188"/>
          <p14:tracePt t="29227" x="9169400" y="4441825"/>
          <p14:tracePt t="29234" x="9178925" y="4448175"/>
          <p14:tracePt t="29242" x="9196388" y="4459288"/>
          <p14:tracePt t="29249" x="9201150" y="4464050"/>
          <p14:tracePt t="29257" x="9201150" y="4470400"/>
          <p14:tracePt t="29263" x="9201150" y="4479925"/>
          <p14:tracePt t="29500" x="9178925" y="4519613"/>
          <p14:tracePt t="29507" x="9124950" y="4584700"/>
          <p14:tracePt t="29513" x="9059863" y="4667250"/>
          <p14:tracePt t="29521" x="9020175" y="4732338"/>
          <p14:tracePt t="29529" x="8977313" y="4814888"/>
          <p14:tracePt t="29538" x="8910638" y="4879975"/>
          <p14:tracePt t="29544" x="8856663" y="4978400"/>
          <p14:tracePt t="29548" x="8801100" y="5060950"/>
          <p14:tracePt t="29556" x="8747125" y="5143500"/>
          <p14:tracePt t="29562" x="8675688" y="5230813"/>
          <p14:tracePt t="29568" x="8621713" y="5313363"/>
          <p14:tracePt t="29576" x="8582025" y="5357813"/>
          <p14:tracePt t="29584" x="8539163" y="5395913"/>
          <p14:tracePt t="29592" x="8516938" y="5422900"/>
          <p14:tracePt t="29597" x="8505825" y="5445125"/>
          <p14:tracePt t="29606" x="8494713" y="5461000"/>
          <p14:tracePt t="29612" x="8489950" y="5472113"/>
          <p14:tracePt t="29618" x="8483600" y="5476875"/>
          <p14:tracePt t="29626" x="8472488" y="5487988"/>
          <p14:tracePt t="29634" x="8472488" y="5494338"/>
          <p14:tracePt t="29647" x="8494713" y="5483225"/>
          <p14:tracePt t="29656" x="8615363" y="5418138"/>
          <p14:tracePt t="29661" x="8845550" y="5275263"/>
          <p14:tracePt t="29668" x="9169400" y="5099050"/>
          <p14:tracePt t="29677" x="9596438" y="4913313"/>
          <p14:tracePt t="29684" x="10017125" y="4721225"/>
          <p14:tracePt t="29692" x="10450513" y="4508500"/>
          <p14:tracePt t="29697" x="10904538" y="4338638"/>
          <p14:tracePt t="29706" x="11331575" y="4151313"/>
          <p14:tracePt t="29711" x="11677650" y="4021138"/>
          <p14:tracePt t="29718" x="12093575" y="388302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7|8.2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2.3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8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8.5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8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|1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2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|1.8|1.4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1|2.1|1.3|4.4|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541</Words>
  <Application>Microsoft Office PowerPoint</Application>
  <PresentationFormat>Widescreen</PresentationFormat>
  <Paragraphs>89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Lato Hairline</vt:lpstr>
      <vt:lpstr>Lato Light</vt:lpstr>
      <vt:lpstr>Lato Regular</vt:lpstr>
      <vt:lpstr>Oswald</vt:lpstr>
      <vt:lpstr>Times New Roman</vt:lpstr>
      <vt:lpstr>UVN Banh Mi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** Chuẩn bị: Dung dịch nước muối đun sôi</vt:lpstr>
      <vt:lpstr>PowerPoint Presentation</vt:lpstr>
      <vt:lpstr> Ta có thể tách các chất trong dung dịch bằng cách chưng cất.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cao le hong</dc:creator>
  <cp:lastModifiedBy>Administrator</cp:lastModifiedBy>
  <cp:revision>27</cp:revision>
  <dcterms:created xsi:type="dcterms:W3CDTF">2021-12-11T14:52:22Z</dcterms:created>
  <dcterms:modified xsi:type="dcterms:W3CDTF">2022-12-26T15:45:26Z</dcterms:modified>
</cp:coreProperties>
</file>