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0"/>
  </p:notesMasterIdLst>
  <p:sldIdLst>
    <p:sldId id="350" r:id="rId2"/>
    <p:sldId id="629" r:id="rId3"/>
    <p:sldId id="347" r:id="rId4"/>
    <p:sldId id="633" r:id="rId5"/>
    <p:sldId id="635" r:id="rId6"/>
    <p:sldId id="634" r:id="rId7"/>
    <p:sldId id="323" r:id="rId8"/>
    <p:sldId id="637" r:id="rId9"/>
    <p:sldId id="639" r:id="rId10"/>
    <p:sldId id="335" r:id="rId11"/>
    <p:sldId id="330" r:id="rId12"/>
    <p:sldId id="260" r:id="rId13"/>
    <p:sldId id="332" r:id="rId14"/>
    <p:sldId id="322" r:id="rId15"/>
    <p:sldId id="641" r:id="rId16"/>
    <p:sldId id="642" r:id="rId17"/>
    <p:sldId id="643" r:id="rId18"/>
    <p:sldId id="630" r:id="rId19"/>
  </p:sldIdLst>
  <p:sldSz cx="12192000" cy="6858000"/>
  <p:notesSz cx="9144000" cy="6858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9933FF"/>
    <a:srgbClr val="9900CC"/>
    <a:srgbClr val="DDDDDD"/>
    <a:srgbClr val="99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3969" autoAdjust="0"/>
  </p:normalViewPr>
  <p:slideViewPr>
    <p:cSldViewPr snapToGrid="0">
      <p:cViewPr varScale="1">
        <p:scale>
          <a:sx n="65" d="100"/>
          <a:sy n="65" d="100"/>
        </p:scale>
        <p:origin x="85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2"/>
    </p:cViewPr>
  </p:sorterViewPr>
  <p:notesViewPr>
    <p:cSldViewPr snapToGrid="0">
      <p:cViewPr varScale="1">
        <p:scale>
          <a:sx n="66" d="100"/>
          <a:sy n="66" d="100"/>
        </p:scale>
        <p:origin x="2076" y="5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C35EA6-E666-43DB-A769-5C5F9F7BAA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FF7B03-18E3-45BD-A4E4-764D433F8A7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8B4F8-8620-4AC2-9BA3-7B5FF1CD8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86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487EF-60B6-4504-9515-EC5FB6CE9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5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AA844-FB1A-4879-8F31-5E9EDA5A5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30C10-8DC8-49AD-BEEF-54F2BFEB8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24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A6B9F-7A3A-42DC-A1FE-7FD043D8B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36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83234-31CE-4C34-8FC0-30C81C236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3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C9C28-2D31-4448-ABD1-EE3C8A2A9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7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78F67-CB20-4222-B203-6749FD0E5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3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93FC6-6226-46C1-860B-63C828FB7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B73DB-A768-46D3-89F2-B86A3D62E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7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FE728-6940-49F1-8953-AFBFA0BF1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9CC4430-E87A-4BE8-BDD9-B14D026822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GapMeTrongMo-ThuyChi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i9_1">
            <a:extLst>
              <a:ext uri="{FF2B5EF4-FFF2-40B4-BE49-F238E27FC236}">
                <a16:creationId xmlns:a16="http://schemas.microsoft.com/office/drawing/2014/main" id="{9DCC72B8-4F34-48B4-B2C1-62558BF3F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4" y="4064000"/>
            <a:ext cx="35591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i9_1">
            <a:extLst>
              <a:ext uri="{FF2B5EF4-FFF2-40B4-BE49-F238E27FC236}">
                <a16:creationId xmlns:a16="http://schemas.microsoft.com/office/drawing/2014/main" id="{B83E6B80-9D2E-41E8-8C08-DB3BFDA79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00514"/>
            <a:ext cx="3627438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39CCC3-442A-47A4-98F5-3DD47E9AC137}"/>
              </a:ext>
            </a:extLst>
          </p:cNvPr>
          <p:cNvSpPr txBox="1"/>
          <p:nvPr/>
        </p:nvSpPr>
        <p:spPr>
          <a:xfrm>
            <a:off x="1524000" y="2119444"/>
            <a:ext cx="9151938" cy="1654712"/>
          </a:xfrm>
          <a:prstGeom prst="rect">
            <a:avLst/>
          </a:prstGeom>
          <a:noFill/>
        </p:spPr>
        <p:txBody>
          <a:bodyPr lIns="91404" tIns="45702" rIns="91404" bIns="45702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– </a:t>
            </a:r>
            <a:r>
              <a:rPr lang="en-US" altLang="en-US" sz="3600" b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4C</a:t>
            </a:r>
            <a:endParaRPr lang="en-US" altLang="en-US" sz="36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91: Ki – </a:t>
            </a:r>
            <a:r>
              <a:rPr lang="en-US" altLang="en-US" sz="36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6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7">
            <a:extLst>
              <a:ext uri="{FF2B5EF4-FFF2-40B4-BE49-F238E27FC236}">
                <a16:creationId xmlns:a16="http://schemas.microsoft.com/office/drawing/2014/main" id="{944F333E-05D8-4CCE-B9E2-88B275E2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1645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Mỹ Đức I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 Box 1">
            <a:extLst>
              <a:ext uri="{FF2B5EF4-FFF2-40B4-BE49-F238E27FC236}">
                <a16:creationId xmlns:a16="http://schemas.microsoft.com/office/drawing/2014/main" id="{95C2C084-3B1E-4943-9FE3-BD6B8346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9" y="379413"/>
            <a:ext cx="8213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GIỎI CẤP HUYỆN BẬC TIỂU HỌC </a:t>
            </a:r>
          </a:p>
          <a:p>
            <a:pPr algn="ctr"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 2021 - 2022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B3D94D-CEE0-400A-8A06-474FF9EB1C44}"/>
              </a:ext>
            </a:extLst>
          </p:cNvPr>
          <p:cNvCxnSpPr/>
          <p:nvPr/>
        </p:nvCxnSpPr>
        <p:spPr>
          <a:xfrm>
            <a:off x="5129214" y="1600200"/>
            <a:ext cx="19319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C5590-901F-4E85-9201-2E57EC449B77}"/>
              </a:ext>
            </a:extLst>
          </p:cNvPr>
          <p:cNvCxnSpPr/>
          <p:nvPr/>
        </p:nvCxnSpPr>
        <p:spPr>
          <a:xfrm>
            <a:off x="4765675" y="1676400"/>
            <a:ext cx="2660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495676" y="-25400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1313" indent="-1611313"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Lược đồ: Hà Nội ngày nay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5080000" y="3276600"/>
            <a:ext cx="1670051" cy="502766"/>
          </a:xfrm>
          <a:prstGeom prst="rect">
            <a:avLst/>
          </a:prstGeom>
          <a:solidFill>
            <a:srgbClr val="FCEAF0"/>
          </a:solidFill>
          <a:ln w="317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Hà Nội</a:t>
            </a:r>
          </a:p>
        </p:txBody>
      </p:sp>
      <p:pic>
        <p:nvPicPr>
          <p:cNvPr id="17412" name="Picture 4" descr="ban-do-Ha-noi-mo-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84200"/>
            <a:ext cx="11814175" cy="6248400"/>
          </a:xfrm>
          <a:prstGeom prst="rect">
            <a:avLst/>
          </a:prstGeom>
          <a:solidFill>
            <a:schemeClr val="bg1"/>
          </a:solidFill>
          <a:ln w="38100">
            <a:solidFill>
              <a:srgbClr val="F5094C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59369" y="5410202"/>
            <a:ext cx="1411817" cy="379656"/>
          </a:xfrm>
          <a:prstGeom prst="rect">
            <a:avLst/>
          </a:prstGeom>
          <a:solidFill>
            <a:srgbClr val="DAFBFE"/>
          </a:solidFill>
          <a:ln w="3175">
            <a:solidFill>
              <a:srgbClr val="EEF7F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srgbClr val="FAA93A"/>
                </a:solidFill>
                <a:latin typeface="Times New Roman" pitchFamily="18" charset="0"/>
                <a:cs typeface="Arial" charset="0"/>
              </a:rPr>
              <a:t>Hòa Bình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785534" y="1593851"/>
            <a:ext cx="1312333" cy="379656"/>
          </a:xfrm>
          <a:prstGeom prst="rect">
            <a:avLst/>
          </a:prstGeom>
          <a:solidFill>
            <a:srgbClr val="CCFFCC">
              <a:alpha val="87057"/>
            </a:srgbClr>
          </a:solidFill>
          <a:ln w="3175">
            <a:solidFill>
              <a:srgbClr val="EEF7F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srgbClr val="FAA93A"/>
                </a:solidFill>
                <a:latin typeface="Times New Roman" pitchFamily="18" charset="0"/>
                <a:cs typeface="Arial" charset="0"/>
              </a:rPr>
              <a:t>Vĩnh Phúc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277102" y="4949826"/>
            <a:ext cx="1460500" cy="379656"/>
          </a:xfrm>
          <a:prstGeom prst="rect">
            <a:avLst/>
          </a:prstGeom>
          <a:noFill/>
          <a:ln w="3175">
            <a:solidFill>
              <a:srgbClr val="EEF7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Hưng Yên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407153" y="6321426"/>
            <a:ext cx="1212849" cy="379656"/>
          </a:xfrm>
          <a:prstGeom prst="rect">
            <a:avLst/>
          </a:prstGeom>
          <a:solidFill>
            <a:srgbClr val="FDC7EF"/>
          </a:solidFill>
          <a:ln w="3175">
            <a:solidFill>
              <a:srgbClr val="FDB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Hà Nam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032753" y="3124202"/>
            <a:ext cx="1212849" cy="379656"/>
          </a:xfrm>
          <a:prstGeom prst="rect">
            <a:avLst/>
          </a:prstGeom>
          <a:solidFill>
            <a:srgbClr val="CCECFF"/>
          </a:solidFill>
          <a:ln w="317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Bắc Ninh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16984" y="1981202"/>
            <a:ext cx="1208616" cy="379656"/>
          </a:xfrm>
          <a:prstGeom prst="rect">
            <a:avLst/>
          </a:prstGeom>
          <a:solidFill>
            <a:srgbClr val="FFFFCC"/>
          </a:solidFill>
          <a:ln w="317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srgbClr val="FAA93A"/>
                </a:solidFill>
                <a:latin typeface="Times New Roman" pitchFamily="18" charset="0"/>
                <a:cs typeface="Arial" charset="0"/>
              </a:rPr>
              <a:t>Phú Thọ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128684" y="783431"/>
            <a:ext cx="1513416" cy="379656"/>
          </a:xfrm>
          <a:prstGeom prst="rect">
            <a:avLst/>
          </a:prstGeom>
          <a:solidFill>
            <a:srgbClr val="FADAE5"/>
          </a:solidFill>
          <a:ln w="3175">
            <a:solidFill>
              <a:srgbClr val="FCD8F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srgbClr val="FAA93A"/>
                </a:solidFill>
                <a:latin typeface="Times New Roman" pitchFamily="18" charset="0"/>
                <a:cs typeface="Arial" charset="0"/>
              </a:rPr>
              <a:t>Thái nguyên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580969" y="1600201"/>
            <a:ext cx="1411817" cy="379656"/>
          </a:xfrm>
          <a:prstGeom prst="rect">
            <a:avLst/>
          </a:prstGeom>
          <a:solidFill>
            <a:srgbClr val="FCD8F5"/>
          </a:solidFill>
          <a:ln w="9525">
            <a:solidFill>
              <a:srgbClr val="FCD8F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srgbClr val="FAA93A"/>
                </a:solidFill>
                <a:latin typeface="Times New Roman" pitchFamily="18" charset="0"/>
                <a:cs typeface="Arial" charset="0"/>
              </a:rPr>
              <a:t>Bắc Giang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696451" y="4267202"/>
            <a:ext cx="1413933" cy="379656"/>
          </a:xfrm>
          <a:prstGeom prst="rect">
            <a:avLst/>
          </a:prstGeom>
          <a:solidFill>
            <a:srgbClr val="FFCC99"/>
          </a:solidFill>
          <a:ln w="317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srgbClr val="FAA93A"/>
                </a:solidFill>
                <a:latin typeface="Times New Roman" pitchFamily="18" charset="0"/>
                <a:cs typeface="Arial" charset="0"/>
              </a:rPr>
              <a:t>Hải Dương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9753600" y="681831"/>
            <a:ext cx="1210733" cy="379656"/>
          </a:xfrm>
          <a:prstGeom prst="rect">
            <a:avLst/>
          </a:prstGeom>
          <a:solidFill>
            <a:srgbClr val="FDC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>
                <a:solidFill>
                  <a:srgbClr val="FAA93A"/>
                </a:solidFill>
                <a:latin typeface="Times New Roman" pitchFamily="18" charset="0"/>
                <a:cs typeface="Arial" charset="0"/>
              </a:rPr>
              <a:t>Lạng Sơn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759202" y="4038600"/>
            <a:ext cx="1250951" cy="228600"/>
          </a:xfrm>
          <a:prstGeom prst="ellipse">
            <a:avLst/>
          </a:prstGeom>
          <a:solidFill>
            <a:srgbClr val="FACA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368802" y="2667001"/>
            <a:ext cx="1250951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67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Mê Linh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367617" y="3670261"/>
            <a:ext cx="1460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Hà Tây</a:t>
            </a:r>
          </a:p>
        </p:txBody>
      </p:sp>
      <p:sp>
        <p:nvSpPr>
          <p:cNvPr id="312345" name="Text Box 25"/>
          <p:cNvSpPr txBox="1">
            <a:spLocks noChangeArrowheads="1"/>
          </p:cNvSpPr>
          <p:nvPr/>
        </p:nvSpPr>
        <p:spPr bwMode="auto">
          <a:xfrm>
            <a:off x="4267201" y="3937000"/>
            <a:ext cx="219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Hà Nội</a:t>
            </a:r>
          </a:p>
        </p:txBody>
      </p:sp>
      <p:sp>
        <p:nvSpPr>
          <p:cNvPr id="312346" name="AutoShape 26"/>
          <p:cNvSpPr>
            <a:spLocks noChangeArrowheads="1"/>
          </p:cNvSpPr>
          <p:nvPr/>
        </p:nvSpPr>
        <p:spPr bwMode="auto">
          <a:xfrm>
            <a:off x="4876800" y="3733800"/>
            <a:ext cx="711200" cy="3810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642460" y="3271721"/>
            <a:ext cx="1258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Hà Nội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8" grpId="0"/>
      <p:bldP spid="31234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599493" y="244222"/>
            <a:ext cx="5276201" cy="489465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987969" y="2368495"/>
            <a:ext cx="2099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1km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>
            <a:off x="7571494" y="244222"/>
            <a:ext cx="33222" cy="4907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295292" y="2196140"/>
            <a:ext cx="33574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  <a:r>
              <a:rPr lang="en-US" altLang="en-US" sz="6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77276" y="5864218"/>
            <a:ext cx="5760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Ki-lô-mét vuông viết tắt là: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5652753" y="5864217"/>
            <a:ext cx="1222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7275" y="5184932"/>
            <a:ext cx="12373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Ki-lô-mét vuông là diện tích của hình vuông có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1km</a:t>
            </a:r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98664" grpId="0"/>
      <p:bldP spid="198668" grpId="0"/>
      <p:bldP spid="198669" grpId="0"/>
      <p:bldP spid="102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60555" y="242407"/>
            <a:ext cx="119314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Viết số hoặc chữ thích hợp vào ô trống:</a:t>
            </a:r>
          </a:p>
        </p:txBody>
      </p:sp>
      <p:sp>
        <p:nvSpPr>
          <p:cNvPr id="10243" name="Text Box 175"/>
          <p:cNvSpPr txBox="1">
            <a:spLocks noChangeArrowheads="1"/>
          </p:cNvSpPr>
          <p:nvPr/>
        </p:nvSpPr>
        <p:spPr bwMode="auto">
          <a:xfrm>
            <a:off x="2819400" y="2232026"/>
            <a:ext cx="710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.VnTime" panose="020B7200000000000000" pitchFamily="34" charset="0"/>
            </a:endParaRPr>
          </a:p>
        </p:txBody>
      </p:sp>
      <p:graphicFrame>
        <p:nvGraphicFramePr>
          <p:cNvPr id="1235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49661"/>
              </p:ext>
            </p:extLst>
          </p:nvPr>
        </p:nvGraphicFramePr>
        <p:xfrm>
          <a:off x="260555" y="1135627"/>
          <a:ext cx="11567651" cy="5265174"/>
        </p:xfrm>
        <a:graphic>
          <a:graphicData uri="http://schemas.openxmlformats.org/drawingml/2006/table">
            <a:tbl>
              <a:tblPr/>
              <a:tblGrid>
                <a:gridCol w="8485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47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Viết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1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Chín trăm hai mươi mốt ki-lô-mét vuông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altLang="en-US" sz="4000" b="1" i="0" u="none" strike="noStrike" cap="none" normalizeH="0" baseline="3000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Hai nghìn ki-lô-mét vuông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kumimoji="0" lang="en-US" altLang="en-US" sz="4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8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40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3" name="Text Box 223"/>
          <p:cNvSpPr txBox="1">
            <a:spLocks noChangeArrowheads="1"/>
          </p:cNvSpPr>
          <p:nvPr/>
        </p:nvSpPr>
        <p:spPr bwMode="auto">
          <a:xfrm>
            <a:off x="9093431" y="4355753"/>
            <a:ext cx="2401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509km</a:t>
            </a:r>
            <a:r>
              <a:rPr lang="en-US" altLang="en-US" sz="40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14" name="Text Box 224"/>
          <p:cNvSpPr txBox="1">
            <a:spLocks noChangeArrowheads="1"/>
          </p:cNvSpPr>
          <p:nvPr/>
        </p:nvSpPr>
        <p:spPr bwMode="auto">
          <a:xfrm>
            <a:off x="8672206" y="5430588"/>
            <a:ext cx="32592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320 000 km</a:t>
            </a:r>
            <a:r>
              <a:rPr lang="en-US" altLang="en-US" sz="40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13" grpId="0"/>
      <p:bldP spid="12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739806" y="516193"/>
            <a:ext cx="10712388" cy="96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Viết số thích hợp vào chỗ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1km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.....................m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1000 000m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.............km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28688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3716338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.............dm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3833813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5km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 ....................m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32m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49dm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................dm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2 000 000m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............km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WordArt 6">
            <a:extLst>
              <a:ext uri="{FF2B5EF4-FFF2-40B4-BE49-F238E27FC236}">
                <a16:creationId xmlns:a16="http://schemas.microsoft.com/office/drawing/2014/main" id="{C0C8C7A7-974A-4E01-849B-3B9EB0A992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5688" y="1196975"/>
            <a:ext cx="10296525" cy="36718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TRÒ CHƠI</a:t>
            </a:r>
            <a:endParaRPr lang="en-US" sz="3600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Rung </a:t>
            </a:r>
            <a:r>
              <a:rPr lang="en-US" sz="3600" kern="10" spc="-36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chuông</a:t>
            </a:r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vàng</a:t>
            </a:r>
            <a:endParaRPr lang="it-IT" sz="3600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GapMeTrongMo-ThuyChi.mp3">
            <a:hlinkClick r:id="" action="ppaction://media"/>
            <a:extLst>
              <a:ext uri="{FF2B5EF4-FFF2-40B4-BE49-F238E27FC236}">
                <a16:creationId xmlns:a16="http://schemas.microsoft.com/office/drawing/2014/main" id="{0DE56061-B216-4411-8FFA-E58B130F2663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486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7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C4A1F8DA-B99D-45CA-96E1-3289C431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68263"/>
            <a:ext cx="12050712" cy="66992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162819" name="Text Box 5">
            <a:extLst>
              <a:ext uri="{FF2B5EF4-FFF2-40B4-BE49-F238E27FC236}">
                <a16:creationId xmlns:a16="http://schemas.microsoft.com/office/drawing/2014/main" id="{C7BFA954-82B3-42E5-8CC2-77ED3F29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44563"/>
            <a:ext cx="11480800" cy="23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marL="3429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3km,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2km.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2820" name="Group 6">
            <a:extLst>
              <a:ext uri="{FF2B5EF4-FFF2-40B4-BE49-F238E27FC236}">
                <a16:creationId xmlns:a16="http://schemas.microsoft.com/office/drawing/2014/main" id="{C4F734F3-F622-4ED1-A8A1-19FE71DD21BA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68263"/>
            <a:ext cx="2824163" cy="906462"/>
            <a:chOff x="-730" y="-49"/>
            <a:chExt cx="1861" cy="475"/>
          </a:xfrm>
        </p:grpSpPr>
        <p:pic>
          <p:nvPicPr>
            <p:cNvPr id="162841" name="Picture 7" descr="Picture1">
              <a:extLst>
                <a:ext uri="{FF2B5EF4-FFF2-40B4-BE49-F238E27FC236}">
                  <a16:creationId xmlns:a16="http://schemas.microsoft.com/office/drawing/2014/main" id="{0A8E743C-C438-41BC-8209-FD3B7032D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42" name="Text Box 8">
              <a:extLst>
                <a:ext uri="{FF2B5EF4-FFF2-40B4-BE49-F238E27FC236}">
                  <a16:creationId xmlns:a16="http://schemas.microsoft.com/office/drawing/2014/main" id="{D4A119ED-9F06-4114-BD72-C834EE0E1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1" y="-49"/>
              <a:ext cx="1632" cy="4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3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</a:p>
          </p:txBody>
        </p:sp>
      </p:grpSp>
      <p:pic>
        <p:nvPicPr>
          <p:cNvPr id="223241" name="Picture 9" descr="6282A33D3F464C77A9A4C1352497B7A3">
            <a:extLst>
              <a:ext uri="{FF2B5EF4-FFF2-40B4-BE49-F238E27FC236}">
                <a16:creationId xmlns:a16="http://schemas.microsoft.com/office/drawing/2014/main" id="{C6CB4E95-E900-4FE5-BBDF-09BB6B46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5" y="3854768"/>
            <a:ext cx="1930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003175D-F8D4-48FC-8630-F71114C1075B}"/>
              </a:ext>
            </a:extLst>
          </p:cNvPr>
          <p:cNvGrpSpPr>
            <a:grpSpLocks/>
          </p:cNvGrpSpPr>
          <p:nvPr/>
        </p:nvGrpSpPr>
        <p:grpSpPr bwMode="auto">
          <a:xfrm>
            <a:off x="1911350" y="4157663"/>
            <a:ext cx="5664200" cy="795337"/>
            <a:chOff x="632" y="3160"/>
            <a:chExt cx="4800" cy="702"/>
          </a:xfrm>
        </p:grpSpPr>
        <p:sp>
          <p:nvSpPr>
            <p:cNvPr id="162838" name="AutoShape 11">
              <a:extLst>
                <a:ext uri="{FF2B5EF4-FFF2-40B4-BE49-F238E27FC236}">
                  <a16:creationId xmlns:a16="http://schemas.microsoft.com/office/drawing/2014/main" id="{7E6BD21A-5552-419A-B029-0714D4AA9D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2" y="3160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9" name="AutoShape 12">
              <a:extLst>
                <a:ext uri="{FF2B5EF4-FFF2-40B4-BE49-F238E27FC236}">
                  <a16:creationId xmlns:a16="http://schemas.microsoft.com/office/drawing/2014/main" id="{4A59B078-9AAE-4607-A272-F8B942619B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>
              <a:extLst>
                <a:ext uri="{FF2B5EF4-FFF2-40B4-BE49-F238E27FC236}">
                  <a16:creationId xmlns:a16="http://schemas.microsoft.com/office/drawing/2014/main" id="{74AFB540-5496-4CC1-8F5A-E662BFB28E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3" y="3209"/>
              <a:ext cx="2395" cy="5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241">
                <a:defRPr/>
              </a:pPr>
              <a:r>
                <a:rPr lang="en-US" sz="36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153E76CF-570F-4C0D-927B-3B9377F3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75DF4ECD-4D59-4225-89ED-0B6167CC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3249" name="AutoShape 17">
            <a:extLst>
              <a:ext uri="{FF2B5EF4-FFF2-40B4-BE49-F238E27FC236}">
                <a16:creationId xmlns:a16="http://schemas.microsoft.com/office/drawing/2014/main" id="{765018A8-1FFC-43AA-9EE1-D26ECAF09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3250" name="AutoShape 18">
            <a:extLst>
              <a:ext uri="{FF2B5EF4-FFF2-40B4-BE49-F238E27FC236}">
                <a16:creationId xmlns:a16="http://schemas.microsoft.com/office/drawing/2014/main" id="{6FDFBFBA-8704-45FA-B6D5-6A4800A3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3251" name="AutoShape 19">
            <a:extLst>
              <a:ext uri="{FF2B5EF4-FFF2-40B4-BE49-F238E27FC236}">
                <a16:creationId xmlns:a16="http://schemas.microsoft.com/office/drawing/2014/main" id="{2ED81A7D-65DE-4DF5-96E9-1E9E3D90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3252" name="AutoShape 20">
            <a:extLst>
              <a:ext uri="{FF2B5EF4-FFF2-40B4-BE49-F238E27FC236}">
                <a16:creationId xmlns:a16="http://schemas.microsoft.com/office/drawing/2014/main" id="{E5F7A08F-8C1B-487D-B5E1-3FF41773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46253476-FC3D-49FF-91DD-9F5A7C1D4E38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5154613"/>
            <a:ext cx="4368800" cy="914400"/>
            <a:chOff x="783" y="2243"/>
            <a:chExt cx="3072" cy="960"/>
          </a:xfrm>
        </p:grpSpPr>
        <p:sp>
          <p:nvSpPr>
            <p:cNvPr id="162836" name="Oval 22">
              <a:extLst>
                <a:ext uri="{FF2B5EF4-FFF2-40B4-BE49-F238E27FC236}">
                  <a16:creationId xmlns:a16="http://schemas.microsoft.com/office/drawing/2014/main" id="{5FDB7291-FF20-4689-9D5D-3C277BEF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243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2837" name="WordArt 23">
              <a:extLst>
                <a:ext uri="{FF2B5EF4-FFF2-40B4-BE49-F238E27FC236}">
                  <a16:creationId xmlns:a16="http://schemas.microsoft.com/office/drawing/2014/main" id="{4D840CEE-7CD7-459E-867C-64859A70F8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9" y="257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3256" name="Rectangle 24">
            <a:extLst>
              <a:ext uri="{FF2B5EF4-FFF2-40B4-BE49-F238E27FC236}">
                <a16:creationId xmlns:a16="http://schemas.microsoft.com/office/drawing/2014/main" id="{84FE1AF9-2E4B-4E2E-A2EE-E52A03F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4151313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6km</a:t>
            </a:r>
            <a:r>
              <a:rPr lang="en-US" altLang="en-US" sz="4400" b="1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258" name="AutoShape 26">
            <a:extLst>
              <a:ext uri="{FF2B5EF4-FFF2-40B4-BE49-F238E27FC236}">
                <a16:creationId xmlns:a16="http://schemas.microsoft.com/office/drawing/2014/main" id="{7ADABCBC-56F8-4396-8A16-67DF25C5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3259" name="AutoShape 27">
            <a:extLst>
              <a:ext uri="{FF2B5EF4-FFF2-40B4-BE49-F238E27FC236}">
                <a16:creationId xmlns:a16="http://schemas.microsoft.com/office/drawing/2014/main" id="{4D1D1FE5-827F-469E-B5F1-C4F98BF9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59626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23260" name="AutoShape 28">
            <a:extLst>
              <a:ext uri="{FF2B5EF4-FFF2-40B4-BE49-F238E27FC236}">
                <a16:creationId xmlns:a16="http://schemas.microsoft.com/office/drawing/2014/main" id="{6E6C018E-FE40-4C45-B2D4-C590D684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3261" name="AutoShape 29">
            <a:extLst>
              <a:ext uri="{FF2B5EF4-FFF2-40B4-BE49-F238E27FC236}">
                <a16:creationId xmlns:a16="http://schemas.microsoft.com/office/drawing/2014/main" id="{A6403946-B529-4A14-A5F7-CEB76A72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3262" name="AutoShape 30">
            <a:extLst>
              <a:ext uri="{FF2B5EF4-FFF2-40B4-BE49-F238E27FC236}">
                <a16:creationId xmlns:a16="http://schemas.microsoft.com/office/drawing/2014/main" id="{FF8980B9-947C-4D82-AF56-D82A32A9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5659438"/>
            <a:ext cx="2571750" cy="11985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827374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232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115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7" grpId="0" animBg="1"/>
      <p:bldP spid="223248" grpId="0" animBg="1"/>
      <p:bldP spid="223249" grpId="0" animBg="1"/>
      <p:bldP spid="223250" grpId="0" animBg="1"/>
      <p:bldP spid="223251" grpId="0" animBg="1"/>
      <p:bldP spid="223252" grpId="0" animBg="1"/>
      <p:bldP spid="223256" grpId="0"/>
      <p:bldP spid="223258" grpId="0" animBg="1"/>
      <p:bldP spid="223259" grpId="0" animBg="1"/>
      <p:bldP spid="223260" grpId="0" animBg="1"/>
      <p:bldP spid="223261" grpId="0" animBg="1"/>
      <p:bldP spid="2232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C4A1F8DA-B99D-45CA-96E1-3289C431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68263"/>
            <a:ext cx="12050712" cy="66992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162819" name="Text Box 5">
            <a:extLst>
              <a:ext uri="{FF2B5EF4-FFF2-40B4-BE49-F238E27FC236}">
                <a16:creationId xmlns:a16="http://schemas.microsoft.com/office/drawing/2014/main" id="{C7BFA954-82B3-42E5-8CC2-77ED3F29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44563"/>
            <a:ext cx="11480800" cy="37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marL="3429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Diện tích một phòng học có số đo thích hợp là:</a:t>
            </a:r>
            <a:r>
              <a:rPr lang="pt-BR" altLang="en-US" sz="4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pt-BR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</a:t>
            </a:r>
            <a:r>
              <a:rPr lang="pt-BR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A. 81cm</a:t>
            </a:r>
            <a:r>
              <a:rPr lang="en-US" altLang="en-US" sz="48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altLang="en-US" sz="4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kumimoji="0" lang="pt-BR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B. 40 m</a:t>
            </a:r>
            <a:r>
              <a:rPr kumimoji="0" lang="en-US" alt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pt-BR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C. 900 dm</a:t>
            </a:r>
            <a:r>
              <a:rPr lang="en-US" altLang="en-US" sz="48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2820" name="Group 6">
            <a:extLst>
              <a:ext uri="{FF2B5EF4-FFF2-40B4-BE49-F238E27FC236}">
                <a16:creationId xmlns:a16="http://schemas.microsoft.com/office/drawing/2014/main" id="{C4F734F3-F622-4ED1-A8A1-19FE71DD21BA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68263"/>
            <a:ext cx="2824163" cy="906462"/>
            <a:chOff x="-730" y="-49"/>
            <a:chExt cx="1861" cy="475"/>
          </a:xfrm>
        </p:grpSpPr>
        <p:pic>
          <p:nvPicPr>
            <p:cNvPr id="162841" name="Picture 7" descr="Picture1">
              <a:extLst>
                <a:ext uri="{FF2B5EF4-FFF2-40B4-BE49-F238E27FC236}">
                  <a16:creationId xmlns:a16="http://schemas.microsoft.com/office/drawing/2014/main" id="{0A8E743C-C438-41BC-8209-FD3B7032D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42" name="Text Box 8">
              <a:extLst>
                <a:ext uri="{FF2B5EF4-FFF2-40B4-BE49-F238E27FC236}">
                  <a16:creationId xmlns:a16="http://schemas.microsoft.com/office/drawing/2014/main" id="{D4A119ED-9F06-4114-BD72-C834EE0E1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1" y="-49"/>
              <a:ext cx="1632" cy="4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3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3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pic>
        <p:nvPicPr>
          <p:cNvPr id="223241" name="Picture 9" descr="6282A33D3F464C77A9A4C1352497B7A3">
            <a:extLst>
              <a:ext uri="{FF2B5EF4-FFF2-40B4-BE49-F238E27FC236}">
                <a16:creationId xmlns:a16="http://schemas.microsoft.com/office/drawing/2014/main" id="{C6CB4E95-E900-4FE5-BBDF-09BB6B46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699000"/>
            <a:ext cx="1930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003175D-F8D4-48FC-8630-F71114C1075B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5129213"/>
            <a:ext cx="5664200" cy="795337"/>
            <a:chOff x="632" y="3160"/>
            <a:chExt cx="4800" cy="702"/>
          </a:xfrm>
        </p:grpSpPr>
        <p:sp>
          <p:nvSpPr>
            <p:cNvPr id="162838" name="AutoShape 11">
              <a:extLst>
                <a:ext uri="{FF2B5EF4-FFF2-40B4-BE49-F238E27FC236}">
                  <a16:creationId xmlns:a16="http://schemas.microsoft.com/office/drawing/2014/main" id="{7E6BD21A-5552-419A-B029-0714D4AA9D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2" y="3160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9" name="AutoShape 12">
              <a:extLst>
                <a:ext uri="{FF2B5EF4-FFF2-40B4-BE49-F238E27FC236}">
                  <a16:creationId xmlns:a16="http://schemas.microsoft.com/office/drawing/2014/main" id="{4A59B078-9AAE-4607-A272-F8B942619B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>
              <a:extLst>
                <a:ext uri="{FF2B5EF4-FFF2-40B4-BE49-F238E27FC236}">
                  <a16:creationId xmlns:a16="http://schemas.microsoft.com/office/drawing/2014/main" id="{74AFB540-5496-4CC1-8F5A-E662BFB28E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3" y="3209"/>
              <a:ext cx="2395" cy="5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241">
                <a:defRPr/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 án:</a:t>
              </a:r>
            </a:p>
          </p:txBody>
        </p:sp>
      </p:grp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153E76CF-570F-4C0D-927B-3B9377F3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75DF4ECD-4D59-4225-89ED-0B6167CC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3249" name="AutoShape 17">
            <a:extLst>
              <a:ext uri="{FF2B5EF4-FFF2-40B4-BE49-F238E27FC236}">
                <a16:creationId xmlns:a16="http://schemas.microsoft.com/office/drawing/2014/main" id="{765018A8-1FFC-43AA-9EE1-D26ECAF09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3250" name="AutoShape 18">
            <a:extLst>
              <a:ext uri="{FF2B5EF4-FFF2-40B4-BE49-F238E27FC236}">
                <a16:creationId xmlns:a16="http://schemas.microsoft.com/office/drawing/2014/main" id="{6FDFBFBA-8704-45FA-B6D5-6A4800A3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3251" name="AutoShape 19">
            <a:extLst>
              <a:ext uri="{FF2B5EF4-FFF2-40B4-BE49-F238E27FC236}">
                <a16:creationId xmlns:a16="http://schemas.microsoft.com/office/drawing/2014/main" id="{2ED81A7D-65DE-4DF5-96E9-1E9E3D90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3252" name="AutoShape 20">
            <a:extLst>
              <a:ext uri="{FF2B5EF4-FFF2-40B4-BE49-F238E27FC236}">
                <a16:creationId xmlns:a16="http://schemas.microsoft.com/office/drawing/2014/main" id="{E5F7A08F-8C1B-487D-B5E1-3FF41773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46253476-FC3D-49FF-91DD-9F5A7C1D4E38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5154613"/>
            <a:ext cx="4368800" cy="914400"/>
            <a:chOff x="783" y="2243"/>
            <a:chExt cx="3072" cy="960"/>
          </a:xfrm>
        </p:grpSpPr>
        <p:sp>
          <p:nvSpPr>
            <p:cNvPr id="162836" name="Oval 22">
              <a:extLst>
                <a:ext uri="{FF2B5EF4-FFF2-40B4-BE49-F238E27FC236}">
                  <a16:creationId xmlns:a16="http://schemas.microsoft.com/office/drawing/2014/main" id="{5FDB7291-FF20-4689-9D5D-3C277BEF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243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2837" name="WordArt 23">
              <a:extLst>
                <a:ext uri="{FF2B5EF4-FFF2-40B4-BE49-F238E27FC236}">
                  <a16:creationId xmlns:a16="http://schemas.microsoft.com/office/drawing/2014/main" id="{4D840CEE-7CD7-459E-867C-64859A70F8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9" y="257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3256" name="Rectangle 24">
            <a:extLst>
              <a:ext uri="{FF2B5EF4-FFF2-40B4-BE49-F238E27FC236}">
                <a16:creationId xmlns:a16="http://schemas.microsoft.com/office/drawing/2014/main" id="{84FE1AF9-2E4B-4E2E-A2EE-E52A03F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5029200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3258" name="AutoShape 26">
            <a:extLst>
              <a:ext uri="{FF2B5EF4-FFF2-40B4-BE49-F238E27FC236}">
                <a16:creationId xmlns:a16="http://schemas.microsoft.com/office/drawing/2014/main" id="{7ADABCBC-56F8-4396-8A16-67DF25C5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3259" name="AutoShape 27">
            <a:extLst>
              <a:ext uri="{FF2B5EF4-FFF2-40B4-BE49-F238E27FC236}">
                <a16:creationId xmlns:a16="http://schemas.microsoft.com/office/drawing/2014/main" id="{4D1D1FE5-827F-469E-B5F1-C4F98BF9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59626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23260" name="AutoShape 28">
            <a:extLst>
              <a:ext uri="{FF2B5EF4-FFF2-40B4-BE49-F238E27FC236}">
                <a16:creationId xmlns:a16="http://schemas.microsoft.com/office/drawing/2014/main" id="{6E6C018E-FE40-4C45-B2D4-C590D684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3261" name="AutoShape 29">
            <a:extLst>
              <a:ext uri="{FF2B5EF4-FFF2-40B4-BE49-F238E27FC236}">
                <a16:creationId xmlns:a16="http://schemas.microsoft.com/office/drawing/2014/main" id="{A6403946-B529-4A14-A5F7-CEB76A72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3262" name="AutoShape 30">
            <a:extLst>
              <a:ext uri="{FF2B5EF4-FFF2-40B4-BE49-F238E27FC236}">
                <a16:creationId xmlns:a16="http://schemas.microsoft.com/office/drawing/2014/main" id="{FF8980B9-947C-4D82-AF56-D82A32A9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5659438"/>
            <a:ext cx="2571750" cy="11985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300854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232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115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7" grpId="0" animBg="1"/>
      <p:bldP spid="223248" grpId="0" animBg="1"/>
      <p:bldP spid="223249" grpId="0" animBg="1"/>
      <p:bldP spid="223250" grpId="0" animBg="1"/>
      <p:bldP spid="223251" grpId="0" animBg="1"/>
      <p:bldP spid="223252" grpId="0" animBg="1"/>
      <p:bldP spid="223256" grpId="0"/>
      <p:bldP spid="223258" grpId="0" animBg="1"/>
      <p:bldP spid="223259" grpId="0" animBg="1"/>
      <p:bldP spid="223260" grpId="0" animBg="1"/>
      <p:bldP spid="223261" grpId="0" animBg="1"/>
      <p:bldP spid="2232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C4A1F8DA-B99D-45CA-96E1-3289C431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68263"/>
            <a:ext cx="12050712" cy="66992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162819" name="Text Box 5">
            <a:extLst>
              <a:ext uri="{FF2B5EF4-FFF2-40B4-BE49-F238E27FC236}">
                <a16:creationId xmlns:a16="http://schemas.microsoft.com/office/drawing/2014/main" id="{C7BFA954-82B3-42E5-8CC2-77ED3F29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44563"/>
            <a:ext cx="11480800" cy="37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marL="3429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Diện tích nước Việt Nam có số đo thích hợp là:</a:t>
            </a:r>
            <a:r>
              <a:rPr lang="pt-BR" altLang="en-US" sz="4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4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pt-BR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A. 5000 000 m</a:t>
            </a:r>
            <a:r>
              <a:rPr lang="en-US" altLang="en-US" sz="48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altLang="en-US" sz="4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B. 324 000m</a:t>
            </a:r>
            <a:r>
              <a:rPr lang="en-US" altLang="en-US" sz="48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pt-BR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C. 330 991 km</a:t>
            </a:r>
            <a:r>
              <a:rPr lang="en-US" altLang="en-US" sz="48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2820" name="Group 6">
            <a:extLst>
              <a:ext uri="{FF2B5EF4-FFF2-40B4-BE49-F238E27FC236}">
                <a16:creationId xmlns:a16="http://schemas.microsoft.com/office/drawing/2014/main" id="{C4F734F3-F622-4ED1-A8A1-19FE71DD21BA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68263"/>
            <a:ext cx="2824163" cy="906462"/>
            <a:chOff x="-730" y="-49"/>
            <a:chExt cx="1861" cy="475"/>
          </a:xfrm>
        </p:grpSpPr>
        <p:pic>
          <p:nvPicPr>
            <p:cNvPr id="162841" name="Picture 7" descr="Picture1">
              <a:extLst>
                <a:ext uri="{FF2B5EF4-FFF2-40B4-BE49-F238E27FC236}">
                  <a16:creationId xmlns:a16="http://schemas.microsoft.com/office/drawing/2014/main" id="{0A8E743C-C438-41BC-8209-FD3B7032D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42" name="Text Box 8">
              <a:extLst>
                <a:ext uri="{FF2B5EF4-FFF2-40B4-BE49-F238E27FC236}">
                  <a16:creationId xmlns:a16="http://schemas.microsoft.com/office/drawing/2014/main" id="{D4A119ED-9F06-4114-BD72-C834EE0E1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1" y="-49"/>
              <a:ext cx="1632" cy="4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3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3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altLang="en-US" sz="4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3241" name="Picture 9" descr="6282A33D3F464C77A9A4C1352497B7A3">
            <a:extLst>
              <a:ext uri="{FF2B5EF4-FFF2-40B4-BE49-F238E27FC236}">
                <a16:creationId xmlns:a16="http://schemas.microsoft.com/office/drawing/2014/main" id="{C6CB4E95-E900-4FE5-BBDF-09BB6B46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699000"/>
            <a:ext cx="1930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003175D-F8D4-48FC-8630-F71114C1075B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5129213"/>
            <a:ext cx="5664200" cy="795337"/>
            <a:chOff x="632" y="3160"/>
            <a:chExt cx="4800" cy="702"/>
          </a:xfrm>
        </p:grpSpPr>
        <p:sp>
          <p:nvSpPr>
            <p:cNvPr id="162838" name="AutoShape 11">
              <a:extLst>
                <a:ext uri="{FF2B5EF4-FFF2-40B4-BE49-F238E27FC236}">
                  <a16:creationId xmlns:a16="http://schemas.microsoft.com/office/drawing/2014/main" id="{7E6BD21A-5552-419A-B029-0714D4AA9D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2" y="3160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9" name="AutoShape 12">
              <a:extLst>
                <a:ext uri="{FF2B5EF4-FFF2-40B4-BE49-F238E27FC236}">
                  <a16:creationId xmlns:a16="http://schemas.microsoft.com/office/drawing/2014/main" id="{4A59B078-9AAE-4607-A272-F8B942619B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>
              <a:extLst>
                <a:ext uri="{FF2B5EF4-FFF2-40B4-BE49-F238E27FC236}">
                  <a16:creationId xmlns:a16="http://schemas.microsoft.com/office/drawing/2014/main" id="{74AFB540-5496-4CC1-8F5A-E662BFB28E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3" y="3209"/>
              <a:ext cx="2395" cy="5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241">
                <a:defRPr/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 án:</a:t>
              </a:r>
            </a:p>
          </p:txBody>
        </p:sp>
      </p:grp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153E76CF-570F-4C0D-927B-3B9377F3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75DF4ECD-4D59-4225-89ED-0B6167CC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3249" name="AutoShape 17">
            <a:extLst>
              <a:ext uri="{FF2B5EF4-FFF2-40B4-BE49-F238E27FC236}">
                <a16:creationId xmlns:a16="http://schemas.microsoft.com/office/drawing/2014/main" id="{765018A8-1FFC-43AA-9EE1-D26ECAF09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3250" name="AutoShape 18">
            <a:extLst>
              <a:ext uri="{FF2B5EF4-FFF2-40B4-BE49-F238E27FC236}">
                <a16:creationId xmlns:a16="http://schemas.microsoft.com/office/drawing/2014/main" id="{6FDFBFBA-8704-45FA-B6D5-6A4800A3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3251" name="AutoShape 19">
            <a:extLst>
              <a:ext uri="{FF2B5EF4-FFF2-40B4-BE49-F238E27FC236}">
                <a16:creationId xmlns:a16="http://schemas.microsoft.com/office/drawing/2014/main" id="{2ED81A7D-65DE-4DF5-96E9-1E9E3D90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3252" name="AutoShape 20">
            <a:extLst>
              <a:ext uri="{FF2B5EF4-FFF2-40B4-BE49-F238E27FC236}">
                <a16:creationId xmlns:a16="http://schemas.microsoft.com/office/drawing/2014/main" id="{E5F7A08F-8C1B-487D-B5E1-3FF41773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46253476-FC3D-49FF-91DD-9F5A7C1D4E38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5154613"/>
            <a:ext cx="4368800" cy="914400"/>
            <a:chOff x="783" y="2243"/>
            <a:chExt cx="3072" cy="960"/>
          </a:xfrm>
        </p:grpSpPr>
        <p:sp>
          <p:nvSpPr>
            <p:cNvPr id="162836" name="Oval 22">
              <a:extLst>
                <a:ext uri="{FF2B5EF4-FFF2-40B4-BE49-F238E27FC236}">
                  <a16:creationId xmlns:a16="http://schemas.microsoft.com/office/drawing/2014/main" id="{5FDB7291-FF20-4689-9D5D-3C277BEF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243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2837" name="WordArt 23">
              <a:extLst>
                <a:ext uri="{FF2B5EF4-FFF2-40B4-BE49-F238E27FC236}">
                  <a16:creationId xmlns:a16="http://schemas.microsoft.com/office/drawing/2014/main" id="{4D840CEE-7CD7-459E-867C-64859A70F8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9" y="257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3256" name="Rectangle 24">
            <a:extLst>
              <a:ext uri="{FF2B5EF4-FFF2-40B4-BE49-F238E27FC236}">
                <a16:creationId xmlns:a16="http://schemas.microsoft.com/office/drawing/2014/main" id="{84FE1AF9-2E4B-4E2E-A2EE-E52A03F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5029200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3258" name="AutoShape 26">
            <a:extLst>
              <a:ext uri="{FF2B5EF4-FFF2-40B4-BE49-F238E27FC236}">
                <a16:creationId xmlns:a16="http://schemas.microsoft.com/office/drawing/2014/main" id="{7ADABCBC-56F8-4396-8A16-67DF25C5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3259" name="AutoShape 27">
            <a:extLst>
              <a:ext uri="{FF2B5EF4-FFF2-40B4-BE49-F238E27FC236}">
                <a16:creationId xmlns:a16="http://schemas.microsoft.com/office/drawing/2014/main" id="{4D1D1FE5-827F-469E-B5F1-C4F98BF9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59626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23260" name="AutoShape 28">
            <a:extLst>
              <a:ext uri="{FF2B5EF4-FFF2-40B4-BE49-F238E27FC236}">
                <a16:creationId xmlns:a16="http://schemas.microsoft.com/office/drawing/2014/main" id="{6E6C018E-FE40-4C45-B2D4-C590D684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3261" name="AutoShape 29">
            <a:extLst>
              <a:ext uri="{FF2B5EF4-FFF2-40B4-BE49-F238E27FC236}">
                <a16:creationId xmlns:a16="http://schemas.microsoft.com/office/drawing/2014/main" id="{A6403946-B529-4A14-A5F7-CEB76A72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3262" name="AutoShape 30">
            <a:extLst>
              <a:ext uri="{FF2B5EF4-FFF2-40B4-BE49-F238E27FC236}">
                <a16:creationId xmlns:a16="http://schemas.microsoft.com/office/drawing/2014/main" id="{FF8980B9-947C-4D82-AF56-D82A32A9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5659438"/>
            <a:ext cx="2571750" cy="11985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6413192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232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115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7" grpId="0" animBg="1"/>
      <p:bldP spid="223248" grpId="0" animBg="1"/>
      <p:bldP spid="223249" grpId="0" animBg="1"/>
      <p:bldP spid="223250" grpId="0" animBg="1"/>
      <p:bldP spid="223251" grpId="0" animBg="1"/>
      <p:bldP spid="223252" grpId="0" animBg="1"/>
      <p:bldP spid="223256" grpId="0"/>
      <p:bldP spid="223258" grpId="0" animBg="1"/>
      <p:bldP spid="223259" grpId="0" animBg="1"/>
      <p:bldP spid="223260" grpId="0" animBg="1"/>
      <p:bldP spid="223261" grpId="0" animBg="1"/>
      <p:bldP spid="223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D00CD23-E039-45DD-9810-D0C5ED08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7" name="Picture 3" descr="Anh dep 3">
            <a:extLst>
              <a:ext uri="{FF2B5EF4-FFF2-40B4-BE49-F238E27FC236}">
                <a16:creationId xmlns:a16="http://schemas.microsoft.com/office/drawing/2014/main" id="{CBDCA5FF-3843-473D-B09E-1440A3DA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 descr="blume8">
            <a:extLst>
              <a:ext uri="{FF2B5EF4-FFF2-40B4-BE49-F238E27FC236}">
                <a16:creationId xmlns:a16="http://schemas.microsoft.com/office/drawing/2014/main" id="{384AFB03-6796-4677-AED4-3483B91F21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8" name="j0212520.wav">
            <a:hlinkClick r:id="" action="ppaction://media"/>
            <a:extLst>
              <a:ext uri="{FF2B5EF4-FFF2-40B4-BE49-F238E27FC236}">
                <a16:creationId xmlns:a16="http://schemas.microsoft.com/office/drawing/2014/main" id="{22311E2C-2725-44C7-B00F-49DA2E989EC3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-1676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WordArt 12">
            <a:extLst>
              <a:ext uri="{FF2B5EF4-FFF2-40B4-BE49-F238E27FC236}">
                <a16:creationId xmlns:a16="http://schemas.microsoft.com/office/drawing/2014/main" id="{9F078FA4-EBB8-46FB-8B08-E7EEB84A1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752600"/>
            <a:ext cx="6553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khỏe,hạnh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91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1393CC7-0F58-4C78-A8A8-293D66816A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978F106-470B-47B7-9061-73F8F4DB38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 descr="0000081">
            <a:extLst>
              <a:ext uri="{FF2B5EF4-FFF2-40B4-BE49-F238E27FC236}">
                <a16:creationId xmlns:a16="http://schemas.microsoft.com/office/drawing/2014/main" id="{3B2FD884-06C6-44B4-8A76-B47FCAE2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WordArt 5">
            <a:extLst>
              <a:ext uri="{FF2B5EF4-FFF2-40B4-BE49-F238E27FC236}">
                <a16:creationId xmlns:a16="http://schemas.microsoft.com/office/drawing/2014/main" id="{5E22DAC2-8DDB-42B0-A3B5-68DC79AE8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2134">
            <a:off x="4267200" y="1066801"/>
            <a:ext cx="3352800" cy="18319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333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WordArt 8">
            <a:extLst>
              <a:ext uri="{FF2B5EF4-FFF2-40B4-BE49-F238E27FC236}">
                <a16:creationId xmlns:a16="http://schemas.microsoft.com/office/drawing/2014/main" id="{5E200700-1DF3-40B3-9DCD-D3A393DB7C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3276601"/>
            <a:ext cx="5486400" cy="962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13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Ai nhanh – Ai đúng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C4A1F8DA-B99D-45CA-96E1-3289C431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68263"/>
            <a:ext cx="12050712" cy="66992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162819" name="Text Box 5">
            <a:extLst>
              <a:ext uri="{FF2B5EF4-FFF2-40B4-BE49-F238E27FC236}">
                <a16:creationId xmlns:a16="http://schemas.microsoft.com/office/drawing/2014/main" id="{C7BFA954-82B3-42E5-8CC2-77ED3F29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44563"/>
            <a:ext cx="11480800" cy="313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marL="3429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5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12dm</a:t>
            </a:r>
            <a:r>
              <a:rPr lang="en-US" sz="5400" b="1" i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5cm</a:t>
            </a:r>
            <a:r>
              <a:rPr lang="en-US" sz="5400" b="1" i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…..cm</a:t>
            </a:r>
            <a:r>
              <a:rPr lang="en-US" sz="5400" b="1" i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1205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i="1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endParaRPr lang="en-US" altLang="en-US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1250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i="1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endParaRPr lang="en-US" altLang="en-US" sz="4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12050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i="1" baseline="300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altLang="en-US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2820" name="Group 6">
            <a:extLst>
              <a:ext uri="{FF2B5EF4-FFF2-40B4-BE49-F238E27FC236}">
                <a16:creationId xmlns:a16="http://schemas.microsoft.com/office/drawing/2014/main" id="{C4F734F3-F622-4ED1-A8A1-19FE71DD21BA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68263"/>
            <a:ext cx="2824163" cy="906462"/>
            <a:chOff x="-730" y="-49"/>
            <a:chExt cx="1861" cy="475"/>
          </a:xfrm>
        </p:grpSpPr>
        <p:pic>
          <p:nvPicPr>
            <p:cNvPr id="162841" name="Picture 7" descr="Picture1">
              <a:extLst>
                <a:ext uri="{FF2B5EF4-FFF2-40B4-BE49-F238E27FC236}">
                  <a16:creationId xmlns:a16="http://schemas.microsoft.com/office/drawing/2014/main" id="{0A8E743C-C438-41BC-8209-FD3B7032D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42" name="Text Box 8">
              <a:extLst>
                <a:ext uri="{FF2B5EF4-FFF2-40B4-BE49-F238E27FC236}">
                  <a16:creationId xmlns:a16="http://schemas.microsoft.com/office/drawing/2014/main" id="{D4A119ED-9F06-4114-BD72-C834EE0E1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1" y="-49"/>
              <a:ext cx="1632" cy="4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3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</a:p>
          </p:txBody>
        </p:sp>
      </p:grpSp>
      <p:pic>
        <p:nvPicPr>
          <p:cNvPr id="223241" name="Picture 9" descr="6282A33D3F464C77A9A4C1352497B7A3">
            <a:extLst>
              <a:ext uri="{FF2B5EF4-FFF2-40B4-BE49-F238E27FC236}">
                <a16:creationId xmlns:a16="http://schemas.microsoft.com/office/drawing/2014/main" id="{C6CB4E95-E900-4FE5-BBDF-09BB6B46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699000"/>
            <a:ext cx="1930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003175D-F8D4-48FC-8630-F71114C1075B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5129213"/>
            <a:ext cx="5664200" cy="795337"/>
            <a:chOff x="632" y="3160"/>
            <a:chExt cx="4800" cy="702"/>
          </a:xfrm>
        </p:grpSpPr>
        <p:sp>
          <p:nvSpPr>
            <p:cNvPr id="162838" name="AutoShape 11">
              <a:extLst>
                <a:ext uri="{FF2B5EF4-FFF2-40B4-BE49-F238E27FC236}">
                  <a16:creationId xmlns:a16="http://schemas.microsoft.com/office/drawing/2014/main" id="{7E6BD21A-5552-419A-B029-0714D4AA9D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2" y="3160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9" name="AutoShape 12">
              <a:extLst>
                <a:ext uri="{FF2B5EF4-FFF2-40B4-BE49-F238E27FC236}">
                  <a16:creationId xmlns:a16="http://schemas.microsoft.com/office/drawing/2014/main" id="{4A59B078-9AAE-4607-A272-F8B942619B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>
              <a:extLst>
                <a:ext uri="{FF2B5EF4-FFF2-40B4-BE49-F238E27FC236}">
                  <a16:creationId xmlns:a16="http://schemas.microsoft.com/office/drawing/2014/main" id="{74AFB540-5496-4CC1-8F5A-E662BFB28E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3" y="3209"/>
              <a:ext cx="2395" cy="5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241">
                <a:defRPr/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 án:</a:t>
              </a:r>
            </a:p>
          </p:txBody>
        </p:sp>
      </p:grp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153E76CF-570F-4C0D-927B-3B9377F3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75DF4ECD-4D59-4225-89ED-0B6167CC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3249" name="AutoShape 17">
            <a:extLst>
              <a:ext uri="{FF2B5EF4-FFF2-40B4-BE49-F238E27FC236}">
                <a16:creationId xmlns:a16="http://schemas.microsoft.com/office/drawing/2014/main" id="{765018A8-1FFC-43AA-9EE1-D26ECAF09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3250" name="AutoShape 18">
            <a:extLst>
              <a:ext uri="{FF2B5EF4-FFF2-40B4-BE49-F238E27FC236}">
                <a16:creationId xmlns:a16="http://schemas.microsoft.com/office/drawing/2014/main" id="{6FDFBFBA-8704-45FA-B6D5-6A4800A3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3251" name="AutoShape 19">
            <a:extLst>
              <a:ext uri="{FF2B5EF4-FFF2-40B4-BE49-F238E27FC236}">
                <a16:creationId xmlns:a16="http://schemas.microsoft.com/office/drawing/2014/main" id="{2ED81A7D-65DE-4DF5-96E9-1E9E3D90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3252" name="AutoShape 20">
            <a:extLst>
              <a:ext uri="{FF2B5EF4-FFF2-40B4-BE49-F238E27FC236}">
                <a16:creationId xmlns:a16="http://schemas.microsoft.com/office/drawing/2014/main" id="{E5F7A08F-8C1B-487D-B5E1-3FF41773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46253476-FC3D-49FF-91DD-9F5A7C1D4E38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5154613"/>
            <a:ext cx="4368800" cy="914400"/>
            <a:chOff x="783" y="2243"/>
            <a:chExt cx="3072" cy="960"/>
          </a:xfrm>
        </p:grpSpPr>
        <p:sp>
          <p:nvSpPr>
            <p:cNvPr id="162836" name="Oval 22">
              <a:extLst>
                <a:ext uri="{FF2B5EF4-FFF2-40B4-BE49-F238E27FC236}">
                  <a16:creationId xmlns:a16="http://schemas.microsoft.com/office/drawing/2014/main" id="{5FDB7291-FF20-4689-9D5D-3C277BEF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243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2837" name="WordArt 23">
              <a:extLst>
                <a:ext uri="{FF2B5EF4-FFF2-40B4-BE49-F238E27FC236}">
                  <a16:creationId xmlns:a16="http://schemas.microsoft.com/office/drawing/2014/main" id="{4D840CEE-7CD7-459E-867C-64859A70F8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9" y="257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3256" name="Rectangle 24">
            <a:extLst>
              <a:ext uri="{FF2B5EF4-FFF2-40B4-BE49-F238E27FC236}">
                <a16:creationId xmlns:a16="http://schemas.microsoft.com/office/drawing/2014/main" id="{84FE1AF9-2E4B-4E2E-A2EE-E52A03F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5029200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3258" name="AutoShape 26">
            <a:extLst>
              <a:ext uri="{FF2B5EF4-FFF2-40B4-BE49-F238E27FC236}">
                <a16:creationId xmlns:a16="http://schemas.microsoft.com/office/drawing/2014/main" id="{7ADABCBC-56F8-4396-8A16-67DF25C5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3259" name="AutoShape 27">
            <a:extLst>
              <a:ext uri="{FF2B5EF4-FFF2-40B4-BE49-F238E27FC236}">
                <a16:creationId xmlns:a16="http://schemas.microsoft.com/office/drawing/2014/main" id="{4D1D1FE5-827F-469E-B5F1-C4F98BF9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59626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23260" name="AutoShape 28">
            <a:extLst>
              <a:ext uri="{FF2B5EF4-FFF2-40B4-BE49-F238E27FC236}">
                <a16:creationId xmlns:a16="http://schemas.microsoft.com/office/drawing/2014/main" id="{6E6C018E-FE40-4C45-B2D4-C590D684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3261" name="AutoShape 29">
            <a:extLst>
              <a:ext uri="{FF2B5EF4-FFF2-40B4-BE49-F238E27FC236}">
                <a16:creationId xmlns:a16="http://schemas.microsoft.com/office/drawing/2014/main" id="{A6403946-B529-4A14-A5F7-CEB76A72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3262" name="AutoShape 30">
            <a:extLst>
              <a:ext uri="{FF2B5EF4-FFF2-40B4-BE49-F238E27FC236}">
                <a16:creationId xmlns:a16="http://schemas.microsoft.com/office/drawing/2014/main" id="{FF8980B9-947C-4D82-AF56-D82A32A9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5659438"/>
            <a:ext cx="2571750" cy="11985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232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115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7" grpId="0" animBg="1"/>
      <p:bldP spid="223248" grpId="0" animBg="1"/>
      <p:bldP spid="223249" grpId="0" animBg="1"/>
      <p:bldP spid="223250" grpId="0" animBg="1"/>
      <p:bldP spid="223251" grpId="0" animBg="1"/>
      <p:bldP spid="223252" grpId="0" animBg="1"/>
      <p:bldP spid="223256" grpId="0"/>
      <p:bldP spid="223258" grpId="0" animBg="1"/>
      <p:bldP spid="223259" grpId="0" animBg="1"/>
      <p:bldP spid="223260" grpId="0" animBg="1"/>
      <p:bldP spid="223261" grpId="0" animBg="1"/>
      <p:bldP spid="2232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C4A1F8DA-B99D-45CA-96E1-3289C431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68263"/>
            <a:ext cx="12050712" cy="66992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162819" name="Text Box 5">
            <a:extLst>
              <a:ext uri="{FF2B5EF4-FFF2-40B4-BE49-F238E27FC236}">
                <a16:creationId xmlns:a16="http://schemas.microsoft.com/office/drawing/2014/main" id="{C7BFA954-82B3-42E5-8CC2-77ED3F29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44563"/>
            <a:ext cx="11480800" cy="313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marL="342900" indent="-3429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5400" b="1" i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………c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5400" b="1" i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endParaRPr lang="en-US" altLang="en-US" sz="36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3 000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i="1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endParaRPr lang="en-US" altLang="en-US" sz="4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300 000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4800" b="1" i="1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endParaRPr lang="en-US" altLang="en-US" sz="4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</a:t>
            </a: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2820" name="Group 6">
            <a:extLst>
              <a:ext uri="{FF2B5EF4-FFF2-40B4-BE49-F238E27FC236}">
                <a16:creationId xmlns:a16="http://schemas.microsoft.com/office/drawing/2014/main" id="{C4F734F3-F622-4ED1-A8A1-19FE71DD21BA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68263"/>
            <a:ext cx="2824163" cy="906462"/>
            <a:chOff x="-730" y="-49"/>
            <a:chExt cx="1861" cy="475"/>
          </a:xfrm>
        </p:grpSpPr>
        <p:pic>
          <p:nvPicPr>
            <p:cNvPr id="162841" name="Picture 7" descr="Picture1">
              <a:extLst>
                <a:ext uri="{FF2B5EF4-FFF2-40B4-BE49-F238E27FC236}">
                  <a16:creationId xmlns:a16="http://schemas.microsoft.com/office/drawing/2014/main" id="{0A8E743C-C438-41BC-8209-FD3B7032D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42" name="Text Box 8">
              <a:extLst>
                <a:ext uri="{FF2B5EF4-FFF2-40B4-BE49-F238E27FC236}">
                  <a16:creationId xmlns:a16="http://schemas.microsoft.com/office/drawing/2014/main" id="{D4A119ED-9F06-4114-BD72-C834EE0E1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1" y="-49"/>
              <a:ext cx="1632" cy="4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3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3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pic>
        <p:nvPicPr>
          <p:cNvPr id="223241" name="Picture 9" descr="6282A33D3F464C77A9A4C1352497B7A3">
            <a:extLst>
              <a:ext uri="{FF2B5EF4-FFF2-40B4-BE49-F238E27FC236}">
                <a16:creationId xmlns:a16="http://schemas.microsoft.com/office/drawing/2014/main" id="{C6CB4E95-E900-4FE5-BBDF-09BB6B46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699000"/>
            <a:ext cx="1930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003175D-F8D4-48FC-8630-F71114C1075B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5129213"/>
            <a:ext cx="5664200" cy="795337"/>
            <a:chOff x="632" y="3160"/>
            <a:chExt cx="4800" cy="702"/>
          </a:xfrm>
        </p:grpSpPr>
        <p:sp>
          <p:nvSpPr>
            <p:cNvPr id="162838" name="AutoShape 11">
              <a:extLst>
                <a:ext uri="{FF2B5EF4-FFF2-40B4-BE49-F238E27FC236}">
                  <a16:creationId xmlns:a16="http://schemas.microsoft.com/office/drawing/2014/main" id="{7E6BD21A-5552-419A-B029-0714D4AA9D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2" y="3160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2839" name="AutoShape 12">
              <a:extLst>
                <a:ext uri="{FF2B5EF4-FFF2-40B4-BE49-F238E27FC236}">
                  <a16:creationId xmlns:a16="http://schemas.microsoft.com/office/drawing/2014/main" id="{4A59B078-9AAE-4607-A272-F8B942619B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>
              <a:extLst>
                <a:ext uri="{FF2B5EF4-FFF2-40B4-BE49-F238E27FC236}">
                  <a16:creationId xmlns:a16="http://schemas.microsoft.com/office/drawing/2014/main" id="{74AFB540-5496-4CC1-8F5A-E662BFB28E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3" y="3209"/>
              <a:ext cx="2395" cy="5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defTabSz="914241">
                <a:defRPr/>
              </a:pPr>
              <a:r>
                <a:rPr lang="en-US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Đáp án:</a:t>
              </a:r>
            </a:p>
          </p:txBody>
        </p:sp>
      </p:grp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153E76CF-570F-4C0D-927B-3B9377F3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9372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75DF4ECD-4D59-4225-89ED-0B6167CC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3249" name="AutoShape 17">
            <a:extLst>
              <a:ext uri="{FF2B5EF4-FFF2-40B4-BE49-F238E27FC236}">
                <a16:creationId xmlns:a16="http://schemas.microsoft.com/office/drawing/2014/main" id="{765018A8-1FFC-43AA-9EE1-D26ECAF09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3250" name="AutoShape 18">
            <a:extLst>
              <a:ext uri="{FF2B5EF4-FFF2-40B4-BE49-F238E27FC236}">
                <a16:creationId xmlns:a16="http://schemas.microsoft.com/office/drawing/2014/main" id="{6FDFBFBA-8704-45FA-B6D5-6A4800A3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3251" name="AutoShape 19">
            <a:extLst>
              <a:ext uri="{FF2B5EF4-FFF2-40B4-BE49-F238E27FC236}">
                <a16:creationId xmlns:a16="http://schemas.microsoft.com/office/drawing/2014/main" id="{2ED81A7D-65DE-4DF5-96E9-1E9E3D90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3252" name="AutoShape 20">
            <a:extLst>
              <a:ext uri="{FF2B5EF4-FFF2-40B4-BE49-F238E27FC236}">
                <a16:creationId xmlns:a16="http://schemas.microsoft.com/office/drawing/2014/main" id="{E5F7A08F-8C1B-487D-B5E1-3FF41773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46253476-FC3D-49FF-91DD-9F5A7C1D4E38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5154613"/>
            <a:ext cx="4368800" cy="914400"/>
            <a:chOff x="783" y="2243"/>
            <a:chExt cx="3072" cy="960"/>
          </a:xfrm>
        </p:grpSpPr>
        <p:sp>
          <p:nvSpPr>
            <p:cNvPr id="162836" name="Oval 22">
              <a:extLst>
                <a:ext uri="{FF2B5EF4-FFF2-40B4-BE49-F238E27FC236}">
                  <a16:creationId xmlns:a16="http://schemas.microsoft.com/office/drawing/2014/main" id="{5FDB7291-FF20-4689-9D5D-3C277BEF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243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2837" name="WordArt 23">
              <a:extLst>
                <a:ext uri="{FF2B5EF4-FFF2-40B4-BE49-F238E27FC236}">
                  <a16:creationId xmlns:a16="http://schemas.microsoft.com/office/drawing/2014/main" id="{4D840CEE-7CD7-459E-867C-64859A70F8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9" y="257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3256" name="Rectangle 24">
            <a:extLst>
              <a:ext uri="{FF2B5EF4-FFF2-40B4-BE49-F238E27FC236}">
                <a16:creationId xmlns:a16="http://schemas.microsoft.com/office/drawing/2014/main" id="{84FE1AF9-2E4B-4E2E-A2EE-E52A03F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5029200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3258" name="AutoShape 26">
            <a:extLst>
              <a:ext uri="{FF2B5EF4-FFF2-40B4-BE49-F238E27FC236}">
                <a16:creationId xmlns:a16="http://schemas.microsoft.com/office/drawing/2014/main" id="{7ADABCBC-56F8-4396-8A16-67DF25C5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3259" name="AutoShape 27">
            <a:extLst>
              <a:ext uri="{FF2B5EF4-FFF2-40B4-BE49-F238E27FC236}">
                <a16:creationId xmlns:a16="http://schemas.microsoft.com/office/drawing/2014/main" id="{4D1D1FE5-827F-469E-B5F1-C4F98BF9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59626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23260" name="AutoShape 28">
            <a:extLst>
              <a:ext uri="{FF2B5EF4-FFF2-40B4-BE49-F238E27FC236}">
                <a16:creationId xmlns:a16="http://schemas.microsoft.com/office/drawing/2014/main" id="{6E6C018E-FE40-4C45-B2D4-C590D684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3261" name="AutoShape 29">
            <a:extLst>
              <a:ext uri="{FF2B5EF4-FFF2-40B4-BE49-F238E27FC236}">
                <a16:creationId xmlns:a16="http://schemas.microsoft.com/office/drawing/2014/main" id="{A6403946-B529-4A14-A5F7-CEB76A72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3262" name="AutoShape 30">
            <a:extLst>
              <a:ext uri="{FF2B5EF4-FFF2-40B4-BE49-F238E27FC236}">
                <a16:creationId xmlns:a16="http://schemas.microsoft.com/office/drawing/2014/main" id="{FF8980B9-947C-4D82-AF56-D82A32A9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5659438"/>
            <a:ext cx="2571750" cy="11985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6" tIns="45718" rIns="91426" bIns="45718" anchor="ctr"/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232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115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7" grpId="0" animBg="1"/>
      <p:bldP spid="223248" grpId="0" animBg="1"/>
      <p:bldP spid="223249" grpId="0" animBg="1"/>
      <p:bldP spid="223250" grpId="0" animBg="1"/>
      <p:bldP spid="223251" grpId="0" animBg="1"/>
      <p:bldP spid="223252" grpId="0" animBg="1"/>
      <p:bldP spid="223256" grpId="0"/>
      <p:bldP spid="223258" grpId="0" animBg="1"/>
      <p:bldP spid="223259" grpId="0" animBg="1"/>
      <p:bldP spid="223260" grpId="0" animBg="1"/>
      <p:bldP spid="223261" grpId="0" animBg="1"/>
      <p:bldP spid="223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17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F41395-7FFF-4649-8611-4918470411C0}"/>
              </a:ext>
            </a:extLst>
          </p:cNvPr>
          <p:cNvSpPr txBox="1"/>
          <p:nvPr/>
        </p:nvSpPr>
        <p:spPr>
          <a:xfrm>
            <a:off x="358877" y="324464"/>
            <a:ext cx="1147424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AutoShape 406">
            <a:extLst>
              <a:ext uri="{FF2B5EF4-FFF2-40B4-BE49-F238E27FC236}">
                <a16:creationId xmlns:a16="http://schemas.microsoft.com/office/drawing/2014/main" id="{26F50027-4A25-41DE-BB70-70534515B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330" y="5325208"/>
            <a:ext cx="3276600" cy="1447800"/>
          </a:xfrm>
          <a:prstGeom prst="cloudCallout">
            <a:avLst>
              <a:gd name="adj1" fmla="val 19620"/>
              <a:gd name="adj2" fmla="val 16995"/>
            </a:avLst>
          </a:prstGeom>
          <a:solidFill>
            <a:srgbClr val="FF99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</a:rPr>
              <a:t>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(4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02269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250px-07-HAIPHONG_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62" y="-23655"/>
            <a:ext cx="3109927" cy="525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38" y="-65"/>
            <a:ext cx="3068514" cy="523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340" y="-23655"/>
            <a:ext cx="3133213" cy="525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8439150" y="3238500"/>
            <a:ext cx="22288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87804" y="85830"/>
            <a:ext cx="222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rừng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229738" y="124031"/>
            <a:ext cx="2062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110524" y="131996"/>
            <a:ext cx="21504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Hải Phòng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24467" y="170197"/>
            <a:ext cx="14547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Hà Nội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628504" y="5289686"/>
            <a:ext cx="894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diện tích lớn như diện tích một thành phố, một khu rừng hay một vùng biển,…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đơn vị: 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 vuông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  <p:bldP spid="7181" grpId="0"/>
      <p:bldP spid="7182" grpId="0"/>
      <p:bldP spid="7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4516" y="-62131"/>
            <a:ext cx="579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1313" indent="-1611313"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alt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5080000" y="3276600"/>
            <a:ext cx="1670051" cy="502766"/>
          </a:xfrm>
          <a:prstGeom prst="rect">
            <a:avLst/>
          </a:prstGeom>
          <a:solidFill>
            <a:srgbClr val="FCEAF0"/>
          </a:solidFill>
          <a:ln w="317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Hà Nội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4200"/>
            <a:ext cx="12192000" cy="6248400"/>
          </a:xfrm>
          <a:prstGeom prst="rect">
            <a:avLst/>
          </a:prstGeom>
          <a:solidFill>
            <a:schemeClr val="bg1"/>
          </a:solidFill>
          <a:ln w="38100">
            <a:solidFill>
              <a:srgbClr val="F5094C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78971" y="4279494"/>
            <a:ext cx="1753896" cy="400110"/>
          </a:xfrm>
          <a:prstGeom prst="rect">
            <a:avLst/>
          </a:prstGeom>
          <a:solidFill>
            <a:srgbClr val="DAFBFE"/>
          </a:solidFill>
          <a:ln w="3175">
            <a:solidFill>
              <a:srgbClr val="EEF7F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latin typeface="Times New Roman" pitchFamily="18" charset="0"/>
                <a:cs typeface="Arial" charset="0"/>
              </a:rPr>
              <a:t>Lang </a:t>
            </a: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Thượng</a:t>
            </a:r>
            <a:endParaRPr lang="en-US" alt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883834" y="2963312"/>
            <a:ext cx="1312333" cy="400110"/>
          </a:xfrm>
          <a:prstGeom prst="rect">
            <a:avLst/>
          </a:prstGeom>
          <a:solidFill>
            <a:srgbClr val="CCFFCC">
              <a:alpha val="87057"/>
            </a:srgbClr>
          </a:solidFill>
          <a:ln w="3175">
            <a:solidFill>
              <a:srgbClr val="EEF7F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Biều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Đa</a:t>
            </a:r>
            <a:endParaRPr lang="en-US" alt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732867" y="4874239"/>
            <a:ext cx="1212849" cy="400110"/>
          </a:xfrm>
          <a:prstGeom prst="rect">
            <a:avLst/>
          </a:prstGeom>
          <a:solidFill>
            <a:srgbClr val="FDC7EF"/>
          </a:solidFill>
          <a:ln w="3175">
            <a:solidFill>
              <a:srgbClr val="FDB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Tiến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Lập</a:t>
            </a:r>
            <a:endParaRPr lang="en-US" alt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34547" y="5579023"/>
            <a:ext cx="1212849" cy="400110"/>
          </a:xfrm>
          <a:prstGeom prst="rect">
            <a:avLst/>
          </a:prstGeom>
          <a:solidFill>
            <a:srgbClr val="CCECFF"/>
          </a:solidFill>
          <a:ln w="317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Tân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 Nam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82584" y="3157794"/>
            <a:ext cx="1513416" cy="400110"/>
          </a:xfrm>
          <a:prstGeom prst="rect">
            <a:avLst/>
          </a:prstGeom>
          <a:solidFill>
            <a:srgbClr val="FADAE5"/>
          </a:solidFill>
          <a:ln w="3175">
            <a:solidFill>
              <a:srgbClr val="FCD8F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latin typeface="Times New Roman" pitchFamily="18" charset="0"/>
                <a:cs typeface="Arial" charset="0"/>
              </a:rPr>
              <a:t>Kim </a:t>
            </a: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Châm</a:t>
            </a:r>
            <a:endParaRPr lang="en-US" alt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226318" y="3518572"/>
            <a:ext cx="1411817" cy="400110"/>
          </a:xfrm>
          <a:prstGeom prst="rect">
            <a:avLst/>
          </a:prstGeom>
          <a:solidFill>
            <a:srgbClr val="FCD8F5"/>
          </a:solidFill>
          <a:ln w="9525">
            <a:solidFill>
              <a:srgbClr val="FCD8F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latin typeface="Times New Roman" pitchFamily="18" charset="0"/>
                <a:cs typeface="Arial" charset="0"/>
              </a:rPr>
              <a:t>Minh </a:t>
            </a: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Khai</a:t>
            </a:r>
            <a:endParaRPr lang="en-US" alt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750051" y="4659150"/>
            <a:ext cx="1718801" cy="707886"/>
          </a:xfrm>
          <a:prstGeom prst="rect">
            <a:avLst/>
          </a:prstGeom>
          <a:solidFill>
            <a:srgbClr val="FFCC99"/>
          </a:solidFill>
          <a:ln w="317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Tiểu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học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Mỹ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Đức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I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9114402" y="3178248"/>
            <a:ext cx="1513416" cy="400110"/>
          </a:xfrm>
          <a:prstGeom prst="rect">
            <a:avLst/>
          </a:prstGeom>
          <a:solidFill>
            <a:srgbClr val="FDC7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Quán</a:t>
            </a:r>
            <a:r>
              <a:rPr lang="en-US" alt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Arial" charset="0"/>
              </a:rPr>
              <a:t>Rẽ</a:t>
            </a:r>
            <a:endParaRPr lang="en-US" alt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28D19-A4EA-42B1-A92C-C86D98DF2DAE}"/>
              </a:ext>
            </a:extLst>
          </p:cNvPr>
          <p:cNvSpPr txBox="1"/>
          <p:nvPr/>
        </p:nvSpPr>
        <p:spPr>
          <a:xfrm>
            <a:off x="8465867" y="-62131"/>
            <a:ext cx="380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9,38k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6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A66F-D35A-46F7-A89A-5D4E53DE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A63D2C-0200-482C-AB5B-95E0278E3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7283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5&quot;/&gt;&lt;property id=&quot;20307&quot; value=&quot;301&quot;/&gt;&lt;/object&gt;&lt;object type=&quot;3&quot; unique_id=&quot;10006&quot;&gt;&lt;property id=&quot;20148&quot; value=&quot;5&quot;/&gt;&lt;property id=&quot;20300&quot; value=&quot;Slide 6&quot;/&gt;&lt;property id=&quot;20307&quot; value=&quot;302&quot;/&gt;&lt;/object&gt;&lt;object type=&quot;3&quot; unique_id=&quot;10007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12&quot;/&gt;&lt;property id=&quot;20307&quot; value=&quot;260&quot;/&gt;&lt;/object&gt;&lt;object type=&quot;3&quot; unique_id=&quot;10013&quot;&gt;&lt;property id=&quot;20148&quot; value=&quot;5&quot;/&gt;&lt;property id=&quot;20300&quot; value=&quot;Slide 13&quot;/&gt;&lt;property id=&quot;20307&quot; value=&quot;307&quot;/&gt;&lt;/object&gt;&lt;object type=&quot;3&quot; unique_id=&quot;10014&quot;&gt;&lt;property id=&quot;20148&quot; value=&quot;5&quot;/&gt;&lt;property id=&quot;20300&quot; value=&quot;Slide 14&quot;/&gt;&lt;property id=&quot;20307&quot; value=&quot;303&quot;/&gt;&lt;/object&gt;&lt;object type=&quot;3&quot; unique_id=&quot;10015&quot;&gt;&lt;property id=&quot;20148&quot; value=&quot;5&quot;/&gt;&lt;property id=&quot;20300&quot; value=&quot;Slide 18&quot;/&gt;&lt;property id=&quot;20307&quot; value=&quot;304&quot;/&gt;&lt;/object&gt;&lt;object type=&quot;3&quot; unique_id=&quot;10016&quot;&gt;&lt;property id=&quot;20148&quot; value=&quot;5&quot;/&gt;&lt;property id=&quot;20300&quot; value=&quot;Slide 20&quot;/&gt;&lt;property id=&quot;20307&quot; value=&quot;309&quot;/&gt;&lt;/object&gt;&lt;object type=&quot;3&quot; unique_id=&quot;10047&quot;&gt;&lt;property id=&quot;20148&quot; value=&quot;5&quot;/&gt;&lt;property id=&quot;20300&quot; value=&quot;Slide 1&quot;/&gt;&lt;property id=&quot;20307&quot; value=&quot;312&quot;/&gt;&lt;/object&gt;&lt;object type=&quot;3&quot; unique_id=&quot;10048&quot;&gt;&lt;property id=&quot;20148&quot; value=&quot;5&quot;/&gt;&lt;property id=&quot;20300&quot; value=&quot;Slide 3&quot;/&gt;&lt;property id=&quot;20307&quot; value=&quot;313&quot;/&gt;&lt;/object&gt;&lt;object type=&quot;3&quot; unique_id=&quot;10109&quot;&gt;&lt;property id=&quot;20148&quot; value=&quot;5&quot;/&gt;&lt;property id=&quot;20300&quot; value=&quot;Slide 2&quot;/&gt;&lt;property id=&quot;20307&quot; value=&quot;314&quot;/&gt;&lt;/object&gt;&lt;object type=&quot;3&quot; unique_id=&quot;10190&quot;&gt;&lt;property id=&quot;20148&quot; value=&quot;5&quot;/&gt;&lt;property id=&quot;20300&quot; value=&quot;Slide 4&quot;/&gt;&lt;property id=&quot;20307&quot; value=&quot;317&quot;/&gt;&lt;/object&gt;&lt;object type=&quot;3&quot; unique_id=&quot;10208&quot;&gt;&lt;property id=&quot;20148&quot; value=&quot;5&quot;/&gt;&lt;property id=&quot;20300&quot; value=&quot;Slide 9&quot;/&gt;&lt;property id=&quot;20307&quot; value=&quot;318&quot;/&gt;&lt;/object&gt;&lt;object type=&quot;3&quot; unique_id=&quot;10299&quot;&gt;&lt;property id=&quot;20148&quot; value=&quot;5&quot;/&gt;&lt;property id=&quot;20300&quot; value=&quot;Slide 7&quot;/&gt;&lt;property id=&quot;20307&quot; value=&quot;323&quot;/&gt;&lt;/object&gt;&lt;object type=&quot;3&quot; unique_id=&quot;10301&quot;&gt;&lt;property id=&quot;20148&quot; value=&quot;5&quot;/&gt;&lt;property id=&quot;20300&quot; value=&quot;Slide 17&quot;/&gt;&lt;property id=&quot;20307&quot; value=&quot;321&quot;/&gt;&lt;/object&gt;&lt;object type=&quot;3&quot; unique_id=&quot;10302&quot;&gt;&lt;property id=&quot;20148&quot; value=&quot;5&quot;/&gt;&lt;property id=&quot;20300&quot; value=&quot;Slide 19&quot;/&gt;&lt;property id=&quot;20307&quot; value=&quot;322&quot;/&gt;&lt;/object&gt;&lt;object type=&quot;3&quot; unique_id=&quot;10366&quot;&gt;&lt;property id=&quot;20148&quot; value=&quot;5&quot;/&gt;&lt;property id=&quot;20300&quot; value=&quot;Slide 15&quot;/&gt;&lt;property id=&quot;20307&quot; value=&quot;326&quot;/&gt;&lt;/object&gt;&lt;object type=&quot;3&quot; unique_id=&quot;10430&quot;&gt;&lt;property id=&quot;20148&quot; value=&quot;5&quot;/&gt;&lt;property id=&quot;20300&quot; value=&quot;Slide 16&quot;/&gt;&lt;property id=&quot;20307&quot; value=&quot;328&quot;/&gt;&lt;/object&gt;&lt;object type=&quot;3&quot; unique_id=&quot;10519&quot;&gt;&lt;property id=&quot;20148&quot; value=&quot;5&quot;/&gt;&lt;property id=&quot;20300&quot; value=&quot;Slide 11&quot;/&gt;&lt;property id=&quot;20307&quot; value=&quot;329&quot;/&gt;&lt;/object&gt;&lt;object type=&quot;3&quot; unique_id=&quot;10542&quot;&gt;&lt;property id=&quot;20148&quot; value=&quot;5&quot;/&gt;&lt;property id=&quot;20300&quot; value=&quot;Slide 10&quot;/&gt;&lt;property id=&quot;20307&quot; value=&quot;33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733602570,D:\THI DAY GIOI HUYEN 2012-2013\CAO SU\Khoa_hoc_lop_5_CAO_SU\Media.ppcx"/>
  <p:tag name="PPSNARRATIONPROPS" val="C:\Documents and Settings\Admin\My Documents\My Adobe Presentations\TĐ Thay cung di benh vien\data\a24x1x2.mp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733602570,D:\THI DAY GIOI HUYEN 2012-2013\CAO SU\Khoa_hoc_lop_5_CAO_SU\Media.ppcx"/>
  <p:tag name="PPSNARRATIONPROPS" val="C:\Documents and Settings\Admin\My Documents\My Adobe Presentations\TĐ Thay cung di benh vien\data\a24x1x2.mp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</TotalTime>
  <Words>586</Words>
  <Application>Microsoft Office PowerPoint</Application>
  <PresentationFormat>Widescreen</PresentationFormat>
  <Paragraphs>173</Paragraphs>
  <Slides>18</Slides>
  <Notes>1</Notes>
  <HiddenSlides>1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Segoe UI Semibold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283</cp:revision>
  <dcterms:created xsi:type="dcterms:W3CDTF">2006-09-19T14:43:05Z</dcterms:created>
  <dcterms:modified xsi:type="dcterms:W3CDTF">2022-01-04T07:07:10Z</dcterms:modified>
</cp:coreProperties>
</file>