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8" r:id="rId1"/>
  </p:sldMasterIdLst>
  <p:sldIdLst>
    <p:sldId id="3951" r:id="rId2"/>
    <p:sldId id="3961" r:id="rId3"/>
    <p:sldId id="3966" r:id="rId4"/>
    <p:sldId id="3967" r:id="rId5"/>
    <p:sldId id="3965" r:id="rId6"/>
    <p:sldId id="3968" r:id="rId7"/>
    <p:sldId id="3958" r:id="rId8"/>
    <p:sldId id="3962" r:id="rId9"/>
    <p:sldId id="3963" r:id="rId10"/>
    <p:sldId id="3964" r:id="rId11"/>
    <p:sldId id="405" r:id="rId12"/>
    <p:sldId id="400" r:id="rId13"/>
    <p:sldId id="3969" r:id="rId14"/>
    <p:sldId id="3970" r:id="rId15"/>
    <p:sldId id="3971" r:id="rId16"/>
    <p:sldId id="3973" r:id="rId17"/>
    <p:sldId id="3974" r:id="rId18"/>
    <p:sldId id="3972" r:id="rId19"/>
    <p:sldId id="3976" r:id="rId20"/>
    <p:sldId id="3975" r:id="rId21"/>
    <p:sldId id="3979" r:id="rId22"/>
    <p:sldId id="278" r:id="rId23"/>
    <p:sldId id="3980" r:id="rId24"/>
    <p:sldId id="3978" r:id="rId25"/>
    <p:sldId id="3977" r:id="rId26"/>
    <p:sldId id="3960" r:id="rId27"/>
  </p:sldIdLst>
  <p:sldSz cx="12192000" cy="6858000"/>
  <p:notesSz cx="6858000" cy="9144000"/>
  <p:embeddedFontLst>
    <p:embeddedFont>
      <p:font typeface="等线" panose="02010600030101010101" pitchFamily="2" charset="-122"/>
      <p:regular r:id="rId28"/>
      <p:bold r:id="rId29"/>
    </p:embeddedFont>
    <p:embeddedFont>
      <p:font typeface="等线 Light" panose="02010600030101010101" pitchFamily="2" charset="-122"/>
      <p:regular r:id="rId30"/>
    </p:embeddedFont>
    <p:embeddedFont>
      <p:font typeface=".VnTime" panose="020B7200000000000000" pitchFamily="34" charset="0"/>
      <p:regular r:id="rId31"/>
      <p:bold r:id="rId32"/>
      <p:italic r:id="rId33"/>
      <p:boldItalic r:id="rId34"/>
    </p:embeddedFont>
    <p:embeddedFont>
      <p:font typeface="Calibri" panose="020F0502020204030204" pitchFamily="34" charset="0"/>
      <p:regular r:id="rId35"/>
      <p:bold r:id="rId36"/>
      <p:italic r:id="rId37"/>
      <p:boldItalic r:id="rId38"/>
    </p:embeddedFont>
    <p:embeddedFont>
      <p:font typeface="Verdana" panose="020B0604030504040204" pitchFamily="34" charset="0"/>
      <p:regular r:id="rId39"/>
      <p:bold r:id="rId40"/>
      <p:italic r:id="rId41"/>
      <p:boldItalic r:id="rId42"/>
    </p:embeddedFont>
  </p:embeddedFontLst>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4" autoAdjust="0"/>
    <p:restoredTop sz="90927" autoAdjust="0"/>
  </p:normalViewPr>
  <p:slideViewPr>
    <p:cSldViewPr showGuides="1">
      <p:cViewPr varScale="1">
        <p:scale>
          <a:sx n="79" d="100"/>
          <a:sy n="79" d="100"/>
        </p:scale>
        <p:origin x="780" y="102"/>
      </p:cViewPr>
      <p:guideLst>
        <p:guide orient="horz" pos="2160"/>
        <p:guide pos="3840"/>
      </p:guideLst>
    </p:cSldViewPr>
  </p:slid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ags" Target="tags/tag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79FFF1-5516-4089-983F-AC52072E3C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80C9553-F799-4C7E-AC50-E7319C24964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AA484C1-C7B1-47D7-9F24-203E572F8A6E}"/>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2023/3/24</a:t>
            </a:fld>
            <a:endParaRPr lang="zh-CN" altLang="en-US"/>
          </a:p>
        </p:txBody>
      </p:sp>
      <p:sp>
        <p:nvSpPr>
          <p:cNvPr id="5" name="页脚占位符 4">
            <a:extLst>
              <a:ext uri="{FF2B5EF4-FFF2-40B4-BE49-F238E27FC236}">
                <a16:creationId xmlns:a16="http://schemas.microsoft.com/office/drawing/2014/main" id="{A433B898-3977-4EFE-B0DE-407EE96041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12F428F-BFBD-400E-A268-93675CB9625D}"/>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1705800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F3C62BD-51FA-4874-9CDE-0B439A55D04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2023/3/24</a:t>
            </a:fld>
            <a:endParaRPr lang="zh-CN" altLang="en-US"/>
          </a:p>
        </p:txBody>
      </p:sp>
    </p:spTree>
    <p:extLst>
      <p:ext uri="{BB962C8B-B14F-4D97-AF65-F5344CB8AC3E}">
        <p14:creationId xmlns:p14="http://schemas.microsoft.com/office/powerpoint/2010/main" val="22573860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86EDE3-4395-4F88-BD97-7E7CDB9FA4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C9A60D-9249-4B5F-9455-A6A43F1867A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DC37FD2-21CA-4D35-9160-01163EBB6F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96068FC-D59E-42EE-AE0F-65AC70EAF130}"/>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2023/3/24</a:t>
            </a:fld>
            <a:endParaRPr lang="zh-CN" altLang="en-US"/>
          </a:p>
        </p:txBody>
      </p:sp>
      <p:sp>
        <p:nvSpPr>
          <p:cNvPr id="6" name="页脚占位符 5">
            <a:extLst>
              <a:ext uri="{FF2B5EF4-FFF2-40B4-BE49-F238E27FC236}">
                <a16:creationId xmlns:a16="http://schemas.microsoft.com/office/drawing/2014/main" id="{B186DEEA-E6C6-4B57-B157-1E148CED887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3A63846-694E-4BA3-B1FD-3EA9C1BC081E}"/>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93375480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EE0D14-FE72-4798-8970-9CDFCED206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FA77EF6-EB07-4511-980E-921BF47E50F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BB03064-31E1-4B80-AAA0-684F6AD9D4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2B3B429-9BAC-47E1-88AC-53642248C3AC}"/>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2023/3/24</a:t>
            </a:fld>
            <a:endParaRPr lang="zh-CN" altLang="en-US"/>
          </a:p>
        </p:txBody>
      </p:sp>
      <p:sp>
        <p:nvSpPr>
          <p:cNvPr id="6" name="页脚占位符 5">
            <a:extLst>
              <a:ext uri="{FF2B5EF4-FFF2-40B4-BE49-F238E27FC236}">
                <a16:creationId xmlns:a16="http://schemas.microsoft.com/office/drawing/2014/main" id="{376D896D-0829-4DF4-99FB-86C91F206C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2062671-E355-434A-AD85-F747C9C8A8C4}"/>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2899137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A2F040-D2CC-4D15-9981-D5CCF6169A8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4ED89A-E1D0-4FED-AF5B-0B3A3DF6ED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068F409-2EE7-4E35-A1E6-9649C6E6249D}"/>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2023/3/24</a:t>
            </a:fld>
            <a:endParaRPr lang="zh-CN" altLang="en-US"/>
          </a:p>
        </p:txBody>
      </p:sp>
      <p:sp>
        <p:nvSpPr>
          <p:cNvPr id="5" name="页脚占位符 4">
            <a:extLst>
              <a:ext uri="{FF2B5EF4-FFF2-40B4-BE49-F238E27FC236}">
                <a16:creationId xmlns:a16="http://schemas.microsoft.com/office/drawing/2014/main" id="{A37E3929-2542-4023-8C1E-DF83FF320CC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416BCD3-BB33-40E1-B226-154B6876CAA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0424565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182990A-5E78-48DA-8B1D-69A2E67905A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869ED9-72F0-4AB5-8DE4-2DEF759931F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E6EB67-5918-460D-B8F1-9C934B0677BD}"/>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2023/3/24</a:t>
            </a:fld>
            <a:endParaRPr lang="zh-CN" altLang="en-US"/>
          </a:p>
        </p:txBody>
      </p:sp>
      <p:sp>
        <p:nvSpPr>
          <p:cNvPr id="5" name="页脚占位符 4">
            <a:extLst>
              <a:ext uri="{FF2B5EF4-FFF2-40B4-BE49-F238E27FC236}">
                <a16:creationId xmlns:a16="http://schemas.microsoft.com/office/drawing/2014/main" id="{A5A56952-31F5-48B6-B8E0-6053A917353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64B58A8-9B83-4AAF-86A2-6DD23F47D645}"/>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2540525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2382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023233-F927-4518-A423-66A8E62FE1D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0D5ACC5-720E-4889-BC80-E3A4A0EA92E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4F17C7-D264-4E6D-B540-93BD3C4F11F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2023/3/24</a:t>
            </a:fld>
            <a:endParaRPr lang="zh-CN" altLang="en-US"/>
          </a:p>
        </p:txBody>
      </p:sp>
      <p:sp>
        <p:nvSpPr>
          <p:cNvPr id="5" name="页脚占位符 4">
            <a:extLst>
              <a:ext uri="{FF2B5EF4-FFF2-40B4-BE49-F238E27FC236}">
                <a16:creationId xmlns:a16="http://schemas.microsoft.com/office/drawing/2014/main" id="{4E7D9222-2A75-4914-A58C-DC0EA0DBD2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A6FAC89-C0D0-441F-80F7-910664F9E65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7392298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9A7C6D-C159-47CD-9A53-668AD4BBE7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B072288-AF78-4398-BDC0-C36BBA22B0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7475C9E-1872-4158-9819-8AF136A35FC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2023/3/24</a:t>
            </a:fld>
            <a:endParaRPr lang="zh-CN" altLang="en-US"/>
          </a:p>
        </p:txBody>
      </p:sp>
      <p:sp>
        <p:nvSpPr>
          <p:cNvPr id="5" name="页脚占位符 4">
            <a:extLst>
              <a:ext uri="{FF2B5EF4-FFF2-40B4-BE49-F238E27FC236}">
                <a16:creationId xmlns:a16="http://schemas.microsoft.com/office/drawing/2014/main" id="{8D3D4CDC-DDE6-4FAB-BA0F-AB1A733A79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45434B5-FC20-45B2-AC33-4C0939D76D2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7442121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EA490E-0757-4971-A093-86BC150FF4F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D32C1C-16E8-4561-8B01-7291D59974B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368CDBE-F085-4B26-87B6-DBA93552B5C0}"/>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24B3762-03A4-4419-89E2-3A123B948AC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2023/3/24</a:t>
            </a:fld>
            <a:endParaRPr lang="zh-CN" altLang="en-US"/>
          </a:p>
        </p:txBody>
      </p:sp>
      <p:sp>
        <p:nvSpPr>
          <p:cNvPr id="6" name="页脚占位符 5">
            <a:extLst>
              <a:ext uri="{FF2B5EF4-FFF2-40B4-BE49-F238E27FC236}">
                <a16:creationId xmlns:a16="http://schemas.microsoft.com/office/drawing/2014/main" id="{8DC28077-EA45-4D93-BB7C-81052A4C41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B9E9CAE-0286-495F-87E9-CDDDAEF5CB45}"/>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3257361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0E878F-26A5-407D-B38C-75A1EF7DCC8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806A40-E156-4CA3-BB46-C077FEB117C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667EC0A-1883-429B-8F73-B743C390F4BE}"/>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9FAA717-F83A-439C-A5A2-9B3E4A7C838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98A8E2C-B8AC-402B-AF85-4B15AC3633AB}"/>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2E88E68-B000-485B-89F9-00060A6FFDEB}"/>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2023/3/24</a:t>
            </a:fld>
            <a:endParaRPr lang="zh-CN" altLang="en-US"/>
          </a:p>
        </p:txBody>
      </p:sp>
      <p:sp>
        <p:nvSpPr>
          <p:cNvPr id="8" name="页脚占位符 7">
            <a:extLst>
              <a:ext uri="{FF2B5EF4-FFF2-40B4-BE49-F238E27FC236}">
                <a16:creationId xmlns:a16="http://schemas.microsoft.com/office/drawing/2014/main" id="{4B014B78-B649-4EEC-90A3-6E7A7D5BBE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F4E6B48-D59B-4091-8F40-1FCEDC7C3B5E}"/>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0165494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00B42C-C3EB-49FA-8D92-0CD3471B62F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8945836-E41A-4B88-B342-D1223612A628}"/>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2023/3/24</a:t>
            </a:fld>
            <a:endParaRPr lang="zh-CN" altLang="en-US"/>
          </a:p>
        </p:txBody>
      </p:sp>
      <p:sp>
        <p:nvSpPr>
          <p:cNvPr id="4" name="页脚占位符 3">
            <a:extLst>
              <a:ext uri="{FF2B5EF4-FFF2-40B4-BE49-F238E27FC236}">
                <a16:creationId xmlns:a16="http://schemas.microsoft.com/office/drawing/2014/main" id="{EFCCE0D2-92C4-46E5-992D-143C59FD08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F4DA7FE9-8E2E-494B-B8DF-C43E402BC823}"/>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5512430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F3C62BD-51FA-4874-9CDE-0B439A55D04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2023/3/24</a:t>
            </a:fld>
            <a:endParaRPr lang="zh-CN" altLang="en-US"/>
          </a:p>
        </p:txBody>
      </p:sp>
    </p:spTree>
    <p:extLst>
      <p:ext uri="{BB962C8B-B14F-4D97-AF65-F5344CB8AC3E}">
        <p14:creationId xmlns:p14="http://schemas.microsoft.com/office/powerpoint/2010/main" val="4173594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F3C62BD-51FA-4874-9CDE-0B439A55D04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2023/3/24</a:t>
            </a:fld>
            <a:endParaRPr lang="zh-CN" altLang="en-US"/>
          </a:p>
        </p:txBody>
      </p:sp>
    </p:spTree>
    <p:extLst>
      <p:ext uri="{BB962C8B-B14F-4D97-AF65-F5344CB8AC3E}">
        <p14:creationId xmlns:p14="http://schemas.microsoft.com/office/powerpoint/2010/main" val="272417293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F3C62BD-51FA-4874-9CDE-0B439A55D04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2023/3/24</a:t>
            </a:fld>
            <a:endParaRPr lang="zh-CN" altLang="en-US"/>
          </a:p>
        </p:txBody>
      </p:sp>
    </p:spTree>
    <p:extLst>
      <p:ext uri="{BB962C8B-B14F-4D97-AF65-F5344CB8AC3E}">
        <p14:creationId xmlns:p14="http://schemas.microsoft.com/office/powerpoint/2010/main" val="296335569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B85A138F-ABA7-40EE-B139-AC9175A280F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图片 7">
            <a:extLst>
              <a:ext uri="{FF2B5EF4-FFF2-40B4-BE49-F238E27FC236}">
                <a16:creationId xmlns:a16="http://schemas.microsoft.com/office/drawing/2014/main" id="{A2EE5880-8C4C-41FF-867A-31F1A54973EC}"/>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77EC6C18-E28E-36A4-C6DA-7EE67A8CB2B7}"/>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819275" y="-152400"/>
            <a:ext cx="1828800" cy="1841500"/>
          </a:xfrm>
          <a:prstGeom prst="rect">
            <a:avLst/>
          </a:prstGeom>
        </p:spPr>
      </p:pic>
    </p:spTree>
    <p:extLst>
      <p:ext uri="{BB962C8B-B14F-4D97-AF65-F5344CB8AC3E}">
        <p14:creationId xmlns:p14="http://schemas.microsoft.com/office/powerpoint/2010/main" val="1132076392"/>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73" r:id="rId8"/>
    <p:sldLayoutId id="2147483672" r:id="rId9"/>
    <p:sldLayoutId id="2147483671" r:id="rId10"/>
    <p:sldLayoutId id="2147483666" r:id="rId11"/>
    <p:sldLayoutId id="2147483667" r:id="rId12"/>
    <p:sldLayoutId id="2147483668" r:id="rId13"/>
    <p:sldLayoutId id="2147483669" r:id="rId14"/>
    <p:sldLayoutId id="2147483670" r:id="rId15"/>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svg"/><Relationship Id="rId7"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4.png"/><Relationship Id="rId5" Type="http://schemas.microsoft.com/office/2007/relationships/hdphoto" Target="../media/hdphoto4.wdp"/><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88E87BF-FE7A-4A46-9363-0C99ECB46743}"/>
              </a:ext>
            </a:extLst>
          </p:cNvPr>
          <p:cNvSpPr txBox="1">
            <a:spLocks/>
          </p:cNvSpPr>
          <p:nvPr/>
        </p:nvSpPr>
        <p:spPr>
          <a:xfrm>
            <a:off x="1602828" y="1272137"/>
            <a:ext cx="9228435" cy="23018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0" i="0" u="none" strike="noStrike" kern="1200" cap="none" spc="0" normalizeH="0" baseline="0" noProof="0" dirty="0">
                <a:ln w="76200">
                  <a:noFill/>
                </a:ln>
                <a:solidFill>
                  <a:srgbClr val="002060"/>
                </a:solidFill>
                <a:effectLst/>
                <a:uLnTx/>
                <a:uFillTx/>
                <a:latin typeface="iCiel Cadena" panose="02000503000000020004" pitchFamily="2" charset="0"/>
                <a:ea typeface="+mj-ea"/>
                <a:cs typeface="+mj-cs"/>
              </a:rPr>
              <a:t>Khoa </a:t>
            </a:r>
            <a:r>
              <a:rPr kumimoji="0" lang="en-US" sz="7200" b="0" i="0" u="none" strike="noStrike" kern="1200" cap="none" spc="0" normalizeH="0" baseline="0" noProof="0" dirty="0" err="1">
                <a:ln w="76200">
                  <a:noFill/>
                </a:ln>
                <a:solidFill>
                  <a:srgbClr val="002060"/>
                </a:solidFill>
                <a:effectLst/>
                <a:uLnTx/>
                <a:uFillTx/>
                <a:latin typeface="iCiel Cadena" panose="02000503000000020004" pitchFamily="2" charset="0"/>
                <a:ea typeface="+mj-ea"/>
                <a:cs typeface="+mj-cs"/>
              </a:rPr>
              <a:t>học</a:t>
            </a:r>
            <a:r>
              <a:rPr kumimoji="0" lang="en-US" sz="7200" b="0" i="0" u="none" strike="noStrike" kern="1200" cap="none" spc="0" normalizeH="0" baseline="0" noProof="0">
                <a:ln w="76200">
                  <a:noFill/>
                </a:ln>
                <a:solidFill>
                  <a:srgbClr val="002060"/>
                </a:solidFill>
                <a:effectLst/>
                <a:uLnTx/>
                <a:uFillTx/>
                <a:latin typeface="iCiel Cadena" panose="02000503000000020004" pitchFamily="2" charset="0"/>
                <a:ea typeface="+mj-ea"/>
                <a:cs typeface="+mj-cs"/>
              </a:rPr>
              <a:t> 5</a:t>
            </a:r>
            <a:endParaRPr kumimoji="0" lang="en-US" sz="7200" b="0" i="0" u="none" strike="noStrike" kern="1200" cap="none" spc="0" normalizeH="0" baseline="0" noProof="0" dirty="0">
              <a:ln w="76200">
                <a:noFill/>
              </a:ln>
              <a:solidFill>
                <a:srgbClr val="002060"/>
              </a:solidFill>
              <a:effectLst/>
              <a:uLnTx/>
              <a:uFillTx/>
              <a:latin typeface="iCiel Cadena" panose="02000503000000020004" pitchFamily="2" charset="0"/>
              <a:ea typeface="+mj-ea"/>
              <a:cs typeface="+mj-cs"/>
            </a:endParaRPr>
          </a:p>
        </p:txBody>
      </p:sp>
      <p:pic>
        <p:nvPicPr>
          <p:cNvPr id="5" name="图片 20">
            <a:extLst>
              <a:ext uri="{FF2B5EF4-FFF2-40B4-BE49-F238E27FC236}">
                <a16:creationId xmlns:a16="http://schemas.microsoft.com/office/drawing/2014/main" id="{C72FFDAD-3558-49B2-B4EC-31AD230F24F0}"/>
              </a:ext>
            </a:extLst>
          </p:cNvPr>
          <p:cNvPicPr>
            <a:picLocks noChangeAspect="1"/>
          </p:cNvPicPr>
          <p:nvPr/>
        </p:nvPicPr>
        <p:blipFill rotWithShape="1">
          <a:blip r:embed="rId2">
            <a:extLst>
              <a:ext uri="{28A0092B-C50C-407E-A947-70E740481C1C}">
                <a14:useLocalDpi xmlns:a14="http://schemas.microsoft.com/office/drawing/2010/main" val="0"/>
              </a:ext>
            </a:extLst>
          </a:blip>
          <a:srcRect l="79109" t="32510" r="3721" b="39496"/>
          <a:stretch/>
        </p:blipFill>
        <p:spPr>
          <a:xfrm>
            <a:off x="213215" y="340146"/>
            <a:ext cx="3482485" cy="2036037"/>
          </a:xfrm>
          <a:prstGeom prst="rect">
            <a:avLst/>
          </a:prstGeom>
        </p:spPr>
      </p:pic>
      <p:pic>
        <p:nvPicPr>
          <p:cNvPr id="6" name="图片 16">
            <a:extLst>
              <a:ext uri="{FF2B5EF4-FFF2-40B4-BE49-F238E27FC236}">
                <a16:creationId xmlns:a16="http://schemas.microsoft.com/office/drawing/2014/main" id="{ABBC1EC6-4DF9-4D4C-B48F-0FD6F676AC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3121" t="290" r="3721" b="39496"/>
          <a:stretch/>
        </p:blipFill>
        <p:spPr>
          <a:xfrm>
            <a:off x="8330499" y="106149"/>
            <a:ext cx="3861501" cy="2514600"/>
          </a:xfrm>
          <a:prstGeom prst="rect">
            <a:avLst/>
          </a:prstGeom>
        </p:spPr>
      </p:pic>
      <p:pic>
        <p:nvPicPr>
          <p:cNvPr id="14" name="Picture 2" descr="43 Overall Champion Illustrations &amp;amp; Clip Art - iStock">
            <a:extLst>
              <a:ext uri="{FF2B5EF4-FFF2-40B4-BE49-F238E27FC236}">
                <a16:creationId xmlns:a16="http://schemas.microsoft.com/office/drawing/2014/main" id="{32D7929C-C118-4C5F-A416-AD9BCF2F955E}"/>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8221" y="2725149"/>
            <a:ext cx="6855558" cy="3853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5752105"/>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88E87BF-FE7A-4A46-9363-0C99ECB46743}"/>
              </a:ext>
            </a:extLst>
          </p:cNvPr>
          <p:cNvSpPr txBox="1">
            <a:spLocks/>
          </p:cNvSpPr>
          <p:nvPr/>
        </p:nvSpPr>
        <p:spPr>
          <a:xfrm>
            <a:off x="1600200" y="428625"/>
            <a:ext cx="9228435" cy="23018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0" i="0" u="none" strike="noStrike" kern="1200" cap="none" spc="0" normalizeH="0" baseline="0" noProof="0">
                <a:ln w="76200">
                  <a:noFill/>
                </a:ln>
                <a:solidFill>
                  <a:schemeClr val="accent3">
                    <a:lumMod val="75000"/>
                  </a:schemeClr>
                </a:solidFill>
                <a:effectLst/>
                <a:uLnTx/>
                <a:uFillTx/>
                <a:latin typeface="iCiel Cadena" panose="02000503000000020004" pitchFamily="2" charset="0"/>
                <a:ea typeface="+mj-ea"/>
                <a:cs typeface="+mj-cs"/>
              </a:rPr>
              <a:t>Hoạt</a:t>
            </a:r>
            <a:r>
              <a:rPr kumimoji="0" lang="en-US" b="0" i="0" u="none" strike="noStrike" kern="1200" cap="none" spc="0" normalizeH="0" noProof="0">
                <a:ln w="76200">
                  <a:noFill/>
                </a:ln>
                <a:solidFill>
                  <a:schemeClr val="accent3">
                    <a:lumMod val="75000"/>
                  </a:schemeClr>
                </a:solidFill>
                <a:effectLst/>
                <a:uLnTx/>
                <a:uFillTx/>
                <a:latin typeface="iCiel Cadena" panose="02000503000000020004" pitchFamily="2" charset="0"/>
                <a:ea typeface="+mj-ea"/>
                <a:cs typeface="+mj-cs"/>
              </a:rPr>
              <a:t> động 1: Sự sinh sản của thú</a:t>
            </a:r>
            <a:endParaRPr kumimoji="0" lang="en-US" b="0" i="0" u="none" strike="noStrike" kern="1200" cap="none" spc="0" normalizeH="0" baseline="0" noProof="0">
              <a:ln w="76200">
                <a:noFill/>
              </a:ln>
              <a:solidFill>
                <a:schemeClr val="accent3">
                  <a:lumMod val="75000"/>
                </a:schemeClr>
              </a:solidFill>
              <a:effectLst/>
              <a:uLnTx/>
              <a:uFillTx/>
              <a:latin typeface="iCiel Cadena" panose="02000503000000020004" pitchFamily="2" charset="0"/>
              <a:ea typeface="+mj-ea"/>
              <a:cs typeface="+mj-cs"/>
            </a:endParaRPr>
          </a:p>
        </p:txBody>
      </p:sp>
      <p:sp>
        <p:nvSpPr>
          <p:cNvPr id="4" name="Text Box 2"/>
          <p:cNvSpPr txBox="1">
            <a:spLocks noChangeArrowheads="1"/>
          </p:cNvSpPr>
          <p:nvPr/>
        </p:nvSpPr>
        <p:spPr bwMode="auto">
          <a:xfrm>
            <a:off x="609600" y="-457200"/>
            <a:ext cx="6248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50000"/>
              </a:spcBef>
              <a:buFontTx/>
              <a:buNone/>
            </a:pPr>
            <a:endParaRPr lang="vi-VN" altLang="vi-VN" sz="1800">
              <a:latin typeface=".VnTime" panose="020B7200000000000000" pitchFamily="34" charset="0"/>
            </a:endParaRPr>
          </a:p>
        </p:txBody>
      </p:sp>
      <p:sp>
        <p:nvSpPr>
          <p:cNvPr id="5" name="Text Box 7"/>
          <p:cNvSpPr txBox="1">
            <a:spLocks noChangeArrowheads="1"/>
          </p:cNvSpPr>
          <p:nvPr/>
        </p:nvSpPr>
        <p:spPr bwMode="auto">
          <a:xfrm>
            <a:off x="898525" y="49672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vi-VN" altLang="vi-VN" sz="2000">
              <a:latin typeface=".VnTime" panose="020B7200000000000000" pitchFamily="34" charset="0"/>
            </a:endParaRPr>
          </a:p>
        </p:txBody>
      </p:sp>
      <p:sp>
        <p:nvSpPr>
          <p:cNvPr id="6" name="Text Box 8"/>
          <p:cNvSpPr txBox="1">
            <a:spLocks noChangeArrowheads="1"/>
          </p:cNvSpPr>
          <p:nvPr/>
        </p:nvSpPr>
        <p:spPr bwMode="auto">
          <a:xfrm>
            <a:off x="533400" y="3048000"/>
            <a:ext cx="8153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50000"/>
              </a:spcBef>
              <a:buFontTx/>
              <a:buNone/>
            </a:pPr>
            <a:r>
              <a:rPr lang="en-US" altLang="vi-VN" sz="2000">
                <a:solidFill>
                  <a:srgbClr val="996600"/>
                </a:solidFill>
                <a:latin typeface=".VnTime" panose="020B7200000000000000" pitchFamily="34" charset="0"/>
              </a:rPr>
              <a:t> </a:t>
            </a:r>
            <a:endParaRPr lang="en-US" altLang="vi-VN" sz="2800" b="1">
              <a:solidFill>
                <a:srgbClr val="996600"/>
              </a:solidFill>
              <a:latin typeface=".VnTime" panose="020B7200000000000000" pitchFamily="34" charset="0"/>
            </a:endParaRPr>
          </a:p>
        </p:txBody>
      </p:sp>
      <p:pic>
        <p:nvPicPr>
          <p:cNvPr id="7" name="Picture 10" descr="1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3293" y="1477963"/>
            <a:ext cx="4191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descr="120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56614" y="1479550"/>
            <a:ext cx="36576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2"/>
          <p:cNvSpPr txBox="1">
            <a:spLocks noChangeArrowheads="1"/>
          </p:cNvSpPr>
          <p:nvPr/>
        </p:nvSpPr>
        <p:spPr bwMode="auto">
          <a:xfrm>
            <a:off x="1853293" y="4691063"/>
            <a:ext cx="82296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vi-VN">
                <a:solidFill>
                  <a:srgbClr val="660033"/>
                </a:solidFill>
                <a:latin typeface="Times New Roman" panose="02020603050405020304" pitchFamily="18" charset="0"/>
              </a:rPr>
              <a:t>Hình nào chụp thú con đã được sinh ra, hình nào chụp thú con còn là bào thai trong bụng mẹ?</a:t>
            </a:r>
          </a:p>
        </p:txBody>
      </p:sp>
      <p:sp>
        <p:nvSpPr>
          <p:cNvPr id="11" name="Text Box 13"/>
          <p:cNvSpPr txBox="1">
            <a:spLocks noChangeArrowheads="1"/>
          </p:cNvSpPr>
          <p:nvPr/>
        </p:nvSpPr>
        <p:spPr bwMode="auto">
          <a:xfrm>
            <a:off x="2751364" y="4212999"/>
            <a:ext cx="2209800"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vi-VN" sz="2800">
                <a:solidFill>
                  <a:srgbClr val="660033"/>
                </a:solidFill>
                <a:latin typeface="Times New Roman" panose="02020603050405020304" pitchFamily="18" charset="0"/>
              </a:rPr>
              <a:t>       H1a</a:t>
            </a:r>
          </a:p>
        </p:txBody>
      </p:sp>
      <p:sp>
        <p:nvSpPr>
          <p:cNvPr id="12" name="Text Box 14"/>
          <p:cNvSpPr txBox="1">
            <a:spLocks noChangeArrowheads="1"/>
          </p:cNvSpPr>
          <p:nvPr/>
        </p:nvSpPr>
        <p:spPr bwMode="auto">
          <a:xfrm>
            <a:off x="7806418" y="4181476"/>
            <a:ext cx="2895600"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vi-VN" sz="2800">
                <a:solidFill>
                  <a:srgbClr val="660033"/>
                </a:solidFill>
                <a:latin typeface="Times New Roman" panose="02020603050405020304" pitchFamily="18" charset="0"/>
              </a:rPr>
              <a:t>   H1b </a:t>
            </a:r>
          </a:p>
        </p:txBody>
      </p:sp>
      <p:sp>
        <p:nvSpPr>
          <p:cNvPr id="13" name="Rectangle 15"/>
          <p:cNvSpPr>
            <a:spLocks noChangeArrowheads="1"/>
          </p:cNvSpPr>
          <p:nvPr/>
        </p:nvSpPr>
        <p:spPr bwMode="auto">
          <a:xfrm>
            <a:off x="2272393" y="4702176"/>
            <a:ext cx="3352800" cy="1066800"/>
          </a:xfrm>
          <a:prstGeom prst="rect">
            <a:avLst/>
          </a:prstGeom>
          <a:solidFill>
            <a:schemeClr val="accent1">
              <a:lumMod val="20000"/>
              <a:lumOff val="80000"/>
            </a:schemeClr>
          </a:solidFill>
          <a:ln w="9525">
            <a:solidFill>
              <a:schemeClr val="accent1">
                <a:lumMod val="75000"/>
              </a:schemeClr>
            </a:solidFill>
            <a:miter lim="800000"/>
            <a:headEnd/>
            <a:tailEnd/>
          </a:ln>
          <a:effectLst/>
        </p:spPr>
        <p:txBody>
          <a:bodyPr wrap="none" anchor="ct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eaLnBrk="1" hangingPunct="1">
              <a:spcBef>
                <a:spcPct val="0"/>
              </a:spcBef>
              <a:buFontTx/>
              <a:buNone/>
            </a:pPr>
            <a:r>
              <a:rPr lang="en-US" altLang="vi-VN" sz="2800">
                <a:solidFill>
                  <a:srgbClr val="FF0066"/>
                </a:solidFill>
              </a:rPr>
              <a:t>Thú con còn là </a:t>
            </a:r>
          </a:p>
          <a:p>
            <a:pPr algn="ctr" eaLnBrk="1" hangingPunct="1">
              <a:spcBef>
                <a:spcPct val="0"/>
              </a:spcBef>
              <a:buFontTx/>
              <a:buNone/>
            </a:pPr>
            <a:r>
              <a:rPr lang="en-US" altLang="vi-VN" sz="2800">
                <a:solidFill>
                  <a:srgbClr val="FF0066"/>
                </a:solidFill>
              </a:rPr>
              <a:t>bào thai</a:t>
            </a:r>
          </a:p>
        </p:txBody>
      </p:sp>
      <p:sp>
        <p:nvSpPr>
          <p:cNvPr id="14" name="Rectangle 16"/>
          <p:cNvSpPr>
            <a:spLocks noChangeArrowheads="1"/>
          </p:cNvSpPr>
          <p:nvPr/>
        </p:nvSpPr>
        <p:spPr bwMode="auto">
          <a:xfrm>
            <a:off x="7113814" y="4734372"/>
            <a:ext cx="3200400" cy="990600"/>
          </a:xfrm>
          <a:prstGeom prst="rect">
            <a:avLst/>
          </a:prstGeom>
          <a:solidFill>
            <a:schemeClr val="accent1">
              <a:lumMod val="20000"/>
              <a:lumOff val="80000"/>
            </a:schemeClr>
          </a:solidFill>
          <a:ln w="9525">
            <a:solidFill>
              <a:schemeClr val="accent1">
                <a:lumMod val="75000"/>
              </a:schemeClr>
            </a:solidFill>
            <a:miter lim="800000"/>
            <a:headEnd/>
            <a:tailEnd/>
          </a:ln>
          <a:effectLst/>
        </p:spPr>
        <p:txBody>
          <a:bodyPr wrap="none" anchor="ct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eaLnBrk="1" hangingPunct="1">
              <a:spcBef>
                <a:spcPct val="0"/>
              </a:spcBef>
              <a:buFontTx/>
              <a:buNone/>
            </a:pPr>
            <a:r>
              <a:rPr lang="en-US" altLang="vi-VN" sz="2800">
                <a:solidFill>
                  <a:srgbClr val="FF0066"/>
                </a:solidFill>
              </a:rPr>
              <a:t> Thú con đã được </a:t>
            </a:r>
          </a:p>
          <a:p>
            <a:pPr algn="ctr" eaLnBrk="1" hangingPunct="1">
              <a:spcBef>
                <a:spcPct val="0"/>
              </a:spcBef>
              <a:buFontTx/>
              <a:buNone/>
            </a:pPr>
            <a:r>
              <a:rPr lang="en-US" altLang="vi-VN" sz="2800">
                <a:solidFill>
                  <a:srgbClr val="FF0066"/>
                </a:solidFill>
              </a:rPr>
              <a:t>sinh ra</a:t>
            </a:r>
          </a:p>
        </p:txBody>
      </p:sp>
    </p:spTree>
    <p:extLst>
      <p:ext uri="{BB962C8B-B14F-4D97-AF65-F5344CB8AC3E}">
        <p14:creationId xmlns:p14="http://schemas.microsoft.com/office/powerpoint/2010/main" val="2114955178"/>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amond(in)">
                                      <p:cBhvr>
                                        <p:cTn id="12" dur="2000"/>
                                        <p:tgtEl>
                                          <p:spTgt spid="9"/>
                                        </p:tgtEl>
                                      </p:cBhvr>
                                    </p:animEffect>
                                  </p:childTnLst>
                                </p:cTn>
                              </p:par>
                              <p:par>
                                <p:cTn id="13" presetID="24"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to="" calcmode="lin" valueType="num">
                                      <p:cBhvr>
                                        <p:cTn id="15" dur="1" fill="hold"/>
                                        <p:tgtEl>
                                          <p:spTgt spid="6"/>
                                        </p:tgtEl>
                                        <p:attrNameLst>
                                          <p:attrName/>
                                        </p:attrNameLst>
                                      </p:cBhvr>
                                    </p:anim>
                                  </p:childTnLst>
                                </p:cTn>
                              </p:par>
                              <p:par>
                                <p:cTn id="16" presetID="8" presetClass="entr" presetSubtype="16"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amond(in)">
                                      <p:cBhvr>
                                        <p:cTn id="18" dur="2000"/>
                                        <p:tgtEl>
                                          <p:spTgt spid="12"/>
                                        </p:tgtEl>
                                      </p:cBhvr>
                                    </p:animEffect>
                                  </p:childTnLst>
                                </p:cTn>
                              </p:par>
                              <p:par>
                                <p:cTn id="19" presetID="8" presetClass="entr" presetSubtype="16"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diamond(in)">
                                      <p:cBhvr>
                                        <p:cTn id="21" dur="20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heckerboard(across)">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1" nodeType="clickEffect">
                                  <p:stCondLst>
                                    <p:cond delay="0"/>
                                  </p:stCondLst>
                                  <p:childTnLst>
                                    <p:anim calcmode="lin" valueType="num">
                                      <p:cBhvr additive="base">
                                        <p:cTn id="30" dur="500"/>
                                        <p:tgtEl>
                                          <p:spTgt spid="10"/>
                                        </p:tgtEl>
                                        <p:attrNameLst>
                                          <p:attrName>ppt_x</p:attrName>
                                        </p:attrNameLst>
                                      </p:cBhvr>
                                      <p:tavLst>
                                        <p:tav tm="0">
                                          <p:val>
                                            <p:strVal val="ppt_x"/>
                                          </p:val>
                                        </p:tav>
                                        <p:tav tm="100000">
                                          <p:val>
                                            <p:strVal val="ppt_x"/>
                                          </p:val>
                                        </p:tav>
                                      </p:tavLst>
                                    </p:anim>
                                    <p:anim calcmode="lin" valueType="num">
                                      <p:cBhvr additive="base">
                                        <p:cTn id="31" dur="500"/>
                                        <p:tgtEl>
                                          <p:spTgt spid="10"/>
                                        </p:tgtEl>
                                        <p:attrNameLst>
                                          <p:attrName>ppt_y</p:attrName>
                                        </p:attrNameLst>
                                      </p:cBhvr>
                                      <p:tavLst>
                                        <p:tav tm="0">
                                          <p:val>
                                            <p:strVal val="ppt_y"/>
                                          </p:val>
                                        </p:tav>
                                        <p:tav tm="100000">
                                          <p:val>
                                            <p:strVal val="1+ppt_h/2"/>
                                          </p:val>
                                        </p:tav>
                                      </p:tavLst>
                                    </p:anim>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heckerboard(across)">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checkerboard(across)">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14"/>
                                        </p:tgtEl>
                                        <p:attrNameLst>
                                          <p:attrName>ppt_x</p:attrName>
                                        </p:attrNameLst>
                                      </p:cBhvr>
                                      <p:tavLst>
                                        <p:tav tm="0">
                                          <p:val>
                                            <p:strVal val="ppt_x"/>
                                          </p:val>
                                        </p:tav>
                                        <p:tav tm="100000">
                                          <p:val>
                                            <p:strVal val="ppt_x"/>
                                          </p:val>
                                        </p:tav>
                                      </p:tavLst>
                                    </p:anim>
                                    <p:anim calcmode="lin" valueType="num">
                                      <p:cBhvr additive="base">
                                        <p:cTn id="47" dur="500"/>
                                        <p:tgtEl>
                                          <p:spTgt spid="14"/>
                                        </p:tgtEl>
                                        <p:attrNameLst>
                                          <p:attrName>ppt_y</p:attrName>
                                        </p:attrNameLst>
                                      </p:cBhvr>
                                      <p:tavLst>
                                        <p:tav tm="0">
                                          <p:val>
                                            <p:strVal val="ppt_y"/>
                                          </p:val>
                                        </p:tav>
                                        <p:tav tm="100000">
                                          <p:val>
                                            <p:strVal val="1+ppt_h/2"/>
                                          </p:val>
                                        </p:tav>
                                      </p:tavLst>
                                    </p:anim>
                                    <p:set>
                                      <p:cBhvr>
                                        <p:cTn id="48" dur="1" fill="hold">
                                          <p:stCondLst>
                                            <p:cond delay="499"/>
                                          </p:stCondLst>
                                        </p:cTn>
                                        <p:tgtEl>
                                          <p:spTgt spid="1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13"/>
                                        </p:tgtEl>
                                        <p:attrNameLst>
                                          <p:attrName>ppt_x</p:attrName>
                                        </p:attrNameLst>
                                      </p:cBhvr>
                                      <p:tavLst>
                                        <p:tav tm="0">
                                          <p:val>
                                            <p:strVal val="ppt_x"/>
                                          </p:val>
                                        </p:tav>
                                        <p:tav tm="100000">
                                          <p:val>
                                            <p:strVal val="ppt_x"/>
                                          </p:val>
                                        </p:tav>
                                      </p:tavLst>
                                    </p:anim>
                                    <p:anim calcmode="lin" valueType="num">
                                      <p:cBhvr additive="base">
                                        <p:cTn id="51" dur="500"/>
                                        <p:tgtEl>
                                          <p:spTgt spid="13"/>
                                        </p:tgtEl>
                                        <p:attrNameLst>
                                          <p:attrName>ppt_y</p:attrName>
                                        </p:attrNameLst>
                                      </p:cBhvr>
                                      <p:tavLst>
                                        <p:tav tm="0">
                                          <p:val>
                                            <p:strVal val="ppt_y"/>
                                          </p:val>
                                        </p:tav>
                                        <p:tav tm="100000">
                                          <p:val>
                                            <p:strVal val="1+ppt_h/2"/>
                                          </p:val>
                                        </p:tav>
                                      </p:tavLst>
                                    </p:anim>
                                    <p:set>
                                      <p:cBhvr>
                                        <p:cTn id="5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0" grpId="1"/>
      <p:bldP spid="11" grpId="0"/>
      <p:bldP spid="12" grpId="0"/>
      <p:bldP spid="13" grpId="0" animBg="1"/>
      <p:bldP spid="13" grpId="1" animBg="1"/>
      <p:bldP spid="14" grpId="0" animBg="1"/>
      <p:bldP spid="14"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a:extLst>
              <a:ext uri="{FF2B5EF4-FFF2-40B4-BE49-F238E27FC236}">
                <a16:creationId xmlns:a16="http://schemas.microsoft.com/office/drawing/2014/main" id="{6AF39AA1-D9A3-49DC-BDA0-026C5E6DB4EE}"/>
              </a:ext>
            </a:extLst>
          </p:cNvPr>
          <p:cNvSpPr txBox="1">
            <a:spLocks noChangeArrowheads="1"/>
          </p:cNvSpPr>
          <p:nvPr/>
        </p:nvSpPr>
        <p:spPr bwMode="auto">
          <a:xfrm>
            <a:off x="4139688" y="987423"/>
            <a:ext cx="184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00" b="1">
              <a:solidFill>
                <a:srgbClr val="002060"/>
              </a:solidFill>
              <a:latin typeface="Times New Roman" panose="02020603050405020304" pitchFamily="18" charset="0"/>
            </a:endParaRPr>
          </a:p>
        </p:txBody>
      </p:sp>
      <p:sp>
        <p:nvSpPr>
          <p:cNvPr id="25603" name="Text Box 3">
            <a:extLst>
              <a:ext uri="{FF2B5EF4-FFF2-40B4-BE49-F238E27FC236}">
                <a16:creationId xmlns:a16="http://schemas.microsoft.com/office/drawing/2014/main" id="{99913A93-EE19-47C6-AC7B-AD5A6CFB73B6}"/>
              </a:ext>
            </a:extLst>
          </p:cNvPr>
          <p:cNvSpPr txBox="1">
            <a:spLocks noChangeArrowheads="1"/>
          </p:cNvSpPr>
          <p:nvPr/>
        </p:nvSpPr>
        <p:spPr bwMode="auto">
          <a:xfrm>
            <a:off x="4722301" y="1174748"/>
            <a:ext cx="184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00" b="1">
              <a:solidFill>
                <a:srgbClr val="002060"/>
              </a:solidFill>
              <a:latin typeface="Times New Roman" panose="02020603050405020304" pitchFamily="18" charset="0"/>
            </a:endParaRPr>
          </a:p>
        </p:txBody>
      </p:sp>
      <p:pic>
        <p:nvPicPr>
          <p:cNvPr id="25604" name="Picture 4" descr="120">
            <a:extLst>
              <a:ext uri="{FF2B5EF4-FFF2-40B4-BE49-F238E27FC236}">
                <a16:creationId xmlns:a16="http://schemas.microsoft.com/office/drawing/2014/main" id="{B64001E5-4EBC-4F9B-97E1-E3A6C83C03E0}"/>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t="55792" r="61029" b="354"/>
          <a:stretch>
            <a:fillRect/>
          </a:stretch>
        </p:blipFill>
        <p:spPr>
          <a:xfrm>
            <a:off x="3375024" y="1447800"/>
            <a:ext cx="5159375" cy="3852333"/>
          </a:xfrm>
          <a:noFill/>
        </p:spPr>
      </p:pic>
      <p:sp>
        <p:nvSpPr>
          <p:cNvPr id="25605" name="Text Box 5">
            <a:extLst>
              <a:ext uri="{FF2B5EF4-FFF2-40B4-BE49-F238E27FC236}">
                <a16:creationId xmlns:a16="http://schemas.microsoft.com/office/drawing/2014/main" id="{2D7E43E6-1E01-41B2-BEFD-A564B526548D}"/>
              </a:ext>
            </a:extLst>
          </p:cNvPr>
          <p:cNvSpPr txBox="1">
            <a:spLocks noChangeArrowheads="1"/>
          </p:cNvSpPr>
          <p:nvPr/>
        </p:nvSpPr>
        <p:spPr bwMode="auto">
          <a:xfrm>
            <a:off x="8763001" y="3124200"/>
            <a:ext cx="735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solidFill>
                  <a:srgbClr val="002060"/>
                </a:solidFill>
                <a:latin typeface="Times New Roman" panose="02020603050405020304" pitchFamily="18" charset="0"/>
              </a:rPr>
              <a:t>h.1a</a:t>
            </a:r>
          </a:p>
        </p:txBody>
      </p:sp>
      <p:sp>
        <p:nvSpPr>
          <p:cNvPr id="25606" name="Text Box 6">
            <a:extLst>
              <a:ext uri="{FF2B5EF4-FFF2-40B4-BE49-F238E27FC236}">
                <a16:creationId xmlns:a16="http://schemas.microsoft.com/office/drawing/2014/main" id="{019DB60B-D6DD-4942-AE0C-FBC9B1B0F05C}"/>
              </a:ext>
            </a:extLst>
          </p:cNvPr>
          <p:cNvSpPr txBox="1">
            <a:spLocks noChangeArrowheads="1"/>
          </p:cNvSpPr>
          <p:nvPr/>
        </p:nvSpPr>
        <p:spPr bwMode="auto">
          <a:xfrm>
            <a:off x="3714238" y="779462"/>
            <a:ext cx="1841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600" b="1">
              <a:solidFill>
                <a:srgbClr val="002060"/>
              </a:solidFill>
            </a:endParaRPr>
          </a:p>
        </p:txBody>
      </p:sp>
      <p:sp>
        <p:nvSpPr>
          <p:cNvPr id="11271" name="Text Box 7">
            <a:extLst>
              <a:ext uri="{FF2B5EF4-FFF2-40B4-BE49-F238E27FC236}">
                <a16:creationId xmlns:a16="http://schemas.microsoft.com/office/drawing/2014/main" id="{935241A7-34AC-4186-82F5-CA8015A7934D}"/>
              </a:ext>
            </a:extLst>
          </p:cNvPr>
          <p:cNvSpPr txBox="1">
            <a:spLocks noChangeArrowheads="1"/>
          </p:cNvSpPr>
          <p:nvPr/>
        </p:nvSpPr>
        <p:spPr bwMode="auto">
          <a:xfrm>
            <a:off x="1787014" y="457198"/>
            <a:ext cx="8874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rgbClr val="FF0000"/>
                </a:solidFill>
                <a:latin typeface="Times New Roman" panose="02020603050405020304" pitchFamily="18" charset="0"/>
              </a:rPr>
              <a:t>  - Bào thai của thú được nuôi dưỡng ở đâu?</a:t>
            </a:r>
          </a:p>
        </p:txBody>
      </p:sp>
      <p:sp>
        <p:nvSpPr>
          <p:cNvPr id="11272" name="Text Box 8">
            <a:extLst>
              <a:ext uri="{FF2B5EF4-FFF2-40B4-BE49-F238E27FC236}">
                <a16:creationId xmlns:a16="http://schemas.microsoft.com/office/drawing/2014/main" id="{DB7EAE34-BD88-4527-982E-5A3662C3D43E}"/>
              </a:ext>
            </a:extLst>
          </p:cNvPr>
          <p:cNvSpPr txBox="1">
            <a:spLocks noChangeArrowheads="1"/>
          </p:cNvSpPr>
          <p:nvPr/>
        </p:nvSpPr>
        <p:spPr bwMode="auto">
          <a:xfrm>
            <a:off x="1863213" y="990598"/>
            <a:ext cx="952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a:solidFill>
                  <a:srgbClr val="FF0000"/>
                </a:solidFill>
                <a:latin typeface="Times New Roman" panose="02020603050405020304" pitchFamily="18" charset="0"/>
              </a:rPr>
              <a:t> - </a:t>
            </a:r>
            <a:r>
              <a:rPr lang="en-US" altLang="en-US" sz="2400" b="1" dirty="0" err="1">
                <a:solidFill>
                  <a:srgbClr val="FF0000"/>
                </a:solidFill>
                <a:latin typeface="Times New Roman" panose="02020603050405020304" pitchFamily="18" charset="0"/>
              </a:rPr>
              <a:t>Kể</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tên</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một</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số</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bộ</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phận</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của</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thai</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mà</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em</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có</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thể</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nhìn</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thấy</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trong</a:t>
            </a:r>
            <a:r>
              <a:rPr lang="en-US" altLang="en-US" sz="2400" b="1" dirty="0">
                <a:solidFill>
                  <a:srgbClr val="FF0000"/>
                </a:solidFill>
                <a:latin typeface="Times New Roman" panose="02020603050405020304" pitchFamily="18" charset="0"/>
              </a:rPr>
              <a:t> H1a?</a:t>
            </a:r>
          </a:p>
        </p:txBody>
      </p:sp>
      <p:sp>
        <p:nvSpPr>
          <p:cNvPr id="11273" name="Text Box 9">
            <a:extLst>
              <a:ext uri="{FF2B5EF4-FFF2-40B4-BE49-F238E27FC236}">
                <a16:creationId xmlns:a16="http://schemas.microsoft.com/office/drawing/2014/main" id="{1D8AD74F-E34A-40E8-A8AE-E5045D9688CD}"/>
              </a:ext>
            </a:extLst>
          </p:cNvPr>
          <p:cNvSpPr txBox="1">
            <a:spLocks noChangeArrowheads="1"/>
          </p:cNvSpPr>
          <p:nvPr/>
        </p:nvSpPr>
        <p:spPr bwMode="auto">
          <a:xfrm>
            <a:off x="1828801" y="5867400"/>
            <a:ext cx="81327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50000"/>
              </a:spcBef>
              <a:buFontTx/>
              <a:buNone/>
            </a:pPr>
            <a:r>
              <a:rPr lang="en-US" altLang="en-US" sz="2400" b="1">
                <a:solidFill>
                  <a:srgbClr val="002060"/>
                </a:solidFill>
                <a:latin typeface="Times New Roman" panose="02020603050405020304" pitchFamily="18" charset="0"/>
              </a:rPr>
              <a:t>-Ta có thể nhìn thấy được đầu, mình, chân, đuôi của thú con.</a:t>
            </a:r>
          </a:p>
        </p:txBody>
      </p:sp>
      <p:sp>
        <p:nvSpPr>
          <p:cNvPr id="25610" name="Text Box 10">
            <a:extLst>
              <a:ext uri="{FF2B5EF4-FFF2-40B4-BE49-F238E27FC236}">
                <a16:creationId xmlns:a16="http://schemas.microsoft.com/office/drawing/2014/main" id="{61216552-91CF-4917-85F5-49430FF291C7}"/>
              </a:ext>
            </a:extLst>
          </p:cNvPr>
          <p:cNvSpPr txBox="1">
            <a:spLocks noChangeArrowheads="1"/>
          </p:cNvSpPr>
          <p:nvPr/>
        </p:nvSpPr>
        <p:spPr bwMode="auto">
          <a:xfrm>
            <a:off x="7756525" y="2322514"/>
            <a:ext cx="1841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600">
              <a:solidFill>
                <a:srgbClr val="002060"/>
              </a:solidFill>
            </a:endParaRPr>
          </a:p>
        </p:txBody>
      </p:sp>
      <p:sp>
        <p:nvSpPr>
          <p:cNvPr id="11275" name="Text Box 11">
            <a:extLst>
              <a:ext uri="{FF2B5EF4-FFF2-40B4-BE49-F238E27FC236}">
                <a16:creationId xmlns:a16="http://schemas.microsoft.com/office/drawing/2014/main" id="{571E01BA-F99F-4F7D-8FFC-0713F8898410}"/>
              </a:ext>
            </a:extLst>
          </p:cNvPr>
          <p:cNvSpPr txBox="1">
            <a:spLocks noChangeArrowheads="1"/>
          </p:cNvSpPr>
          <p:nvPr/>
        </p:nvSpPr>
        <p:spPr bwMode="auto">
          <a:xfrm>
            <a:off x="1752601" y="5334000"/>
            <a:ext cx="68754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b="1">
                <a:solidFill>
                  <a:srgbClr val="002060"/>
                </a:solidFill>
                <a:latin typeface="Times New Roman" panose="02020603050405020304" pitchFamily="18" charset="0"/>
              </a:rPr>
              <a:t>- Bào thai của thú được nuôi dưỡng trong bụng mẹ.</a:t>
            </a:r>
            <a:endParaRPr lang="en-US" altLang="en-US" sz="2400">
              <a:solidFill>
                <a:srgbClr val="002060"/>
              </a:solidFill>
              <a:latin typeface="Times New Roman" panose="02020603050405020304" pitchFamily="18" charset="0"/>
            </a:endParaRPr>
          </a:p>
        </p:txBody>
      </p:sp>
    </p:spTree>
  </p:cSld>
  <p:clrMapOvr>
    <a:masterClrMapping/>
  </p:clrMapOvr>
  <p:transition spd="med">
    <p:wheel spokes="3"/>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271"/>
                                        </p:tgtEl>
                                        <p:attrNameLst>
                                          <p:attrName>style.visibility</p:attrName>
                                        </p:attrNameLst>
                                      </p:cBhvr>
                                      <p:to>
                                        <p:strVal val="visible"/>
                                      </p:to>
                                    </p:set>
                                    <p:animEffect transition="in" filter="box(in)">
                                      <p:cBhvr>
                                        <p:cTn id="7" dur="500"/>
                                        <p:tgtEl>
                                          <p:spTgt spid="112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1" nodeType="clickEffect">
                                  <p:stCondLst>
                                    <p:cond delay="0"/>
                                  </p:stCondLst>
                                  <p:childTnLst>
                                    <p:animEffect transition="out" filter="blinds(horizontal)">
                                      <p:cBhvr>
                                        <p:cTn id="11" dur="500"/>
                                        <p:tgtEl>
                                          <p:spTgt spid="11271"/>
                                        </p:tgtEl>
                                      </p:cBhvr>
                                    </p:animEffect>
                                    <p:set>
                                      <p:cBhvr>
                                        <p:cTn id="12" dur="1" fill="hold">
                                          <p:stCondLst>
                                            <p:cond delay="499"/>
                                          </p:stCondLst>
                                        </p:cTn>
                                        <p:tgtEl>
                                          <p:spTgt spid="11271"/>
                                        </p:tgtEl>
                                        <p:attrNameLst>
                                          <p:attrName>style.visibility</p:attrName>
                                        </p:attrNameLst>
                                      </p:cBhvr>
                                      <p:to>
                                        <p:strVal val="hidden"/>
                                      </p:to>
                                    </p:set>
                                  </p:childTnLst>
                                </p:cTn>
                              </p:par>
                              <p:par>
                                <p:cTn id="13" presetID="4" presetClass="entr" presetSubtype="16" fill="hold" grpId="0" nodeType="withEffect">
                                  <p:stCondLst>
                                    <p:cond delay="0"/>
                                  </p:stCondLst>
                                  <p:childTnLst>
                                    <p:set>
                                      <p:cBhvr>
                                        <p:cTn id="14" dur="1" fill="hold">
                                          <p:stCondLst>
                                            <p:cond delay="0"/>
                                          </p:stCondLst>
                                        </p:cTn>
                                        <p:tgtEl>
                                          <p:spTgt spid="11275"/>
                                        </p:tgtEl>
                                        <p:attrNameLst>
                                          <p:attrName>style.visibility</p:attrName>
                                        </p:attrNameLst>
                                      </p:cBhvr>
                                      <p:to>
                                        <p:strVal val="visible"/>
                                      </p:to>
                                    </p:set>
                                    <p:animEffect transition="in" filter="box(in)">
                                      <p:cBhvr>
                                        <p:cTn id="15" dur="500"/>
                                        <p:tgtEl>
                                          <p:spTgt spid="1127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nodeType="clickEffect">
                                  <p:stCondLst>
                                    <p:cond delay="0"/>
                                  </p:stCondLst>
                                  <p:childTnLst>
                                    <p:set>
                                      <p:cBhvr>
                                        <p:cTn id="19" dur="1" fill="hold">
                                          <p:stCondLst>
                                            <p:cond delay="0"/>
                                          </p:stCondLst>
                                        </p:cTn>
                                        <p:tgtEl>
                                          <p:spTgt spid="11272">
                                            <p:txEl>
                                              <p:pRg st="0" end="0"/>
                                            </p:txEl>
                                          </p:spTgt>
                                        </p:tgtEl>
                                        <p:attrNameLst>
                                          <p:attrName>style.visibility</p:attrName>
                                        </p:attrNameLst>
                                      </p:cBhvr>
                                      <p:to>
                                        <p:strVal val="visible"/>
                                      </p:to>
                                    </p:set>
                                    <p:animEffect transition="in" filter="box(in)">
                                      <p:cBhvr>
                                        <p:cTn id="20" dur="500"/>
                                        <p:tgtEl>
                                          <p:spTgt spid="11272">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xit" presetSubtype="16" fill="hold" nodeType="clickEffect">
                                  <p:stCondLst>
                                    <p:cond delay="0"/>
                                  </p:stCondLst>
                                  <p:childTnLst>
                                    <p:animEffect transition="out" filter="box(in)">
                                      <p:cBhvr>
                                        <p:cTn id="24" dur="500"/>
                                        <p:tgtEl>
                                          <p:spTgt spid="11272">
                                            <p:txEl>
                                              <p:pRg st="0" end="0"/>
                                            </p:txEl>
                                          </p:spTgt>
                                        </p:tgtEl>
                                      </p:cBhvr>
                                    </p:animEffect>
                                    <p:set>
                                      <p:cBhvr>
                                        <p:cTn id="25" dur="1" fill="hold">
                                          <p:stCondLst>
                                            <p:cond delay="499"/>
                                          </p:stCondLst>
                                        </p:cTn>
                                        <p:tgtEl>
                                          <p:spTgt spid="11272">
                                            <p:txEl>
                                              <p:pRg st="0" end="0"/>
                                            </p:txEl>
                                          </p:spTgt>
                                        </p:tgtEl>
                                        <p:attrNameLst>
                                          <p:attrName>style.visibility</p:attrName>
                                        </p:attrNameLst>
                                      </p:cBhvr>
                                      <p:to>
                                        <p:strVal val="hidden"/>
                                      </p:to>
                                    </p:set>
                                  </p:childTnLst>
                                </p:cTn>
                              </p:par>
                              <p:par>
                                <p:cTn id="26" presetID="8" presetClass="entr" presetSubtype="16" fill="hold" grpId="0" nodeType="withEffect">
                                  <p:stCondLst>
                                    <p:cond delay="0"/>
                                  </p:stCondLst>
                                  <p:childTnLst>
                                    <p:set>
                                      <p:cBhvr>
                                        <p:cTn id="27" dur="1" fill="hold">
                                          <p:stCondLst>
                                            <p:cond delay="0"/>
                                          </p:stCondLst>
                                        </p:cTn>
                                        <p:tgtEl>
                                          <p:spTgt spid="11273"/>
                                        </p:tgtEl>
                                        <p:attrNameLst>
                                          <p:attrName>style.visibility</p:attrName>
                                        </p:attrNameLst>
                                      </p:cBhvr>
                                      <p:to>
                                        <p:strVal val="visible"/>
                                      </p:to>
                                    </p:set>
                                    <p:animEffect transition="in" filter="diamond(in)">
                                      <p:cBhvr>
                                        <p:cTn id="28" dur="2000"/>
                                        <p:tgtEl>
                                          <p:spTgt spid="11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p:bldP spid="11271" grpId="1"/>
      <p:bldP spid="11273" grpId="0"/>
      <p:bldP spid="1127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a:extLst>
              <a:ext uri="{FF2B5EF4-FFF2-40B4-BE49-F238E27FC236}">
                <a16:creationId xmlns:a16="http://schemas.microsoft.com/office/drawing/2014/main" id="{FDEFF21F-78F8-40D6-A7FF-65745269B14B}"/>
              </a:ext>
            </a:extLst>
          </p:cNvPr>
          <p:cNvSpPr txBox="1">
            <a:spLocks noChangeArrowheads="1"/>
          </p:cNvSpPr>
          <p:nvPr/>
        </p:nvSpPr>
        <p:spPr bwMode="auto">
          <a:xfrm>
            <a:off x="2133600" y="381001"/>
            <a:ext cx="6248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27651" name="Text Box 3">
            <a:extLst>
              <a:ext uri="{FF2B5EF4-FFF2-40B4-BE49-F238E27FC236}">
                <a16:creationId xmlns:a16="http://schemas.microsoft.com/office/drawing/2014/main" id="{85E1CC3D-C9A3-4DF3-812B-C8337A26CBD8}"/>
              </a:ext>
            </a:extLst>
          </p:cNvPr>
          <p:cNvSpPr txBox="1">
            <a:spLocks noChangeArrowheads="1"/>
          </p:cNvSpPr>
          <p:nvPr/>
        </p:nvSpPr>
        <p:spPr bwMode="auto">
          <a:xfrm>
            <a:off x="2422525" y="5805489"/>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latin typeface="Times New Roman" panose="02020603050405020304" pitchFamily="18" charset="0"/>
              <a:cs typeface="Times New Roman" panose="02020603050405020304" pitchFamily="18" charset="0"/>
            </a:endParaRPr>
          </a:p>
        </p:txBody>
      </p:sp>
      <p:sp>
        <p:nvSpPr>
          <p:cNvPr id="153611" name="Text Box 11">
            <a:extLst>
              <a:ext uri="{FF2B5EF4-FFF2-40B4-BE49-F238E27FC236}">
                <a16:creationId xmlns:a16="http://schemas.microsoft.com/office/drawing/2014/main" id="{F4EF3378-38D1-4BC7-B155-41314F9F6A36}"/>
              </a:ext>
            </a:extLst>
          </p:cNvPr>
          <p:cNvSpPr txBox="1">
            <a:spLocks noChangeArrowheads="1"/>
          </p:cNvSpPr>
          <p:nvPr/>
        </p:nvSpPr>
        <p:spPr bwMode="auto">
          <a:xfrm>
            <a:off x="6172200" y="2362200"/>
            <a:ext cx="4191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a:latin typeface="Times New Roman" panose="02020603050405020304" pitchFamily="18" charset="0"/>
                <a:cs typeface="Times New Roman" panose="02020603050405020304" pitchFamily="18" charset="0"/>
              </a:rPr>
              <a:t>    </a:t>
            </a:r>
            <a:r>
              <a:rPr lang="en-US" altLang="en-US">
                <a:solidFill>
                  <a:srgbClr val="002060"/>
                </a:solidFill>
                <a:latin typeface="Times New Roman" panose="02020603050405020304" pitchFamily="18" charset="0"/>
                <a:cs typeface="Times New Roman" panose="02020603050405020304" pitchFamily="18" charset="0"/>
              </a:rPr>
              <a:t>Em hãy vẽ sơ đồ chu trình sinh sản của thú ?</a:t>
            </a:r>
          </a:p>
        </p:txBody>
      </p:sp>
      <p:sp>
        <p:nvSpPr>
          <p:cNvPr id="153612" name="AutoShape 12">
            <a:extLst>
              <a:ext uri="{FF2B5EF4-FFF2-40B4-BE49-F238E27FC236}">
                <a16:creationId xmlns:a16="http://schemas.microsoft.com/office/drawing/2014/main" id="{FEBF4C09-814D-4D4C-AC9F-260AAC43FD47}"/>
              </a:ext>
            </a:extLst>
          </p:cNvPr>
          <p:cNvSpPr>
            <a:spLocks noChangeArrowheads="1"/>
          </p:cNvSpPr>
          <p:nvPr/>
        </p:nvSpPr>
        <p:spPr bwMode="auto">
          <a:xfrm rot="19024009">
            <a:off x="2133600" y="2667000"/>
            <a:ext cx="457200" cy="152400"/>
          </a:xfrm>
          <a:prstGeom prst="rightArrow">
            <a:avLst>
              <a:gd name="adj1" fmla="val 50000"/>
              <a:gd name="adj2" fmla="val 75000"/>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00">
              <a:latin typeface="Times New Roman" panose="02020603050405020304" pitchFamily="18" charset="0"/>
              <a:cs typeface="Times New Roman" panose="02020603050405020304" pitchFamily="18" charset="0"/>
            </a:endParaRPr>
          </a:p>
        </p:txBody>
      </p:sp>
      <p:sp>
        <p:nvSpPr>
          <p:cNvPr id="153613" name="Oval 13">
            <a:extLst>
              <a:ext uri="{FF2B5EF4-FFF2-40B4-BE49-F238E27FC236}">
                <a16:creationId xmlns:a16="http://schemas.microsoft.com/office/drawing/2014/main" id="{FC4C46BA-6454-46E8-B0E7-6F22439220F5}"/>
              </a:ext>
            </a:extLst>
          </p:cNvPr>
          <p:cNvSpPr>
            <a:spLocks noChangeArrowheads="1"/>
          </p:cNvSpPr>
          <p:nvPr/>
        </p:nvSpPr>
        <p:spPr bwMode="auto">
          <a:xfrm>
            <a:off x="3733800" y="1524000"/>
            <a:ext cx="762000" cy="9906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00">
              <a:latin typeface="Times New Roman" panose="02020603050405020304" pitchFamily="18" charset="0"/>
              <a:cs typeface="Times New Roman" panose="02020603050405020304" pitchFamily="18" charset="0"/>
            </a:endParaRPr>
          </a:p>
        </p:txBody>
      </p:sp>
      <p:sp>
        <p:nvSpPr>
          <p:cNvPr id="153614" name="Oval 14">
            <a:extLst>
              <a:ext uri="{FF2B5EF4-FFF2-40B4-BE49-F238E27FC236}">
                <a16:creationId xmlns:a16="http://schemas.microsoft.com/office/drawing/2014/main" id="{FC0CF6A4-013B-4A55-B06C-041E77D08247}"/>
              </a:ext>
            </a:extLst>
          </p:cNvPr>
          <p:cNvSpPr>
            <a:spLocks noChangeArrowheads="1"/>
          </p:cNvSpPr>
          <p:nvPr/>
        </p:nvSpPr>
        <p:spPr bwMode="auto">
          <a:xfrm>
            <a:off x="4572000" y="2819400"/>
            <a:ext cx="1371600" cy="762000"/>
          </a:xfrm>
          <a:prstGeom prst="ellipse">
            <a:avLst/>
          </a:prstGeom>
          <a:solidFill>
            <a:srgbClr val="FF00FF"/>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00">
              <a:latin typeface="Times New Roman" panose="02020603050405020304" pitchFamily="18" charset="0"/>
              <a:cs typeface="Times New Roman" panose="02020603050405020304" pitchFamily="18" charset="0"/>
            </a:endParaRPr>
          </a:p>
        </p:txBody>
      </p:sp>
      <p:sp>
        <p:nvSpPr>
          <p:cNvPr id="153615" name="AutoShape 15">
            <a:extLst>
              <a:ext uri="{FF2B5EF4-FFF2-40B4-BE49-F238E27FC236}">
                <a16:creationId xmlns:a16="http://schemas.microsoft.com/office/drawing/2014/main" id="{ACB60CB2-0AB8-4CF6-A8EA-405CFAC801A0}"/>
              </a:ext>
            </a:extLst>
          </p:cNvPr>
          <p:cNvSpPr>
            <a:spLocks noChangeArrowheads="1"/>
          </p:cNvSpPr>
          <p:nvPr/>
        </p:nvSpPr>
        <p:spPr bwMode="auto">
          <a:xfrm rot="20886681">
            <a:off x="3281363" y="2057400"/>
            <a:ext cx="457200" cy="152400"/>
          </a:xfrm>
          <a:prstGeom prst="rightArrow">
            <a:avLst>
              <a:gd name="adj1" fmla="val 50000"/>
              <a:gd name="adj2" fmla="val 75000"/>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00">
              <a:latin typeface="Times New Roman" panose="02020603050405020304" pitchFamily="18" charset="0"/>
              <a:cs typeface="Times New Roman" panose="02020603050405020304" pitchFamily="18" charset="0"/>
            </a:endParaRPr>
          </a:p>
        </p:txBody>
      </p:sp>
      <p:sp>
        <p:nvSpPr>
          <p:cNvPr id="27659" name="Text Box 16">
            <a:extLst>
              <a:ext uri="{FF2B5EF4-FFF2-40B4-BE49-F238E27FC236}">
                <a16:creationId xmlns:a16="http://schemas.microsoft.com/office/drawing/2014/main" id="{2B481874-07EE-4004-8B66-B83C5EB2F91B}"/>
              </a:ext>
            </a:extLst>
          </p:cNvPr>
          <p:cNvSpPr txBox="1">
            <a:spLocks noChangeArrowheads="1"/>
          </p:cNvSpPr>
          <p:nvPr/>
        </p:nvSpPr>
        <p:spPr bwMode="auto">
          <a:xfrm>
            <a:off x="3886200" y="1905000"/>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endParaRPr lang="en-US" altLang="en-US" sz="1600">
              <a:latin typeface="Times New Roman" panose="02020603050405020304" pitchFamily="18" charset="0"/>
              <a:cs typeface="Times New Roman" panose="02020603050405020304" pitchFamily="18" charset="0"/>
            </a:endParaRPr>
          </a:p>
        </p:txBody>
      </p:sp>
      <p:sp>
        <p:nvSpPr>
          <p:cNvPr id="153617" name="Text Box 17">
            <a:extLst>
              <a:ext uri="{FF2B5EF4-FFF2-40B4-BE49-F238E27FC236}">
                <a16:creationId xmlns:a16="http://schemas.microsoft.com/office/drawing/2014/main" id="{91634A83-4EE7-499C-85F3-2D198263510C}"/>
              </a:ext>
            </a:extLst>
          </p:cNvPr>
          <p:cNvSpPr txBox="1">
            <a:spLocks noChangeArrowheads="1"/>
          </p:cNvSpPr>
          <p:nvPr/>
        </p:nvSpPr>
        <p:spPr bwMode="auto">
          <a:xfrm>
            <a:off x="3748088" y="1828801"/>
            <a:ext cx="76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800" b="1">
                <a:latin typeface="Times New Roman" panose="02020603050405020304" pitchFamily="18" charset="0"/>
                <a:cs typeface="Times New Roman" panose="02020603050405020304" pitchFamily="18" charset="0"/>
              </a:rPr>
              <a:t>Phôi </a:t>
            </a:r>
          </a:p>
        </p:txBody>
      </p:sp>
      <p:sp>
        <p:nvSpPr>
          <p:cNvPr id="153618" name="AutoShape 18">
            <a:extLst>
              <a:ext uri="{FF2B5EF4-FFF2-40B4-BE49-F238E27FC236}">
                <a16:creationId xmlns:a16="http://schemas.microsoft.com/office/drawing/2014/main" id="{0C332157-83FC-4894-9D5A-4D69AF6DE93B}"/>
              </a:ext>
            </a:extLst>
          </p:cNvPr>
          <p:cNvSpPr>
            <a:spLocks noChangeArrowheads="1"/>
          </p:cNvSpPr>
          <p:nvPr/>
        </p:nvSpPr>
        <p:spPr bwMode="auto">
          <a:xfrm>
            <a:off x="4495800" y="1981200"/>
            <a:ext cx="533400" cy="152400"/>
          </a:xfrm>
          <a:prstGeom prst="rightArrow">
            <a:avLst>
              <a:gd name="adj1" fmla="val 50000"/>
              <a:gd name="adj2" fmla="val 87500"/>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00">
              <a:latin typeface="Times New Roman" panose="02020603050405020304" pitchFamily="18" charset="0"/>
              <a:cs typeface="Times New Roman" panose="02020603050405020304" pitchFamily="18" charset="0"/>
            </a:endParaRPr>
          </a:p>
        </p:txBody>
      </p:sp>
      <p:sp>
        <p:nvSpPr>
          <p:cNvPr id="153619" name="AutoShape 19">
            <a:extLst>
              <a:ext uri="{FF2B5EF4-FFF2-40B4-BE49-F238E27FC236}">
                <a16:creationId xmlns:a16="http://schemas.microsoft.com/office/drawing/2014/main" id="{F699D83C-A269-4258-B635-82E868B256E3}"/>
              </a:ext>
            </a:extLst>
          </p:cNvPr>
          <p:cNvSpPr>
            <a:spLocks noChangeArrowheads="1"/>
          </p:cNvSpPr>
          <p:nvPr/>
        </p:nvSpPr>
        <p:spPr bwMode="auto">
          <a:xfrm rot="7342332">
            <a:off x="5441951" y="2314576"/>
            <a:ext cx="654050" cy="403225"/>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53620" name="Text Box 20">
            <a:extLst>
              <a:ext uri="{FF2B5EF4-FFF2-40B4-BE49-F238E27FC236}">
                <a16:creationId xmlns:a16="http://schemas.microsoft.com/office/drawing/2014/main" id="{8C4E7155-03F8-416C-B9F8-9A4BD7BC3CF6}"/>
              </a:ext>
            </a:extLst>
          </p:cNvPr>
          <p:cNvSpPr txBox="1">
            <a:spLocks noChangeArrowheads="1"/>
          </p:cNvSpPr>
          <p:nvPr/>
        </p:nvSpPr>
        <p:spPr bwMode="auto">
          <a:xfrm>
            <a:off x="4724400" y="2895600"/>
            <a:ext cx="1066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800" b="1">
                <a:latin typeface="Times New Roman" panose="02020603050405020304" pitchFamily="18" charset="0"/>
                <a:cs typeface="Times New Roman" panose="02020603050405020304" pitchFamily="18" charset="0"/>
              </a:rPr>
              <a:t>Thú con ra đời</a:t>
            </a:r>
          </a:p>
        </p:txBody>
      </p:sp>
      <p:sp>
        <p:nvSpPr>
          <p:cNvPr id="153621" name="Oval 21">
            <a:extLst>
              <a:ext uri="{FF2B5EF4-FFF2-40B4-BE49-F238E27FC236}">
                <a16:creationId xmlns:a16="http://schemas.microsoft.com/office/drawing/2014/main" id="{9FD3106B-108A-4839-B0D0-245B928632D5}"/>
              </a:ext>
            </a:extLst>
          </p:cNvPr>
          <p:cNvSpPr>
            <a:spLocks noChangeArrowheads="1"/>
          </p:cNvSpPr>
          <p:nvPr/>
        </p:nvSpPr>
        <p:spPr bwMode="auto">
          <a:xfrm>
            <a:off x="1524000" y="2895600"/>
            <a:ext cx="914400" cy="914400"/>
          </a:xfrm>
          <a:prstGeom prst="ellipse">
            <a:avLst/>
          </a:prstGeom>
          <a:solidFill>
            <a:srgbClr val="FF7C8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00">
              <a:latin typeface="Times New Roman" panose="02020603050405020304" pitchFamily="18" charset="0"/>
              <a:cs typeface="Times New Roman" panose="02020603050405020304" pitchFamily="18" charset="0"/>
            </a:endParaRPr>
          </a:p>
        </p:txBody>
      </p:sp>
      <p:sp>
        <p:nvSpPr>
          <p:cNvPr id="153622" name="Text Box 22">
            <a:extLst>
              <a:ext uri="{FF2B5EF4-FFF2-40B4-BE49-F238E27FC236}">
                <a16:creationId xmlns:a16="http://schemas.microsoft.com/office/drawing/2014/main" id="{716D05C5-5D60-43C5-AD05-156D13DE9468}"/>
              </a:ext>
            </a:extLst>
          </p:cNvPr>
          <p:cNvSpPr txBox="1">
            <a:spLocks noChangeArrowheads="1"/>
          </p:cNvSpPr>
          <p:nvPr/>
        </p:nvSpPr>
        <p:spPr bwMode="auto">
          <a:xfrm>
            <a:off x="1524000" y="3019425"/>
            <a:ext cx="990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800" b="1">
                <a:latin typeface="Times New Roman" panose="02020603050405020304" pitchFamily="18" charset="0"/>
                <a:cs typeface="Times New Roman" panose="02020603050405020304" pitchFamily="18" charset="0"/>
              </a:rPr>
              <a:t>Trứng thụ tinh</a:t>
            </a:r>
          </a:p>
        </p:txBody>
      </p:sp>
      <p:sp>
        <p:nvSpPr>
          <p:cNvPr id="153623" name="Oval 23">
            <a:extLst>
              <a:ext uri="{FF2B5EF4-FFF2-40B4-BE49-F238E27FC236}">
                <a16:creationId xmlns:a16="http://schemas.microsoft.com/office/drawing/2014/main" id="{E566FC27-4F90-4A1D-BD2E-ECED610291B0}"/>
              </a:ext>
            </a:extLst>
          </p:cNvPr>
          <p:cNvSpPr>
            <a:spLocks noChangeArrowheads="1"/>
          </p:cNvSpPr>
          <p:nvPr/>
        </p:nvSpPr>
        <p:spPr bwMode="auto">
          <a:xfrm>
            <a:off x="2514600" y="1905000"/>
            <a:ext cx="762000" cy="914400"/>
          </a:xfrm>
          <a:prstGeom prst="ellipse">
            <a:avLst/>
          </a:prstGeom>
          <a:solidFill>
            <a:schemeClr val="folHlink"/>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00">
              <a:latin typeface="Times New Roman" panose="02020603050405020304" pitchFamily="18" charset="0"/>
              <a:cs typeface="Times New Roman" panose="02020603050405020304" pitchFamily="18" charset="0"/>
            </a:endParaRPr>
          </a:p>
        </p:txBody>
      </p:sp>
      <p:sp>
        <p:nvSpPr>
          <p:cNvPr id="153624" name="Text Box 24">
            <a:extLst>
              <a:ext uri="{FF2B5EF4-FFF2-40B4-BE49-F238E27FC236}">
                <a16:creationId xmlns:a16="http://schemas.microsoft.com/office/drawing/2014/main" id="{735922D8-AC08-40EE-858D-E94F1B2599D9}"/>
              </a:ext>
            </a:extLst>
          </p:cNvPr>
          <p:cNvSpPr txBox="1">
            <a:spLocks noChangeArrowheads="1"/>
          </p:cNvSpPr>
          <p:nvPr/>
        </p:nvSpPr>
        <p:spPr bwMode="auto">
          <a:xfrm>
            <a:off x="2600325" y="2057400"/>
            <a:ext cx="685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800" b="1" dirty="0" err="1">
                <a:latin typeface="Times New Roman" panose="02020603050405020304" pitchFamily="18" charset="0"/>
                <a:cs typeface="Times New Roman" panose="02020603050405020304" pitchFamily="18" charset="0"/>
              </a:rPr>
              <a:t>Hợp</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tử</a:t>
            </a:r>
            <a:r>
              <a:rPr lang="en-US" altLang="en-US" sz="1600" dirty="0">
                <a:latin typeface="Times New Roman" panose="02020603050405020304" pitchFamily="18" charset="0"/>
                <a:cs typeface="Times New Roman" panose="02020603050405020304" pitchFamily="18" charset="0"/>
              </a:rPr>
              <a:t> </a:t>
            </a:r>
          </a:p>
        </p:txBody>
      </p:sp>
      <p:sp>
        <p:nvSpPr>
          <p:cNvPr id="153625" name="Oval 25">
            <a:extLst>
              <a:ext uri="{FF2B5EF4-FFF2-40B4-BE49-F238E27FC236}">
                <a16:creationId xmlns:a16="http://schemas.microsoft.com/office/drawing/2014/main" id="{AD416F32-843E-4FFA-95B1-D22AB83DE420}"/>
              </a:ext>
            </a:extLst>
          </p:cNvPr>
          <p:cNvSpPr>
            <a:spLocks noChangeArrowheads="1"/>
          </p:cNvSpPr>
          <p:nvPr/>
        </p:nvSpPr>
        <p:spPr bwMode="auto">
          <a:xfrm>
            <a:off x="5029200" y="1600200"/>
            <a:ext cx="685800" cy="914400"/>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00">
              <a:latin typeface="Times New Roman" panose="02020603050405020304" pitchFamily="18" charset="0"/>
              <a:cs typeface="Times New Roman" panose="02020603050405020304" pitchFamily="18" charset="0"/>
            </a:endParaRPr>
          </a:p>
        </p:txBody>
      </p:sp>
      <p:sp>
        <p:nvSpPr>
          <p:cNvPr id="153626" name="Text Box 26">
            <a:extLst>
              <a:ext uri="{FF2B5EF4-FFF2-40B4-BE49-F238E27FC236}">
                <a16:creationId xmlns:a16="http://schemas.microsoft.com/office/drawing/2014/main" id="{36169657-9D1D-4CD6-8280-3092AA44D92F}"/>
              </a:ext>
            </a:extLst>
          </p:cNvPr>
          <p:cNvSpPr txBox="1">
            <a:spLocks noChangeArrowheads="1"/>
          </p:cNvSpPr>
          <p:nvPr/>
        </p:nvSpPr>
        <p:spPr bwMode="auto">
          <a:xfrm>
            <a:off x="5029200" y="1862138"/>
            <a:ext cx="76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800" b="1">
                <a:latin typeface="Times New Roman" panose="02020603050405020304" pitchFamily="18" charset="0"/>
                <a:cs typeface="Times New Roman" panose="02020603050405020304" pitchFamily="18" charset="0"/>
              </a:rPr>
              <a:t>Thai </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53611">
                                            <p:txEl>
                                              <p:pRg st="0" end="0"/>
                                            </p:txEl>
                                          </p:spTgt>
                                        </p:tgtEl>
                                        <p:attrNameLst>
                                          <p:attrName>style.visibility</p:attrName>
                                        </p:attrNameLst>
                                      </p:cBhvr>
                                      <p:to>
                                        <p:strVal val="visible"/>
                                      </p:to>
                                    </p:set>
                                    <p:animEffect transition="in" filter="blinds(horizontal)">
                                      <p:cBhvr>
                                        <p:cTn id="7" dur="500"/>
                                        <p:tgtEl>
                                          <p:spTgt spid="1536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3621"/>
                                        </p:tgtEl>
                                        <p:attrNameLst>
                                          <p:attrName>style.visibility</p:attrName>
                                        </p:attrNameLst>
                                      </p:cBhvr>
                                      <p:to>
                                        <p:strVal val="visible"/>
                                      </p:to>
                                    </p:set>
                                    <p:animEffect transition="in" filter="blinds(horizontal)">
                                      <p:cBhvr>
                                        <p:cTn id="12" dur="500"/>
                                        <p:tgtEl>
                                          <p:spTgt spid="153621"/>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53622"/>
                                        </p:tgtEl>
                                        <p:attrNameLst>
                                          <p:attrName>style.visibility</p:attrName>
                                        </p:attrNameLst>
                                      </p:cBhvr>
                                      <p:to>
                                        <p:strVal val="visible"/>
                                      </p:to>
                                    </p:set>
                                    <p:animEffect transition="in" filter="blinds(horizontal)">
                                      <p:cBhvr>
                                        <p:cTn id="15" dur="500"/>
                                        <p:tgtEl>
                                          <p:spTgt spid="15362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53612"/>
                                        </p:tgtEl>
                                        <p:attrNameLst>
                                          <p:attrName>style.visibility</p:attrName>
                                        </p:attrNameLst>
                                      </p:cBhvr>
                                      <p:to>
                                        <p:strVal val="visible"/>
                                      </p:to>
                                    </p:set>
                                    <p:animEffect transition="in" filter="blinds(horizontal)">
                                      <p:cBhvr>
                                        <p:cTn id="20" dur="500"/>
                                        <p:tgtEl>
                                          <p:spTgt spid="15361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53623"/>
                                        </p:tgtEl>
                                        <p:attrNameLst>
                                          <p:attrName>style.visibility</p:attrName>
                                        </p:attrNameLst>
                                      </p:cBhvr>
                                      <p:to>
                                        <p:strVal val="visible"/>
                                      </p:to>
                                    </p:set>
                                    <p:animEffect transition="in" filter="blinds(horizontal)">
                                      <p:cBhvr>
                                        <p:cTn id="25" dur="500"/>
                                        <p:tgtEl>
                                          <p:spTgt spid="153623"/>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53624"/>
                                        </p:tgtEl>
                                        <p:attrNameLst>
                                          <p:attrName>style.visibility</p:attrName>
                                        </p:attrNameLst>
                                      </p:cBhvr>
                                      <p:to>
                                        <p:strVal val="visible"/>
                                      </p:to>
                                    </p:set>
                                    <p:animEffect transition="in" filter="blinds(horizontal)">
                                      <p:cBhvr>
                                        <p:cTn id="28" dur="500"/>
                                        <p:tgtEl>
                                          <p:spTgt spid="15362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53615"/>
                                        </p:tgtEl>
                                        <p:attrNameLst>
                                          <p:attrName>style.visibility</p:attrName>
                                        </p:attrNameLst>
                                      </p:cBhvr>
                                      <p:to>
                                        <p:strVal val="visible"/>
                                      </p:to>
                                    </p:set>
                                    <p:animEffect transition="in" filter="blinds(horizontal)">
                                      <p:cBhvr>
                                        <p:cTn id="33" dur="500"/>
                                        <p:tgtEl>
                                          <p:spTgt spid="15361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153617"/>
                                        </p:tgtEl>
                                        <p:attrNameLst>
                                          <p:attrName>style.visibility</p:attrName>
                                        </p:attrNameLst>
                                      </p:cBhvr>
                                      <p:to>
                                        <p:strVal val="visible"/>
                                      </p:to>
                                    </p:set>
                                    <p:animEffect transition="in" filter="blinds(horizontal)">
                                      <p:cBhvr>
                                        <p:cTn id="38" dur="500"/>
                                        <p:tgtEl>
                                          <p:spTgt spid="153617"/>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153613"/>
                                        </p:tgtEl>
                                        <p:attrNameLst>
                                          <p:attrName>style.visibility</p:attrName>
                                        </p:attrNameLst>
                                      </p:cBhvr>
                                      <p:to>
                                        <p:strVal val="visible"/>
                                      </p:to>
                                    </p:set>
                                    <p:animEffect transition="in" filter="blinds(horizontal)">
                                      <p:cBhvr>
                                        <p:cTn id="41" dur="500"/>
                                        <p:tgtEl>
                                          <p:spTgt spid="153613"/>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153618"/>
                                        </p:tgtEl>
                                        <p:attrNameLst>
                                          <p:attrName>style.visibility</p:attrName>
                                        </p:attrNameLst>
                                      </p:cBhvr>
                                      <p:to>
                                        <p:strVal val="visible"/>
                                      </p:to>
                                    </p:set>
                                    <p:animEffect transition="in" filter="blinds(horizontal)">
                                      <p:cBhvr>
                                        <p:cTn id="46" dur="500"/>
                                        <p:tgtEl>
                                          <p:spTgt spid="153618"/>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153626"/>
                                        </p:tgtEl>
                                        <p:attrNameLst>
                                          <p:attrName>style.visibility</p:attrName>
                                        </p:attrNameLst>
                                      </p:cBhvr>
                                      <p:to>
                                        <p:strVal val="visible"/>
                                      </p:to>
                                    </p:set>
                                    <p:animEffect transition="in" filter="blinds(horizontal)">
                                      <p:cBhvr>
                                        <p:cTn id="51" dur="500"/>
                                        <p:tgtEl>
                                          <p:spTgt spid="153626"/>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153625"/>
                                        </p:tgtEl>
                                        <p:attrNameLst>
                                          <p:attrName>style.visibility</p:attrName>
                                        </p:attrNameLst>
                                      </p:cBhvr>
                                      <p:to>
                                        <p:strVal val="visible"/>
                                      </p:to>
                                    </p:set>
                                    <p:animEffect transition="in" filter="blinds(horizontal)">
                                      <p:cBhvr>
                                        <p:cTn id="54" dur="500"/>
                                        <p:tgtEl>
                                          <p:spTgt spid="153625"/>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3" presetClass="entr" presetSubtype="10" fill="hold" nodeType="clickEffect">
                                  <p:stCondLst>
                                    <p:cond delay="0"/>
                                  </p:stCondLst>
                                  <p:childTnLst>
                                    <p:set>
                                      <p:cBhvr>
                                        <p:cTn id="58" dur="1" fill="hold">
                                          <p:stCondLst>
                                            <p:cond delay="0"/>
                                          </p:stCondLst>
                                        </p:cTn>
                                        <p:tgtEl>
                                          <p:spTgt spid="153619"/>
                                        </p:tgtEl>
                                        <p:attrNameLst>
                                          <p:attrName>style.visibility</p:attrName>
                                        </p:attrNameLst>
                                      </p:cBhvr>
                                      <p:to>
                                        <p:strVal val="visible"/>
                                      </p:to>
                                    </p:set>
                                    <p:animEffect transition="in" filter="blinds(horizontal)">
                                      <p:cBhvr>
                                        <p:cTn id="59" dur="500"/>
                                        <p:tgtEl>
                                          <p:spTgt spid="153619"/>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153614"/>
                                        </p:tgtEl>
                                        <p:attrNameLst>
                                          <p:attrName>style.visibility</p:attrName>
                                        </p:attrNameLst>
                                      </p:cBhvr>
                                      <p:to>
                                        <p:strVal val="visible"/>
                                      </p:to>
                                    </p:set>
                                    <p:animEffect transition="in" filter="blinds(horizontal)">
                                      <p:cBhvr>
                                        <p:cTn id="64" dur="500"/>
                                        <p:tgtEl>
                                          <p:spTgt spid="153614"/>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153620"/>
                                        </p:tgtEl>
                                        <p:attrNameLst>
                                          <p:attrName>style.visibility</p:attrName>
                                        </p:attrNameLst>
                                      </p:cBhvr>
                                      <p:to>
                                        <p:strVal val="visible"/>
                                      </p:to>
                                    </p:set>
                                    <p:animEffect transition="in" filter="blinds(horizontal)">
                                      <p:cBhvr>
                                        <p:cTn id="67" dur="500"/>
                                        <p:tgtEl>
                                          <p:spTgt spid="153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12" grpId="0" animBg="1"/>
      <p:bldP spid="153613" grpId="0" animBg="1"/>
      <p:bldP spid="153614" grpId="0" animBg="1"/>
      <p:bldP spid="153615" grpId="0" animBg="1"/>
      <p:bldP spid="153617" grpId="0"/>
      <p:bldP spid="153618" grpId="0" animBg="1"/>
      <p:bldP spid="153620" grpId="0"/>
      <p:bldP spid="153621" grpId="0" animBg="1"/>
      <p:bldP spid="153622" grpId="0"/>
      <p:bldP spid="153623" grpId="0" animBg="1"/>
      <p:bldP spid="153624" grpId="0"/>
      <p:bldP spid="153625" grpId="0" animBg="1"/>
      <p:bldP spid="1536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86CD3687-E9B3-4178-998B-2B3188120E10}"/>
              </a:ext>
            </a:extLst>
          </p:cNvPr>
          <p:cNvSpPr/>
          <p:nvPr/>
        </p:nvSpPr>
        <p:spPr>
          <a:xfrm>
            <a:off x="295275" y="428625"/>
            <a:ext cx="11534775" cy="6000750"/>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 Box 4"/>
          <p:cNvSpPr txBox="1">
            <a:spLocks noChangeArrowheads="1"/>
          </p:cNvSpPr>
          <p:nvPr/>
        </p:nvSpPr>
        <p:spPr bwMode="auto">
          <a:xfrm rot="10800000" flipV="1">
            <a:off x="335756" y="5090432"/>
            <a:ext cx="11349038" cy="1200329"/>
          </a:xfrm>
          <a:prstGeom prst="rect">
            <a:avLst/>
          </a:prstGeom>
          <a:noFill/>
          <a:ln>
            <a:noFill/>
          </a:ln>
          <a:effectLst/>
        </p:spPr>
        <p:txBody>
          <a:bodyPr wrap="squar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ct val="50000"/>
              </a:spcBef>
              <a:buFontTx/>
              <a:buNone/>
            </a:pPr>
            <a:r>
              <a:rPr lang="en-US" altLang="vi-VN" sz="3600">
                <a:latin typeface="Times New Roman" panose="02020603050405020304" pitchFamily="18" charset="0"/>
                <a:cs typeface="Times New Roman" panose="02020603050405020304" pitchFamily="18" charset="0"/>
              </a:rPr>
              <a:t>Quan sát H2 và cho biết thú con mới sinh ra đã có hình dạn</a:t>
            </a:r>
            <a:r>
              <a:rPr lang="en-US" altLang="vi-VN">
                <a:latin typeface="Times New Roman" panose="02020603050405020304" pitchFamily="18" charset="0"/>
                <a:cs typeface="Times New Roman" panose="02020603050405020304" pitchFamily="18" charset="0"/>
              </a:rPr>
              <a:t>g</a:t>
            </a:r>
            <a:r>
              <a:rPr lang="en-US" altLang="vi-VN" sz="3600">
                <a:latin typeface="Times New Roman" panose="02020603050405020304" pitchFamily="18" charset="0"/>
                <a:cs typeface="Times New Roman" panose="02020603050405020304" pitchFamily="18" charset="0"/>
              </a:rPr>
              <a:t> </a:t>
            </a:r>
            <a:r>
              <a:rPr lang="en-US" altLang="vi-VN">
                <a:latin typeface="Times New Roman" panose="02020603050405020304" pitchFamily="18" charset="0"/>
                <a:cs typeface="Times New Roman" panose="02020603050405020304" pitchFamily="18" charset="0"/>
              </a:rPr>
              <a:t>g</a:t>
            </a:r>
            <a:r>
              <a:rPr lang="en-US" altLang="vi-VN" sz="3600">
                <a:latin typeface="Times New Roman" panose="02020603050405020304" pitchFamily="18" charset="0"/>
                <a:cs typeface="Times New Roman" panose="02020603050405020304" pitchFamily="18" charset="0"/>
              </a:rPr>
              <a:t>iốn</a:t>
            </a:r>
            <a:r>
              <a:rPr lang="en-US" altLang="vi-VN">
                <a:latin typeface="Times New Roman" panose="02020603050405020304" pitchFamily="18" charset="0"/>
                <a:cs typeface="Times New Roman" panose="02020603050405020304" pitchFamily="18" charset="0"/>
              </a:rPr>
              <a:t>g</a:t>
            </a:r>
            <a:r>
              <a:rPr lang="en-US" altLang="vi-VN" sz="3600">
                <a:latin typeface="Times New Roman" panose="02020603050405020304" pitchFamily="18" charset="0"/>
                <a:cs typeface="Times New Roman" panose="02020603050405020304" pitchFamily="18" charset="0"/>
              </a:rPr>
              <a:t> thú mẹ chưa?</a:t>
            </a:r>
          </a:p>
        </p:txBody>
      </p:sp>
      <p:pic>
        <p:nvPicPr>
          <p:cNvPr id="4" name="Picture 5" descr="120A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 y="1955346"/>
            <a:ext cx="1905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a:spLocks noChangeArrowheads="1"/>
          </p:cNvSpPr>
          <p:nvPr/>
        </p:nvSpPr>
        <p:spPr bwMode="auto">
          <a:xfrm>
            <a:off x="638175" y="4875098"/>
            <a:ext cx="10744200" cy="1143000"/>
          </a:xfrm>
          <a:prstGeom prst="rect">
            <a:avLst/>
          </a:prstGeom>
          <a:noFill/>
          <a:ln w="9525">
            <a:noFill/>
            <a:miter lim="800000"/>
            <a:headEnd/>
            <a:tailEnd/>
          </a:ln>
          <a:effectLst/>
        </p:spPr>
        <p:txBody>
          <a:bodyPr wrap="none" anchor="ct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r>
              <a:rPr lang="en-US" altLang="vi-VN" sz="4000">
                <a:solidFill>
                  <a:schemeClr val="accent1">
                    <a:lumMod val="75000"/>
                  </a:schemeClr>
                </a:solidFill>
                <a:latin typeface="Times New Roman" panose="02020603050405020304" pitchFamily="18" charset="0"/>
                <a:cs typeface="Times New Roman" panose="02020603050405020304" pitchFamily="18" charset="0"/>
              </a:rPr>
              <a:t>  Thú con mới sinh ra đã có hình dạng giống thú mẹ</a:t>
            </a:r>
          </a:p>
        </p:txBody>
      </p:sp>
      <p:sp>
        <p:nvSpPr>
          <p:cNvPr id="6" name="Text Box 8"/>
          <p:cNvSpPr txBox="1">
            <a:spLocks noChangeArrowheads="1"/>
          </p:cNvSpPr>
          <p:nvPr/>
        </p:nvSpPr>
        <p:spPr bwMode="auto">
          <a:xfrm>
            <a:off x="2057400" y="4328432"/>
            <a:ext cx="1143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endParaRPr lang="vi-VN" altLang="vi-VN" sz="4400">
              <a:latin typeface="Times New Roman" panose="02020603050405020304" pitchFamily="18" charset="0"/>
            </a:endParaRPr>
          </a:p>
        </p:txBody>
      </p:sp>
      <p:pic>
        <p:nvPicPr>
          <p:cNvPr id="7" name="Picture 22" descr="images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8579" y="1966232"/>
            <a:ext cx="2057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3" descr="imag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0150" y="1966232"/>
            <a:ext cx="20002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4" descr="images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4571" y="1977117"/>
            <a:ext cx="1981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5" descr="images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07285" y="1977117"/>
            <a:ext cx="220707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6"/>
          <p:cNvSpPr>
            <a:spLocks noChangeArrowheads="1"/>
          </p:cNvSpPr>
          <p:nvPr/>
        </p:nvSpPr>
        <p:spPr bwMode="auto">
          <a:xfrm>
            <a:off x="5334000" y="4683918"/>
            <a:ext cx="1676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eaLnBrk="1" hangingPunct="1">
              <a:spcBef>
                <a:spcPct val="0"/>
              </a:spcBef>
              <a:buFontTx/>
              <a:buNone/>
            </a:pPr>
            <a:r>
              <a:rPr lang="en-US" altLang="vi-VN" sz="2800" u="sng">
                <a:solidFill>
                  <a:srgbClr val="0000FF"/>
                </a:solidFill>
                <a:latin typeface="Times New Roman" panose="02020603050405020304" pitchFamily="18" charset="0"/>
                <a:cs typeface="Arial" panose="020B0604020202020204" pitchFamily="34" charset="0"/>
              </a:rPr>
              <a:t>Hình 2</a:t>
            </a:r>
            <a:r>
              <a:rPr lang="en-US" altLang="vi-VN" sz="2800">
                <a:solidFill>
                  <a:srgbClr val="0000FF"/>
                </a:solidFill>
                <a:latin typeface="Times New Roman" panose="02020603050405020304" pitchFamily="18" charset="0"/>
                <a:cs typeface="Arial" panose="020B0604020202020204" pitchFamily="34" charset="0"/>
              </a:rPr>
              <a:t> </a:t>
            </a:r>
          </a:p>
        </p:txBody>
      </p:sp>
      <p:sp>
        <p:nvSpPr>
          <p:cNvPr id="13" name="Title 1">
            <a:extLst>
              <a:ext uri="{FF2B5EF4-FFF2-40B4-BE49-F238E27FC236}">
                <a16:creationId xmlns:a16="http://schemas.microsoft.com/office/drawing/2014/main" id="{188E87BF-FE7A-4A46-9363-0C99ECB46743}"/>
              </a:ext>
            </a:extLst>
          </p:cNvPr>
          <p:cNvSpPr txBox="1">
            <a:spLocks/>
          </p:cNvSpPr>
          <p:nvPr/>
        </p:nvSpPr>
        <p:spPr>
          <a:xfrm>
            <a:off x="1600200" y="428625"/>
            <a:ext cx="9228435" cy="23018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0" i="0" u="none" strike="noStrike" kern="1200" cap="none" spc="0" normalizeH="0" baseline="0" noProof="0">
                <a:ln w="76200">
                  <a:noFill/>
                </a:ln>
                <a:solidFill>
                  <a:schemeClr val="accent3">
                    <a:lumMod val="75000"/>
                  </a:schemeClr>
                </a:solidFill>
                <a:effectLst/>
                <a:uLnTx/>
                <a:uFillTx/>
                <a:latin typeface="iCiel Cadena" panose="02000503000000020004" pitchFamily="2" charset="0"/>
                <a:ea typeface="+mj-ea"/>
                <a:cs typeface="+mj-cs"/>
              </a:rPr>
              <a:t>Hoạt</a:t>
            </a:r>
            <a:r>
              <a:rPr kumimoji="0" lang="en-US" b="0" i="0" u="none" strike="noStrike" kern="1200" cap="none" spc="0" normalizeH="0" noProof="0">
                <a:ln w="76200">
                  <a:noFill/>
                </a:ln>
                <a:solidFill>
                  <a:schemeClr val="accent3">
                    <a:lumMod val="75000"/>
                  </a:schemeClr>
                </a:solidFill>
                <a:effectLst/>
                <a:uLnTx/>
                <a:uFillTx/>
                <a:latin typeface="iCiel Cadena" panose="02000503000000020004" pitchFamily="2" charset="0"/>
                <a:ea typeface="+mj-ea"/>
                <a:cs typeface="+mj-cs"/>
              </a:rPr>
              <a:t> động 1: Sự sinh sản của thú</a:t>
            </a:r>
            <a:endParaRPr kumimoji="0" lang="en-US" b="0" i="0" u="none" strike="noStrike" kern="1200" cap="none" spc="0" normalizeH="0" baseline="0" noProof="0">
              <a:ln w="76200">
                <a:noFill/>
              </a:ln>
              <a:solidFill>
                <a:schemeClr val="accent3">
                  <a:lumMod val="75000"/>
                </a:schemeClr>
              </a:solidFill>
              <a:effectLst/>
              <a:uLnTx/>
              <a:uFillTx/>
              <a:latin typeface="iCiel Cadena" panose="02000503000000020004" pitchFamily="2" charset="0"/>
              <a:ea typeface="+mj-ea"/>
              <a:cs typeface="+mj-cs"/>
            </a:endParaRPr>
          </a:p>
        </p:txBody>
      </p:sp>
    </p:spTree>
    <p:extLst>
      <p:ext uri="{BB962C8B-B14F-4D97-AF65-F5344CB8AC3E}">
        <p14:creationId xmlns:p14="http://schemas.microsoft.com/office/powerpoint/2010/main" val="3304811249"/>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ox(i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ox(i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ox(in)">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ox(in)">
                                      <p:cBhvr>
                                        <p:cTn id="29" dur="500"/>
                                        <p:tgtEl>
                                          <p:spTgt spid="11"/>
                                        </p:tgtEl>
                                      </p:cBhvr>
                                    </p:animEffect>
                                  </p:childTnLst>
                                </p:cTn>
                              </p:par>
                            </p:childTnLst>
                          </p:cTn>
                        </p:par>
                        <p:par>
                          <p:cTn id="30" fill="hold">
                            <p:stCondLst>
                              <p:cond delay="500"/>
                            </p:stCondLst>
                            <p:childTnLst>
                              <p:par>
                                <p:cTn id="31" presetID="4" presetClass="entr" presetSubtype="16"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ox(in)">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ox(in)">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3"/>
                                        </p:tgtEl>
                                      </p:cBhvr>
                                    </p:animEffect>
                                    <p:set>
                                      <p:cBhvr>
                                        <p:cTn id="43" dur="1" fill="hold">
                                          <p:stCondLst>
                                            <p:cond delay="499"/>
                                          </p:stCondLst>
                                        </p:cTn>
                                        <p:tgtEl>
                                          <p:spTgt spid="3"/>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4" presetClass="entr" presetSubtype="16"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box(in)">
                                      <p:cBhvr>
                                        <p:cTn id="4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86CD3687-E9B3-4178-998B-2B3188120E10}"/>
              </a:ext>
            </a:extLst>
          </p:cNvPr>
          <p:cNvSpPr/>
          <p:nvPr/>
        </p:nvSpPr>
        <p:spPr>
          <a:xfrm>
            <a:off x="295275" y="428625"/>
            <a:ext cx="11534775" cy="6000750"/>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 name="Picture 4" descr="121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09255" y="4681483"/>
            <a:ext cx="370681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121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1007" y="2278061"/>
            <a:ext cx="3886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121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8577" y="2276584"/>
            <a:ext cx="4191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9"/>
          <p:cNvSpPr txBox="1">
            <a:spLocks noChangeArrowheads="1"/>
          </p:cNvSpPr>
          <p:nvPr/>
        </p:nvSpPr>
        <p:spPr bwMode="auto">
          <a:xfrm>
            <a:off x="1690121" y="1400859"/>
            <a:ext cx="9372600" cy="646331"/>
          </a:xfrm>
          <a:prstGeom prst="rect">
            <a:avLst/>
          </a:prstGeom>
          <a:noFill/>
          <a:ln w="9525">
            <a:noFill/>
            <a:miter lim="800000"/>
            <a:headEnd/>
            <a:tailEnd/>
          </a:ln>
          <a:effectLst/>
        </p:spPr>
        <p:txBody>
          <a:bodyPr wrap="squar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vi-VN" sz="3600">
                <a:solidFill>
                  <a:srgbClr val="FF0066"/>
                </a:solidFill>
                <a:latin typeface="Times New Roman" panose="02020603050405020304" pitchFamily="18" charset="0"/>
              </a:rPr>
              <a:t>Thú con mới sinh ra được thú mẹ nuôi bằn</a:t>
            </a:r>
            <a:r>
              <a:rPr lang="en-US" altLang="vi-VN" sz="2800">
                <a:solidFill>
                  <a:srgbClr val="FF0066"/>
                </a:solidFill>
              </a:rPr>
              <a:t>g</a:t>
            </a:r>
            <a:r>
              <a:rPr lang="en-US" altLang="vi-VN" sz="3600">
                <a:solidFill>
                  <a:srgbClr val="FF0066"/>
                </a:solidFill>
                <a:latin typeface="Times New Roman" panose="02020603050405020304" pitchFamily="18" charset="0"/>
              </a:rPr>
              <a:t> gì?</a:t>
            </a:r>
          </a:p>
        </p:txBody>
      </p:sp>
      <p:sp>
        <p:nvSpPr>
          <p:cNvPr id="7" name="Oval 14"/>
          <p:cNvSpPr>
            <a:spLocks noChangeArrowheads="1"/>
          </p:cNvSpPr>
          <p:nvPr/>
        </p:nvSpPr>
        <p:spPr bwMode="auto">
          <a:xfrm>
            <a:off x="1690121" y="3810000"/>
            <a:ext cx="609600" cy="533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ct val="0"/>
              </a:spcBef>
              <a:buFontTx/>
              <a:buNone/>
            </a:pPr>
            <a:r>
              <a:rPr lang="en-US" altLang="vi-VN" sz="4000">
                <a:latin typeface="Times New Roman" panose="02020603050405020304" pitchFamily="18" charset="0"/>
              </a:rPr>
              <a:t>3</a:t>
            </a:r>
          </a:p>
        </p:txBody>
      </p:sp>
      <p:sp>
        <p:nvSpPr>
          <p:cNvPr id="9" name="Oval 16"/>
          <p:cNvSpPr>
            <a:spLocks noChangeArrowheads="1"/>
          </p:cNvSpPr>
          <p:nvPr/>
        </p:nvSpPr>
        <p:spPr bwMode="auto">
          <a:xfrm>
            <a:off x="6229463" y="3700354"/>
            <a:ext cx="609600" cy="5382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ct val="0"/>
              </a:spcBef>
              <a:buFontTx/>
              <a:buNone/>
            </a:pPr>
            <a:r>
              <a:rPr lang="en-US" altLang="vi-VN" sz="4000">
                <a:latin typeface="Times New Roman" panose="02020603050405020304" pitchFamily="18" charset="0"/>
              </a:rPr>
              <a:t>4</a:t>
            </a:r>
          </a:p>
        </p:txBody>
      </p:sp>
      <p:sp>
        <p:nvSpPr>
          <p:cNvPr id="10" name="Oval 18"/>
          <p:cNvSpPr>
            <a:spLocks noChangeArrowheads="1"/>
          </p:cNvSpPr>
          <p:nvPr/>
        </p:nvSpPr>
        <p:spPr bwMode="auto">
          <a:xfrm>
            <a:off x="4209255" y="6012629"/>
            <a:ext cx="533400" cy="457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ct val="0"/>
              </a:spcBef>
              <a:buFontTx/>
              <a:buNone/>
            </a:pPr>
            <a:r>
              <a:rPr lang="en-US" altLang="vi-VN" sz="4000">
                <a:latin typeface="Times New Roman" panose="02020603050405020304" pitchFamily="18" charset="0"/>
              </a:rPr>
              <a:t>5</a:t>
            </a:r>
          </a:p>
        </p:txBody>
      </p:sp>
      <p:sp>
        <p:nvSpPr>
          <p:cNvPr id="11" name="Text Box 25"/>
          <p:cNvSpPr txBox="1">
            <a:spLocks noChangeArrowheads="1"/>
          </p:cNvSpPr>
          <p:nvPr/>
        </p:nvSpPr>
        <p:spPr bwMode="auto">
          <a:xfrm>
            <a:off x="1690121" y="1385366"/>
            <a:ext cx="9372600" cy="646331"/>
          </a:xfrm>
          <a:prstGeom prst="rect">
            <a:avLst/>
          </a:prstGeom>
          <a:noFill/>
          <a:ln>
            <a:noFill/>
          </a:ln>
          <a:effectLst/>
        </p:spPr>
        <p:txBody>
          <a:bodyPr wrap="squar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50000"/>
              </a:spcBef>
              <a:buFontTx/>
              <a:buNone/>
            </a:pPr>
            <a:r>
              <a:rPr lang="en-US" altLang="vi-VN" sz="3600">
                <a:solidFill>
                  <a:srgbClr val="0000FF"/>
                </a:solidFill>
                <a:latin typeface="Times New Roman" panose="02020603050405020304" pitchFamily="18" charset="0"/>
              </a:rPr>
              <a:t>Thú con mới sinh ra được thú mẹ nuôi bằn</a:t>
            </a:r>
            <a:r>
              <a:rPr lang="en-US" altLang="vi-VN" sz="2800">
                <a:solidFill>
                  <a:srgbClr val="0000FF"/>
                </a:solidFill>
              </a:rPr>
              <a:t>g</a:t>
            </a:r>
            <a:r>
              <a:rPr lang="en-US" altLang="vi-VN" sz="3600">
                <a:solidFill>
                  <a:srgbClr val="0000FF"/>
                </a:solidFill>
                <a:latin typeface="Times New Roman" panose="02020603050405020304" pitchFamily="18" charset="0"/>
              </a:rPr>
              <a:t> sữa.</a:t>
            </a:r>
          </a:p>
        </p:txBody>
      </p:sp>
      <p:sp>
        <p:nvSpPr>
          <p:cNvPr id="12" name="Title 1">
            <a:extLst>
              <a:ext uri="{FF2B5EF4-FFF2-40B4-BE49-F238E27FC236}">
                <a16:creationId xmlns:a16="http://schemas.microsoft.com/office/drawing/2014/main" id="{188E87BF-FE7A-4A46-9363-0C99ECB46743}"/>
              </a:ext>
            </a:extLst>
          </p:cNvPr>
          <p:cNvSpPr txBox="1">
            <a:spLocks/>
          </p:cNvSpPr>
          <p:nvPr/>
        </p:nvSpPr>
        <p:spPr>
          <a:xfrm>
            <a:off x="1600200" y="428625"/>
            <a:ext cx="9228435" cy="23018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0" i="0" u="none" strike="noStrike" kern="1200" cap="none" spc="0" normalizeH="0" baseline="0" noProof="0">
                <a:ln w="76200">
                  <a:noFill/>
                </a:ln>
                <a:solidFill>
                  <a:schemeClr val="accent3">
                    <a:lumMod val="75000"/>
                  </a:schemeClr>
                </a:solidFill>
                <a:effectLst/>
                <a:uLnTx/>
                <a:uFillTx/>
                <a:latin typeface="iCiel Cadena" panose="02000503000000020004" pitchFamily="2" charset="0"/>
                <a:ea typeface="+mj-ea"/>
                <a:cs typeface="+mj-cs"/>
              </a:rPr>
              <a:t>Hoạt</a:t>
            </a:r>
            <a:r>
              <a:rPr kumimoji="0" lang="en-US" b="0" i="0" u="none" strike="noStrike" kern="1200" cap="none" spc="0" normalizeH="0" noProof="0">
                <a:ln w="76200">
                  <a:noFill/>
                </a:ln>
                <a:solidFill>
                  <a:schemeClr val="accent3">
                    <a:lumMod val="75000"/>
                  </a:schemeClr>
                </a:solidFill>
                <a:effectLst/>
                <a:uLnTx/>
                <a:uFillTx/>
                <a:latin typeface="iCiel Cadena" panose="02000503000000020004" pitchFamily="2" charset="0"/>
                <a:ea typeface="+mj-ea"/>
                <a:cs typeface="+mj-cs"/>
              </a:rPr>
              <a:t> động 1: Sự sinh sản của thú</a:t>
            </a:r>
            <a:endParaRPr kumimoji="0" lang="en-US" b="0" i="0" u="none" strike="noStrike" kern="1200" cap="none" spc="0" normalizeH="0" baseline="0" noProof="0">
              <a:ln w="76200">
                <a:noFill/>
              </a:ln>
              <a:solidFill>
                <a:schemeClr val="accent3">
                  <a:lumMod val="75000"/>
                </a:schemeClr>
              </a:solidFill>
              <a:effectLst/>
              <a:uLnTx/>
              <a:uFillTx/>
              <a:latin typeface="iCiel Cadena" panose="02000503000000020004" pitchFamily="2" charset="0"/>
              <a:ea typeface="+mj-ea"/>
              <a:cs typeface="+mj-cs"/>
            </a:endParaRPr>
          </a:p>
        </p:txBody>
      </p:sp>
    </p:spTree>
    <p:extLst>
      <p:ext uri="{BB962C8B-B14F-4D97-AF65-F5344CB8AC3E}">
        <p14:creationId xmlns:p14="http://schemas.microsoft.com/office/powerpoint/2010/main" val="1013352696"/>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in)">
                                      <p:cBhvr>
                                        <p:cTn id="10" dur="500"/>
                                        <p:tgtEl>
                                          <p:spTgt spid="7"/>
                                        </p:tgtEl>
                                      </p:cBhvr>
                                    </p:animEffect>
                                  </p:childTnLst>
                                </p:cTn>
                              </p:par>
                              <p:par>
                                <p:cTn id="11" presetID="4"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ox(in)">
                                      <p:cBhvr>
                                        <p:cTn id="13" dur="500"/>
                                        <p:tgtEl>
                                          <p:spTgt spid="5"/>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ox(in)">
                                      <p:cBhvr>
                                        <p:cTn id="16" dur="500"/>
                                        <p:tgtEl>
                                          <p:spTgt spid="9"/>
                                        </p:tgtEl>
                                      </p:cBhvr>
                                    </p:animEffect>
                                  </p:childTnLst>
                                </p:cTn>
                              </p:par>
                              <p:par>
                                <p:cTn id="17" presetID="4" presetClass="entr" presetSubtype="16"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ox(in)">
                                      <p:cBhvr>
                                        <p:cTn id="19" dur="500"/>
                                        <p:tgtEl>
                                          <p:spTgt spid="3"/>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ox(i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ox(i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xit" presetSubtype="16" fill="hold" grpId="1" nodeType="clickEffect">
                                  <p:stCondLst>
                                    <p:cond delay="0"/>
                                  </p:stCondLst>
                                  <p:childTnLst>
                                    <p:animEffect transition="out" filter="box(in)">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animBg="1"/>
      <p:bldP spid="9" grpId="0" animBg="1"/>
      <p:bldP spid="10" grpId="0" animBg="1"/>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86CD3687-E9B3-4178-998B-2B3188120E10}"/>
              </a:ext>
            </a:extLst>
          </p:cNvPr>
          <p:cNvSpPr/>
          <p:nvPr/>
        </p:nvSpPr>
        <p:spPr>
          <a:xfrm>
            <a:off x="295275" y="428625"/>
            <a:ext cx="11534775" cy="6000750"/>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 Box 4"/>
          <p:cNvSpPr txBox="1">
            <a:spLocks noChangeArrowheads="1"/>
          </p:cNvSpPr>
          <p:nvPr/>
        </p:nvSpPr>
        <p:spPr bwMode="auto">
          <a:xfrm>
            <a:off x="1046353" y="1295400"/>
            <a:ext cx="51816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vi-VN" sz="4000" b="1" i="1">
                <a:latin typeface="Times New Roman" panose="02020603050405020304" pitchFamily="18" charset="0"/>
              </a:rPr>
              <a:t>Kết luận </a:t>
            </a:r>
          </a:p>
        </p:txBody>
      </p:sp>
      <p:sp>
        <p:nvSpPr>
          <p:cNvPr id="4" name="AutoShape 5"/>
          <p:cNvSpPr>
            <a:spLocks noChangeArrowheads="1"/>
          </p:cNvSpPr>
          <p:nvPr/>
        </p:nvSpPr>
        <p:spPr bwMode="auto">
          <a:xfrm>
            <a:off x="2752169" y="1438094"/>
            <a:ext cx="7620000" cy="3200400"/>
          </a:xfrm>
          <a:prstGeom prst="horizontalScroll">
            <a:avLst>
              <a:gd name="adj" fmla="val 12500"/>
            </a:avLst>
          </a:prstGeom>
          <a:noFill/>
          <a:ln w="9525">
            <a:noFill/>
            <a:round/>
            <a:headEnd/>
            <a:tailEnd/>
          </a:ln>
          <a:effectLst/>
        </p:spPr>
        <p:txBody>
          <a:bodyPr wrap="none" anchor="ct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ct val="0"/>
              </a:spcBef>
              <a:buFontTx/>
              <a:buNone/>
            </a:pPr>
            <a:r>
              <a:rPr lang="en-US" altLang="vi-VN" sz="6000">
                <a:solidFill>
                  <a:schemeClr val="accent1">
                    <a:lumMod val="75000"/>
                  </a:schemeClr>
                </a:solidFill>
                <a:latin typeface="Times New Roman" panose="02020603050405020304" pitchFamily="18" charset="0"/>
              </a:rPr>
              <a:t>Thú là động vật đẻ con và </a:t>
            </a:r>
          </a:p>
          <a:p>
            <a:pPr algn="ctr">
              <a:spcBef>
                <a:spcPct val="0"/>
              </a:spcBef>
              <a:buFontTx/>
              <a:buNone/>
            </a:pPr>
            <a:r>
              <a:rPr lang="en-US" altLang="vi-VN" sz="6000">
                <a:solidFill>
                  <a:schemeClr val="accent1">
                    <a:lumMod val="75000"/>
                  </a:schemeClr>
                </a:solidFill>
                <a:latin typeface="Times New Roman" panose="02020603050405020304" pitchFamily="18" charset="0"/>
              </a:rPr>
              <a:t>nuôi con bằng sữa</a:t>
            </a:r>
          </a:p>
        </p:txBody>
      </p:sp>
      <p:sp>
        <p:nvSpPr>
          <p:cNvPr id="5" name="Title 1">
            <a:extLst>
              <a:ext uri="{FF2B5EF4-FFF2-40B4-BE49-F238E27FC236}">
                <a16:creationId xmlns:a16="http://schemas.microsoft.com/office/drawing/2014/main" id="{188E87BF-FE7A-4A46-9363-0C99ECB46743}"/>
              </a:ext>
            </a:extLst>
          </p:cNvPr>
          <p:cNvSpPr txBox="1">
            <a:spLocks/>
          </p:cNvSpPr>
          <p:nvPr/>
        </p:nvSpPr>
        <p:spPr>
          <a:xfrm>
            <a:off x="1600200" y="428625"/>
            <a:ext cx="9228435" cy="23018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0" i="0" u="none" strike="noStrike" kern="1200" cap="none" spc="0" normalizeH="0" baseline="0" noProof="0">
                <a:ln w="76200">
                  <a:noFill/>
                </a:ln>
                <a:solidFill>
                  <a:schemeClr val="accent3">
                    <a:lumMod val="75000"/>
                  </a:schemeClr>
                </a:solidFill>
                <a:effectLst/>
                <a:uLnTx/>
                <a:uFillTx/>
                <a:latin typeface="iCiel Cadena" panose="02000503000000020004" pitchFamily="2" charset="0"/>
                <a:ea typeface="+mj-ea"/>
                <a:cs typeface="+mj-cs"/>
              </a:rPr>
              <a:t>Hoạt</a:t>
            </a:r>
            <a:r>
              <a:rPr kumimoji="0" lang="en-US" b="0" i="0" u="none" strike="noStrike" kern="1200" cap="none" spc="0" normalizeH="0" noProof="0">
                <a:ln w="76200">
                  <a:noFill/>
                </a:ln>
                <a:solidFill>
                  <a:schemeClr val="accent3">
                    <a:lumMod val="75000"/>
                  </a:schemeClr>
                </a:solidFill>
                <a:effectLst/>
                <a:uLnTx/>
                <a:uFillTx/>
                <a:latin typeface="iCiel Cadena" panose="02000503000000020004" pitchFamily="2" charset="0"/>
                <a:ea typeface="+mj-ea"/>
                <a:cs typeface="+mj-cs"/>
              </a:rPr>
              <a:t> động 1: Sự sinh sản của thú</a:t>
            </a:r>
            <a:endParaRPr kumimoji="0" lang="en-US" b="0" i="0" u="none" strike="noStrike" kern="1200" cap="none" spc="0" normalizeH="0" baseline="0" noProof="0">
              <a:ln w="76200">
                <a:noFill/>
              </a:ln>
              <a:solidFill>
                <a:schemeClr val="accent3">
                  <a:lumMod val="75000"/>
                </a:schemeClr>
              </a:solidFill>
              <a:effectLst/>
              <a:uLnTx/>
              <a:uFillTx/>
              <a:latin typeface="iCiel Cadena" panose="02000503000000020004" pitchFamily="2" charset="0"/>
              <a:ea typeface="+mj-ea"/>
              <a:cs typeface="+mj-cs"/>
            </a:endParaRPr>
          </a:p>
        </p:txBody>
      </p:sp>
      <p:pic>
        <p:nvPicPr>
          <p:cNvPr id="6" name="Picture 6" descr="Cute Safari Animal Vectors &amp;amp; Clipart | Creative Daddy"/>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591" b="89896" l="10000" r="90000">
                        <a14:foregroundMark x1="40000" y1="2591" x2="40000" y2="2591"/>
                        <a14:foregroundMark x1="49569" y1="41321" x2="49569" y2="41321"/>
                        <a14:foregroundMark x1="35776" y1="39896" x2="35776" y2="39896"/>
                        <a14:foregroundMark x1="36379" y1="39119" x2="36379" y2="39119"/>
                        <a14:foregroundMark x1="37155" y1="40155" x2="37155" y2="40155"/>
                        <a14:foregroundMark x1="49483" y1="40285" x2="49483" y2="40285"/>
                        <a14:foregroundMark x1="48190" y1="40933" x2="48190" y2="40933"/>
                        <a14:foregroundMark x1="30431" y1="22927" x2="30431" y2="22927"/>
                        <a14:foregroundMark x1="30776" y1="24482" x2="30776" y2="24482"/>
                      </a14:backgroundRemoval>
                    </a14:imgEffect>
                  </a14:imgLayer>
                </a14:imgProps>
              </a:ext>
              <a:ext uri="{28A0092B-C50C-407E-A947-70E740481C1C}">
                <a14:useLocalDpi xmlns:a14="http://schemas.microsoft.com/office/drawing/2010/main" val="0"/>
              </a:ext>
            </a:extLst>
          </a:blip>
          <a:srcRect l="28918" r="36599" b="56477"/>
          <a:stretch/>
        </p:blipFill>
        <p:spPr bwMode="auto">
          <a:xfrm>
            <a:off x="7124318" y="4437822"/>
            <a:ext cx="3103738" cy="2607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te Safari Animal Vectors &amp;amp; Clipart | Creative Daddy"/>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38083" b="97539" l="45431" r="65345">
                        <a14:foregroundMark x1="55603" y1="96891" x2="55603" y2="96891"/>
                        <a14:foregroundMark x1="45603" y1="58031" x2="45603" y2="58031"/>
                        <a14:foregroundMark x1="52845" y1="38212" x2="52845" y2="38212"/>
                        <a14:foregroundMark x1="62672" y1="97539" x2="62672" y2="97539"/>
                      </a14:backgroundRemoval>
                    </a14:imgEffect>
                  </a14:imgLayer>
                </a14:imgProps>
              </a:ext>
              <a:ext uri="{28A0092B-C50C-407E-A947-70E740481C1C}">
                <a14:useLocalDpi xmlns:a14="http://schemas.microsoft.com/office/drawing/2010/main" val="0"/>
              </a:ext>
            </a:extLst>
          </a:blip>
          <a:srcRect l="43793" t="36350" r="32069" b="1473"/>
          <a:stretch/>
        </p:blipFill>
        <p:spPr bwMode="auto">
          <a:xfrm>
            <a:off x="10219677" y="3122137"/>
            <a:ext cx="2219973" cy="38056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Cute Safari Animal Vectors &amp;amp; Clipart | Creative Daddy"/>
          <p:cNvPicPr>
            <a:picLocks noChangeAspect="1" noChangeArrowheads="1"/>
          </p:cNvPicPr>
          <p:nvPr/>
        </p:nvPicPr>
        <p:blipFill rotWithShape="1">
          <a:blip r:embed="rId5">
            <a:extLst>
              <a:ext uri="{BEBA8EAE-BF5A-486C-A8C5-ECC9F3942E4B}">
                <a14:imgProps xmlns:a14="http://schemas.microsoft.com/office/drawing/2010/main">
                  <a14:imgLayer r:embed="rId3">
                    <a14:imgEffect>
                      <a14:backgroundRemoval t="60233" b="98187" l="29138" r="49138">
                        <a14:foregroundMark x1="43362" y1="96373" x2="43362" y2="96373"/>
                        <a14:foregroundMark x1="31810" y1="98316" x2="31810" y2="98316"/>
                        <a14:foregroundMark x1="43879" y1="94819" x2="43879" y2="94819"/>
                        <a14:foregroundMark x1="43448" y1="95984" x2="43448" y2="95984"/>
                        <a14:foregroundMark x1="38707" y1="78238" x2="38707" y2="78238"/>
                        <a14:foregroundMark x1="41810" y1="75907" x2="41810" y2="75907"/>
                        <a14:foregroundMark x1="35948" y1="76295" x2="35948" y2="76295"/>
                        <a14:foregroundMark x1="33966" y1="60233" x2="33966" y2="60233"/>
                      </a14:backgroundRemoval>
                    </a14:imgEffect>
                  </a14:imgLayer>
                </a14:imgProps>
              </a:ext>
              <a:ext uri="{28A0092B-C50C-407E-A947-70E740481C1C}">
                <a14:useLocalDpi xmlns:a14="http://schemas.microsoft.com/office/drawing/2010/main" val="0"/>
              </a:ext>
            </a:extLst>
          </a:blip>
          <a:srcRect l="26868" t="57297" r="48304"/>
          <a:stretch/>
        </p:blipFill>
        <p:spPr bwMode="auto">
          <a:xfrm>
            <a:off x="9588354" y="4977460"/>
            <a:ext cx="1908542" cy="2184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663539"/>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86CD3687-E9B3-4178-998B-2B3188120E10}"/>
              </a:ext>
            </a:extLst>
          </p:cNvPr>
          <p:cNvSpPr/>
          <p:nvPr/>
        </p:nvSpPr>
        <p:spPr>
          <a:xfrm>
            <a:off x="295275" y="428625"/>
            <a:ext cx="11534775" cy="6000750"/>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Rectangle 6"/>
          <p:cNvSpPr>
            <a:spLocks noChangeArrowheads="1"/>
          </p:cNvSpPr>
          <p:nvPr/>
        </p:nvSpPr>
        <p:spPr bwMode="auto">
          <a:xfrm>
            <a:off x="1143000" y="672881"/>
            <a:ext cx="9560631" cy="646331"/>
          </a:xfrm>
          <a:prstGeom prst="rect">
            <a:avLst/>
          </a:prstGeom>
          <a:noFill/>
          <a:ln w="9525">
            <a:noFill/>
            <a:miter lim="800000"/>
            <a:headEnd/>
            <a:tailEnd/>
          </a:ln>
          <a:effectLst/>
        </p:spPr>
        <p:txBody>
          <a:bodyPr wrap="non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ct val="50000"/>
              </a:spcBef>
              <a:buFontTx/>
              <a:buNone/>
            </a:pPr>
            <a:r>
              <a:rPr lang="en-US" altLang="vi-VN" sz="3600" b="1">
                <a:solidFill>
                  <a:schemeClr val="accent1">
                    <a:lumMod val="75000"/>
                  </a:schemeClr>
                </a:solidFill>
                <a:latin typeface="Times New Roman" panose="02020603050405020304" pitchFamily="18" charset="0"/>
              </a:rPr>
              <a:t>* Hãy so sánh sự sinh sản của thú và của chim?</a:t>
            </a:r>
            <a:r>
              <a:rPr lang="en-US" altLang="vi-VN" sz="2000" b="1">
                <a:solidFill>
                  <a:schemeClr val="accent1">
                    <a:lumMod val="75000"/>
                  </a:schemeClr>
                </a:solidFill>
                <a:latin typeface="Times New Roman" panose="02020603050405020304" pitchFamily="18" charset="0"/>
              </a:rPr>
              <a:t> </a:t>
            </a:r>
          </a:p>
        </p:txBody>
      </p:sp>
      <p:pic>
        <p:nvPicPr>
          <p:cNvPr id="5" name="Picture 8" descr="121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1" y="2209800"/>
            <a:ext cx="40386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9"/>
          <p:cNvSpPr txBox="1">
            <a:spLocks noChangeArrowheads="1"/>
          </p:cNvSpPr>
          <p:nvPr/>
        </p:nvSpPr>
        <p:spPr bwMode="auto">
          <a:xfrm>
            <a:off x="6477000" y="1585915"/>
            <a:ext cx="36576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2800" b="1"/>
              <a:t> Sự sinh sản ở thú</a:t>
            </a:r>
          </a:p>
        </p:txBody>
      </p:sp>
      <p:sp>
        <p:nvSpPr>
          <p:cNvPr id="7" name="Text Box 20"/>
          <p:cNvSpPr txBox="1">
            <a:spLocks noChangeArrowheads="1"/>
          </p:cNvSpPr>
          <p:nvPr/>
        </p:nvSpPr>
        <p:spPr bwMode="auto">
          <a:xfrm>
            <a:off x="2133599" y="1585914"/>
            <a:ext cx="3778829"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defRPr/>
            </a:pPr>
            <a:r>
              <a:rPr lang="en-US" sz="2800" b="1"/>
              <a:t>Sự sinh sản ở chim</a:t>
            </a:r>
          </a:p>
        </p:txBody>
      </p:sp>
      <p:pic>
        <p:nvPicPr>
          <p:cNvPr id="9"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1405" y="2209800"/>
            <a:ext cx="40386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6754417"/>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par>
                                <p:cTn id="8" presetID="5"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ox(i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ox(in)">
                                      <p:cBhvr>
                                        <p:cTn id="20" dur="500"/>
                                        <p:tgtEl>
                                          <p:spTgt spid="7"/>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ox(in)">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436334" y="578082"/>
            <a:ext cx="9560631" cy="646331"/>
          </a:xfrm>
          <a:prstGeom prst="rect">
            <a:avLst/>
          </a:prstGeom>
          <a:noFill/>
          <a:ln w="9525">
            <a:noFill/>
            <a:miter lim="800000"/>
            <a:headEnd/>
            <a:tailEnd/>
          </a:ln>
          <a:effectLst/>
        </p:spPr>
        <p:txBody>
          <a:bodyPr wrap="non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ct val="50000"/>
              </a:spcBef>
              <a:buFontTx/>
              <a:buNone/>
            </a:pPr>
            <a:r>
              <a:rPr lang="en-US" altLang="vi-VN" sz="3600" b="1">
                <a:solidFill>
                  <a:schemeClr val="accent1">
                    <a:lumMod val="75000"/>
                  </a:schemeClr>
                </a:solidFill>
                <a:latin typeface="Times New Roman" panose="02020603050405020304" pitchFamily="18" charset="0"/>
              </a:rPr>
              <a:t>* Hãy so sánh sự sinh sản của thú và của chim?</a:t>
            </a:r>
            <a:r>
              <a:rPr lang="en-US" altLang="vi-VN" sz="2000" b="1">
                <a:solidFill>
                  <a:schemeClr val="accent1">
                    <a:lumMod val="75000"/>
                  </a:schemeClr>
                </a:solidFill>
                <a:latin typeface="Times New Roman" panose="02020603050405020304" pitchFamily="18" charset="0"/>
              </a:rPr>
              <a:t> </a:t>
            </a:r>
          </a:p>
        </p:txBody>
      </p:sp>
      <p:sp>
        <p:nvSpPr>
          <p:cNvPr id="4" name="Line 3"/>
          <p:cNvSpPr>
            <a:spLocks noChangeShapeType="1"/>
          </p:cNvSpPr>
          <p:nvPr/>
        </p:nvSpPr>
        <p:spPr bwMode="auto">
          <a:xfrm>
            <a:off x="6096000" y="2362200"/>
            <a:ext cx="0" cy="2743200"/>
          </a:xfrm>
          <a:prstGeom prst="line">
            <a:avLst/>
          </a:prstGeom>
          <a:noFill/>
          <a:ln w="9525">
            <a:no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16"/>
          <p:cNvSpPr>
            <a:spLocks noChangeShapeType="1"/>
          </p:cNvSpPr>
          <p:nvPr/>
        </p:nvSpPr>
        <p:spPr bwMode="auto">
          <a:xfrm flipV="1">
            <a:off x="2133600" y="2362200"/>
            <a:ext cx="8686800" cy="76200"/>
          </a:xfrm>
          <a:prstGeom prst="line">
            <a:avLst/>
          </a:prstGeom>
          <a:noFill/>
          <a:ln w="9525">
            <a:no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2" name="Table 1"/>
          <p:cNvGraphicFramePr>
            <a:graphicFrameLocks noGrp="1"/>
          </p:cNvGraphicFramePr>
          <p:nvPr>
            <p:extLst>
              <p:ext uri="{D42A27DB-BD31-4B8C-83A1-F6EECF244321}">
                <p14:modId xmlns:p14="http://schemas.microsoft.com/office/powerpoint/2010/main" val="1048667166"/>
              </p:ext>
            </p:extLst>
          </p:nvPr>
        </p:nvGraphicFramePr>
        <p:xfrm>
          <a:off x="1697968" y="1466462"/>
          <a:ext cx="9037362" cy="4175760"/>
        </p:xfrm>
        <a:graphic>
          <a:graphicData uri="http://schemas.openxmlformats.org/drawingml/2006/table">
            <a:tbl>
              <a:tblPr firstRow="1" bandRow="1">
                <a:tableStyleId>{5940675A-B579-460E-94D1-54222C63F5DA}</a:tableStyleId>
              </a:tblPr>
              <a:tblGrid>
                <a:gridCol w="4518681">
                  <a:extLst>
                    <a:ext uri="{9D8B030D-6E8A-4147-A177-3AD203B41FA5}">
                      <a16:colId xmlns:a16="http://schemas.microsoft.com/office/drawing/2014/main" val="2605680370"/>
                    </a:ext>
                  </a:extLst>
                </a:gridCol>
                <a:gridCol w="4518681">
                  <a:extLst>
                    <a:ext uri="{9D8B030D-6E8A-4147-A177-3AD203B41FA5}">
                      <a16:colId xmlns:a16="http://schemas.microsoft.com/office/drawing/2014/main" val="1858593454"/>
                    </a:ext>
                  </a:extLst>
                </a:gridCol>
              </a:tblGrid>
              <a:tr h="370840">
                <a:tc>
                  <a:txBody>
                    <a:bodyPr/>
                    <a:lstStyle/>
                    <a:p>
                      <a:pPr algn="ctr"/>
                      <a:r>
                        <a:rPr lang="en-US" sz="3200" b="1">
                          <a:latin typeface="Times New Roman" panose="02020603050405020304" pitchFamily="18" charset="0"/>
                          <a:cs typeface="Times New Roman" panose="02020603050405020304" pitchFamily="18" charset="0"/>
                        </a:rPr>
                        <a:t>Sự</a:t>
                      </a:r>
                      <a:r>
                        <a:rPr lang="en-US" sz="3200" b="1" baseline="0">
                          <a:latin typeface="Times New Roman" panose="02020603050405020304" pitchFamily="18" charset="0"/>
                          <a:cs typeface="Times New Roman" panose="02020603050405020304" pitchFamily="18" charset="0"/>
                        </a:rPr>
                        <a:t> sinh sản ở chim</a:t>
                      </a:r>
                      <a:endParaRPr lang="en-US" sz="3200" b="1">
                        <a:latin typeface="Times New Roman" panose="02020603050405020304" pitchFamily="18" charset="0"/>
                        <a:cs typeface="Times New Roman" panose="02020603050405020304" pitchFamily="18" charset="0"/>
                      </a:endParaRPr>
                    </a:p>
                  </a:txBody>
                  <a:tcPr/>
                </a:tc>
                <a:tc>
                  <a:txBody>
                    <a:bodyPr/>
                    <a:lstStyle/>
                    <a:p>
                      <a:pPr algn="ctr"/>
                      <a:r>
                        <a:rPr lang="en-US" sz="3200" b="1">
                          <a:latin typeface="Times New Roman" panose="02020603050405020304" pitchFamily="18" charset="0"/>
                          <a:cs typeface="Times New Roman" panose="02020603050405020304" pitchFamily="18" charset="0"/>
                        </a:rPr>
                        <a:t>Sự</a:t>
                      </a:r>
                      <a:r>
                        <a:rPr lang="en-US" sz="3200" b="1" baseline="0">
                          <a:latin typeface="Times New Roman" panose="02020603050405020304" pitchFamily="18" charset="0"/>
                          <a:cs typeface="Times New Roman" panose="02020603050405020304" pitchFamily="18" charset="0"/>
                        </a:rPr>
                        <a:t> sinh sản ở thú</a:t>
                      </a:r>
                      <a:endParaRPr lang="en-US" sz="3200" b="1">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779684903"/>
                  </a:ext>
                </a:extLst>
              </a:tr>
              <a:tr h="370840">
                <a:tc>
                  <a:txBody>
                    <a:bodyPr/>
                    <a:lstStyle/>
                    <a:p>
                      <a:pPr algn="ctr"/>
                      <a:endParaRPr lang="en-US" sz="3200" b="1">
                        <a:latin typeface="Times New Roman" panose="02020603050405020304" pitchFamily="18" charset="0"/>
                        <a:cs typeface="Times New Roman" panose="02020603050405020304" pitchFamily="18" charset="0"/>
                      </a:endParaRPr>
                    </a:p>
                    <a:p>
                      <a:pPr algn="ctr"/>
                      <a:endParaRPr lang="en-US" sz="3200" b="1">
                        <a:latin typeface="Times New Roman" panose="02020603050405020304" pitchFamily="18" charset="0"/>
                        <a:cs typeface="Times New Roman" panose="02020603050405020304" pitchFamily="18" charset="0"/>
                      </a:endParaRPr>
                    </a:p>
                    <a:p>
                      <a:pPr algn="ctr"/>
                      <a:endParaRPr lang="en-US" sz="3200" b="1">
                        <a:latin typeface="Times New Roman" panose="02020603050405020304" pitchFamily="18" charset="0"/>
                        <a:cs typeface="Times New Roman" panose="02020603050405020304" pitchFamily="18" charset="0"/>
                      </a:endParaRPr>
                    </a:p>
                  </a:txBody>
                  <a:tcPr/>
                </a:tc>
                <a:tc>
                  <a:txBody>
                    <a:bodyPr/>
                    <a:lstStyle/>
                    <a:p>
                      <a:pPr algn="ctr"/>
                      <a:endParaRPr lang="en-US" sz="3200" b="1">
                        <a:latin typeface="Times New Roman" panose="02020603050405020304" pitchFamily="18" charset="0"/>
                        <a:cs typeface="Times New Roman" panose="02020603050405020304" pitchFamily="18" charset="0"/>
                      </a:endParaRPr>
                    </a:p>
                    <a:p>
                      <a:pPr algn="ctr"/>
                      <a:endParaRPr lang="en-US" sz="3200" b="1">
                        <a:latin typeface="Times New Roman" panose="02020603050405020304" pitchFamily="18" charset="0"/>
                        <a:cs typeface="Times New Roman" panose="02020603050405020304" pitchFamily="18" charset="0"/>
                      </a:endParaRPr>
                    </a:p>
                    <a:p>
                      <a:pPr algn="ctr"/>
                      <a:endParaRPr lang="en-US" sz="3200" b="1">
                        <a:latin typeface="Times New Roman" panose="02020603050405020304" pitchFamily="18" charset="0"/>
                        <a:cs typeface="Times New Roman" panose="02020603050405020304" pitchFamily="18" charset="0"/>
                      </a:endParaRPr>
                    </a:p>
                    <a:p>
                      <a:pPr algn="ctr"/>
                      <a:endParaRPr lang="en-US" sz="3200" b="1">
                        <a:latin typeface="Times New Roman" panose="02020603050405020304" pitchFamily="18" charset="0"/>
                        <a:cs typeface="Times New Roman" panose="02020603050405020304" pitchFamily="18" charset="0"/>
                      </a:endParaRPr>
                    </a:p>
                    <a:p>
                      <a:pPr algn="ctr"/>
                      <a:endParaRPr lang="en-US" sz="3200" b="1">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28812294"/>
                  </a:ext>
                </a:extLst>
              </a:tr>
              <a:tr h="370840">
                <a:tc gridSpan="2">
                  <a:txBody>
                    <a:bodyPr/>
                    <a:lstStyle/>
                    <a:p>
                      <a:pPr algn="ctr"/>
                      <a:endParaRPr lang="en-US" sz="3200" b="1">
                        <a:latin typeface="Times New Roman" panose="02020603050405020304" pitchFamily="18" charset="0"/>
                        <a:cs typeface="Times New Roman" panose="02020603050405020304" pitchFamily="18" charset="0"/>
                      </a:endParaRPr>
                    </a:p>
                    <a:p>
                      <a:pPr algn="ctr"/>
                      <a:endParaRPr lang="en-US" sz="3200" b="1">
                        <a:latin typeface="Times New Roman" panose="02020603050405020304" pitchFamily="18" charset="0"/>
                        <a:cs typeface="Times New Roman" panose="02020603050405020304" pitchFamily="18" charset="0"/>
                      </a:endParaRPr>
                    </a:p>
                  </a:txBody>
                  <a:tcPr/>
                </a:tc>
                <a:tc hMerge="1">
                  <a:txBody>
                    <a:bodyPr/>
                    <a:lstStyle/>
                    <a:p>
                      <a:pPr algn="ctr"/>
                      <a:endParaRPr lang="en-US" sz="3200" b="1">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69788424"/>
                  </a:ext>
                </a:extLst>
              </a:tr>
            </a:tbl>
          </a:graphicData>
        </a:graphic>
      </p:graphicFrame>
      <p:sp>
        <p:nvSpPr>
          <p:cNvPr id="7" name="Rectangle 9"/>
          <p:cNvSpPr>
            <a:spLocks noChangeArrowheads="1"/>
          </p:cNvSpPr>
          <p:nvPr/>
        </p:nvSpPr>
        <p:spPr bwMode="auto">
          <a:xfrm>
            <a:off x="2032857" y="2205104"/>
            <a:ext cx="3886200" cy="1160463"/>
          </a:xfrm>
          <a:prstGeom prst="rect">
            <a:avLst/>
          </a:prstGeom>
          <a:noFill/>
          <a:ln>
            <a:noFill/>
          </a:ln>
          <a:effec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just">
              <a:spcBef>
                <a:spcPct val="50000"/>
              </a:spcBef>
              <a:buFontTx/>
              <a:buChar char="-"/>
            </a:pPr>
            <a:r>
              <a:rPr lang="en-US" altLang="vi-VN" sz="2800" b="1">
                <a:solidFill>
                  <a:schemeClr val="accent1">
                    <a:lumMod val="75000"/>
                  </a:schemeClr>
                </a:solidFill>
                <a:latin typeface="Times New Roman" panose="02020603050405020304" pitchFamily="18" charset="0"/>
                <a:cs typeface="Times New Roman" panose="02020603050405020304" pitchFamily="18" charset="0"/>
              </a:rPr>
              <a:t> Chim đẻ trứng và ấp</a:t>
            </a:r>
          </a:p>
          <a:p>
            <a:pPr algn="just">
              <a:spcBef>
                <a:spcPct val="50000"/>
              </a:spcBef>
              <a:buFontTx/>
              <a:buNone/>
            </a:pPr>
            <a:r>
              <a:rPr lang="en-US" altLang="vi-VN" sz="2800" b="1">
                <a:solidFill>
                  <a:schemeClr val="accent1">
                    <a:lumMod val="75000"/>
                  </a:schemeClr>
                </a:solidFill>
                <a:latin typeface="Times New Roman" panose="02020603050405020304" pitchFamily="18" charset="0"/>
                <a:cs typeface="Times New Roman" panose="02020603050405020304" pitchFamily="18" charset="0"/>
              </a:rPr>
              <a:t>trứng nở thành con. </a:t>
            </a:r>
          </a:p>
        </p:txBody>
      </p:sp>
      <p:sp>
        <p:nvSpPr>
          <p:cNvPr id="9" name="Rectangle 10"/>
          <p:cNvSpPr>
            <a:spLocks noChangeArrowheads="1"/>
          </p:cNvSpPr>
          <p:nvPr/>
        </p:nvSpPr>
        <p:spPr bwMode="auto">
          <a:xfrm>
            <a:off x="6359725" y="2188323"/>
            <a:ext cx="4267200" cy="2227263"/>
          </a:xfrm>
          <a:prstGeom prst="rect">
            <a:avLst/>
          </a:prstGeom>
          <a:noFill/>
          <a:ln>
            <a:noFill/>
          </a:ln>
          <a:effec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just">
              <a:spcBef>
                <a:spcPct val="50000"/>
              </a:spcBef>
              <a:buFontTx/>
              <a:buNone/>
            </a:pPr>
            <a:r>
              <a:rPr lang="en-US" altLang="vi-VN" sz="2800">
                <a:solidFill>
                  <a:schemeClr val="accent1">
                    <a:lumMod val="75000"/>
                  </a:schemeClr>
                </a:solidFill>
                <a:latin typeface="Times New Roman" panose="02020603050405020304" pitchFamily="18" charset="0"/>
                <a:cs typeface="Times New Roman" panose="02020603050405020304" pitchFamily="18" charset="0"/>
              </a:rPr>
              <a:t> </a:t>
            </a:r>
            <a:r>
              <a:rPr lang="en-US" altLang="vi-VN" sz="2800" b="1">
                <a:solidFill>
                  <a:schemeClr val="accent1">
                    <a:lumMod val="75000"/>
                  </a:schemeClr>
                </a:solidFill>
                <a:latin typeface="Times New Roman" panose="02020603050405020304" pitchFamily="18" charset="0"/>
                <a:cs typeface="Times New Roman" panose="02020603050405020304" pitchFamily="18" charset="0"/>
              </a:rPr>
              <a:t>- Ở thú, hợp tử phát triển trong bụng mẹ. Thú con mới sinh ra đã có hình dạng giống mẹ và được thú mẹ nuôi bằng sữa. </a:t>
            </a:r>
          </a:p>
        </p:txBody>
      </p:sp>
      <p:sp>
        <p:nvSpPr>
          <p:cNvPr id="10" name="Rectangle 11"/>
          <p:cNvSpPr>
            <a:spLocks noChangeArrowheads="1"/>
          </p:cNvSpPr>
          <p:nvPr/>
        </p:nvSpPr>
        <p:spPr bwMode="auto">
          <a:xfrm>
            <a:off x="1882975" y="4532347"/>
            <a:ext cx="8953500" cy="1077218"/>
          </a:xfrm>
          <a:prstGeom prst="rect">
            <a:avLst/>
          </a:prstGeom>
          <a:noFill/>
          <a:ln>
            <a:noFill/>
          </a:ln>
          <a:effectLst/>
        </p:spPr>
        <p:txBody>
          <a:bodyPr wrap="squar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Char char="-"/>
            </a:pPr>
            <a:r>
              <a:rPr lang="en-US" altLang="vi-VN" b="1">
                <a:solidFill>
                  <a:schemeClr val="accent1">
                    <a:lumMod val="75000"/>
                  </a:schemeClr>
                </a:solidFill>
                <a:latin typeface="Times New Roman" panose="02020603050405020304" pitchFamily="18" charset="0"/>
                <a:cs typeface="Times New Roman" panose="02020603050405020304" pitchFamily="18" charset="0"/>
              </a:rPr>
              <a:t>Cả thú và chim đều nuôi con cho đến khi con của chúng có thể tự kiếm ăn.</a:t>
            </a:r>
          </a:p>
        </p:txBody>
      </p:sp>
    </p:spTree>
    <p:extLst>
      <p:ext uri="{BB962C8B-B14F-4D97-AF65-F5344CB8AC3E}">
        <p14:creationId xmlns:p14="http://schemas.microsoft.com/office/powerpoint/2010/main" val="111764965"/>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86CD3687-E9B3-4178-998B-2B3188120E10}"/>
              </a:ext>
            </a:extLst>
          </p:cNvPr>
          <p:cNvSpPr/>
          <p:nvPr/>
        </p:nvSpPr>
        <p:spPr>
          <a:xfrm>
            <a:off x="295275" y="428625"/>
            <a:ext cx="11534775" cy="6000750"/>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itle 1">
            <a:extLst>
              <a:ext uri="{FF2B5EF4-FFF2-40B4-BE49-F238E27FC236}">
                <a16:creationId xmlns:a16="http://schemas.microsoft.com/office/drawing/2014/main" id="{188E87BF-FE7A-4A46-9363-0C99ECB46743}"/>
              </a:ext>
            </a:extLst>
          </p:cNvPr>
          <p:cNvSpPr txBox="1">
            <a:spLocks/>
          </p:cNvSpPr>
          <p:nvPr/>
        </p:nvSpPr>
        <p:spPr>
          <a:xfrm>
            <a:off x="0" y="609600"/>
            <a:ext cx="12496800" cy="23018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w="76200">
                  <a:noFill/>
                </a:ln>
                <a:solidFill>
                  <a:schemeClr val="accent3">
                    <a:lumMod val="75000"/>
                  </a:schemeClr>
                </a:solidFill>
                <a:effectLst/>
                <a:uLnTx/>
                <a:uFillTx/>
                <a:latin typeface="iCiel Cadena" panose="02000503000000020004" pitchFamily="2" charset="0"/>
                <a:ea typeface="+mj-ea"/>
                <a:cs typeface="+mj-cs"/>
              </a:rPr>
              <a:t>Hoạt</a:t>
            </a:r>
            <a:r>
              <a:rPr kumimoji="0" lang="en-US" sz="3600" b="0" i="0" u="none" strike="noStrike" kern="1200" cap="none" spc="0" normalizeH="0" noProof="0">
                <a:ln w="76200">
                  <a:noFill/>
                </a:ln>
                <a:solidFill>
                  <a:schemeClr val="accent3">
                    <a:lumMod val="75000"/>
                  </a:schemeClr>
                </a:solidFill>
                <a:effectLst/>
                <a:uLnTx/>
                <a:uFillTx/>
                <a:latin typeface="iCiel Cadena" panose="02000503000000020004" pitchFamily="2" charset="0"/>
                <a:ea typeface="+mj-ea"/>
                <a:cs typeface="+mj-cs"/>
              </a:rPr>
              <a:t> động 2: Số lượng con trong mỗi lần sinh của thú</a:t>
            </a:r>
            <a:endParaRPr kumimoji="0" lang="en-US" sz="3600" b="0" i="0" u="none" strike="noStrike" kern="1200" cap="none" spc="0" normalizeH="0" baseline="0" noProof="0">
              <a:ln w="76200">
                <a:noFill/>
              </a:ln>
              <a:solidFill>
                <a:schemeClr val="accent3">
                  <a:lumMod val="75000"/>
                </a:schemeClr>
              </a:solidFill>
              <a:effectLst/>
              <a:uLnTx/>
              <a:uFillTx/>
              <a:latin typeface="iCiel Cadena" panose="02000503000000020004" pitchFamily="2" charset="0"/>
              <a:ea typeface="+mj-ea"/>
              <a:cs typeface="+mj-cs"/>
            </a:endParaRPr>
          </a:p>
        </p:txBody>
      </p:sp>
      <p:sp>
        <p:nvSpPr>
          <p:cNvPr id="4" name="Text Box 7"/>
          <p:cNvSpPr txBox="1">
            <a:spLocks noChangeArrowheads="1"/>
          </p:cNvSpPr>
          <p:nvPr/>
        </p:nvSpPr>
        <p:spPr bwMode="auto">
          <a:xfrm>
            <a:off x="2517775" y="471963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vi-VN" altLang="vi-VN" sz="2000">
              <a:latin typeface=".VnTime" panose="020B7200000000000000" pitchFamily="34" charset="0"/>
            </a:endParaRPr>
          </a:p>
        </p:txBody>
      </p:sp>
      <p:sp>
        <p:nvSpPr>
          <p:cNvPr id="5" name="Text Box 8"/>
          <p:cNvSpPr txBox="1">
            <a:spLocks noChangeArrowheads="1"/>
          </p:cNvSpPr>
          <p:nvPr/>
        </p:nvSpPr>
        <p:spPr bwMode="auto">
          <a:xfrm>
            <a:off x="2762250" y="4781550"/>
            <a:ext cx="6705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50000"/>
              </a:spcBef>
              <a:buFontTx/>
              <a:buNone/>
            </a:pPr>
            <a:endParaRPr lang="vi-VN" altLang="vi-VN" sz="2000">
              <a:latin typeface=".VnTime" panose="020B7200000000000000" pitchFamily="34" charset="0"/>
            </a:endParaRPr>
          </a:p>
        </p:txBody>
      </p:sp>
      <p:sp>
        <p:nvSpPr>
          <p:cNvPr id="7" name="Rectangle 11"/>
          <p:cNvSpPr>
            <a:spLocks noChangeArrowheads="1"/>
          </p:cNvSpPr>
          <p:nvPr/>
        </p:nvSpPr>
        <p:spPr bwMode="auto">
          <a:xfrm>
            <a:off x="6267450" y="3409950"/>
            <a:ext cx="3962400" cy="533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endParaRPr lang="vi-VN" altLang="vi-VN" sz="1800">
              <a:latin typeface="Times New Roman" panose="02020603050405020304" pitchFamily="18" charset="0"/>
            </a:endParaRPr>
          </a:p>
        </p:txBody>
      </p:sp>
      <p:sp>
        <p:nvSpPr>
          <p:cNvPr id="9" name="Rectangle 12"/>
          <p:cNvSpPr>
            <a:spLocks noChangeArrowheads="1"/>
          </p:cNvSpPr>
          <p:nvPr/>
        </p:nvSpPr>
        <p:spPr bwMode="auto">
          <a:xfrm>
            <a:off x="6267450" y="4095750"/>
            <a:ext cx="3962400" cy="533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endParaRPr lang="vi-VN" altLang="vi-VN" sz="1800">
              <a:latin typeface="Times New Roman" panose="02020603050405020304" pitchFamily="18" charset="0"/>
            </a:endParaRPr>
          </a:p>
        </p:txBody>
      </p:sp>
      <p:graphicFrame>
        <p:nvGraphicFramePr>
          <p:cNvPr id="10" name="Group 13"/>
          <p:cNvGraphicFramePr>
            <a:graphicFrameLocks noGrp="1"/>
          </p:cNvGraphicFramePr>
          <p:nvPr>
            <p:extLst>
              <p:ext uri="{D42A27DB-BD31-4B8C-83A1-F6EECF244321}">
                <p14:modId xmlns:p14="http://schemas.microsoft.com/office/powerpoint/2010/main" val="968238033"/>
              </p:ext>
            </p:extLst>
          </p:nvPr>
        </p:nvGraphicFramePr>
        <p:xfrm>
          <a:off x="1905000" y="1988594"/>
          <a:ext cx="9105900" cy="3296920"/>
        </p:xfrm>
        <a:graphic>
          <a:graphicData uri="http://schemas.openxmlformats.org/drawingml/2006/table">
            <a:tbl>
              <a:tblPr/>
              <a:tblGrid>
                <a:gridCol w="4840073">
                  <a:extLst>
                    <a:ext uri="{9D8B030D-6E8A-4147-A177-3AD203B41FA5}">
                      <a16:colId xmlns:a16="http://schemas.microsoft.com/office/drawing/2014/main" val="20000"/>
                    </a:ext>
                  </a:extLst>
                </a:gridCol>
                <a:gridCol w="4265827">
                  <a:extLst>
                    <a:ext uri="{9D8B030D-6E8A-4147-A177-3AD203B41FA5}">
                      <a16:colId xmlns:a16="http://schemas.microsoft.com/office/drawing/2014/main" val="20001"/>
                    </a:ext>
                  </a:extLst>
                </a:gridCol>
              </a:tblGrid>
              <a:tr h="558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accent1">
                              <a:lumMod val="75000"/>
                            </a:schemeClr>
                          </a:solidFill>
                          <a:effectLst/>
                          <a:latin typeface="Times New Roman" pitchFamily="18" charset="0"/>
                          <a:cs typeface="Times New Roman" pitchFamily="18" charset="0"/>
                        </a:rPr>
                        <a:t>  Số con trong một lứa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accent1">
                              <a:lumMod val="75000"/>
                            </a:schemeClr>
                          </a:solidFill>
                          <a:effectLst/>
                          <a:latin typeface="Times New Roman" pitchFamily="18" charset="0"/>
                          <a:cs typeface="Times New Roman" pitchFamily="18" charset="0"/>
                        </a:rPr>
                        <a:t>Tên động vật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5208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a:ln>
                          <a:noFill/>
                        </a:ln>
                        <a:solidFill>
                          <a:srgbClr val="FF0066"/>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96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a:ln>
                          <a:noFill/>
                        </a:ln>
                        <a:solidFill>
                          <a:srgbClr val="FF0066"/>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1" name="Text Box 27"/>
          <p:cNvSpPr txBox="1">
            <a:spLocks noChangeArrowheads="1"/>
          </p:cNvSpPr>
          <p:nvPr/>
        </p:nvSpPr>
        <p:spPr bwMode="auto">
          <a:xfrm>
            <a:off x="4095750" y="1282700"/>
            <a:ext cx="4343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50000"/>
              </a:spcBef>
              <a:buFontTx/>
              <a:buNone/>
            </a:pPr>
            <a:r>
              <a:rPr lang="en-US" altLang="vi-VN" sz="3600" b="1" i="1">
                <a:latin typeface="Times New Roman" panose="02020603050405020304" pitchFamily="18" charset="0"/>
              </a:rPr>
              <a:t>     </a:t>
            </a:r>
            <a:r>
              <a:rPr lang="en-US" altLang="vi-VN" sz="3600" b="1">
                <a:latin typeface="Times New Roman" panose="02020603050405020304" pitchFamily="18" charset="0"/>
              </a:rPr>
              <a:t>Thảo luận nhóm 4</a:t>
            </a:r>
          </a:p>
        </p:txBody>
      </p:sp>
      <p:sp>
        <p:nvSpPr>
          <p:cNvPr id="12" name="Rectangle 28"/>
          <p:cNvSpPr>
            <a:spLocks noChangeArrowheads="1"/>
          </p:cNvSpPr>
          <p:nvPr/>
        </p:nvSpPr>
        <p:spPr bwMode="auto">
          <a:xfrm>
            <a:off x="2125436" y="2610546"/>
            <a:ext cx="462915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buFontTx/>
              <a:buNone/>
            </a:pPr>
            <a:r>
              <a:rPr lang="en-US" altLang="vi-VN" sz="2800" b="1">
                <a:latin typeface="Times New Roman" panose="02020603050405020304" pitchFamily="18" charset="0"/>
                <a:cs typeface="Times New Roman" panose="02020603050405020304" pitchFamily="18" charset="0"/>
              </a:rPr>
              <a:t>Động vật thường đẻ 1 con (không kể trường hợp đặc biệt)</a:t>
            </a:r>
          </a:p>
        </p:txBody>
      </p:sp>
      <p:sp>
        <p:nvSpPr>
          <p:cNvPr id="13" name="Rectangle 29"/>
          <p:cNvSpPr>
            <a:spLocks noChangeArrowheads="1"/>
          </p:cNvSpPr>
          <p:nvPr/>
        </p:nvSpPr>
        <p:spPr bwMode="auto">
          <a:xfrm rot="10800000" flipV="1">
            <a:off x="2136322" y="4321636"/>
            <a:ext cx="47815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r>
              <a:rPr lang="en-US" altLang="vi-VN" sz="2800" b="1">
                <a:latin typeface="Times New Roman" panose="02020603050405020304" pitchFamily="18" charset="0"/>
                <a:cs typeface="Times New Roman" panose="02020603050405020304" pitchFamily="18" charset="0"/>
              </a:rPr>
              <a:t>Động vật đẻ 2 con trở lên</a:t>
            </a:r>
          </a:p>
        </p:txBody>
      </p:sp>
      <p:sp>
        <p:nvSpPr>
          <p:cNvPr id="14" name="Rectangle 30"/>
          <p:cNvSpPr>
            <a:spLocks noChangeArrowheads="1"/>
          </p:cNvSpPr>
          <p:nvPr/>
        </p:nvSpPr>
        <p:spPr bwMode="auto">
          <a:xfrm>
            <a:off x="6975022" y="2778221"/>
            <a:ext cx="39624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vi-VN" sz="2800" b="1">
                <a:latin typeface="Times New Roman" panose="02020603050405020304" pitchFamily="18" charset="0"/>
                <a:cs typeface="Times New Roman" panose="02020603050405020304" pitchFamily="18" charset="0"/>
              </a:rPr>
              <a:t>Trâu, bò, voi, nai, hươu, ngựa, hoẵng, vượn, khỉ...</a:t>
            </a:r>
          </a:p>
        </p:txBody>
      </p:sp>
      <p:sp>
        <p:nvSpPr>
          <p:cNvPr id="15" name="Text Box 31"/>
          <p:cNvSpPr txBox="1">
            <a:spLocks noChangeArrowheads="1"/>
          </p:cNvSpPr>
          <p:nvPr/>
        </p:nvSpPr>
        <p:spPr bwMode="auto">
          <a:xfrm>
            <a:off x="6917872" y="4176732"/>
            <a:ext cx="3810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vi-VN" sz="2800" b="1">
                <a:latin typeface="Times New Roman" panose="02020603050405020304" pitchFamily="18" charset="0"/>
                <a:cs typeface="Times New Roman" panose="02020603050405020304" pitchFamily="18" charset="0"/>
              </a:rPr>
              <a:t>Lợn, chuột, sư tử, mèo, chó, hổ.....</a:t>
            </a:r>
          </a:p>
        </p:txBody>
      </p:sp>
    </p:spTree>
    <p:extLst>
      <p:ext uri="{BB962C8B-B14F-4D97-AF65-F5344CB8AC3E}">
        <p14:creationId xmlns:p14="http://schemas.microsoft.com/office/powerpoint/2010/main" val="3492902986"/>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4" presetClass="exit" presetSubtype="0" fill="hold" grpId="0" nodeType="clickEffect">
                                  <p:stCondLst>
                                    <p:cond delay="0"/>
                                  </p:stCondLst>
                                  <p:childTnLst>
                                    <p:anim to="" calcmode="lin" valueType="num">
                                      <p:cBhvr>
                                        <p:cTn id="12" dur="1"/>
                                        <p:tgtEl>
                                          <p:spTgt spid="7"/>
                                        </p:tgtEl>
                                        <p:attrNameLst>
                                          <p:attrName/>
                                        </p:attrNameLst>
                                      </p:cBhvr>
                                    </p:anim>
                                    <p:set>
                                      <p:cBhvr>
                                        <p:cTn id="13" dur="1" fill="hold">
                                          <p:stCondLst>
                                            <p:cond delay="0"/>
                                          </p:stCondLst>
                                        </p:cTn>
                                        <p:tgtEl>
                                          <p:spTgt spid="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5"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1000" fill="hold"/>
                                        <p:tgtEl>
                                          <p:spTgt spid="11"/>
                                        </p:tgtEl>
                                        <p:attrNameLst>
                                          <p:attrName>ppt_w</p:attrName>
                                        </p:attrNameLst>
                                      </p:cBhvr>
                                      <p:tavLst>
                                        <p:tav tm="0">
                                          <p:val>
                                            <p:fltVal val="0"/>
                                          </p:val>
                                        </p:tav>
                                        <p:tav tm="100000">
                                          <p:val>
                                            <p:strVal val="#ppt_w"/>
                                          </p:val>
                                        </p:tav>
                                      </p:tavLst>
                                    </p:anim>
                                    <p:anim calcmode="lin" valueType="num">
                                      <p:cBhvr>
                                        <p:cTn id="19" dur="1000" fill="hold"/>
                                        <p:tgtEl>
                                          <p:spTgt spid="11"/>
                                        </p:tgtEl>
                                        <p:attrNameLst>
                                          <p:attrName>ppt_h</p:attrName>
                                        </p:attrNameLst>
                                      </p:cBhvr>
                                      <p:tavLst>
                                        <p:tav tm="0">
                                          <p:val>
                                            <p:fltVal val="0"/>
                                          </p:val>
                                        </p:tav>
                                        <p:tav tm="100000">
                                          <p:val>
                                            <p:strVal val="#ppt_h"/>
                                          </p:val>
                                        </p:tav>
                                      </p:tavLst>
                                    </p:anim>
                                    <p:anim calcmode="lin" valueType="num">
                                      <p:cBhvr>
                                        <p:cTn id="20"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2" fill="hold">
                      <p:stCondLst>
                        <p:cond delay="indefinite"/>
                      </p:stCondLst>
                      <p:childTnLst>
                        <p:par>
                          <p:cTn id="23" fill="hold">
                            <p:stCondLst>
                              <p:cond delay="0"/>
                            </p:stCondLst>
                            <p:childTnLst>
                              <p:par>
                                <p:cTn id="24" presetID="24" presetClass="exit" presetSubtype="0" fill="hold" grpId="0" nodeType="clickEffect">
                                  <p:stCondLst>
                                    <p:cond delay="0"/>
                                  </p:stCondLst>
                                  <p:childTnLst>
                                    <p:anim to="" calcmode="lin" valueType="num">
                                      <p:cBhvr>
                                        <p:cTn id="25" dur="1"/>
                                        <p:tgtEl>
                                          <p:spTgt spid="9"/>
                                        </p:tgtEl>
                                        <p:attrNameLst>
                                          <p:attrName/>
                                        </p:attrNameLst>
                                      </p:cBhvr>
                                    </p:anim>
                                    <p:set>
                                      <p:cBhvr>
                                        <p:cTn id="26" dur="1" fill="hold">
                                          <p:stCondLst>
                                            <p:cond delay="0"/>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ox(in)">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ox(in)">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ox(in)">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checkerboard(across)">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4" presetClass="entr" presetSubtype="16"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box(in)">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9" grpId="0" animBg="1"/>
      <p:bldP spid="11" grpId="0" autoUpdateAnimBg="0"/>
      <p:bldP spid="12" grpId="0" autoUpdateAnimBg="0"/>
      <p:bldP spid="13" grpId="0" autoUpdateAnimBg="0"/>
      <p:bldP spid="14" grpId="0" autoUpdateAnimBg="0"/>
      <p:bldP spid="15"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86CD3687-E9B3-4178-998B-2B3188120E10}"/>
              </a:ext>
            </a:extLst>
          </p:cNvPr>
          <p:cNvSpPr/>
          <p:nvPr/>
        </p:nvSpPr>
        <p:spPr>
          <a:xfrm>
            <a:off x="295275" y="428625"/>
            <a:ext cx="11534775" cy="6000750"/>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 Box 4"/>
          <p:cNvSpPr txBox="1">
            <a:spLocks noChangeArrowheads="1"/>
          </p:cNvSpPr>
          <p:nvPr/>
        </p:nvSpPr>
        <p:spPr bwMode="auto">
          <a:xfrm>
            <a:off x="1981200" y="406854"/>
            <a:ext cx="83058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vi-VN" sz="3600" b="1">
                <a:solidFill>
                  <a:schemeClr val="accent1">
                    <a:lumMod val="50000"/>
                  </a:schemeClr>
                </a:solidFill>
                <a:latin typeface="Times New Roman" panose="02020603050405020304" pitchFamily="18" charset="0"/>
              </a:rPr>
              <a:t>   </a:t>
            </a:r>
            <a:r>
              <a:rPr lang="en-US" altLang="vi-VN" sz="2800" b="1">
                <a:solidFill>
                  <a:schemeClr val="accent1">
                    <a:lumMod val="50000"/>
                  </a:schemeClr>
                </a:solidFill>
                <a:latin typeface="Times New Roman" panose="02020603050405020304" pitchFamily="18" charset="0"/>
              </a:rPr>
              <a:t>Thú thườn</a:t>
            </a:r>
            <a:r>
              <a:rPr lang="en-US" altLang="vi-VN" sz="2400" b="1">
                <a:solidFill>
                  <a:schemeClr val="accent1">
                    <a:lumMod val="50000"/>
                  </a:schemeClr>
                </a:solidFill>
              </a:rPr>
              <a:t>g</a:t>
            </a:r>
            <a:r>
              <a:rPr lang="en-US" altLang="vi-VN" sz="2000" b="1">
                <a:solidFill>
                  <a:schemeClr val="accent1">
                    <a:lumMod val="50000"/>
                  </a:schemeClr>
                </a:solidFill>
              </a:rPr>
              <a:t> </a:t>
            </a:r>
            <a:r>
              <a:rPr lang="en-US" altLang="vi-VN" sz="2800" b="1">
                <a:solidFill>
                  <a:schemeClr val="accent1">
                    <a:lumMod val="50000"/>
                  </a:schemeClr>
                </a:solidFill>
                <a:latin typeface="Times New Roman" panose="02020603050405020304" pitchFamily="18" charset="0"/>
              </a:rPr>
              <a:t>đẻ 1 con (trừ trường hợp đặc biệt)</a:t>
            </a:r>
          </a:p>
        </p:txBody>
      </p:sp>
      <p:sp>
        <p:nvSpPr>
          <p:cNvPr id="4" name="Text Box 10"/>
          <p:cNvSpPr txBox="1">
            <a:spLocks noChangeArrowheads="1"/>
          </p:cNvSpPr>
          <p:nvPr/>
        </p:nvSpPr>
        <p:spPr bwMode="auto">
          <a:xfrm>
            <a:off x="7239000" y="3242129"/>
            <a:ext cx="1600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ct val="50000"/>
              </a:spcBef>
              <a:buFontTx/>
              <a:buNone/>
            </a:pPr>
            <a:r>
              <a:rPr lang="en-US" altLang="vi-VN" sz="2800">
                <a:solidFill>
                  <a:srgbClr val="CC0000"/>
                </a:solidFill>
                <a:latin typeface="Times New Roman" panose="02020603050405020304" pitchFamily="18" charset="0"/>
              </a:rPr>
              <a:t>Bò</a:t>
            </a:r>
          </a:p>
        </p:txBody>
      </p:sp>
      <p:pic>
        <p:nvPicPr>
          <p:cNvPr id="5" name="Picture 11" descr="23292_poster2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699329"/>
            <a:ext cx="3733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2"/>
          <p:cNvSpPr txBox="1">
            <a:spLocks noChangeArrowheads="1"/>
          </p:cNvSpPr>
          <p:nvPr/>
        </p:nvSpPr>
        <p:spPr bwMode="auto">
          <a:xfrm>
            <a:off x="2438400" y="5680529"/>
            <a:ext cx="3048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ct val="50000"/>
              </a:spcBef>
              <a:buFontTx/>
              <a:buNone/>
            </a:pPr>
            <a:r>
              <a:rPr lang="en-US" altLang="vi-VN" sz="2400">
                <a:solidFill>
                  <a:srgbClr val="CC0000"/>
                </a:solidFill>
              </a:rPr>
              <a:t>Ng</a:t>
            </a:r>
            <a:r>
              <a:rPr lang="en-US" altLang="vi-VN" sz="2800">
                <a:solidFill>
                  <a:srgbClr val="CC0000"/>
                </a:solidFill>
                <a:latin typeface="Times New Roman" panose="02020603050405020304" pitchFamily="18" charset="0"/>
              </a:rPr>
              <a:t>ựa</a:t>
            </a:r>
          </a:p>
        </p:txBody>
      </p:sp>
      <p:pic>
        <p:nvPicPr>
          <p:cNvPr id="7" name="Picture 13" descr="animals_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3699329"/>
            <a:ext cx="36576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4"/>
          <p:cNvSpPr txBox="1">
            <a:spLocks noChangeArrowheads="1"/>
          </p:cNvSpPr>
          <p:nvPr/>
        </p:nvSpPr>
        <p:spPr bwMode="auto">
          <a:xfrm>
            <a:off x="5715000" y="5694817"/>
            <a:ext cx="54102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ct val="50000"/>
              </a:spcBef>
              <a:buFontTx/>
              <a:buNone/>
            </a:pPr>
            <a:r>
              <a:rPr lang="en-US" altLang="vi-VN" sz="2800" b="1">
                <a:solidFill>
                  <a:srgbClr val="CC0000"/>
                </a:solidFill>
                <a:latin typeface="Times New Roman" panose="02020603050405020304" pitchFamily="18" charset="0"/>
                <a:cs typeface="Times New Roman" panose="02020603050405020304" pitchFamily="18" charset="0"/>
              </a:rPr>
              <a:t>Tê </a:t>
            </a:r>
            <a:r>
              <a:rPr lang="en-US" altLang="vi-VN" sz="2400" b="1">
                <a:solidFill>
                  <a:srgbClr val="CC0000"/>
                </a:solidFill>
                <a:latin typeface="Times New Roman" panose="02020603050405020304" pitchFamily="18" charset="0"/>
                <a:cs typeface="Times New Roman" panose="02020603050405020304" pitchFamily="18" charset="0"/>
              </a:rPr>
              <a:t>gi</a:t>
            </a:r>
            <a:r>
              <a:rPr lang="en-US" altLang="vi-VN" sz="2800" b="1">
                <a:solidFill>
                  <a:srgbClr val="CC0000"/>
                </a:solidFill>
                <a:latin typeface="Times New Roman" panose="02020603050405020304" pitchFamily="18" charset="0"/>
                <a:cs typeface="Times New Roman" panose="02020603050405020304" pitchFamily="18" charset="0"/>
              </a:rPr>
              <a:t>ác</a:t>
            </a:r>
          </a:p>
        </p:txBody>
      </p:sp>
      <p:pic>
        <p:nvPicPr>
          <p:cNvPr id="10" name="Picture 16" descr="Elephant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032329"/>
            <a:ext cx="35814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descr="2070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956129"/>
            <a:ext cx="37338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8"/>
          <p:cNvSpPr txBox="1">
            <a:spLocks noChangeArrowheads="1"/>
          </p:cNvSpPr>
          <p:nvPr/>
        </p:nvSpPr>
        <p:spPr bwMode="auto">
          <a:xfrm>
            <a:off x="3124200" y="3242129"/>
            <a:ext cx="1295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vi-VN" sz="2800">
                <a:solidFill>
                  <a:srgbClr val="CC0000"/>
                </a:solidFill>
                <a:latin typeface="Times New Roman" panose="02020603050405020304" pitchFamily="18" charset="0"/>
              </a:rPr>
              <a:t>   Voi</a:t>
            </a:r>
          </a:p>
        </p:txBody>
      </p:sp>
    </p:spTree>
    <p:extLst>
      <p:ext uri="{BB962C8B-B14F-4D97-AF65-F5344CB8AC3E}">
        <p14:creationId xmlns:p14="http://schemas.microsoft.com/office/powerpoint/2010/main" val="1537814466"/>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heckerboard(across)">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heckerboard(across)">
                                      <p:cBhvr>
                                        <p:cTn id="20" dur="500"/>
                                        <p:tgtEl>
                                          <p:spTgt spid="11"/>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checkerboard(across)">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diamond(in)">
                                      <p:cBhvr>
                                        <p:cTn id="28" dur="2000"/>
                                        <p:tgtEl>
                                          <p:spTgt spid="7"/>
                                        </p:tgtEl>
                                      </p:cBhvr>
                                    </p:animEffect>
                                  </p:childTnLst>
                                </p:cTn>
                              </p:par>
                              <p:par>
                                <p:cTn id="29" presetID="8" presetClass="entr" presetSubtype="16"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diamond(in)">
                                      <p:cBhvr>
                                        <p:cTn id="31" dur="20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8" presetClass="entr" presetSubtype="16"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diamond(in)">
                                      <p:cBhvr>
                                        <p:cTn id="36" dur="2000"/>
                                        <p:tgtEl>
                                          <p:spTgt spid="6"/>
                                        </p:tgtEl>
                                      </p:cBhvr>
                                    </p:animEffect>
                                  </p:childTnLst>
                                </p:cTn>
                              </p:par>
                              <p:par>
                                <p:cTn id="37" presetID="8" presetClass="entr" presetSubtype="16"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diamond(in)">
                                      <p:cBhvr>
                                        <p:cTn id="3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9"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86CD3687-E9B3-4178-998B-2B3188120E10}"/>
              </a:ext>
            </a:extLst>
          </p:cNvPr>
          <p:cNvSpPr/>
          <p:nvPr/>
        </p:nvSpPr>
        <p:spPr>
          <a:xfrm>
            <a:off x="264935" y="496557"/>
            <a:ext cx="11534775" cy="6000750"/>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D0B10E94-8AD1-4749-B03F-F907FED4120D}"/>
              </a:ext>
            </a:extLst>
          </p:cNvPr>
          <p:cNvSpPr txBox="1"/>
          <p:nvPr/>
        </p:nvSpPr>
        <p:spPr>
          <a:xfrm>
            <a:off x="1999669" y="1700553"/>
            <a:ext cx="9807924" cy="707886"/>
          </a:xfrm>
          <a:prstGeom prst="rect">
            <a:avLst/>
          </a:prstGeom>
          <a:noFill/>
        </p:spPr>
        <p:txBody>
          <a:bodyPr wrap="square" rtlCol="0">
            <a:spAutoFit/>
          </a:bodyPr>
          <a:lstStyle/>
          <a:p>
            <a:pPr lvl="0" defTabSz="685800">
              <a:defRPr/>
            </a:pPr>
            <a:r>
              <a:rPr kumimoji="0" lang="en-US" sz="4000" b="1" i="0" u="sng" strike="noStrike" kern="1200" cap="none" spc="0" normalizeH="0" baseline="0" noProof="0">
                <a:ln>
                  <a:noFill/>
                </a:ln>
                <a:solidFill>
                  <a:srgbClr val="FE622A"/>
                </a:solidFill>
                <a:effectLst/>
                <a:uLnTx/>
                <a:uFillTx/>
                <a:latin typeface="UTM Isadora" panose="02040603050506020204" pitchFamily="18" charset="0"/>
                <a:ea typeface="+mn-ea"/>
                <a:cs typeface="+mn-cs"/>
              </a:rPr>
              <a:t>Câu </a:t>
            </a:r>
            <a:r>
              <a:rPr lang="en-US" sz="4000" b="1" u="sng" noProof="0">
                <a:solidFill>
                  <a:srgbClr val="FE622A"/>
                </a:solidFill>
                <a:latin typeface="UTM Isadora" panose="02040603050506020204" pitchFamily="18" charset="0"/>
              </a:rPr>
              <a:t>1</a:t>
            </a:r>
            <a:r>
              <a:rPr kumimoji="0" lang="en-US" sz="4000" b="1" i="0" u="none" strike="noStrike" kern="1200" cap="none" spc="0" normalizeH="0" baseline="0" noProof="0">
                <a:ln>
                  <a:noFill/>
                </a:ln>
                <a:solidFill>
                  <a:srgbClr val="FE622A"/>
                </a:solidFill>
                <a:effectLst/>
                <a:uLnTx/>
                <a:uFillTx/>
                <a:latin typeface="UTM Isadora" panose="02040603050506020204" pitchFamily="18" charset="0"/>
                <a:ea typeface="+mn-ea"/>
                <a:cs typeface="+mn-cs"/>
              </a:rPr>
              <a:t>: </a:t>
            </a:r>
            <a:r>
              <a:rPr lang="en-US" sz="4000" b="1">
                <a:solidFill>
                  <a:srgbClr val="FE622A"/>
                </a:solidFill>
                <a:latin typeface="UTM Isadora" panose="02040603050506020204" pitchFamily="18" charset="0"/>
              </a:rPr>
              <a:t>Trứng chim sẽ nở thành gì?</a:t>
            </a:r>
            <a:endParaRPr kumimoji="0" lang="en-US" sz="4000" b="1" i="0" u="none" strike="noStrike" kern="1200" cap="none" spc="0" normalizeH="0" baseline="0" noProof="0" dirty="0">
              <a:ln>
                <a:noFill/>
              </a:ln>
              <a:solidFill>
                <a:srgbClr val="00B050"/>
              </a:solidFill>
              <a:effectLst/>
              <a:uLnTx/>
              <a:uFillTx/>
              <a:latin typeface="UTM Isadora" panose="02040603050506020204" pitchFamily="18" charset="0"/>
              <a:ea typeface="+mn-ea"/>
              <a:cs typeface="+mn-cs"/>
            </a:endParaRPr>
          </a:p>
        </p:txBody>
      </p:sp>
      <p:sp>
        <p:nvSpPr>
          <p:cNvPr id="5" name="TextBox 4">
            <a:extLst>
              <a:ext uri="{FF2B5EF4-FFF2-40B4-BE49-F238E27FC236}">
                <a16:creationId xmlns:a16="http://schemas.microsoft.com/office/drawing/2014/main" id="{D30CD5C1-92A8-4B8A-9F0D-88AE67F4973D}"/>
              </a:ext>
            </a:extLst>
          </p:cNvPr>
          <p:cNvSpPr txBox="1"/>
          <p:nvPr/>
        </p:nvSpPr>
        <p:spPr>
          <a:xfrm>
            <a:off x="3352696" y="2604380"/>
            <a:ext cx="6172289" cy="892552"/>
          </a:xfrm>
          <a:prstGeom prst="rect">
            <a:avLst/>
          </a:prstGeom>
          <a:noFill/>
        </p:spPr>
        <p:txBody>
          <a:bodyPr wrap="square" rtlCol="0">
            <a:spAutoFit/>
          </a:bodyPr>
          <a:lstStyle/>
          <a:p>
            <a:pPr marL="0" marR="0" lvl="0" indent="0" algn="just" defTabSz="914378" rtl="0" eaLnBrk="1" fontAlgn="auto" latinLnBrk="0" hangingPunct="1">
              <a:lnSpc>
                <a:spcPct val="130000"/>
              </a:lnSpc>
              <a:spcBef>
                <a:spcPts val="0"/>
              </a:spcBef>
              <a:spcAft>
                <a:spcPts val="0"/>
              </a:spcAft>
              <a:buClrTx/>
              <a:buSzTx/>
              <a:buFontTx/>
              <a:buNone/>
              <a:tabLst/>
              <a:defRPr/>
            </a:pPr>
            <a:r>
              <a:rPr kumimoji="0" lang="en-US" sz="4000" b="1" i="0" u="none" strike="noStrike" kern="1200" cap="none" spc="0" normalizeH="0" baseline="0" noProof="0" dirty="0">
                <a:ln>
                  <a:noFill/>
                </a:ln>
                <a:solidFill>
                  <a:sysClr val="windowText" lastClr="000000"/>
                </a:solidFill>
                <a:effectLst/>
                <a:uLnTx/>
                <a:uFillTx/>
                <a:latin typeface="UTM Isadora" panose="02040603050506020204" pitchFamily="18" charset="0"/>
                <a:ea typeface="+mn-ea"/>
                <a:cs typeface="+mn-cs"/>
              </a:rPr>
              <a:t>A</a:t>
            </a:r>
            <a:r>
              <a:rPr kumimoji="0" lang="en-US" sz="4000" b="1" i="0" u="none" strike="noStrike" kern="1200" cap="none" spc="0" normalizeH="0" baseline="0" noProof="0">
                <a:ln>
                  <a:noFill/>
                </a:ln>
                <a:solidFill>
                  <a:sysClr val="windowText" lastClr="000000"/>
                </a:solidFill>
                <a:effectLst/>
                <a:uLnTx/>
                <a:uFillTx/>
                <a:latin typeface="UTM Isadora" panose="02040603050506020204" pitchFamily="18" charset="0"/>
                <a:ea typeface="+mn-ea"/>
                <a:cs typeface="+mn-cs"/>
              </a:rPr>
              <a:t>. </a:t>
            </a:r>
            <a:r>
              <a:rPr lang="en-US" sz="4000" b="1" noProof="0">
                <a:solidFill>
                  <a:sysClr val="windowText" lastClr="000000"/>
                </a:solidFill>
                <a:latin typeface="UTM Isadora" panose="02040603050506020204" pitchFamily="18" charset="0"/>
              </a:rPr>
              <a:t>Ấu trùng</a:t>
            </a:r>
            <a:endParaRPr kumimoji="0" lang="en-US" sz="4000" b="0" i="0" u="none" strike="noStrike" kern="1200" cap="none" spc="0" normalizeH="0" baseline="0" noProof="0" dirty="0">
              <a:ln>
                <a:noFill/>
              </a:ln>
              <a:solidFill>
                <a:sysClr val="windowText" lastClr="000000"/>
              </a:solidFill>
              <a:effectLst/>
              <a:uLnTx/>
              <a:uFillTx/>
              <a:latin typeface="UTM Cooper Black" pitchFamily="18" charset="0"/>
              <a:ea typeface="+mn-ea"/>
              <a:cs typeface="+mn-cs"/>
            </a:endParaRPr>
          </a:p>
        </p:txBody>
      </p:sp>
      <p:sp>
        <p:nvSpPr>
          <p:cNvPr id="6" name="TextBox 5">
            <a:extLst>
              <a:ext uri="{FF2B5EF4-FFF2-40B4-BE49-F238E27FC236}">
                <a16:creationId xmlns:a16="http://schemas.microsoft.com/office/drawing/2014/main" id="{32696EDF-4412-49A7-9266-971CA9651F8C}"/>
              </a:ext>
            </a:extLst>
          </p:cNvPr>
          <p:cNvSpPr txBox="1"/>
          <p:nvPr/>
        </p:nvSpPr>
        <p:spPr>
          <a:xfrm>
            <a:off x="3352696" y="3612435"/>
            <a:ext cx="5562600" cy="892552"/>
          </a:xfrm>
          <a:prstGeom prst="rect">
            <a:avLst/>
          </a:prstGeom>
          <a:noFill/>
        </p:spPr>
        <p:txBody>
          <a:bodyPr wrap="square" rtlCol="0">
            <a:spAutoFit/>
          </a:bodyPr>
          <a:lstStyle/>
          <a:p>
            <a:pPr marL="0" marR="0" lvl="0" indent="0" algn="just" defTabSz="914378" rtl="0" eaLnBrk="1" fontAlgn="auto" latinLnBrk="0" hangingPunct="1">
              <a:lnSpc>
                <a:spcPct val="130000"/>
              </a:lnSpc>
              <a:spcBef>
                <a:spcPts val="0"/>
              </a:spcBef>
              <a:spcAft>
                <a:spcPts val="0"/>
              </a:spcAft>
              <a:buClrTx/>
              <a:buSzTx/>
              <a:buFontTx/>
              <a:buNone/>
              <a:tabLst/>
              <a:defRPr/>
            </a:pPr>
            <a:r>
              <a:rPr kumimoji="0" lang="en-US" sz="4000" b="1" i="0" u="none" strike="noStrike" kern="1200" cap="none" spc="0" normalizeH="0" baseline="0" noProof="0" dirty="0">
                <a:ln>
                  <a:noFill/>
                </a:ln>
                <a:solidFill>
                  <a:sysClr val="windowText" lastClr="000000"/>
                </a:solidFill>
                <a:effectLst/>
                <a:uLnTx/>
                <a:uFillTx/>
                <a:latin typeface="UTM Isadora" panose="02040603050506020204" pitchFamily="18" charset="0"/>
                <a:ea typeface="+mn-ea"/>
                <a:cs typeface="+mn-cs"/>
              </a:rPr>
              <a:t>B</a:t>
            </a:r>
            <a:r>
              <a:rPr kumimoji="0" lang="en-US" sz="4000" b="1" i="0" u="none" strike="noStrike" kern="1200" cap="none" spc="0" normalizeH="0" baseline="0" noProof="0">
                <a:ln>
                  <a:noFill/>
                </a:ln>
                <a:solidFill>
                  <a:sysClr val="windowText" lastClr="000000"/>
                </a:solidFill>
                <a:effectLst/>
                <a:uLnTx/>
                <a:uFillTx/>
                <a:latin typeface="UTM Isadora" panose="02040603050506020204" pitchFamily="18" charset="0"/>
                <a:ea typeface="+mn-ea"/>
                <a:cs typeface="+mn-cs"/>
              </a:rPr>
              <a:t>. </a:t>
            </a:r>
            <a:r>
              <a:rPr lang="en-US" sz="4000" b="1">
                <a:solidFill>
                  <a:sysClr val="windowText" lastClr="000000"/>
                </a:solidFill>
                <a:latin typeface="UTM Isadora" panose="02040603050506020204" pitchFamily="18" charset="0"/>
              </a:rPr>
              <a:t>Chim non</a:t>
            </a:r>
            <a:endParaRPr kumimoji="0" lang="en-US" sz="4000" b="0" i="0" u="none" strike="noStrike" kern="1200" cap="none" spc="0" normalizeH="0" baseline="0" noProof="0" dirty="0">
              <a:ln>
                <a:noFill/>
              </a:ln>
              <a:solidFill>
                <a:sysClr val="windowText" lastClr="000000"/>
              </a:solidFill>
              <a:effectLst/>
              <a:uLnTx/>
              <a:uFillTx/>
              <a:latin typeface="UTM Cooper Black" pitchFamily="18" charset="0"/>
              <a:ea typeface="+mn-ea"/>
              <a:cs typeface="+mn-cs"/>
            </a:endParaRPr>
          </a:p>
        </p:txBody>
      </p:sp>
      <p:grpSp>
        <p:nvGrpSpPr>
          <p:cNvPr id="12" name="Group 11">
            <a:extLst>
              <a:ext uri="{FF2B5EF4-FFF2-40B4-BE49-F238E27FC236}">
                <a16:creationId xmlns:a16="http://schemas.microsoft.com/office/drawing/2014/main" id="{924BCAE1-9FFC-4633-AB10-AF04EF185246}"/>
              </a:ext>
            </a:extLst>
          </p:cNvPr>
          <p:cNvGrpSpPr/>
          <p:nvPr/>
        </p:nvGrpSpPr>
        <p:grpSpPr>
          <a:xfrm rot="7904754">
            <a:off x="263413" y="69825"/>
            <a:ext cx="1598569" cy="2239125"/>
            <a:chOff x="9412611" y="-101887"/>
            <a:chExt cx="2520791" cy="3530887"/>
          </a:xfrm>
        </p:grpSpPr>
        <p:pic>
          <p:nvPicPr>
            <p:cNvPr id="15" name="Picture 7">
              <a:extLst>
                <a:ext uri="{FF2B5EF4-FFF2-40B4-BE49-F238E27FC236}">
                  <a16:creationId xmlns:a16="http://schemas.microsoft.com/office/drawing/2014/main" id="{1E657DC7-0C71-495A-BDFC-7DA2E225062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12611" y="1303269"/>
              <a:ext cx="2125731" cy="2125731"/>
            </a:xfrm>
            <a:prstGeom prst="rect">
              <a:avLst/>
            </a:prstGeom>
          </p:spPr>
        </p:pic>
        <p:pic>
          <p:nvPicPr>
            <p:cNvPr id="19" name="Picture 8">
              <a:extLst>
                <a:ext uri="{FF2B5EF4-FFF2-40B4-BE49-F238E27FC236}">
                  <a16:creationId xmlns:a16="http://schemas.microsoft.com/office/drawing/2014/main" id="{83A6F8A8-9E4A-4367-9EA2-65D8473BC18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455872" y="-101887"/>
              <a:ext cx="1477530" cy="1403653"/>
            </a:xfrm>
            <a:prstGeom prst="rect">
              <a:avLst/>
            </a:prstGeom>
          </p:spPr>
        </p:pic>
      </p:grpSp>
      <p:pic>
        <p:nvPicPr>
          <p:cNvPr id="20" name="Picture 6" descr="Facebook Like Png - Facebook Like Clipart, Transparent Png - 2000x1713  (#81060) - PinPng">
            <a:extLst>
              <a:ext uri="{FF2B5EF4-FFF2-40B4-BE49-F238E27FC236}">
                <a16:creationId xmlns:a16="http://schemas.microsoft.com/office/drawing/2014/main" id="{CA005C34-41F6-4A7E-BCDA-A2D46BD6188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2188" b="99375" l="0" r="100000">
                        <a14:foregroundMark x1="8438" y1="44375" x2="81875" y2="66250"/>
                        <a14:foregroundMark x1="55937" y1="29688" x2="35938" y2="76563"/>
                        <a14:foregroundMark x1="26563" y1="77500" x2="26563" y2="74375"/>
                        <a14:foregroundMark x1="40938" y1="61250" x2="84688" y2="77500"/>
                        <a14:foregroundMark x1="56250" y1="42188" x2="89063" y2="69688"/>
                        <a14:foregroundMark x1="63438" y1="53438" x2="88125" y2="54375"/>
                        <a14:foregroundMark x1="36250" y1="76563" x2="75938" y2="79688"/>
                      </a14:backgroundRemoval>
                    </a14:imgEffect>
                  </a14:imgLayer>
                </a14:imgProps>
              </a:ext>
              <a:ext uri="{28A0092B-C50C-407E-A947-70E740481C1C}">
                <a14:useLocalDpi xmlns:a14="http://schemas.microsoft.com/office/drawing/2010/main" val="0"/>
              </a:ext>
            </a:extLst>
          </a:blip>
          <a:srcRect/>
          <a:stretch>
            <a:fillRect/>
          </a:stretch>
        </p:blipFill>
        <p:spPr bwMode="auto">
          <a:xfrm>
            <a:off x="6348931" y="3421622"/>
            <a:ext cx="1109400" cy="1109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artoon boy like thumb Royalty Free Vector Image">
            <a:extLst>
              <a:ext uri="{FF2B5EF4-FFF2-40B4-BE49-F238E27FC236}">
                <a16:creationId xmlns:a16="http://schemas.microsoft.com/office/drawing/2014/main" id="{94851936-6A25-40BB-8FAF-6555DE0BC562}"/>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87544" l="0" r="100000">
                        <a14:foregroundMark x1="80000" y1="39265" x2="62200" y2="61803"/>
                        <a14:foregroundMark x1="72600" y1="27639" x2="86300" y2="58482"/>
                        <a14:foregroundMark x1="74300" y1="16133" x2="74200" y2="63820"/>
                        <a14:foregroundMark x1="54100" y1="60617" x2="94100" y2="63345"/>
                        <a14:foregroundMark x1="51700" y1="55279" x2="96000" y2="55753"/>
                        <a14:foregroundMark x1="52600" y1="48399" x2="97100" y2="48636"/>
                        <a14:foregroundMark x1="60400" y1="41163" x2="96300" y2="40095"/>
                        <a14:foregroundMark x1="77800" y1="30249" x2="95500" y2="42705"/>
                        <a14:foregroundMark x1="73900" y1="11388" x2="67000" y2="48280"/>
                      </a14:backgroundRemoval>
                    </a14:imgEffect>
                  </a14:imgLayer>
                </a14:imgProps>
              </a:ext>
              <a:ext uri="{28A0092B-C50C-407E-A947-70E740481C1C}">
                <a14:useLocalDpi xmlns:a14="http://schemas.microsoft.com/office/drawing/2010/main" val="0"/>
              </a:ext>
            </a:extLst>
          </a:blip>
          <a:srcRect b="10293"/>
          <a:stretch/>
        </p:blipFill>
        <p:spPr bwMode="auto">
          <a:xfrm>
            <a:off x="9088358" y="4653280"/>
            <a:ext cx="2997759" cy="2266804"/>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a:extLst>
              <a:ext uri="{FF2B5EF4-FFF2-40B4-BE49-F238E27FC236}">
                <a16:creationId xmlns:a16="http://schemas.microsoft.com/office/drawing/2014/main" id="{188E87BF-FE7A-4A46-9363-0C99ECB46743}"/>
              </a:ext>
            </a:extLst>
          </p:cNvPr>
          <p:cNvSpPr txBox="1">
            <a:spLocks/>
          </p:cNvSpPr>
          <p:nvPr/>
        </p:nvSpPr>
        <p:spPr>
          <a:xfrm>
            <a:off x="1535488" y="601670"/>
            <a:ext cx="9228435" cy="23018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a:ln w="76200">
                  <a:noFill/>
                </a:ln>
                <a:solidFill>
                  <a:schemeClr val="accent3">
                    <a:lumMod val="75000"/>
                  </a:schemeClr>
                </a:solidFill>
                <a:effectLst/>
                <a:uLnTx/>
                <a:uFillTx/>
                <a:latin typeface="iCiel Cadena" panose="02000503000000020004" pitchFamily="2" charset="0"/>
                <a:ea typeface="+mj-ea"/>
                <a:cs typeface="+mj-cs"/>
              </a:rPr>
              <a:t>Kiểm tra bài</a:t>
            </a:r>
            <a:r>
              <a:rPr kumimoji="0" lang="en-US" sz="6000" b="0" i="0" u="none" strike="noStrike" kern="1200" cap="none" spc="0" normalizeH="0" noProof="0">
                <a:ln w="76200">
                  <a:noFill/>
                </a:ln>
                <a:solidFill>
                  <a:schemeClr val="accent3">
                    <a:lumMod val="75000"/>
                  </a:schemeClr>
                </a:solidFill>
                <a:effectLst/>
                <a:uLnTx/>
                <a:uFillTx/>
                <a:latin typeface="iCiel Cadena" panose="02000503000000020004" pitchFamily="2" charset="0"/>
                <a:ea typeface="+mj-ea"/>
                <a:cs typeface="+mj-cs"/>
              </a:rPr>
              <a:t> cũ</a:t>
            </a:r>
            <a:endParaRPr kumimoji="0" lang="en-US" sz="6000" b="0" i="0" u="none" strike="noStrike" kern="1200" cap="none" spc="0" normalizeH="0" baseline="0" noProof="0">
              <a:ln w="76200">
                <a:noFill/>
              </a:ln>
              <a:solidFill>
                <a:schemeClr val="accent3">
                  <a:lumMod val="75000"/>
                </a:schemeClr>
              </a:solidFill>
              <a:effectLst/>
              <a:uLnTx/>
              <a:uFillTx/>
              <a:latin typeface="iCiel Cadena" panose="02000503000000020004" pitchFamily="2" charset="0"/>
              <a:ea typeface="+mj-ea"/>
              <a:cs typeface="+mj-cs"/>
            </a:endParaRPr>
          </a:p>
        </p:txBody>
      </p:sp>
    </p:spTree>
    <p:extLst>
      <p:ext uri="{BB962C8B-B14F-4D97-AF65-F5344CB8AC3E}">
        <p14:creationId xmlns:p14="http://schemas.microsoft.com/office/powerpoint/2010/main" val="528699360"/>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86CD3687-E9B3-4178-998B-2B3188120E10}"/>
              </a:ext>
            </a:extLst>
          </p:cNvPr>
          <p:cNvSpPr/>
          <p:nvPr/>
        </p:nvSpPr>
        <p:spPr>
          <a:xfrm>
            <a:off x="295275" y="428625"/>
            <a:ext cx="11534775" cy="6000750"/>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 Box 4"/>
          <p:cNvSpPr txBox="1">
            <a:spLocks noChangeArrowheads="1"/>
          </p:cNvSpPr>
          <p:nvPr/>
        </p:nvSpPr>
        <p:spPr bwMode="auto">
          <a:xfrm>
            <a:off x="2933700" y="430212"/>
            <a:ext cx="7239000"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ct val="50000"/>
              </a:spcBef>
              <a:buFontTx/>
              <a:buNone/>
            </a:pPr>
            <a:r>
              <a:rPr lang="en-US" altLang="vi-VN" sz="2800" b="1">
                <a:solidFill>
                  <a:schemeClr val="accent1">
                    <a:lumMod val="50000"/>
                  </a:schemeClr>
                </a:solidFill>
                <a:latin typeface="Times New Roman" panose="02020603050405020304" pitchFamily="18" charset="0"/>
              </a:rPr>
              <a:t>Thú đẻ từ 2 con trở lên</a:t>
            </a:r>
          </a:p>
        </p:txBody>
      </p:sp>
      <p:pic>
        <p:nvPicPr>
          <p:cNvPr id="4" name="Picture 8" descr="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1066800"/>
            <a:ext cx="3962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animals_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657600"/>
            <a:ext cx="41148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8" descr="dog_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657600"/>
            <a:ext cx="39624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0" descr="cat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1066800"/>
            <a:ext cx="404812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6"/>
          <p:cNvSpPr txBox="1">
            <a:spLocks noChangeArrowheads="1"/>
          </p:cNvSpPr>
          <p:nvPr/>
        </p:nvSpPr>
        <p:spPr bwMode="auto">
          <a:xfrm>
            <a:off x="5705475" y="5513387"/>
            <a:ext cx="3352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vi-VN" sz="3600">
                <a:solidFill>
                  <a:srgbClr val="CC0000"/>
                </a:solidFill>
                <a:latin typeface="Times New Roman" panose="02020603050405020304" pitchFamily="18" charset="0"/>
              </a:rPr>
              <a:t>               </a:t>
            </a:r>
            <a:r>
              <a:rPr lang="en-US" altLang="vi-VN" b="1">
                <a:solidFill>
                  <a:srgbClr val="CC0000"/>
                </a:solidFill>
                <a:latin typeface="Times New Roman" panose="02020603050405020304" pitchFamily="18" charset="0"/>
              </a:rPr>
              <a:t>Chó</a:t>
            </a:r>
          </a:p>
        </p:txBody>
      </p:sp>
      <p:sp>
        <p:nvSpPr>
          <p:cNvPr id="10" name="Text Box 14"/>
          <p:cNvSpPr txBox="1">
            <a:spLocks noChangeArrowheads="1"/>
          </p:cNvSpPr>
          <p:nvPr/>
        </p:nvSpPr>
        <p:spPr bwMode="auto">
          <a:xfrm>
            <a:off x="1524000" y="5440362"/>
            <a:ext cx="5029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ct val="50000"/>
              </a:spcBef>
              <a:buFontTx/>
              <a:buNone/>
            </a:pPr>
            <a:r>
              <a:rPr lang="en-US" altLang="vi-VN" b="1">
                <a:solidFill>
                  <a:srgbClr val="FFFF00"/>
                </a:solidFill>
                <a:latin typeface="Times New Roman" panose="02020603050405020304" pitchFamily="18" charset="0"/>
              </a:rPr>
              <a:t>Cáo</a:t>
            </a:r>
          </a:p>
        </p:txBody>
      </p:sp>
      <p:sp>
        <p:nvSpPr>
          <p:cNvPr id="11" name="Text Box 6"/>
          <p:cNvSpPr txBox="1">
            <a:spLocks noChangeArrowheads="1"/>
          </p:cNvSpPr>
          <p:nvPr/>
        </p:nvSpPr>
        <p:spPr bwMode="auto">
          <a:xfrm>
            <a:off x="2362200" y="2870200"/>
            <a:ext cx="33528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ct val="50000"/>
              </a:spcBef>
              <a:buFontTx/>
              <a:buNone/>
            </a:pPr>
            <a:r>
              <a:rPr lang="en-US" altLang="vi-VN" b="1">
                <a:solidFill>
                  <a:schemeClr val="bg1"/>
                </a:solidFill>
                <a:latin typeface="Times New Roman" panose="02020603050405020304" pitchFamily="18" charset="0"/>
              </a:rPr>
              <a:t>Mèo</a:t>
            </a:r>
          </a:p>
        </p:txBody>
      </p:sp>
      <p:sp>
        <p:nvSpPr>
          <p:cNvPr id="12" name="Text Box 9"/>
          <p:cNvSpPr txBox="1">
            <a:spLocks noChangeArrowheads="1"/>
          </p:cNvSpPr>
          <p:nvPr/>
        </p:nvSpPr>
        <p:spPr bwMode="auto">
          <a:xfrm>
            <a:off x="7924800" y="2906712"/>
            <a:ext cx="1066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vi-VN">
                <a:solidFill>
                  <a:srgbClr val="FFFF00"/>
                </a:solidFill>
                <a:latin typeface="Times New Roman" panose="02020603050405020304" pitchFamily="18" charset="0"/>
              </a:rPr>
              <a:t>Hổ</a:t>
            </a:r>
          </a:p>
        </p:txBody>
      </p:sp>
    </p:spTree>
    <p:extLst>
      <p:ext uri="{BB962C8B-B14F-4D97-AF65-F5344CB8AC3E}">
        <p14:creationId xmlns:p14="http://schemas.microsoft.com/office/powerpoint/2010/main" val="3644981800"/>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strVal val="#ppt_w*0.70"/>
                                          </p:val>
                                        </p:tav>
                                        <p:tav tm="100000">
                                          <p:val>
                                            <p:strVal val="#ppt_w"/>
                                          </p:val>
                                        </p:tav>
                                      </p:tavLst>
                                    </p:anim>
                                    <p:anim calcmode="lin" valueType="num">
                                      <p:cBhvr>
                                        <p:cTn id="18" dur="1000" fill="hold"/>
                                        <p:tgtEl>
                                          <p:spTgt spid="11"/>
                                        </p:tgtEl>
                                        <p:attrNameLst>
                                          <p:attrName>ppt_h</p:attrName>
                                        </p:attrNameLst>
                                      </p:cBhvr>
                                      <p:tavLst>
                                        <p:tav tm="0">
                                          <p:val>
                                            <p:strVal val="#ppt_h"/>
                                          </p:val>
                                        </p:tav>
                                        <p:tav tm="100000">
                                          <p:val>
                                            <p:strVal val="#ppt_h"/>
                                          </p:val>
                                        </p:tav>
                                      </p:tavLst>
                                    </p:anim>
                                    <p:animEffect transition="in" filter="fade">
                                      <p:cBhvr>
                                        <p:cTn id="19" dur="1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1000" fill="hold"/>
                                        <p:tgtEl>
                                          <p:spTgt spid="4"/>
                                        </p:tgtEl>
                                        <p:attrNameLst>
                                          <p:attrName>ppt_w</p:attrName>
                                        </p:attrNameLst>
                                      </p:cBhvr>
                                      <p:tavLst>
                                        <p:tav tm="0">
                                          <p:val>
                                            <p:strVal val="#ppt_w*0.70"/>
                                          </p:val>
                                        </p:tav>
                                        <p:tav tm="100000">
                                          <p:val>
                                            <p:strVal val="#ppt_w"/>
                                          </p:val>
                                        </p:tav>
                                      </p:tavLst>
                                    </p:anim>
                                    <p:anim calcmode="lin" valueType="num">
                                      <p:cBhvr>
                                        <p:cTn id="25" dur="1000" fill="hold"/>
                                        <p:tgtEl>
                                          <p:spTgt spid="4"/>
                                        </p:tgtEl>
                                        <p:attrNameLst>
                                          <p:attrName>ppt_h</p:attrName>
                                        </p:attrNameLst>
                                      </p:cBhvr>
                                      <p:tavLst>
                                        <p:tav tm="0">
                                          <p:val>
                                            <p:strVal val="#ppt_h"/>
                                          </p:val>
                                        </p:tav>
                                        <p:tav tm="100000">
                                          <p:val>
                                            <p:strVal val="#ppt_h"/>
                                          </p:val>
                                        </p:tav>
                                      </p:tavLst>
                                    </p:anim>
                                    <p:animEffect transition="in" filter="fade">
                                      <p:cBhvr>
                                        <p:cTn id="26" dur="1000"/>
                                        <p:tgtEl>
                                          <p:spTgt spid="4"/>
                                        </p:tgtEl>
                                      </p:cBhvr>
                                    </p:animEffect>
                                  </p:childTnLst>
                                </p:cTn>
                              </p:par>
                              <p:par>
                                <p:cTn id="27" presetID="55"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strVal val="#ppt_w*0.70"/>
                                          </p:val>
                                        </p:tav>
                                        <p:tav tm="100000">
                                          <p:val>
                                            <p:strVal val="#ppt_w"/>
                                          </p:val>
                                        </p:tav>
                                      </p:tavLst>
                                    </p:anim>
                                    <p:anim calcmode="lin" valueType="num">
                                      <p:cBhvr>
                                        <p:cTn id="30" dur="1000" fill="hold"/>
                                        <p:tgtEl>
                                          <p:spTgt spid="12"/>
                                        </p:tgtEl>
                                        <p:attrNameLst>
                                          <p:attrName>ppt_h</p:attrName>
                                        </p:attrNameLst>
                                      </p:cBhvr>
                                      <p:tavLst>
                                        <p:tav tm="0">
                                          <p:val>
                                            <p:strVal val="#ppt_h"/>
                                          </p:val>
                                        </p:tav>
                                        <p:tav tm="100000">
                                          <p:val>
                                            <p:strVal val="#ppt_h"/>
                                          </p:val>
                                        </p:tav>
                                      </p:tavLst>
                                    </p:anim>
                                    <p:animEffect transition="in" filter="fade">
                                      <p:cBhvr>
                                        <p:cTn id="31" dur="10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checkerboard(across)">
                                      <p:cBhvr>
                                        <p:cTn id="36" dur="500"/>
                                        <p:tgtEl>
                                          <p:spTgt spid="5"/>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checkerboard(across)">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55" presetClass="entr" presetSubtype="0"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1000" fill="hold"/>
                                        <p:tgtEl>
                                          <p:spTgt spid="6"/>
                                        </p:tgtEl>
                                        <p:attrNameLst>
                                          <p:attrName>ppt_w</p:attrName>
                                        </p:attrNameLst>
                                      </p:cBhvr>
                                      <p:tavLst>
                                        <p:tav tm="0">
                                          <p:val>
                                            <p:strVal val="#ppt_w*0.70"/>
                                          </p:val>
                                        </p:tav>
                                        <p:tav tm="100000">
                                          <p:val>
                                            <p:strVal val="#ppt_w"/>
                                          </p:val>
                                        </p:tav>
                                      </p:tavLst>
                                    </p:anim>
                                    <p:anim calcmode="lin" valueType="num">
                                      <p:cBhvr>
                                        <p:cTn id="45" dur="1000" fill="hold"/>
                                        <p:tgtEl>
                                          <p:spTgt spid="6"/>
                                        </p:tgtEl>
                                        <p:attrNameLst>
                                          <p:attrName>ppt_h</p:attrName>
                                        </p:attrNameLst>
                                      </p:cBhvr>
                                      <p:tavLst>
                                        <p:tav tm="0">
                                          <p:val>
                                            <p:strVal val="#ppt_h"/>
                                          </p:val>
                                        </p:tav>
                                        <p:tav tm="100000">
                                          <p:val>
                                            <p:strVal val="#ppt_h"/>
                                          </p:val>
                                        </p:tav>
                                      </p:tavLst>
                                    </p:anim>
                                    <p:animEffect transition="in" filter="fade">
                                      <p:cBhvr>
                                        <p:cTn id="46" dur="1000"/>
                                        <p:tgtEl>
                                          <p:spTgt spid="6"/>
                                        </p:tgtEl>
                                      </p:cBhvr>
                                    </p:animEffect>
                                  </p:childTnLst>
                                </p:cTn>
                              </p:par>
                              <p:par>
                                <p:cTn id="47" presetID="55" presetClass="entr" presetSubtype="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1000" fill="hold"/>
                                        <p:tgtEl>
                                          <p:spTgt spid="9"/>
                                        </p:tgtEl>
                                        <p:attrNameLst>
                                          <p:attrName>ppt_w</p:attrName>
                                        </p:attrNameLst>
                                      </p:cBhvr>
                                      <p:tavLst>
                                        <p:tav tm="0">
                                          <p:val>
                                            <p:strVal val="#ppt_w*0.70"/>
                                          </p:val>
                                        </p:tav>
                                        <p:tav tm="100000">
                                          <p:val>
                                            <p:strVal val="#ppt_w"/>
                                          </p:val>
                                        </p:tav>
                                      </p:tavLst>
                                    </p:anim>
                                    <p:anim calcmode="lin" valueType="num">
                                      <p:cBhvr>
                                        <p:cTn id="50" dur="1000" fill="hold"/>
                                        <p:tgtEl>
                                          <p:spTgt spid="9"/>
                                        </p:tgtEl>
                                        <p:attrNameLst>
                                          <p:attrName>ppt_h</p:attrName>
                                        </p:attrNameLst>
                                      </p:cBhvr>
                                      <p:tavLst>
                                        <p:tav tm="0">
                                          <p:val>
                                            <p:strVal val="#ppt_h"/>
                                          </p:val>
                                        </p:tav>
                                        <p:tav tm="100000">
                                          <p:val>
                                            <p:strVal val="#ppt_h"/>
                                          </p:val>
                                        </p:tav>
                                      </p:tavLst>
                                    </p:anim>
                                    <p:animEffect transition="in" filter="fade">
                                      <p:cBhvr>
                                        <p:cTn id="5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86CD3687-E9B3-4178-998B-2B3188120E10}"/>
              </a:ext>
            </a:extLst>
          </p:cNvPr>
          <p:cNvSpPr/>
          <p:nvPr/>
        </p:nvSpPr>
        <p:spPr>
          <a:xfrm>
            <a:off x="295275" y="428625"/>
            <a:ext cx="11534775" cy="6000750"/>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 Box 4"/>
          <p:cNvSpPr txBox="1">
            <a:spLocks noChangeArrowheads="1"/>
          </p:cNvSpPr>
          <p:nvPr/>
        </p:nvSpPr>
        <p:spPr bwMode="auto">
          <a:xfrm>
            <a:off x="1046353" y="1295400"/>
            <a:ext cx="51816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vi-VN" sz="3600" b="1" i="1">
                <a:latin typeface="Times New Roman" panose="02020603050405020304" pitchFamily="18" charset="0"/>
              </a:rPr>
              <a:t>Kết luận </a:t>
            </a:r>
          </a:p>
        </p:txBody>
      </p:sp>
      <p:pic>
        <p:nvPicPr>
          <p:cNvPr id="6" name="Picture 6" descr="Cute Safari Animal Vectors &amp;amp; Clipart | Creative Daddy"/>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591" b="89896" l="10000" r="90000">
                        <a14:foregroundMark x1="40000" y1="2591" x2="40000" y2="2591"/>
                        <a14:foregroundMark x1="49569" y1="41321" x2="49569" y2="41321"/>
                        <a14:foregroundMark x1="35776" y1="39896" x2="35776" y2="39896"/>
                        <a14:foregroundMark x1="36379" y1="39119" x2="36379" y2="39119"/>
                        <a14:foregroundMark x1="37155" y1="40155" x2="37155" y2="40155"/>
                        <a14:foregroundMark x1="49483" y1="40285" x2="49483" y2="40285"/>
                        <a14:foregroundMark x1="48190" y1="40933" x2="48190" y2="40933"/>
                        <a14:foregroundMark x1="30431" y1="22927" x2="30431" y2="22927"/>
                        <a14:foregroundMark x1="30776" y1="24482" x2="30776" y2="24482"/>
                      </a14:backgroundRemoval>
                    </a14:imgEffect>
                  </a14:imgLayer>
                </a14:imgProps>
              </a:ext>
              <a:ext uri="{28A0092B-C50C-407E-A947-70E740481C1C}">
                <a14:useLocalDpi xmlns:a14="http://schemas.microsoft.com/office/drawing/2010/main" val="0"/>
              </a:ext>
            </a:extLst>
          </a:blip>
          <a:srcRect l="28918" r="36599" b="56477"/>
          <a:stretch/>
        </p:blipFill>
        <p:spPr bwMode="auto">
          <a:xfrm>
            <a:off x="7124318" y="4437822"/>
            <a:ext cx="3103738" cy="2607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te Safari Animal Vectors &amp;amp; Clipart | Creative Daddy"/>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38083" b="97539" l="45431" r="65345">
                        <a14:foregroundMark x1="55603" y1="96891" x2="55603" y2="96891"/>
                        <a14:foregroundMark x1="45603" y1="58031" x2="45603" y2="58031"/>
                        <a14:foregroundMark x1="52845" y1="38212" x2="52845" y2="38212"/>
                        <a14:foregroundMark x1="62672" y1="97539" x2="62672" y2="97539"/>
                      </a14:backgroundRemoval>
                    </a14:imgEffect>
                  </a14:imgLayer>
                </a14:imgProps>
              </a:ext>
              <a:ext uri="{28A0092B-C50C-407E-A947-70E740481C1C}">
                <a14:useLocalDpi xmlns:a14="http://schemas.microsoft.com/office/drawing/2010/main" val="0"/>
              </a:ext>
            </a:extLst>
          </a:blip>
          <a:srcRect l="43793" t="36350" r="32069" b="1473"/>
          <a:stretch/>
        </p:blipFill>
        <p:spPr bwMode="auto">
          <a:xfrm>
            <a:off x="10219677" y="3122137"/>
            <a:ext cx="2219973" cy="38056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Cute Safari Animal Vectors &amp;amp; Clipart | Creative Daddy"/>
          <p:cNvPicPr>
            <a:picLocks noChangeAspect="1" noChangeArrowheads="1"/>
          </p:cNvPicPr>
          <p:nvPr/>
        </p:nvPicPr>
        <p:blipFill rotWithShape="1">
          <a:blip r:embed="rId5">
            <a:extLst>
              <a:ext uri="{BEBA8EAE-BF5A-486C-A8C5-ECC9F3942E4B}">
                <a14:imgProps xmlns:a14="http://schemas.microsoft.com/office/drawing/2010/main">
                  <a14:imgLayer r:embed="rId3">
                    <a14:imgEffect>
                      <a14:backgroundRemoval t="60233" b="98187" l="29138" r="49138">
                        <a14:foregroundMark x1="43362" y1="96373" x2="43362" y2="96373"/>
                        <a14:foregroundMark x1="31810" y1="98316" x2="31810" y2="98316"/>
                        <a14:foregroundMark x1="43879" y1="94819" x2="43879" y2="94819"/>
                        <a14:foregroundMark x1="43448" y1="95984" x2="43448" y2="95984"/>
                        <a14:foregroundMark x1="38707" y1="78238" x2="38707" y2="78238"/>
                        <a14:foregroundMark x1="41810" y1="75907" x2="41810" y2="75907"/>
                        <a14:foregroundMark x1="35948" y1="76295" x2="35948" y2="76295"/>
                        <a14:foregroundMark x1="33966" y1="60233" x2="33966" y2="60233"/>
                      </a14:backgroundRemoval>
                    </a14:imgEffect>
                  </a14:imgLayer>
                </a14:imgProps>
              </a:ext>
              <a:ext uri="{28A0092B-C50C-407E-A947-70E740481C1C}">
                <a14:useLocalDpi xmlns:a14="http://schemas.microsoft.com/office/drawing/2010/main" val="0"/>
              </a:ext>
            </a:extLst>
          </a:blip>
          <a:srcRect l="26868" t="57297" r="48304"/>
          <a:stretch/>
        </p:blipFill>
        <p:spPr bwMode="auto">
          <a:xfrm>
            <a:off x="9588354" y="4977460"/>
            <a:ext cx="1908542" cy="2184661"/>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188E87BF-FE7A-4A46-9363-0C99ECB46743}"/>
              </a:ext>
            </a:extLst>
          </p:cNvPr>
          <p:cNvSpPr txBox="1">
            <a:spLocks/>
          </p:cNvSpPr>
          <p:nvPr/>
        </p:nvSpPr>
        <p:spPr>
          <a:xfrm>
            <a:off x="0" y="609600"/>
            <a:ext cx="12496800" cy="23018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w="76200">
                  <a:noFill/>
                </a:ln>
                <a:solidFill>
                  <a:schemeClr val="accent3">
                    <a:lumMod val="75000"/>
                  </a:schemeClr>
                </a:solidFill>
                <a:effectLst/>
                <a:uLnTx/>
                <a:uFillTx/>
                <a:latin typeface="iCiel Cadena" panose="02000503000000020004" pitchFamily="2" charset="0"/>
                <a:ea typeface="+mj-ea"/>
                <a:cs typeface="+mj-cs"/>
              </a:rPr>
              <a:t>Hoạt</a:t>
            </a:r>
            <a:r>
              <a:rPr kumimoji="0" lang="en-US" sz="3600" b="0" i="0" u="none" strike="noStrike" kern="1200" cap="none" spc="0" normalizeH="0" noProof="0">
                <a:ln w="76200">
                  <a:noFill/>
                </a:ln>
                <a:solidFill>
                  <a:schemeClr val="accent3">
                    <a:lumMod val="75000"/>
                  </a:schemeClr>
                </a:solidFill>
                <a:effectLst/>
                <a:uLnTx/>
                <a:uFillTx/>
                <a:latin typeface="iCiel Cadena" panose="02000503000000020004" pitchFamily="2" charset="0"/>
                <a:ea typeface="+mj-ea"/>
                <a:cs typeface="+mj-cs"/>
              </a:rPr>
              <a:t> động 2: Số lượng con trong mỗi lần sinh của thú</a:t>
            </a:r>
            <a:endParaRPr kumimoji="0" lang="en-US" sz="3600" b="0" i="0" u="none" strike="noStrike" kern="1200" cap="none" spc="0" normalizeH="0" baseline="0" noProof="0">
              <a:ln w="76200">
                <a:noFill/>
              </a:ln>
              <a:solidFill>
                <a:schemeClr val="accent3">
                  <a:lumMod val="75000"/>
                </a:schemeClr>
              </a:solidFill>
              <a:effectLst/>
              <a:uLnTx/>
              <a:uFillTx/>
              <a:latin typeface="iCiel Cadena" panose="02000503000000020004" pitchFamily="2" charset="0"/>
              <a:ea typeface="+mj-ea"/>
              <a:cs typeface="+mj-cs"/>
            </a:endParaRPr>
          </a:p>
        </p:txBody>
      </p:sp>
      <p:sp>
        <p:nvSpPr>
          <p:cNvPr id="11" name="TextBox 10"/>
          <p:cNvSpPr txBox="1"/>
          <p:nvPr/>
        </p:nvSpPr>
        <p:spPr>
          <a:xfrm>
            <a:off x="1292111" y="1980143"/>
            <a:ext cx="9261400" cy="2554545"/>
          </a:xfrm>
          <a:prstGeom prst="rect">
            <a:avLst/>
          </a:prstGeom>
          <a:noFill/>
        </p:spPr>
        <p:txBody>
          <a:bodyPr wrap="square">
            <a:spAutoFit/>
          </a:bodyPr>
          <a:lstStyle/>
          <a:p>
            <a:pPr algn="just">
              <a:defRPr/>
            </a:pPr>
            <a:r>
              <a:rPr lang="en-US" sz="3200" b="1">
                <a:solidFill>
                  <a:schemeClr val="accent1">
                    <a:lumMod val="50000"/>
                  </a:schemeClr>
                </a:solidFill>
                <a:latin typeface="Times New Roman" panose="02020603050405020304" pitchFamily="18" charset="0"/>
                <a:cs typeface="Times New Roman" panose="02020603050405020304" pitchFamily="18" charset="0"/>
              </a:rPr>
              <a:t>Ở các loài thú, trứng </a:t>
            </a:r>
            <a:r>
              <a:rPr lang="vi-VN" sz="3200" b="1">
                <a:solidFill>
                  <a:schemeClr val="accent1">
                    <a:lumMod val="50000"/>
                  </a:schemeClr>
                </a:solidFill>
                <a:latin typeface="Times New Roman" panose="02020603050405020304" pitchFamily="18" charset="0"/>
                <a:cs typeface="Times New Roman" panose="02020603050405020304" pitchFamily="18" charset="0"/>
              </a:rPr>
              <a:t>được thụ tinh thành hợp tử  sẽ phát triển thành phôi rồi thành thai trong cơ thể thú mẹ cho đến khi ra đời. Thú con mới sinh ra đã có hình dạng giống thú trưởng thành và được thú mẹ nuôi bằng sữa cho đến khi có thể tự đi kiếm ăn.</a:t>
            </a:r>
            <a:endParaRPr lang="en-US" sz="320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7653209"/>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ox(i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1524000" y="228601"/>
            <a:ext cx="899160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lnSpc>
                <a:spcPct val="150000"/>
              </a:lnSpc>
              <a:spcBef>
                <a:spcPct val="0"/>
              </a:spcBef>
              <a:buFontTx/>
              <a:buNone/>
              <a:defRPr/>
            </a:pPr>
            <a:r>
              <a:rPr lang="en-US" altLang="en-US" sz="2800" b="1" dirty="0" err="1"/>
              <a:t>Khoa</a:t>
            </a:r>
            <a:r>
              <a:rPr lang="en-US" altLang="en-US" sz="2800" b="1" dirty="0"/>
              <a:t> </a:t>
            </a:r>
            <a:r>
              <a:rPr lang="en-US" altLang="en-US" sz="2800" b="1" dirty="0" err="1"/>
              <a:t>học</a:t>
            </a:r>
            <a:endParaRPr lang="en-US" altLang="en-US" sz="2800" b="1" dirty="0"/>
          </a:p>
          <a:p>
            <a:pPr algn="ctr">
              <a:lnSpc>
                <a:spcPct val="150000"/>
              </a:lnSpc>
              <a:spcBef>
                <a:spcPct val="0"/>
              </a:spcBef>
              <a:buFontTx/>
              <a:buNone/>
              <a:defRPr/>
            </a:pPr>
            <a:r>
              <a:rPr lang="en-US" altLang="en-US" sz="2800" b="1" dirty="0" err="1"/>
              <a:t>Sự</a:t>
            </a:r>
            <a:r>
              <a:rPr lang="en-US" altLang="en-US" sz="2800" b="1" dirty="0"/>
              <a:t> </a:t>
            </a:r>
            <a:r>
              <a:rPr lang="en-US" altLang="en-US" sz="2800" b="1" dirty="0" err="1"/>
              <a:t>sinh</a:t>
            </a:r>
            <a:r>
              <a:rPr lang="en-US" altLang="en-US" sz="2800" b="1" dirty="0"/>
              <a:t> </a:t>
            </a:r>
            <a:r>
              <a:rPr lang="en-US" altLang="en-US" sz="2800" b="1" dirty="0" err="1"/>
              <a:t>sản</a:t>
            </a:r>
            <a:r>
              <a:rPr lang="en-US" altLang="en-US" sz="2800" b="1" dirty="0"/>
              <a:t> </a:t>
            </a:r>
            <a:r>
              <a:rPr lang="en-US" altLang="en-US" sz="2800" b="1" dirty="0" err="1"/>
              <a:t>của</a:t>
            </a:r>
            <a:r>
              <a:rPr lang="en-US" altLang="en-US" sz="2800" b="1" dirty="0"/>
              <a:t> </a:t>
            </a:r>
            <a:r>
              <a:rPr lang="en-US" altLang="en-US" sz="2800" b="1" dirty="0" err="1"/>
              <a:t>thú</a:t>
            </a:r>
            <a:endParaRPr lang="en-US" altLang="en-US" sz="2800" b="1" dirty="0"/>
          </a:p>
          <a:p>
            <a:pPr marL="342900" indent="-342900">
              <a:lnSpc>
                <a:spcPct val="150000"/>
              </a:lnSpc>
              <a:spcBef>
                <a:spcPct val="0"/>
              </a:spcBef>
              <a:buFontTx/>
              <a:buChar char="-"/>
              <a:defRPr/>
            </a:pPr>
            <a:r>
              <a:rPr lang="en-US" altLang="en-US" sz="2800" b="1" dirty="0"/>
              <a:t>Ở </a:t>
            </a:r>
            <a:r>
              <a:rPr lang="en-US" altLang="en-US" sz="2800" b="1" dirty="0" err="1"/>
              <a:t>các</a:t>
            </a:r>
            <a:r>
              <a:rPr lang="en-US" altLang="en-US" sz="2800" b="1" dirty="0"/>
              <a:t> </a:t>
            </a:r>
            <a:r>
              <a:rPr lang="en-US" altLang="en-US" sz="2800" b="1" dirty="0" err="1"/>
              <a:t>loài</a:t>
            </a:r>
            <a:r>
              <a:rPr lang="en-US" altLang="en-US" sz="2800" b="1" dirty="0"/>
              <a:t> </a:t>
            </a:r>
            <a:r>
              <a:rPr lang="en-US" altLang="en-US" sz="2800" b="1" dirty="0" err="1"/>
              <a:t>thú</a:t>
            </a:r>
            <a:r>
              <a:rPr lang="en-US" altLang="en-US" sz="2800" b="1" dirty="0"/>
              <a:t>, </a:t>
            </a:r>
            <a:r>
              <a:rPr lang="en-US" altLang="en-US" sz="2800" b="1" dirty="0" err="1"/>
              <a:t>trứng</a:t>
            </a:r>
            <a:r>
              <a:rPr lang="en-US" altLang="en-US" sz="2800" b="1" dirty="0"/>
              <a:t> </a:t>
            </a:r>
            <a:r>
              <a:rPr lang="en-US" altLang="en-US" sz="2800" b="1" dirty="0" err="1"/>
              <a:t>được</a:t>
            </a:r>
            <a:r>
              <a:rPr lang="en-US" altLang="en-US" sz="2800" b="1" dirty="0"/>
              <a:t> </a:t>
            </a:r>
            <a:r>
              <a:rPr lang="en-US" altLang="en-US" sz="2800" b="1" dirty="0" err="1"/>
              <a:t>thụ</a:t>
            </a:r>
            <a:r>
              <a:rPr lang="en-US" altLang="en-US" sz="2800" b="1" dirty="0"/>
              <a:t> </a:t>
            </a:r>
            <a:r>
              <a:rPr lang="en-US" altLang="en-US" sz="2800" b="1" dirty="0" err="1"/>
              <a:t>tinh</a:t>
            </a:r>
            <a:r>
              <a:rPr lang="en-US" altLang="en-US" sz="2800" b="1" dirty="0"/>
              <a:t> </a:t>
            </a:r>
            <a:r>
              <a:rPr lang="en-US" altLang="en-US" sz="2800" b="1" dirty="0" err="1"/>
              <a:t>thành</a:t>
            </a:r>
            <a:r>
              <a:rPr lang="en-US" altLang="en-US" sz="2800" b="1" dirty="0"/>
              <a:t> </a:t>
            </a:r>
            <a:r>
              <a:rPr lang="en-US" altLang="en-US" sz="2800" b="1" dirty="0" err="1"/>
              <a:t>hợp</a:t>
            </a:r>
            <a:r>
              <a:rPr lang="en-US" altLang="en-US" sz="2800" b="1" dirty="0"/>
              <a:t> </a:t>
            </a:r>
            <a:r>
              <a:rPr lang="en-US" altLang="en-US" sz="2800" b="1" dirty="0" err="1"/>
              <a:t>tử</a:t>
            </a:r>
            <a:r>
              <a:rPr lang="en-US" altLang="en-US" sz="2800" b="1" dirty="0"/>
              <a:t> </a:t>
            </a:r>
            <a:r>
              <a:rPr lang="en-US" altLang="en-US" sz="2800" b="1" dirty="0" err="1"/>
              <a:t>sẽ</a:t>
            </a:r>
            <a:r>
              <a:rPr lang="en-US" altLang="en-US" sz="2800" b="1" dirty="0"/>
              <a:t> </a:t>
            </a:r>
            <a:r>
              <a:rPr lang="en-US" altLang="en-US" sz="2800" b="1" dirty="0" err="1"/>
              <a:t>phát</a:t>
            </a:r>
            <a:r>
              <a:rPr lang="en-US" altLang="en-US" sz="2800" b="1" dirty="0"/>
              <a:t> </a:t>
            </a:r>
            <a:r>
              <a:rPr lang="en-US" altLang="en-US" sz="2800" b="1" dirty="0" err="1"/>
              <a:t>triển</a:t>
            </a:r>
            <a:r>
              <a:rPr lang="en-US" altLang="en-US" sz="2800" b="1" dirty="0"/>
              <a:t> </a:t>
            </a:r>
            <a:r>
              <a:rPr lang="en-US" altLang="en-US" sz="2800" b="1" dirty="0" err="1"/>
              <a:t>thành</a:t>
            </a:r>
            <a:r>
              <a:rPr lang="en-US" altLang="en-US" sz="2800" b="1" dirty="0"/>
              <a:t> </a:t>
            </a:r>
            <a:r>
              <a:rPr lang="en-US" altLang="en-US" sz="2800" b="1" dirty="0" err="1"/>
              <a:t>phôi</a:t>
            </a:r>
            <a:r>
              <a:rPr lang="en-US" altLang="en-US" sz="2800" b="1" dirty="0"/>
              <a:t> </a:t>
            </a:r>
            <a:r>
              <a:rPr lang="en-US" altLang="en-US" sz="2800" b="1" dirty="0" err="1"/>
              <a:t>rồi</a:t>
            </a:r>
            <a:r>
              <a:rPr lang="en-US" altLang="en-US" sz="2800" b="1" dirty="0"/>
              <a:t> </a:t>
            </a:r>
            <a:r>
              <a:rPr lang="en-US" altLang="en-US" sz="2800" b="1" dirty="0" err="1"/>
              <a:t>thành</a:t>
            </a:r>
            <a:r>
              <a:rPr lang="en-US" altLang="en-US" sz="2800" b="1" dirty="0"/>
              <a:t> </a:t>
            </a:r>
            <a:r>
              <a:rPr lang="en-US" altLang="en-US" sz="2800" b="1" dirty="0" err="1"/>
              <a:t>bào</a:t>
            </a:r>
            <a:r>
              <a:rPr lang="en-US" altLang="en-US" sz="2800" b="1" dirty="0"/>
              <a:t> </a:t>
            </a:r>
            <a:r>
              <a:rPr lang="en-US" altLang="en-US" sz="2800" b="1" dirty="0" err="1"/>
              <a:t>thai</a:t>
            </a:r>
            <a:r>
              <a:rPr lang="en-US" altLang="en-US" sz="2800" b="1" dirty="0"/>
              <a:t> </a:t>
            </a:r>
            <a:r>
              <a:rPr lang="en-US" altLang="en-US" sz="2800" b="1" dirty="0" err="1"/>
              <a:t>trong</a:t>
            </a:r>
            <a:r>
              <a:rPr lang="en-US" altLang="en-US" sz="2800" b="1" dirty="0"/>
              <a:t> </a:t>
            </a:r>
            <a:r>
              <a:rPr lang="en-US" altLang="en-US" sz="2800" b="1" dirty="0" err="1"/>
              <a:t>cơ</a:t>
            </a:r>
            <a:r>
              <a:rPr lang="en-US" altLang="en-US" sz="2800" b="1" dirty="0"/>
              <a:t> </a:t>
            </a:r>
            <a:r>
              <a:rPr lang="en-US" altLang="en-US" sz="2800" b="1" dirty="0" err="1"/>
              <a:t>thể</a:t>
            </a:r>
            <a:r>
              <a:rPr lang="en-US" altLang="en-US" sz="2800" b="1" dirty="0"/>
              <a:t> </a:t>
            </a:r>
            <a:r>
              <a:rPr lang="en-US" altLang="en-US" sz="2800" b="1" dirty="0" err="1"/>
              <a:t>mẹ</a:t>
            </a:r>
            <a:r>
              <a:rPr lang="en-US" altLang="en-US" sz="2800" b="1" dirty="0"/>
              <a:t> </a:t>
            </a:r>
            <a:r>
              <a:rPr lang="en-US" altLang="en-US" sz="2800" b="1" dirty="0" err="1"/>
              <a:t>cho</a:t>
            </a:r>
            <a:r>
              <a:rPr lang="en-US" altLang="en-US" sz="2800" b="1" dirty="0"/>
              <a:t> </a:t>
            </a:r>
            <a:r>
              <a:rPr lang="en-US" altLang="en-US" sz="2800" b="1" dirty="0" err="1"/>
              <a:t>đến</a:t>
            </a:r>
            <a:r>
              <a:rPr lang="en-US" altLang="en-US" sz="2800" b="1" dirty="0"/>
              <a:t> </a:t>
            </a:r>
            <a:r>
              <a:rPr lang="en-US" altLang="en-US" sz="2800" b="1" dirty="0" err="1"/>
              <a:t>khi</a:t>
            </a:r>
            <a:r>
              <a:rPr lang="en-US" altLang="en-US" sz="2800" b="1" dirty="0"/>
              <a:t> </a:t>
            </a:r>
            <a:r>
              <a:rPr lang="en-US" altLang="en-US" sz="2800" b="1" dirty="0" err="1"/>
              <a:t>ra</a:t>
            </a:r>
            <a:r>
              <a:rPr lang="en-US" altLang="en-US" sz="2800" b="1" dirty="0"/>
              <a:t> </a:t>
            </a:r>
            <a:r>
              <a:rPr lang="en-US" altLang="en-US" sz="2800" b="1" dirty="0" err="1"/>
              <a:t>đời</a:t>
            </a:r>
            <a:endParaRPr lang="en-US" altLang="en-US" sz="2800" b="1" dirty="0"/>
          </a:p>
          <a:p>
            <a:pPr marL="342900" indent="-342900">
              <a:lnSpc>
                <a:spcPct val="150000"/>
              </a:lnSpc>
              <a:spcBef>
                <a:spcPct val="0"/>
              </a:spcBef>
              <a:buFontTx/>
              <a:buChar char="-"/>
              <a:defRPr/>
            </a:pPr>
            <a:r>
              <a:rPr lang="en-US" altLang="en-US" sz="2800" b="1" dirty="0" err="1"/>
              <a:t>Thú</a:t>
            </a:r>
            <a:r>
              <a:rPr lang="en-US" altLang="en-US" sz="2800" b="1" dirty="0"/>
              <a:t> con </a:t>
            </a:r>
            <a:r>
              <a:rPr lang="en-US" altLang="en-US" sz="2800" b="1" dirty="0" err="1"/>
              <a:t>mới</a:t>
            </a:r>
            <a:r>
              <a:rPr lang="en-US" altLang="en-US" sz="2800" b="1" dirty="0"/>
              <a:t> </a:t>
            </a:r>
            <a:r>
              <a:rPr lang="en-US" altLang="en-US" sz="2800" b="1" dirty="0" err="1"/>
              <a:t>sinh</a:t>
            </a:r>
            <a:r>
              <a:rPr lang="en-US" altLang="en-US" sz="2800" b="1" dirty="0"/>
              <a:t> </a:t>
            </a:r>
            <a:r>
              <a:rPr lang="en-US" altLang="en-US" sz="2800" b="1" dirty="0" err="1"/>
              <a:t>ra</a:t>
            </a:r>
            <a:r>
              <a:rPr lang="en-US" altLang="en-US" sz="2800" b="1" dirty="0"/>
              <a:t> </a:t>
            </a:r>
            <a:r>
              <a:rPr lang="en-US" altLang="en-US" sz="2800" b="1" dirty="0" err="1"/>
              <a:t>đã</a:t>
            </a:r>
            <a:r>
              <a:rPr lang="en-US" altLang="en-US" sz="2800" b="1" dirty="0"/>
              <a:t> </a:t>
            </a:r>
            <a:r>
              <a:rPr lang="en-US" altLang="en-US" sz="2800" b="1" dirty="0" err="1"/>
              <a:t>có</a:t>
            </a:r>
            <a:r>
              <a:rPr lang="en-US" altLang="en-US" sz="2800" b="1" dirty="0"/>
              <a:t> </a:t>
            </a:r>
            <a:r>
              <a:rPr lang="en-US" altLang="en-US" sz="2800" b="1" dirty="0" err="1"/>
              <a:t>hình</a:t>
            </a:r>
            <a:r>
              <a:rPr lang="en-US" altLang="en-US" sz="2800" b="1" dirty="0"/>
              <a:t> </a:t>
            </a:r>
            <a:r>
              <a:rPr lang="en-US" altLang="en-US" sz="2800" b="1" dirty="0" err="1"/>
              <a:t>dạng</a:t>
            </a:r>
            <a:r>
              <a:rPr lang="en-US" altLang="en-US" sz="2800" b="1" dirty="0"/>
              <a:t> </a:t>
            </a:r>
            <a:r>
              <a:rPr lang="en-US" altLang="en-US" sz="2800" b="1" dirty="0" err="1"/>
              <a:t>giống</a:t>
            </a:r>
            <a:r>
              <a:rPr lang="en-US" altLang="en-US" sz="2800" b="1" dirty="0"/>
              <a:t> </a:t>
            </a:r>
            <a:r>
              <a:rPr lang="en-US" altLang="en-US" sz="2800" b="1" dirty="0" err="1"/>
              <a:t>như</a:t>
            </a:r>
            <a:r>
              <a:rPr lang="en-US" altLang="en-US" sz="2800" b="1" dirty="0"/>
              <a:t> </a:t>
            </a:r>
            <a:r>
              <a:rPr lang="en-US" altLang="en-US" sz="2800" b="1" dirty="0" err="1"/>
              <a:t>thú</a:t>
            </a:r>
            <a:r>
              <a:rPr lang="en-US" altLang="en-US" sz="2800" b="1" dirty="0"/>
              <a:t> </a:t>
            </a:r>
            <a:r>
              <a:rPr lang="en-US" altLang="en-US" sz="2800" b="1" dirty="0" err="1"/>
              <a:t>trưởng</a:t>
            </a:r>
            <a:r>
              <a:rPr lang="en-US" altLang="en-US" sz="2800" b="1" dirty="0"/>
              <a:t> </a:t>
            </a:r>
            <a:r>
              <a:rPr lang="en-US" altLang="en-US" sz="2800" b="1" dirty="0" err="1"/>
              <a:t>thành</a:t>
            </a:r>
            <a:r>
              <a:rPr lang="en-US" altLang="en-US" sz="2800" b="1" dirty="0"/>
              <a:t> </a:t>
            </a:r>
            <a:r>
              <a:rPr lang="en-US" altLang="en-US" sz="2800" b="1" dirty="0" err="1"/>
              <a:t>và</a:t>
            </a:r>
            <a:r>
              <a:rPr lang="en-US" altLang="en-US" sz="2800" b="1" dirty="0"/>
              <a:t> </a:t>
            </a:r>
            <a:r>
              <a:rPr lang="en-US" altLang="en-US" sz="2800" b="1" dirty="0" err="1"/>
              <a:t>được</a:t>
            </a:r>
            <a:r>
              <a:rPr lang="en-US" altLang="en-US" sz="2800" b="1" dirty="0"/>
              <a:t> </a:t>
            </a:r>
            <a:r>
              <a:rPr lang="en-US" altLang="en-US" sz="2800" b="1" dirty="0" err="1"/>
              <a:t>thú</a:t>
            </a:r>
            <a:r>
              <a:rPr lang="en-US" altLang="en-US" sz="2800" b="1" dirty="0"/>
              <a:t> </a:t>
            </a:r>
            <a:r>
              <a:rPr lang="en-US" altLang="en-US" sz="2800" b="1" dirty="0" err="1"/>
              <a:t>mẹ</a:t>
            </a:r>
            <a:r>
              <a:rPr lang="en-US" altLang="en-US" sz="2800" b="1" dirty="0"/>
              <a:t> </a:t>
            </a:r>
            <a:r>
              <a:rPr lang="en-US" altLang="en-US" sz="2800" b="1" dirty="0" err="1"/>
              <a:t>nuôi</a:t>
            </a:r>
            <a:r>
              <a:rPr lang="en-US" altLang="en-US" sz="2800" b="1" dirty="0"/>
              <a:t> </a:t>
            </a:r>
            <a:r>
              <a:rPr lang="en-US" altLang="en-US" sz="2800" b="1" dirty="0" err="1"/>
              <a:t>bằng</a:t>
            </a:r>
            <a:r>
              <a:rPr lang="en-US" altLang="en-US" sz="2800" b="1" dirty="0"/>
              <a:t> </a:t>
            </a:r>
            <a:r>
              <a:rPr lang="en-US" altLang="en-US" sz="2800" b="1" dirty="0" err="1"/>
              <a:t>sữa</a:t>
            </a:r>
            <a:r>
              <a:rPr lang="en-US" altLang="en-US" sz="2800" b="1" dirty="0"/>
              <a:t> </a:t>
            </a:r>
            <a:r>
              <a:rPr lang="en-US" altLang="en-US" sz="2800" b="1" dirty="0" err="1"/>
              <a:t>cho</a:t>
            </a:r>
            <a:r>
              <a:rPr lang="en-US" altLang="en-US" sz="2800" b="1" dirty="0"/>
              <a:t> </a:t>
            </a:r>
            <a:r>
              <a:rPr lang="en-US" altLang="en-US" sz="2800" b="1" dirty="0" err="1"/>
              <a:t>đến</a:t>
            </a:r>
            <a:r>
              <a:rPr lang="en-US" altLang="en-US" sz="2800" b="1" dirty="0"/>
              <a:t> </a:t>
            </a:r>
            <a:r>
              <a:rPr lang="en-US" altLang="en-US" sz="2800" b="1" dirty="0" err="1"/>
              <a:t>khi</a:t>
            </a:r>
            <a:r>
              <a:rPr lang="en-US" altLang="en-US" sz="2800" b="1" dirty="0"/>
              <a:t> </a:t>
            </a:r>
            <a:r>
              <a:rPr lang="en-US" altLang="en-US" sz="2800" b="1" dirty="0" err="1"/>
              <a:t>có</a:t>
            </a:r>
            <a:r>
              <a:rPr lang="en-US" altLang="en-US" sz="2800" b="1" dirty="0"/>
              <a:t> </a:t>
            </a:r>
            <a:r>
              <a:rPr lang="en-US" altLang="en-US" sz="2800" b="1" dirty="0" err="1"/>
              <a:t>thể</a:t>
            </a:r>
            <a:r>
              <a:rPr lang="en-US" altLang="en-US" sz="2800" b="1" dirty="0"/>
              <a:t> </a:t>
            </a:r>
            <a:r>
              <a:rPr lang="en-US" altLang="en-US" sz="2800" b="1" dirty="0" err="1"/>
              <a:t>tự</a:t>
            </a:r>
            <a:r>
              <a:rPr lang="en-US" altLang="en-US" sz="2800" b="1" dirty="0"/>
              <a:t> </a:t>
            </a:r>
            <a:r>
              <a:rPr lang="en-US" altLang="en-US" sz="2800" b="1" dirty="0" err="1"/>
              <a:t>đi</a:t>
            </a:r>
            <a:r>
              <a:rPr lang="en-US" altLang="en-US" sz="2800" b="1" dirty="0"/>
              <a:t> </a:t>
            </a:r>
            <a:r>
              <a:rPr lang="en-US" altLang="en-US" sz="2800" b="1" dirty="0" err="1"/>
              <a:t>kiếm</a:t>
            </a:r>
            <a:r>
              <a:rPr lang="en-US" altLang="en-US" sz="2800" b="1" dirty="0"/>
              <a:t> </a:t>
            </a:r>
            <a:r>
              <a:rPr lang="en-US" altLang="en-US" sz="2800" b="1" dirty="0" err="1"/>
              <a:t>ăn</a:t>
            </a:r>
            <a:r>
              <a:rPr lang="en-US" altLang="en-US" sz="2800" b="1" dirty="0"/>
              <a:t>.</a:t>
            </a:r>
          </a:p>
        </p:txBody>
      </p:sp>
    </p:spTree>
    <p:extLst>
      <p:ext uri="{BB962C8B-B14F-4D97-AF65-F5344CB8AC3E}">
        <p14:creationId xmlns:p14="http://schemas.microsoft.com/office/powerpoint/2010/main" val="21676178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86CD3687-E9B3-4178-998B-2B3188120E10}"/>
              </a:ext>
            </a:extLst>
          </p:cNvPr>
          <p:cNvSpPr/>
          <p:nvPr/>
        </p:nvSpPr>
        <p:spPr>
          <a:xfrm>
            <a:off x="295275" y="428625"/>
            <a:ext cx="11534775" cy="6000750"/>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Title 1">
            <a:extLst>
              <a:ext uri="{FF2B5EF4-FFF2-40B4-BE49-F238E27FC236}">
                <a16:creationId xmlns:a16="http://schemas.microsoft.com/office/drawing/2014/main" id="{188E87BF-FE7A-4A46-9363-0C99ECB46743}"/>
              </a:ext>
            </a:extLst>
          </p:cNvPr>
          <p:cNvSpPr txBox="1">
            <a:spLocks/>
          </p:cNvSpPr>
          <p:nvPr/>
        </p:nvSpPr>
        <p:spPr>
          <a:xfrm>
            <a:off x="1600200" y="428625"/>
            <a:ext cx="9228435" cy="23018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0" i="0" u="none" strike="noStrike" kern="1200" cap="none" spc="0" normalizeH="0" baseline="0" noProof="0">
                <a:ln w="76200">
                  <a:noFill/>
                </a:ln>
                <a:solidFill>
                  <a:schemeClr val="accent3">
                    <a:lumMod val="75000"/>
                  </a:schemeClr>
                </a:solidFill>
                <a:effectLst/>
                <a:uLnTx/>
                <a:uFillTx/>
                <a:latin typeface="iCiel Cadena" panose="02000503000000020004" pitchFamily="2" charset="0"/>
                <a:ea typeface="+mj-ea"/>
                <a:cs typeface="+mj-cs"/>
              </a:rPr>
              <a:t>Hoạt</a:t>
            </a:r>
            <a:r>
              <a:rPr kumimoji="0" lang="en-US" b="0" i="0" u="none" strike="noStrike" kern="1200" cap="none" spc="0" normalizeH="0" noProof="0">
                <a:ln w="76200">
                  <a:noFill/>
                </a:ln>
                <a:solidFill>
                  <a:schemeClr val="accent3">
                    <a:lumMod val="75000"/>
                  </a:schemeClr>
                </a:solidFill>
                <a:effectLst/>
                <a:uLnTx/>
                <a:uFillTx/>
                <a:latin typeface="iCiel Cadena" panose="02000503000000020004" pitchFamily="2" charset="0"/>
                <a:ea typeface="+mj-ea"/>
                <a:cs typeface="+mj-cs"/>
              </a:rPr>
              <a:t> động 3: Củng cố</a:t>
            </a:r>
            <a:endParaRPr kumimoji="0" lang="en-US" b="0" i="0" u="none" strike="noStrike" kern="1200" cap="none" spc="0" normalizeH="0" baseline="0" noProof="0">
              <a:ln w="76200">
                <a:noFill/>
              </a:ln>
              <a:solidFill>
                <a:schemeClr val="accent3">
                  <a:lumMod val="75000"/>
                </a:schemeClr>
              </a:solidFill>
              <a:effectLst/>
              <a:uLnTx/>
              <a:uFillTx/>
              <a:latin typeface="iCiel Cadena" panose="02000503000000020004" pitchFamily="2" charset="0"/>
              <a:ea typeface="+mj-ea"/>
              <a:cs typeface="+mj-cs"/>
            </a:endParaRPr>
          </a:p>
        </p:txBody>
      </p:sp>
      <p:pic>
        <p:nvPicPr>
          <p:cNvPr id="7" name="Picture 8" descr="Cute Safari Animal Vectors &amp;amp; Clipart | Creative Daddy"/>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8083" b="97539" l="45431" r="65345">
                        <a14:foregroundMark x1="55603" y1="96891" x2="55603" y2="96891"/>
                        <a14:foregroundMark x1="45603" y1="58031" x2="45603" y2="58031"/>
                        <a14:foregroundMark x1="52845" y1="38212" x2="52845" y2="38212"/>
                        <a14:foregroundMark x1="62672" y1="97539" x2="62672" y2="97539"/>
                      </a14:backgroundRemoval>
                    </a14:imgEffect>
                  </a14:imgLayer>
                </a14:imgProps>
              </a:ext>
              <a:ext uri="{28A0092B-C50C-407E-A947-70E740481C1C}">
                <a14:useLocalDpi xmlns:a14="http://schemas.microsoft.com/office/drawing/2010/main" val="0"/>
              </a:ext>
            </a:extLst>
          </a:blip>
          <a:srcRect l="43793" t="36350" r="32069" b="1473"/>
          <a:stretch/>
        </p:blipFill>
        <p:spPr bwMode="auto">
          <a:xfrm>
            <a:off x="10219677" y="3122137"/>
            <a:ext cx="2219973" cy="3805669"/>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6"/>
          <p:cNvSpPr txBox="1">
            <a:spLocks noChangeArrowheads="1"/>
          </p:cNvSpPr>
          <p:nvPr/>
        </p:nvSpPr>
        <p:spPr bwMode="auto">
          <a:xfrm>
            <a:off x="762000" y="1096055"/>
            <a:ext cx="8077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vi-VN" b="1">
                <a:solidFill>
                  <a:schemeClr val="accent1">
                    <a:lumMod val="50000"/>
                  </a:schemeClr>
                </a:solidFill>
                <a:latin typeface="Times New Roman" panose="02020603050405020304" pitchFamily="18" charset="0"/>
              </a:rPr>
              <a:t>Chọn câu trả lời đúng</a:t>
            </a:r>
            <a:endParaRPr lang="en-US" altLang="vi-VN" sz="2800" b="1">
              <a:solidFill>
                <a:schemeClr val="accent1">
                  <a:lumMod val="50000"/>
                </a:schemeClr>
              </a:solidFill>
            </a:endParaRPr>
          </a:p>
        </p:txBody>
      </p:sp>
      <p:sp>
        <p:nvSpPr>
          <p:cNvPr id="11" name="Text Box 27"/>
          <p:cNvSpPr txBox="1">
            <a:spLocks noChangeArrowheads="1"/>
          </p:cNvSpPr>
          <p:nvPr/>
        </p:nvSpPr>
        <p:spPr bwMode="auto">
          <a:xfrm>
            <a:off x="1132114" y="1687286"/>
            <a:ext cx="8229600" cy="641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vi-VN" sz="3600" b="1">
                <a:latin typeface="Times New Roman" panose="02020603050405020304" pitchFamily="18" charset="0"/>
              </a:rPr>
              <a:t>1. </a:t>
            </a:r>
            <a:r>
              <a:rPr lang="en-US" altLang="vi-VN" b="1">
                <a:latin typeface="Times New Roman" panose="02020603050405020304" pitchFamily="18" charset="0"/>
              </a:rPr>
              <a:t>Thú là loại độn</a:t>
            </a:r>
            <a:r>
              <a:rPr lang="en-US" altLang="vi-VN" sz="2800" b="1"/>
              <a:t>g</a:t>
            </a:r>
            <a:r>
              <a:rPr lang="en-US" altLang="vi-VN" b="1">
                <a:latin typeface="Times New Roman" panose="02020603050405020304" pitchFamily="18" charset="0"/>
              </a:rPr>
              <a:t> vật ?</a:t>
            </a:r>
          </a:p>
        </p:txBody>
      </p:sp>
      <p:sp>
        <p:nvSpPr>
          <p:cNvPr id="12" name="Text Box 28"/>
          <p:cNvSpPr txBox="1">
            <a:spLocks noChangeArrowheads="1"/>
          </p:cNvSpPr>
          <p:nvPr/>
        </p:nvSpPr>
        <p:spPr bwMode="auto">
          <a:xfrm>
            <a:off x="2209800" y="2285093"/>
            <a:ext cx="2362200" cy="641350"/>
          </a:xfrm>
          <a:prstGeom prst="rect">
            <a:avLst/>
          </a:prstGeom>
          <a:solidFill>
            <a:srgbClr val="66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vi-VN" sz="3600" b="1">
                <a:solidFill>
                  <a:srgbClr val="FF0066"/>
                </a:solidFill>
                <a:latin typeface="Times New Roman" panose="02020603050405020304" pitchFamily="18" charset="0"/>
              </a:rPr>
              <a:t>A. Đẻ con</a:t>
            </a:r>
          </a:p>
        </p:txBody>
      </p:sp>
      <p:sp>
        <p:nvSpPr>
          <p:cNvPr id="13" name="Text Box 29"/>
          <p:cNvSpPr txBox="1">
            <a:spLocks noChangeArrowheads="1"/>
          </p:cNvSpPr>
          <p:nvPr/>
        </p:nvSpPr>
        <p:spPr bwMode="auto">
          <a:xfrm>
            <a:off x="6486525" y="2276475"/>
            <a:ext cx="2514600" cy="641350"/>
          </a:xfrm>
          <a:prstGeom prst="rect">
            <a:avLst/>
          </a:prstGeom>
          <a:solidFill>
            <a:srgbClr val="66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vi-VN" sz="3600" b="1">
                <a:solidFill>
                  <a:srgbClr val="FF0066"/>
                </a:solidFill>
                <a:latin typeface="Times New Roman" panose="02020603050405020304" pitchFamily="18" charset="0"/>
              </a:rPr>
              <a:t>B. Đẻ trứn</a:t>
            </a:r>
            <a:r>
              <a:rPr lang="en-US" altLang="vi-VN" sz="2800" b="1">
                <a:solidFill>
                  <a:srgbClr val="FF0066"/>
                </a:solidFill>
              </a:rPr>
              <a:t>g</a:t>
            </a:r>
          </a:p>
        </p:txBody>
      </p:sp>
      <p:sp>
        <p:nvSpPr>
          <p:cNvPr id="14" name="Text Box 30"/>
          <p:cNvSpPr txBox="1">
            <a:spLocks noChangeArrowheads="1"/>
          </p:cNvSpPr>
          <p:nvPr/>
        </p:nvSpPr>
        <p:spPr bwMode="auto">
          <a:xfrm>
            <a:off x="1132114" y="2912616"/>
            <a:ext cx="991688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vi-VN" b="1">
                <a:latin typeface="Times New Roman" panose="02020603050405020304" pitchFamily="18" charset="0"/>
                <a:cs typeface="Times New Roman" panose="02020603050405020304" pitchFamily="18" charset="0"/>
              </a:rPr>
              <a:t>2. Trong các động vật dưới đây động vật nào đẻ nhiều con trong một lứa?</a:t>
            </a:r>
          </a:p>
        </p:txBody>
      </p:sp>
      <p:sp>
        <p:nvSpPr>
          <p:cNvPr id="15" name="Text Box 31"/>
          <p:cNvSpPr txBox="1">
            <a:spLocks noChangeArrowheads="1"/>
          </p:cNvSpPr>
          <p:nvPr/>
        </p:nvSpPr>
        <p:spPr bwMode="auto">
          <a:xfrm>
            <a:off x="2253343" y="4058667"/>
            <a:ext cx="1600200" cy="64135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vi-VN" sz="3600" b="1">
                <a:solidFill>
                  <a:srgbClr val="CC00FF"/>
                </a:solidFill>
                <a:latin typeface="Times New Roman" panose="02020603050405020304" pitchFamily="18" charset="0"/>
              </a:rPr>
              <a:t>A. Bò</a:t>
            </a:r>
          </a:p>
        </p:txBody>
      </p:sp>
      <p:sp>
        <p:nvSpPr>
          <p:cNvPr id="16" name="Text Box 32"/>
          <p:cNvSpPr txBox="1">
            <a:spLocks noChangeArrowheads="1"/>
          </p:cNvSpPr>
          <p:nvPr/>
        </p:nvSpPr>
        <p:spPr bwMode="auto">
          <a:xfrm>
            <a:off x="4453262" y="4061498"/>
            <a:ext cx="1828800" cy="641350"/>
          </a:xfrm>
          <a:prstGeom prst="rect">
            <a:avLst/>
          </a:prstGeom>
          <a:solidFill>
            <a:srgbClr val="66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vi-VN" sz="3600" b="1">
                <a:solidFill>
                  <a:srgbClr val="FF0066"/>
                </a:solidFill>
                <a:latin typeface="Times New Roman" panose="02020603050405020304" pitchFamily="18" charset="0"/>
              </a:rPr>
              <a:t>B. Trâu</a:t>
            </a:r>
          </a:p>
        </p:txBody>
      </p:sp>
      <p:sp>
        <p:nvSpPr>
          <p:cNvPr id="17" name="Text Box 33"/>
          <p:cNvSpPr txBox="1">
            <a:spLocks noChangeArrowheads="1"/>
          </p:cNvSpPr>
          <p:nvPr/>
        </p:nvSpPr>
        <p:spPr bwMode="auto">
          <a:xfrm>
            <a:off x="6900539" y="4058667"/>
            <a:ext cx="1600200" cy="64135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vi-VN" sz="3600" b="1">
                <a:solidFill>
                  <a:srgbClr val="0000FF"/>
                </a:solidFill>
                <a:latin typeface="Times New Roman" panose="02020603050405020304" pitchFamily="18" charset="0"/>
              </a:rPr>
              <a:t>C.Khỉ</a:t>
            </a:r>
            <a:r>
              <a:rPr lang="en-US" altLang="vi-VN" sz="1800" b="1">
                <a:latin typeface="Times New Roman" panose="02020603050405020304" pitchFamily="18" charset="0"/>
              </a:rPr>
              <a:t> </a:t>
            </a:r>
          </a:p>
        </p:txBody>
      </p:sp>
      <p:sp>
        <p:nvSpPr>
          <p:cNvPr id="18" name="Text Box 34"/>
          <p:cNvSpPr txBox="1">
            <a:spLocks noChangeArrowheads="1"/>
          </p:cNvSpPr>
          <p:nvPr/>
        </p:nvSpPr>
        <p:spPr bwMode="auto">
          <a:xfrm>
            <a:off x="8955930" y="4058667"/>
            <a:ext cx="1676400" cy="641350"/>
          </a:xfrm>
          <a:prstGeom prst="rect">
            <a:avLst/>
          </a:prstGeom>
          <a:solidFill>
            <a:srgbClr val="66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vi-VN" sz="3600" b="1">
                <a:solidFill>
                  <a:schemeClr val="tx2"/>
                </a:solidFill>
                <a:latin typeface="Times New Roman" panose="02020603050405020304" pitchFamily="18" charset="0"/>
              </a:rPr>
              <a:t>D. Lợn</a:t>
            </a:r>
          </a:p>
        </p:txBody>
      </p:sp>
      <p:sp>
        <p:nvSpPr>
          <p:cNvPr id="19" name="Text Box 35"/>
          <p:cNvSpPr txBox="1">
            <a:spLocks noChangeArrowheads="1"/>
          </p:cNvSpPr>
          <p:nvPr/>
        </p:nvSpPr>
        <p:spPr bwMode="auto">
          <a:xfrm>
            <a:off x="1132114" y="4742763"/>
            <a:ext cx="7467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vi-VN" b="1">
                <a:latin typeface="Times New Roman" panose="02020603050405020304" pitchFamily="18" charset="0"/>
                <a:cs typeface="Times New Roman" panose="02020603050405020304" pitchFamily="18" charset="0"/>
              </a:rPr>
              <a:t>3. Loài thú nuôi con bằng cách nào?</a:t>
            </a:r>
          </a:p>
        </p:txBody>
      </p:sp>
      <p:sp>
        <p:nvSpPr>
          <p:cNvPr id="20" name="Text Box 36"/>
          <p:cNvSpPr txBox="1">
            <a:spLocks noChangeArrowheads="1"/>
          </p:cNvSpPr>
          <p:nvPr/>
        </p:nvSpPr>
        <p:spPr bwMode="auto">
          <a:xfrm>
            <a:off x="2253343" y="5439117"/>
            <a:ext cx="3276600" cy="641350"/>
          </a:xfrm>
          <a:prstGeom prst="rect">
            <a:avLst/>
          </a:prstGeom>
          <a:solidFill>
            <a:srgbClr val="66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vi-VN" sz="3600" b="1">
                <a:solidFill>
                  <a:srgbClr val="FF0066"/>
                </a:solidFill>
                <a:latin typeface="Times New Roman" panose="02020603050405020304" pitchFamily="18" charset="0"/>
              </a:rPr>
              <a:t>A. Cho con bú</a:t>
            </a:r>
          </a:p>
        </p:txBody>
      </p:sp>
      <p:sp>
        <p:nvSpPr>
          <p:cNvPr id="21" name="Text Box 37"/>
          <p:cNvSpPr txBox="1">
            <a:spLocks noChangeArrowheads="1"/>
          </p:cNvSpPr>
          <p:nvPr/>
        </p:nvSpPr>
        <p:spPr bwMode="auto">
          <a:xfrm>
            <a:off x="5780314" y="5445579"/>
            <a:ext cx="5638800" cy="646331"/>
          </a:xfrm>
          <a:prstGeom prst="rect">
            <a:avLst/>
          </a:prstGeom>
          <a:solidFill>
            <a:schemeClr val="accent1">
              <a:lumMod val="60000"/>
              <a:lumOff val="40000"/>
            </a:schemeClr>
          </a:solidFill>
          <a:ln>
            <a:noFill/>
          </a:ln>
          <a:effectLst/>
        </p:spPr>
        <p:txBody>
          <a:bodyPr wrap="squar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vi-VN" sz="3600" b="1">
                <a:solidFill>
                  <a:srgbClr val="0000FF"/>
                </a:solidFill>
                <a:latin typeface="Times New Roman" panose="02020603050405020304" pitchFamily="18" charset="0"/>
              </a:rPr>
              <a:t>B. Kiếm mồi mớm cho con </a:t>
            </a:r>
          </a:p>
        </p:txBody>
      </p:sp>
      <p:sp>
        <p:nvSpPr>
          <p:cNvPr id="22" name="Text Box 38"/>
          <p:cNvSpPr txBox="1">
            <a:spLocks noChangeArrowheads="1"/>
          </p:cNvSpPr>
          <p:nvPr/>
        </p:nvSpPr>
        <p:spPr bwMode="auto">
          <a:xfrm>
            <a:off x="2895600" y="2286000"/>
            <a:ext cx="38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endParaRPr lang="vi-VN" altLang="vi-VN" sz="1800">
              <a:latin typeface="Times New Roman" panose="02020603050405020304" pitchFamily="18" charset="0"/>
            </a:endParaRPr>
          </a:p>
        </p:txBody>
      </p:sp>
      <p:sp>
        <p:nvSpPr>
          <p:cNvPr id="23" name="Oval 39"/>
          <p:cNvSpPr>
            <a:spLocks noChangeArrowheads="1"/>
          </p:cNvSpPr>
          <p:nvPr/>
        </p:nvSpPr>
        <p:spPr bwMode="auto">
          <a:xfrm>
            <a:off x="2253343" y="2384425"/>
            <a:ext cx="533400" cy="533400"/>
          </a:xfrm>
          <a:prstGeom prst="ellipse">
            <a:avLst/>
          </a:prstGeom>
          <a:noFill/>
          <a:ln w="57150">
            <a:solidFill>
              <a:srgbClr val="CC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ct val="0"/>
              </a:spcBef>
              <a:buFontTx/>
              <a:buNone/>
            </a:pPr>
            <a:endParaRPr lang="vi-VN" altLang="vi-VN" sz="1800">
              <a:solidFill>
                <a:srgbClr val="66FF66"/>
              </a:solidFill>
              <a:latin typeface="Times New Roman" panose="02020603050405020304" pitchFamily="18" charset="0"/>
            </a:endParaRPr>
          </a:p>
        </p:txBody>
      </p:sp>
      <p:sp>
        <p:nvSpPr>
          <p:cNvPr id="24" name="Oval 40"/>
          <p:cNvSpPr>
            <a:spLocks noChangeArrowheads="1"/>
          </p:cNvSpPr>
          <p:nvPr/>
        </p:nvSpPr>
        <p:spPr bwMode="auto">
          <a:xfrm>
            <a:off x="8955930" y="4159250"/>
            <a:ext cx="533400" cy="533400"/>
          </a:xfrm>
          <a:prstGeom prst="ellipse">
            <a:avLst/>
          </a:prstGeom>
          <a:noFill/>
          <a:ln w="57150">
            <a:solidFill>
              <a:srgbClr val="CC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ct val="0"/>
              </a:spcBef>
              <a:buFontTx/>
              <a:buNone/>
            </a:pPr>
            <a:endParaRPr lang="vi-VN" altLang="vi-VN" sz="1800">
              <a:solidFill>
                <a:srgbClr val="66FF66"/>
              </a:solidFill>
              <a:latin typeface="Times New Roman" panose="02020603050405020304" pitchFamily="18" charset="0"/>
            </a:endParaRPr>
          </a:p>
        </p:txBody>
      </p:sp>
      <p:sp>
        <p:nvSpPr>
          <p:cNvPr id="25" name="Oval 41"/>
          <p:cNvSpPr>
            <a:spLocks noChangeArrowheads="1"/>
          </p:cNvSpPr>
          <p:nvPr/>
        </p:nvSpPr>
        <p:spPr bwMode="auto">
          <a:xfrm>
            <a:off x="2247900" y="5541623"/>
            <a:ext cx="533400" cy="533400"/>
          </a:xfrm>
          <a:prstGeom prst="ellipse">
            <a:avLst/>
          </a:prstGeom>
          <a:noFill/>
          <a:ln w="57150">
            <a:solidFill>
              <a:srgbClr val="CC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ct val="0"/>
              </a:spcBef>
              <a:buFontTx/>
              <a:buNone/>
            </a:pPr>
            <a:endParaRPr lang="vi-VN" altLang="vi-VN" sz="1800">
              <a:solidFill>
                <a:srgbClr val="66FF66"/>
              </a:solidFill>
              <a:latin typeface="Times New Roman" panose="02020603050405020304" pitchFamily="18" charset="0"/>
            </a:endParaRPr>
          </a:p>
        </p:txBody>
      </p:sp>
    </p:spTree>
    <p:extLst>
      <p:ext uri="{BB962C8B-B14F-4D97-AF65-F5344CB8AC3E}">
        <p14:creationId xmlns:p14="http://schemas.microsoft.com/office/powerpoint/2010/main" val="1176367329"/>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strVal val="#ppt_w*0.70"/>
                                          </p:val>
                                        </p:tav>
                                        <p:tav tm="100000">
                                          <p:val>
                                            <p:strVal val="#ppt_w"/>
                                          </p:val>
                                        </p:tav>
                                      </p:tavLst>
                                    </p:anim>
                                    <p:anim calcmode="lin" valueType="num">
                                      <p:cBhvr>
                                        <p:cTn id="15" dur="1000" fill="hold"/>
                                        <p:tgtEl>
                                          <p:spTgt spid="11"/>
                                        </p:tgtEl>
                                        <p:attrNameLst>
                                          <p:attrName>ppt_h</p:attrName>
                                        </p:attrNameLst>
                                      </p:cBhvr>
                                      <p:tavLst>
                                        <p:tav tm="0">
                                          <p:val>
                                            <p:strVal val="#ppt_h"/>
                                          </p:val>
                                        </p:tav>
                                        <p:tav tm="100000">
                                          <p:val>
                                            <p:strVal val="#ppt_h"/>
                                          </p:val>
                                        </p:tav>
                                      </p:tavLst>
                                    </p:anim>
                                    <p:animEffect transition="in" filter="fade">
                                      <p:cBhvr>
                                        <p:cTn id="16" dur="1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000" fill="hold"/>
                                        <p:tgtEl>
                                          <p:spTgt spid="12"/>
                                        </p:tgtEl>
                                        <p:attrNameLst>
                                          <p:attrName>ppt_w</p:attrName>
                                        </p:attrNameLst>
                                      </p:cBhvr>
                                      <p:tavLst>
                                        <p:tav tm="0">
                                          <p:val>
                                            <p:strVal val="#ppt_w*0.70"/>
                                          </p:val>
                                        </p:tav>
                                        <p:tav tm="100000">
                                          <p:val>
                                            <p:strVal val="#ppt_w"/>
                                          </p:val>
                                        </p:tav>
                                      </p:tavLst>
                                    </p:anim>
                                    <p:anim calcmode="lin" valueType="num">
                                      <p:cBhvr>
                                        <p:cTn id="22" dur="1000" fill="hold"/>
                                        <p:tgtEl>
                                          <p:spTgt spid="12"/>
                                        </p:tgtEl>
                                        <p:attrNameLst>
                                          <p:attrName>ppt_h</p:attrName>
                                        </p:attrNameLst>
                                      </p:cBhvr>
                                      <p:tavLst>
                                        <p:tav tm="0">
                                          <p:val>
                                            <p:strVal val="#ppt_h"/>
                                          </p:val>
                                        </p:tav>
                                        <p:tav tm="100000">
                                          <p:val>
                                            <p:strVal val="#ppt_h"/>
                                          </p:val>
                                        </p:tav>
                                      </p:tavLst>
                                    </p:anim>
                                    <p:animEffect transition="in" filter="fade">
                                      <p:cBhvr>
                                        <p:cTn id="23" dur="1000"/>
                                        <p:tgtEl>
                                          <p:spTgt spid="12"/>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1000" fill="hold"/>
                                        <p:tgtEl>
                                          <p:spTgt spid="13"/>
                                        </p:tgtEl>
                                        <p:attrNameLst>
                                          <p:attrName>ppt_w</p:attrName>
                                        </p:attrNameLst>
                                      </p:cBhvr>
                                      <p:tavLst>
                                        <p:tav tm="0">
                                          <p:val>
                                            <p:strVal val="#ppt_w*0.70"/>
                                          </p:val>
                                        </p:tav>
                                        <p:tav tm="100000">
                                          <p:val>
                                            <p:strVal val="#ppt_w"/>
                                          </p:val>
                                        </p:tav>
                                      </p:tavLst>
                                    </p:anim>
                                    <p:anim calcmode="lin" valueType="num">
                                      <p:cBhvr>
                                        <p:cTn id="27" dur="1000" fill="hold"/>
                                        <p:tgtEl>
                                          <p:spTgt spid="13"/>
                                        </p:tgtEl>
                                        <p:attrNameLst>
                                          <p:attrName>ppt_h</p:attrName>
                                        </p:attrNameLst>
                                      </p:cBhvr>
                                      <p:tavLst>
                                        <p:tav tm="0">
                                          <p:val>
                                            <p:strVal val="#ppt_h"/>
                                          </p:val>
                                        </p:tav>
                                        <p:tav tm="100000">
                                          <p:val>
                                            <p:strVal val="#ppt_h"/>
                                          </p:val>
                                        </p:tav>
                                      </p:tavLst>
                                    </p:anim>
                                    <p:animEffect transition="in" filter="fade">
                                      <p:cBhvr>
                                        <p:cTn id="28" dur="10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box(in)">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1000" fill="hold"/>
                                        <p:tgtEl>
                                          <p:spTgt spid="14"/>
                                        </p:tgtEl>
                                        <p:attrNameLst>
                                          <p:attrName>ppt_w</p:attrName>
                                        </p:attrNameLst>
                                      </p:cBhvr>
                                      <p:tavLst>
                                        <p:tav tm="0">
                                          <p:val>
                                            <p:strVal val="#ppt_w*0.70"/>
                                          </p:val>
                                        </p:tav>
                                        <p:tav tm="100000">
                                          <p:val>
                                            <p:strVal val="#ppt_w"/>
                                          </p:val>
                                        </p:tav>
                                      </p:tavLst>
                                    </p:anim>
                                    <p:anim calcmode="lin" valueType="num">
                                      <p:cBhvr>
                                        <p:cTn id="39" dur="1000" fill="hold"/>
                                        <p:tgtEl>
                                          <p:spTgt spid="14"/>
                                        </p:tgtEl>
                                        <p:attrNameLst>
                                          <p:attrName>ppt_h</p:attrName>
                                        </p:attrNameLst>
                                      </p:cBhvr>
                                      <p:tavLst>
                                        <p:tav tm="0">
                                          <p:val>
                                            <p:strVal val="#ppt_h"/>
                                          </p:val>
                                        </p:tav>
                                        <p:tav tm="100000">
                                          <p:val>
                                            <p:strVal val="#ppt_h"/>
                                          </p:val>
                                        </p:tav>
                                      </p:tavLst>
                                    </p:anim>
                                    <p:animEffect transition="in" filter="fade">
                                      <p:cBhvr>
                                        <p:cTn id="40" dur="10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p:cTn id="45" dur="1000" fill="hold"/>
                                        <p:tgtEl>
                                          <p:spTgt spid="15"/>
                                        </p:tgtEl>
                                        <p:attrNameLst>
                                          <p:attrName>ppt_w</p:attrName>
                                        </p:attrNameLst>
                                      </p:cBhvr>
                                      <p:tavLst>
                                        <p:tav tm="0">
                                          <p:val>
                                            <p:strVal val="#ppt_w*0.70"/>
                                          </p:val>
                                        </p:tav>
                                        <p:tav tm="100000">
                                          <p:val>
                                            <p:strVal val="#ppt_w"/>
                                          </p:val>
                                        </p:tav>
                                      </p:tavLst>
                                    </p:anim>
                                    <p:anim calcmode="lin" valueType="num">
                                      <p:cBhvr>
                                        <p:cTn id="46" dur="1000" fill="hold"/>
                                        <p:tgtEl>
                                          <p:spTgt spid="15"/>
                                        </p:tgtEl>
                                        <p:attrNameLst>
                                          <p:attrName>ppt_h</p:attrName>
                                        </p:attrNameLst>
                                      </p:cBhvr>
                                      <p:tavLst>
                                        <p:tav tm="0">
                                          <p:val>
                                            <p:strVal val="#ppt_h"/>
                                          </p:val>
                                        </p:tav>
                                        <p:tav tm="100000">
                                          <p:val>
                                            <p:strVal val="#ppt_h"/>
                                          </p:val>
                                        </p:tav>
                                      </p:tavLst>
                                    </p:anim>
                                    <p:animEffect transition="in" filter="fade">
                                      <p:cBhvr>
                                        <p:cTn id="47" dur="1000"/>
                                        <p:tgtEl>
                                          <p:spTgt spid="15"/>
                                        </p:tgtEl>
                                      </p:cBhvr>
                                    </p:animEffect>
                                  </p:childTnLst>
                                </p:cTn>
                              </p:par>
                              <p:par>
                                <p:cTn id="48" presetID="55" presetClass="entr" presetSubtype="0"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1000" fill="hold"/>
                                        <p:tgtEl>
                                          <p:spTgt spid="16"/>
                                        </p:tgtEl>
                                        <p:attrNameLst>
                                          <p:attrName>ppt_w</p:attrName>
                                        </p:attrNameLst>
                                      </p:cBhvr>
                                      <p:tavLst>
                                        <p:tav tm="0">
                                          <p:val>
                                            <p:strVal val="#ppt_w*0.70"/>
                                          </p:val>
                                        </p:tav>
                                        <p:tav tm="100000">
                                          <p:val>
                                            <p:strVal val="#ppt_w"/>
                                          </p:val>
                                        </p:tav>
                                      </p:tavLst>
                                    </p:anim>
                                    <p:anim calcmode="lin" valueType="num">
                                      <p:cBhvr>
                                        <p:cTn id="51" dur="1000" fill="hold"/>
                                        <p:tgtEl>
                                          <p:spTgt spid="16"/>
                                        </p:tgtEl>
                                        <p:attrNameLst>
                                          <p:attrName>ppt_h</p:attrName>
                                        </p:attrNameLst>
                                      </p:cBhvr>
                                      <p:tavLst>
                                        <p:tav tm="0">
                                          <p:val>
                                            <p:strVal val="#ppt_h"/>
                                          </p:val>
                                        </p:tav>
                                        <p:tav tm="100000">
                                          <p:val>
                                            <p:strVal val="#ppt_h"/>
                                          </p:val>
                                        </p:tav>
                                      </p:tavLst>
                                    </p:anim>
                                    <p:animEffect transition="in" filter="fade">
                                      <p:cBhvr>
                                        <p:cTn id="52" dur="1000"/>
                                        <p:tgtEl>
                                          <p:spTgt spid="16"/>
                                        </p:tgtEl>
                                      </p:cBhvr>
                                    </p:animEffect>
                                  </p:childTnLst>
                                </p:cTn>
                              </p:par>
                              <p:par>
                                <p:cTn id="53" presetID="55" presetClass="entr" presetSubtype="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p:cTn id="55" dur="1000" fill="hold"/>
                                        <p:tgtEl>
                                          <p:spTgt spid="17"/>
                                        </p:tgtEl>
                                        <p:attrNameLst>
                                          <p:attrName>ppt_w</p:attrName>
                                        </p:attrNameLst>
                                      </p:cBhvr>
                                      <p:tavLst>
                                        <p:tav tm="0">
                                          <p:val>
                                            <p:strVal val="#ppt_w*0.70"/>
                                          </p:val>
                                        </p:tav>
                                        <p:tav tm="100000">
                                          <p:val>
                                            <p:strVal val="#ppt_w"/>
                                          </p:val>
                                        </p:tav>
                                      </p:tavLst>
                                    </p:anim>
                                    <p:anim calcmode="lin" valueType="num">
                                      <p:cBhvr>
                                        <p:cTn id="56" dur="1000" fill="hold"/>
                                        <p:tgtEl>
                                          <p:spTgt spid="17"/>
                                        </p:tgtEl>
                                        <p:attrNameLst>
                                          <p:attrName>ppt_h</p:attrName>
                                        </p:attrNameLst>
                                      </p:cBhvr>
                                      <p:tavLst>
                                        <p:tav tm="0">
                                          <p:val>
                                            <p:strVal val="#ppt_h"/>
                                          </p:val>
                                        </p:tav>
                                        <p:tav tm="100000">
                                          <p:val>
                                            <p:strVal val="#ppt_h"/>
                                          </p:val>
                                        </p:tav>
                                      </p:tavLst>
                                    </p:anim>
                                    <p:animEffect transition="in" filter="fade">
                                      <p:cBhvr>
                                        <p:cTn id="57" dur="1000"/>
                                        <p:tgtEl>
                                          <p:spTgt spid="17"/>
                                        </p:tgtEl>
                                      </p:cBhvr>
                                    </p:animEffect>
                                  </p:childTnLst>
                                </p:cTn>
                              </p:par>
                              <p:par>
                                <p:cTn id="58" presetID="55" presetClass="entr" presetSubtype="0" fill="hold" grpId="0" nodeType="withEffect">
                                  <p:stCondLst>
                                    <p:cond delay="0"/>
                                  </p:stCondLst>
                                  <p:childTnLst>
                                    <p:set>
                                      <p:cBhvr>
                                        <p:cTn id="59" dur="1" fill="hold">
                                          <p:stCondLst>
                                            <p:cond delay="0"/>
                                          </p:stCondLst>
                                        </p:cTn>
                                        <p:tgtEl>
                                          <p:spTgt spid="18"/>
                                        </p:tgtEl>
                                        <p:attrNameLst>
                                          <p:attrName>style.visibility</p:attrName>
                                        </p:attrNameLst>
                                      </p:cBhvr>
                                      <p:to>
                                        <p:strVal val="visible"/>
                                      </p:to>
                                    </p:set>
                                    <p:anim calcmode="lin" valueType="num">
                                      <p:cBhvr>
                                        <p:cTn id="60" dur="1000" fill="hold"/>
                                        <p:tgtEl>
                                          <p:spTgt spid="18"/>
                                        </p:tgtEl>
                                        <p:attrNameLst>
                                          <p:attrName>ppt_w</p:attrName>
                                        </p:attrNameLst>
                                      </p:cBhvr>
                                      <p:tavLst>
                                        <p:tav tm="0">
                                          <p:val>
                                            <p:strVal val="#ppt_w*0.70"/>
                                          </p:val>
                                        </p:tav>
                                        <p:tav tm="100000">
                                          <p:val>
                                            <p:strVal val="#ppt_w"/>
                                          </p:val>
                                        </p:tav>
                                      </p:tavLst>
                                    </p:anim>
                                    <p:anim calcmode="lin" valueType="num">
                                      <p:cBhvr>
                                        <p:cTn id="61" dur="1000" fill="hold"/>
                                        <p:tgtEl>
                                          <p:spTgt spid="18"/>
                                        </p:tgtEl>
                                        <p:attrNameLst>
                                          <p:attrName>ppt_h</p:attrName>
                                        </p:attrNameLst>
                                      </p:cBhvr>
                                      <p:tavLst>
                                        <p:tav tm="0">
                                          <p:val>
                                            <p:strVal val="#ppt_h"/>
                                          </p:val>
                                        </p:tav>
                                        <p:tav tm="100000">
                                          <p:val>
                                            <p:strVal val="#ppt_h"/>
                                          </p:val>
                                        </p:tav>
                                      </p:tavLst>
                                    </p:anim>
                                    <p:animEffect transition="in" filter="fade">
                                      <p:cBhvr>
                                        <p:cTn id="62" dur="10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box(in)">
                                      <p:cBhvr>
                                        <p:cTn id="67" dur="500"/>
                                        <p:tgtEl>
                                          <p:spTgt spid="24"/>
                                        </p:tgtEl>
                                      </p:cBhvr>
                                    </p:animEffect>
                                  </p:childTnLst>
                                </p:cTn>
                              </p:par>
                            </p:childTnLst>
                          </p:cTn>
                        </p:par>
                      </p:childTnLst>
                    </p:cTn>
                  </p:par>
                  <p:par>
                    <p:cTn id="68" fill="hold">
                      <p:stCondLst>
                        <p:cond delay="indefinite"/>
                      </p:stCondLst>
                      <p:childTnLst>
                        <p:par>
                          <p:cTn id="69" fill="hold">
                            <p:stCondLst>
                              <p:cond delay="0"/>
                            </p:stCondLst>
                            <p:childTnLst>
                              <p:par>
                                <p:cTn id="70" presetID="55" presetClass="entr" presetSubtype="0"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 calcmode="lin" valueType="num">
                                      <p:cBhvr>
                                        <p:cTn id="72" dur="1000" fill="hold"/>
                                        <p:tgtEl>
                                          <p:spTgt spid="19"/>
                                        </p:tgtEl>
                                        <p:attrNameLst>
                                          <p:attrName>ppt_w</p:attrName>
                                        </p:attrNameLst>
                                      </p:cBhvr>
                                      <p:tavLst>
                                        <p:tav tm="0">
                                          <p:val>
                                            <p:strVal val="#ppt_w*0.70"/>
                                          </p:val>
                                        </p:tav>
                                        <p:tav tm="100000">
                                          <p:val>
                                            <p:strVal val="#ppt_w"/>
                                          </p:val>
                                        </p:tav>
                                      </p:tavLst>
                                    </p:anim>
                                    <p:anim calcmode="lin" valueType="num">
                                      <p:cBhvr>
                                        <p:cTn id="73" dur="1000" fill="hold"/>
                                        <p:tgtEl>
                                          <p:spTgt spid="19"/>
                                        </p:tgtEl>
                                        <p:attrNameLst>
                                          <p:attrName>ppt_h</p:attrName>
                                        </p:attrNameLst>
                                      </p:cBhvr>
                                      <p:tavLst>
                                        <p:tav tm="0">
                                          <p:val>
                                            <p:strVal val="#ppt_h"/>
                                          </p:val>
                                        </p:tav>
                                        <p:tav tm="100000">
                                          <p:val>
                                            <p:strVal val="#ppt_h"/>
                                          </p:val>
                                        </p:tav>
                                      </p:tavLst>
                                    </p:anim>
                                    <p:animEffect transition="in" filter="fade">
                                      <p:cBhvr>
                                        <p:cTn id="74" dur="1000"/>
                                        <p:tgtEl>
                                          <p:spTgt spid="19"/>
                                        </p:tgtEl>
                                      </p:cBhvr>
                                    </p:animEffect>
                                  </p:childTnLst>
                                </p:cTn>
                              </p:par>
                            </p:childTnLst>
                          </p:cTn>
                        </p:par>
                      </p:childTnLst>
                    </p:cTn>
                  </p:par>
                  <p:par>
                    <p:cTn id="75" fill="hold">
                      <p:stCondLst>
                        <p:cond delay="indefinite"/>
                      </p:stCondLst>
                      <p:childTnLst>
                        <p:par>
                          <p:cTn id="76" fill="hold">
                            <p:stCondLst>
                              <p:cond delay="0"/>
                            </p:stCondLst>
                            <p:childTnLst>
                              <p:par>
                                <p:cTn id="77" presetID="55" presetClass="entr" presetSubtype="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p:cTn id="79" dur="1000" fill="hold"/>
                                        <p:tgtEl>
                                          <p:spTgt spid="20"/>
                                        </p:tgtEl>
                                        <p:attrNameLst>
                                          <p:attrName>ppt_w</p:attrName>
                                        </p:attrNameLst>
                                      </p:cBhvr>
                                      <p:tavLst>
                                        <p:tav tm="0">
                                          <p:val>
                                            <p:strVal val="#ppt_w*0.70"/>
                                          </p:val>
                                        </p:tav>
                                        <p:tav tm="100000">
                                          <p:val>
                                            <p:strVal val="#ppt_w"/>
                                          </p:val>
                                        </p:tav>
                                      </p:tavLst>
                                    </p:anim>
                                    <p:anim calcmode="lin" valueType="num">
                                      <p:cBhvr>
                                        <p:cTn id="80" dur="1000" fill="hold"/>
                                        <p:tgtEl>
                                          <p:spTgt spid="20"/>
                                        </p:tgtEl>
                                        <p:attrNameLst>
                                          <p:attrName>ppt_h</p:attrName>
                                        </p:attrNameLst>
                                      </p:cBhvr>
                                      <p:tavLst>
                                        <p:tav tm="0">
                                          <p:val>
                                            <p:strVal val="#ppt_h"/>
                                          </p:val>
                                        </p:tav>
                                        <p:tav tm="100000">
                                          <p:val>
                                            <p:strVal val="#ppt_h"/>
                                          </p:val>
                                        </p:tav>
                                      </p:tavLst>
                                    </p:anim>
                                    <p:animEffect transition="in" filter="fade">
                                      <p:cBhvr>
                                        <p:cTn id="81" dur="1000"/>
                                        <p:tgtEl>
                                          <p:spTgt spid="20"/>
                                        </p:tgtEl>
                                      </p:cBhvr>
                                    </p:animEffect>
                                  </p:childTnLst>
                                </p:cTn>
                              </p:par>
                              <p:par>
                                <p:cTn id="82" presetID="55" presetClass="entr" presetSubtype="0" fill="hold" grpId="0" nodeType="withEffect">
                                  <p:stCondLst>
                                    <p:cond delay="0"/>
                                  </p:stCondLst>
                                  <p:childTnLst>
                                    <p:set>
                                      <p:cBhvr>
                                        <p:cTn id="83" dur="1" fill="hold">
                                          <p:stCondLst>
                                            <p:cond delay="0"/>
                                          </p:stCondLst>
                                        </p:cTn>
                                        <p:tgtEl>
                                          <p:spTgt spid="21"/>
                                        </p:tgtEl>
                                        <p:attrNameLst>
                                          <p:attrName>style.visibility</p:attrName>
                                        </p:attrNameLst>
                                      </p:cBhvr>
                                      <p:to>
                                        <p:strVal val="visible"/>
                                      </p:to>
                                    </p:set>
                                    <p:anim calcmode="lin" valueType="num">
                                      <p:cBhvr>
                                        <p:cTn id="84" dur="1000" fill="hold"/>
                                        <p:tgtEl>
                                          <p:spTgt spid="21"/>
                                        </p:tgtEl>
                                        <p:attrNameLst>
                                          <p:attrName>ppt_w</p:attrName>
                                        </p:attrNameLst>
                                      </p:cBhvr>
                                      <p:tavLst>
                                        <p:tav tm="0">
                                          <p:val>
                                            <p:strVal val="#ppt_w*0.70"/>
                                          </p:val>
                                        </p:tav>
                                        <p:tav tm="100000">
                                          <p:val>
                                            <p:strVal val="#ppt_w"/>
                                          </p:val>
                                        </p:tav>
                                      </p:tavLst>
                                    </p:anim>
                                    <p:anim calcmode="lin" valueType="num">
                                      <p:cBhvr>
                                        <p:cTn id="85" dur="1000" fill="hold"/>
                                        <p:tgtEl>
                                          <p:spTgt spid="21"/>
                                        </p:tgtEl>
                                        <p:attrNameLst>
                                          <p:attrName>ppt_h</p:attrName>
                                        </p:attrNameLst>
                                      </p:cBhvr>
                                      <p:tavLst>
                                        <p:tav tm="0">
                                          <p:val>
                                            <p:strVal val="#ppt_h"/>
                                          </p:val>
                                        </p:tav>
                                        <p:tav tm="100000">
                                          <p:val>
                                            <p:strVal val="#ppt_h"/>
                                          </p:val>
                                        </p:tav>
                                      </p:tavLst>
                                    </p:anim>
                                    <p:animEffect transition="in" filter="fade">
                                      <p:cBhvr>
                                        <p:cTn id="86" dur="1000"/>
                                        <p:tgtEl>
                                          <p:spTgt spid="21"/>
                                        </p:tgtEl>
                                      </p:cBhvr>
                                    </p:animEffect>
                                  </p:childTnLst>
                                </p:cTn>
                              </p:par>
                            </p:childTnLst>
                          </p:cTn>
                        </p:par>
                      </p:childTnLst>
                    </p:cTn>
                  </p:par>
                  <p:par>
                    <p:cTn id="87" fill="hold">
                      <p:stCondLst>
                        <p:cond delay="indefinite"/>
                      </p:stCondLst>
                      <p:childTnLst>
                        <p:par>
                          <p:cTn id="88" fill="hold">
                            <p:stCondLst>
                              <p:cond delay="0"/>
                            </p:stCondLst>
                            <p:childTnLst>
                              <p:par>
                                <p:cTn id="89" presetID="4" presetClass="entr" presetSubtype="16" fill="hold" grpId="0" nodeType="clickEffect">
                                  <p:stCondLst>
                                    <p:cond delay="0"/>
                                  </p:stCondLst>
                                  <p:childTnLst>
                                    <p:set>
                                      <p:cBhvr>
                                        <p:cTn id="90" dur="1" fill="hold">
                                          <p:stCondLst>
                                            <p:cond delay="0"/>
                                          </p:stCondLst>
                                        </p:cTn>
                                        <p:tgtEl>
                                          <p:spTgt spid="25"/>
                                        </p:tgtEl>
                                        <p:attrNameLst>
                                          <p:attrName>style.visibility</p:attrName>
                                        </p:attrNameLst>
                                      </p:cBhvr>
                                      <p:to>
                                        <p:strVal val="visible"/>
                                      </p:to>
                                    </p:set>
                                    <p:animEffect transition="in" filter="box(in)">
                                      <p:cBhvr>
                                        <p:cTn id="9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P spid="13" grpId="0" animBg="1"/>
      <p:bldP spid="14" grpId="0"/>
      <p:bldP spid="15" grpId="0" animBg="1"/>
      <p:bldP spid="16" grpId="0" animBg="1"/>
      <p:bldP spid="17" grpId="0" animBg="1"/>
      <p:bldP spid="18" grpId="0" animBg="1"/>
      <p:bldP spid="19" grpId="0"/>
      <p:bldP spid="20" grpId="0" animBg="1"/>
      <p:bldP spid="21" grpId="0" animBg="1"/>
      <p:bldP spid="23" grpId="0" animBg="1"/>
      <p:bldP spid="24" grpId="0" animBg="1"/>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86CD3687-E9B3-4178-998B-2B3188120E10}"/>
              </a:ext>
            </a:extLst>
          </p:cNvPr>
          <p:cNvSpPr/>
          <p:nvPr/>
        </p:nvSpPr>
        <p:spPr>
          <a:xfrm>
            <a:off x="295275" y="428625"/>
            <a:ext cx="11534775" cy="6000750"/>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AutoShape 6" descr="Káº¿t quáº£ hÃ¬nh áº£nh cho voi bá» sÄn báº¯n"/>
          <p:cNvSpPr>
            <a:spLocks noChangeAspect="1" noChangeArrowheads="1"/>
          </p:cNvSpPr>
          <p:nvPr/>
        </p:nvSpPr>
        <p:spPr bwMode="auto">
          <a:xfrm>
            <a:off x="1414463" y="-64928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vi-VN" altLang="vi-VN" sz="1800">
              <a:latin typeface="Calibri" panose="020F0502020204030204" pitchFamily="34" charset="0"/>
              <a:cs typeface="Arial" panose="020B0604020202020204" pitchFamily="34" charset="0"/>
            </a:endParaRPr>
          </a:p>
        </p:txBody>
      </p:sp>
      <p:pic>
        <p:nvPicPr>
          <p:cNvPr id="4" name="Picture 8" descr="D:\giao an nhung tiet 26\ha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0" y="3609975"/>
            <a:ext cx="42037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Káº¿t quáº£ hÃ¬nh áº£nh cho sÄn ngÃ  vo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2300" y="3609975"/>
            <a:ext cx="4699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D:\giao an nhung tiet 26\ha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744538"/>
            <a:ext cx="4775200" cy="271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D:\giao an nhung tiet 26\ha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1300" y="769938"/>
            <a:ext cx="3962400" cy="271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utoShape 2"/>
          <p:cNvSpPr>
            <a:spLocks noChangeArrowheads="1"/>
          </p:cNvSpPr>
          <p:nvPr/>
        </p:nvSpPr>
        <p:spPr bwMode="auto">
          <a:xfrm>
            <a:off x="1879600" y="2466975"/>
            <a:ext cx="8534400" cy="2590800"/>
          </a:xfrm>
          <a:prstGeom prst="cloudCallout">
            <a:avLst>
              <a:gd name="adj1" fmla="val -46278"/>
              <a:gd name="adj2" fmla="val -80269"/>
            </a:avLst>
          </a:prstGeom>
          <a:solidFill>
            <a:schemeClr val="accent1">
              <a:lumMod val="20000"/>
              <a:lumOff val="80000"/>
            </a:schemeClr>
          </a:solidFill>
          <a:ln w="38100">
            <a:solidFill>
              <a:schemeClr val="accent1">
                <a:lumMod val="60000"/>
                <a:lumOff val="40000"/>
              </a:schemeClr>
            </a:solidFill>
            <a:round/>
            <a:headEnd/>
            <a:tailEnd/>
          </a:ln>
          <a:effectLst/>
        </p:spPr>
        <p:txBody>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50000"/>
              </a:spcBef>
              <a:buFontTx/>
              <a:buNone/>
            </a:pPr>
            <a:r>
              <a:rPr lang="en-US" altLang="vi-VN" b="1">
                <a:latin typeface=".VnTime" panose="020B7200000000000000" pitchFamily="34" charset="0"/>
              </a:rPr>
              <a:t>   </a:t>
            </a:r>
            <a:r>
              <a:rPr lang="en-US" altLang="vi-VN" sz="2800" b="1">
                <a:latin typeface=".VnTime" panose="020B7200000000000000" pitchFamily="34" charset="0"/>
              </a:rPr>
              <a:t>HiÖn nay</a:t>
            </a:r>
            <a:r>
              <a:rPr lang="en-US" altLang="vi-VN" sz="2800">
                <a:latin typeface=".VnTime" panose="020B7200000000000000" pitchFamily="34" charset="0"/>
              </a:rPr>
              <a:t> </a:t>
            </a:r>
            <a:r>
              <a:rPr lang="en-US" altLang="vi-VN" sz="2800" b="1">
                <a:latin typeface=".VnTime" panose="020B7200000000000000" pitchFamily="34" charset="0"/>
              </a:rPr>
              <a:t>mét sè loµi thó thuéc ®éng vËt hoang d· ®ang cã nguy c¬ bÞ diÖt chñng, ®Ó tr¸nh t×nh tr¹ng ®ã chóng ta cÇn ph¶i lµm g× ? </a:t>
            </a:r>
          </a:p>
          <a:p>
            <a:pPr algn="ctr" eaLnBrk="1" hangingPunct="1">
              <a:spcBef>
                <a:spcPct val="0"/>
              </a:spcBef>
              <a:buFontTx/>
              <a:buNone/>
            </a:pPr>
            <a:endParaRPr lang="en-US" altLang="vi-VN" sz="2800" b="1">
              <a:latin typeface=".VnTime" panose="020B7200000000000000" pitchFamily="34" charset="0"/>
            </a:endParaRPr>
          </a:p>
        </p:txBody>
      </p:sp>
    </p:spTree>
    <p:extLst>
      <p:ext uri="{BB962C8B-B14F-4D97-AF65-F5344CB8AC3E}">
        <p14:creationId xmlns:p14="http://schemas.microsoft.com/office/powerpoint/2010/main" val="3500023794"/>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ox(in)">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86CD3687-E9B3-4178-998B-2B3188120E10}"/>
              </a:ext>
            </a:extLst>
          </p:cNvPr>
          <p:cNvSpPr/>
          <p:nvPr/>
        </p:nvSpPr>
        <p:spPr>
          <a:xfrm>
            <a:off x="295275" y="428625"/>
            <a:ext cx="11534775" cy="6000750"/>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Rectangle 7"/>
          <p:cNvSpPr txBox="1">
            <a:spLocks noChangeArrowheads="1"/>
          </p:cNvSpPr>
          <p:nvPr/>
        </p:nvSpPr>
        <p:spPr>
          <a:xfrm>
            <a:off x="1066800" y="505279"/>
            <a:ext cx="8229600" cy="914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b="1" u="sng">
                <a:solidFill>
                  <a:srgbClr val="0000FF"/>
                </a:solidFill>
                <a:latin typeface="Times New Roman" pitchFamily="18" charset="0"/>
              </a:rPr>
              <a:t>Bảo vệ loài thú</a:t>
            </a:r>
          </a:p>
        </p:txBody>
      </p:sp>
      <p:sp>
        <p:nvSpPr>
          <p:cNvPr id="9" name="Text Box 3"/>
          <p:cNvSpPr txBox="1">
            <a:spLocks noChangeArrowheads="1"/>
          </p:cNvSpPr>
          <p:nvPr/>
        </p:nvSpPr>
        <p:spPr bwMode="auto">
          <a:xfrm>
            <a:off x="1143000" y="1401286"/>
            <a:ext cx="92964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just" eaLnBrk="1" hangingPunct="1">
              <a:spcBef>
                <a:spcPct val="50000"/>
              </a:spcBef>
              <a:buFontTx/>
              <a:buNone/>
            </a:pPr>
            <a:r>
              <a:rPr lang="en-US" altLang="vi-VN" sz="2800" b="1">
                <a:solidFill>
                  <a:srgbClr val="FF3399"/>
                </a:solidFill>
                <a:latin typeface="Times New Roman" panose="02020603050405020304" pitchFamily="18" charset="0"/>
                <a:cs typeface="Times New Roman" panose="02020603050405020304" pitchFamily="18" charset="0"/>
              </a:rPr>
              <a:t>- Chúng ta cần bảo vệ các loài thú thuộc động vật hoang dã, tuyệt đối không săn bắt, mua bán … các loại thú quý.</a:t>
            </a:r>
          </a:p>
        </p:txBody>
      </p:sp>
      <p:sp>
        <p:nvSpPr>
          <p:cNvPr id="10" name="Text Box 3"/>
          <p:cNvSpPr txBox="1">
            <a:spLocks noChangeArrowheads="1"/>
          </p:cNvSpPr>
          <p:nvPr/>
        </p:nvSpPr>
        <p:spPr bwMode="auto">
          <a:xfrm>
            <a:off x="1143000" y="2474893"/>
            <a:ext cx="92964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just" eaLnBrk="1" hangingPunct="1">
              <a:spcBef>
                <a:spcPct val="50000"/>
              </a:spcBef>
              <a:buFontTx/>
              <a:buNone/>
            </a:pPr>
            <a:r>
              <a:rPr lang="en-US" altLang="vi-VN" sz="2800" b="1">
                <a:solidFill>
                  <a:schemeClr val="accent1">
                    <a:lumMod val="75000"/>
                  </a:schemeClr>
                </a:solidFill>
                <a:latin typeface="Times New Roman" panose="02020603050405020304" pitchFamily="18" charset="0"/>
                <a:cs typeface="Times New Roman" panose="02020603050405020304" pitchFamily="18" charset="0"/>
              </a:rPr>
              <a:t>- Không đốt phá rừng, giữ môi trường sống trong sạch cho các loài thú.</a:t>
            </a:r>
          </a:p>
        </p:txBody>
      </p:sp>
      <p:sp>
        <p:nvSpPr>
          <p:cNvPr id="11" name="Text Box 3"/>
          <p:cNvSpPr txBox="1">
            <a:spLocks noChangeArrowheads="1"/>
          </p:cNvSpPr>
          <p:nvPr/>
        </p:nvSpPr>
        <p:spPr bwMode="auto">
          <a:xfrm>
            <a:off x="1143000" y="3518045"/>
            <a:ext cx="92964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just" eaLnBrk="1" hangingPunct="1">
              <a:spcBef>
                <a:spcPct val="50000"/>
              </a:spcBef>
              <a:buFontTx/>
              <a:buNone/>
            </a:pPr>
            <a:r>
              <a:rPr lang="en-US" altLang="vi-VN" sz="2800" b="1">
                <a:solidFill>
                  <a:srgbClr val="0070C0"/>
                </a:solidFill>
                <a:latin typeface="Times New Roman" panose="02020603050405020304" pitchFamily="18" charset="0"/>
                <a:cs typeface="Times New Roman" panose="02020603050405020304" pitchFamily="18" charset="0"/>
              </a:rPr>
              <a:t>- Yêu quý các loài động vật có ích, có tinh thần và hành động vảo vệ các loài động vật, đặc biệt là các loài động vật quý hiếm.</a:t>
            </a:r>
          </a:p>
        </p:txBody>
      </p:sp>
      <p:sp>
        <p:nvSpPr>
          <p:cNvPr id="12" name="Text Box 3"/>
          <p:cNvSpPr txBox="1">
            <a:spLocks noChangeArrowheads="1"/>
          </p:cNvSpPr>
          <p:nvPr/>
        </p:nvSpPr>
        <p:spPr bwMode="auto">
          <a:xfrm>
            <a:off x="1143000" y="5005222"/>
            <a:ext cx="92964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just" eaLnBrk="1" hangingPunct="1">
              <a:spcBef>
                <a:spcPct val="50000"/>
              </a:spcBef>
              <a:buFontTx/>
              <a:buNone/>
            </a:pPr>
            <a:r>
              <a:rPr lang="en-US" altLang="vi-VN" sz="2800" b="1">
                <a:solidFill>
                  <a:srgbClr val="00B050"/>
                </a:solidFill>
                <a:latin typeface="Times New Roman" panose="02020603050405020304" pitchFamily="18" charset="0"/>
                <a:cs typeface="Times New Roman" panose="02020603050405020304" pitchFamily="18" charset="0"/>
              </a:rPr>
              <a:t>- Tuyên truyền mọi người năng cao ý thức bảo vệ các loài thú.</a:t>
            </a:r>
          </a:p>
        </p:txBody>
      </p:sp>
    </p:spTree>
    <p:extLst>
      <p:ext uri="{BB962C8B-B14F-4D97-AF65-F5344CB8AC3E}">
        <p14:creationId xmlns:p14="http://schemas.microsoft.com/office/powerpoint/2010/main" val="691342733"/>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trips(down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strips(down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strips(downLeft)">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eng-yeah-tre-con-www_nhacchuongvui_com (1)">
            <a:hlinkClick r:id="" action="ppaction://media"/>
            <a:extLst>
              <a:ext uri="{FF2B5EF4-FFF2-40B4-BE49-F238E27FC236}">
                <a16:creationId xmlns:a16="http://schemas.microsoft.com/office/drawing/2014/main" id="{498CE44A-17BD-4649-8009-9F4AD4714E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3610" y="6375400"/>
            <a:ext cx="406400" cy="406400"/>
          </a:xfrm>
          <a:prstGeom prst="rect">
            <a:avLst/>
          </a:prstGeom>
        </p:spPr>
      </p:pic>
      <p:pic>
        <p:nvPicPr>
          <p:cNvPr id="1026" name="Picture 2" descr="43 Overall Champion Illustrations &amp;amp; Clip Art - iStock">
            <a:extLst>
              <a:ext uri="{FF2B5EF4-FFF2-40B4-BE49-F238E27FC236}">
                <a16:creationId xmlns:a16="http://schemas.microsoft.com/office/drawing/2014/main" id="{32D7929C-C118-4C5F-A416-AD9BCF2F955E}"/>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8221" y="2725149"/>
            <a:ext cx="6855558" cy="3853451"/>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20">
            <a:extLst>
              <a:ext uri="{FF2B5EF4-FFF2-40B4-BE49-F238E27FC236}">
                <a16:creationId xmlns:a16="http://schemas.microsoft.com/office/drawing/2014/main" id="{9034738B-9CD3-42A5-9A2F-F902B5334CD5}"/>
              </a:ext>
            </a:extLst>
          </p:cNvPr>
          <p:cNvPicPr>
            <a:picLocks noChangeAspect="1"/>
          </p:cNvPicPr>
          <p:nvPr/>
        </p:nvPicPr>
        <p:blipFill rotWithShape="1">
          <a:blip r:embed="rId6">
            <a:extLst>
              <a:ext uri="{28A0092B-C50C-407E-A947-70E740481C1C}">
                <a14:useLocalDpi xmlns:a14="http://schemas.microsoft.com/office/drawing/2010/main" val="0"/>
              </a:ext>
            </a:extLst>
          </a:blip>
          <a:srcRect l="79109" t="32510" r="3721" b="39496"/>
          <a:stretch/>
        </p:blipFill>
        <p:spPr>
          <a:xfrm>
            <a:off x="213215" y="340146"/>
            <a:ext cx="3482485" cy="2036037"/>
          </a:xfrm>
          <a:prstGeom prst="rect">
            <a:avLst/>
          </a:prstGeom>
        </p:spPr>
      </p:pic>
      <p:pic>
        <p:nvPicPr>
          <p:cNvPr id="10" name="图片 16">
            <a:extLst>
              <a:ext uri="{FF2B5EF4-FFF2-40B4-BE49-F238E27FC236}">
                <a16:creationId xmlns:a16="http://schemas.microsoft.com/office/drawing/2014/main" id="{1596C7C6-8D89-4406-9E01-4D6FD18BFEB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3121" t="290" r="3721" b="39496"/>
          <a:stretch/>
        </p:blipFill>
        <p:spPr>
          <a:xfrm>
            <a:off x="7993085" y="-81734"/>
            <a:ext cx="4198915" cy="2734323"/>
          </a:xfrm>
          <a:prstGeom prst="rect">
            <a:avLst/>
          </a:prstGeom>
        </p:spPr>
      </p:pic>
      <p:sp>
        <p:nvSpPr>
          <p:cNvPr id="7" name="Title 1">
            <a:extLst>
              <a:ext uri="{FF2B5EF4-FFF2-40B4-BE49-F238E27FC236}">
                <a16:creationId xmlns:a16="http://schemas.microsoft.com/office/drawing/2014/main" id="{188E87BF-FE7A-4A46-9363-0C99ECB46743}"/>
              </a:ext>
            </a:extLst>
          </p:cNvPr>
          <p:cNvSpPr txBox="1">
            <a:spLocks/>
          </p:cNvSpPr>
          <p:nvPr/>
        </p:nvSpPr>
        <p:spPr>
          <a:xfrm>
            <a:off x="1371600" y="1501651"/>
            <a:ext cx="9228435" cy="23018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9600">
                <a:ln w="76200">
                  <a:noFill/>
                </a:ln>
                <a:solidFill>
                  <a:schemeClr val="accent3">
                    <a:lumMod val="75000"/>
                  </a:schemeClr>
                </a:solidFill>
                <a:latin typeface="iCiel Cadena" panose="02000503000000020004" pitchFamily="2" charset="0"/>
              </a:rPr>
              <a:t>CHÀO TẠM BIỆT</a:t>
            </a:r>
            <a:endParaRPr kumimoji="0" lang="en-US" sz="9600" b="0" i="0" u="none" strike="noStrike" kern="1200" cap="none" spc="0" normalizeH="0" baseline="0" noProof="0">
              <a:ln w="76200">
                <a:noFill/>
              </a:ln>
              <a:solidFill>
                <a:schemeClr val="accent3">
                  <a:lumMod val="75000"/>
                </a:schemeClr>
              </a:solidFill>
              <a:effectLst/>
              <a:uLnTx/>
              <a:uFillTx/>
              <a:latin typeface="iCiel Cadena" panose="02000503000000020004" pitchFamily="2" charset="0"/>
            </a:endParaRPr>
          </a:p>
        </p:txBody>
      </p:sp>
    </p:spTree>
    <p:extLst>
      <p:ext uri="{BB962C8B-B14F-4D97-AF65-F5344CB8AC3E}">
        <p14:creationId xmlns:p14="http://schemas.microsoft.com/office/powerpoint/2010/main" val="1896602572"/>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86CD3687-E9B3-4178-998B-2B3188120E10}"/>
              </a:ext>
            </a:extLst>
          </p:cNvPr>
          <p:cNvSpPr/>
          <p:nvPr/>
        </p:nvSpPr>
        <p:spPr>
          <a:xfrm>
            <a:off x="264935" y="496557"/>
            <a:ext cx="11534775" cy="6000750"/>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D0B10E94-8AD1-4749-B03F-F907FED4120D}"/>
              </a:ext>
            </a:extLst>
          </p:cNvPr>
          <p:cNvSpPr txBox="1"/>
          <p:nvPr/>
        </p:nvSpPr>
        <p:spPr>
          <a:xfrm>
            <a:off x="1999669" y="1700553"/>
            <a:ext cx="9807924" cy="1323439"/>
          </a:xfrm>
          <a:prstGeom prst="rect">
            <a:avLst/>
          </a:prstGeom>
          <a:noFill/>
        </p:spPr>
        <p:txBody>
          <a:bodyPr wrap="square" rtlCol="0">
            <a:spAutoFit/>
          </a:bodyPr>
          <a:lstStyle/>
          <a:p>
            <a:pPr lvl="0" defTabSz="685800">
              <a:defRPr/>
            </a:pPr>
            <a:r>
              <a:rPr kumimoji="0" lang="en-US" sz="4000" b="1" i="0" u="sng" strike="noStrike" kern="1200" cap="none" spc="0" normalizeH="0" baseline="0" noProof="0">
                <a:ln>
                  <a:noFill/>
                </a:ln>
                <a:solidFill>
                  <a:srgbClr val="FE622A"/>
                </a:solidFill>
                <a:effectLst/>
                <a:uLnTx/>
                <a:uFillTx/>
                <a:latin typeface="UTM Isadora" panose="02040603050506020204" pitchFamily="18" charset="0"/>
                <a:ea typeface="+mn-ea"/>
                <a:cs typeface="+mn-cs"/>
              </a:rPr>
              <a:t>Câu </a:t>
            </a:r>
            <a:r>
              <a:rPr lang="en-US" sz="4000" b="1" u="sng">
                <a:solidFill>
                  <a:srgbClr val="FE622A"/>
                </a:solidFill>
                <a:latin typeface="UTM Isadora" panose="02040603050506020204" pitchFamily="18" charset="0"/>
              </a:rPr>
              <a:t>2</a:t>
            </a:r>
            <a:r>
              <a:rPr kumimoji="0" lang="en-US" sz="4000" b="1" i="0" u="none" strike="noStrike" kern="1200" cap="none" spc="0" normalizeH="0" baseline="0" noProof="0">
                <a:ln>
                  <a:noFill/>
                </a:ln>
                <a:solidFill>
                  <a:srgbClr val="FE622A"/>
                </a:solidFill>
                <a:effectLst/>
                <a:uLnTx/>
                <a:uFillTx/>
                <a:latin typeface="UTM Isadora" panose="02040603050506020204" pitchFamily="18" charset="0"/>
                <a:ea typeface="+mn-ea"/>
                <a:cs typeface="+mn-cs"/>
              </a:rPr>
              <a:t>: </a:t>
            </a:r>
            <a:r>
              <a:rPr lang="en-US" sz="4000" b="1">
                <a:solidFill>
                  <a:srgbClr val="FE622A"/>
                </a:solidFill>
                <a:latin typeface="UTM Isadora" panose="02040603050506020204" pitchFamily="18" charset="0"/>
              </a:rPr>
              <a:t>Hầu hết chim non mới nở tự đi kiếm mồi được chưa?</a:t>
            </a:r>
            <a:endParaRPr kumimoji="0" lang="en-US" sz="4000" b="1" i="0" u="none" strike="noStrike" kern="1200" cap="none" spc="0" normalizeH="0" baseline="0" noProof="0" dirty="0">
              <a:ln>
                <a:noFill/>
              </a:ln>
              <a:solidFill>
                <a:srgbClr val="00B050"/>
              </a:solidFill>
              <a:effectLst/>
              <a:uLnTx/>
              <a:uFillTx/>
              <a:latin typeface="UTM Isadora" panose="02040603050506020204" pitchFamily="18" charset="0"/>
              <a:ea typeface="+mn-ea"/>
              <a:cs typeface="+mn-cs"/>
            </a:endParaRPr>
          </a:p>
        </p:txBody>
      </p:sp>
      <p:sp>
        <p:nvSpPr>
          <p:cNvPr id="5" name="TextBox 4">
            <a:extLst>
              <a:ext uri="{FF2B5EF4-FFF2-40B4-BE49-F238E27FC236}">
                <a16:creationId xmlns:a16="http://schemas.microsoft.com/office/drawing/2014/main" id="{D30CD5C1-92A8-4B8A-9F0D-88AE67F4973D}"/>
              </a:ext>
            </a:extLst>
          </p:cNvPr>
          <p:cNvSpPr txBox="1"/>
          <p:nvPr/>
        </p:nvSpPr>
        <p:spPr>
          <a:xfrm>
            <a:off x="2133600" y="2991335"/>
            <a:ext cx="9144000" cy="892552"/>
          </a:xfrm>
          <a:prstGeom prst="rect">
            <a:avLst/>
          </a:prstGeom>
          <a:noFill/>
        </p:spPr>
        <p:txBody>
          <a:bodyPr wrap="square" rtlCol="0">
            <a:spAutoFit/>
          </a:bodyPr>
          <a:lstStyle/>
          <a:p>
            <a:pPr marL="0" marR="0" lvl="0" indent="0" algn="just" defTabSz="914378" rtl="0" eaLnBrk="1" fontAlgn="auto" latinLnBrk="0" hangingPunct="1">
              <a:lnSpc>
                <a:spcPct val="130000"/>
              </a:lnSpc>
              <a:spcBef>
                <a:spcPts val="0"/>
              </a:spcBef>
              <a:spcAft>
                <a:spcPts val="0"/>
              </a:spcAft>
              <a:buClrTx/>
              <a:buSzTx/>
              <a:buFontTx/>
              <a:buNone/>
              <a:tabLst/>
              <a:defRPr/>
            </a:pPr>
            <a:r>
              <a:rPr kumimoji="0" lang="en-US" sz="4000" b="1" i="0" u="none" strike="noStrike" kern="1200" cap="none" spc="0" normalizeH="0" baseline="0" noProof="0" dirty="0">
                <a:ln>
                  <a:noFill/>
                </a:ln>
                <a:solidFill>
                  <a:sysClr val="windowText" lastClr="000000"/>
                </a:solidFill>
                <a:effectLst/>
                <a:uLnTx/>
                <a:uFillTx/>
                <a:latin typeface="UTM Isadora" panose="02040603050506020204" pitchFamily="18" charset="0"/>
                <a:ea typeface="+mn-ea"/>
                <a:cs typeface="+mn-cs"/>
              </a:rPr>
              <a:t>A</a:t>
            </a:r>
            <a:r>
              <a:rPr kumimoji="0" lang="en-US" sz="4000" b="1" i="0" u="none" strike="noStrike" kern="1200" cap="none" spc="0" normalizeH="0" baseline="0" noProof="0">
                <a:ln>
                  <a:noFill/>
                </a:ln>
                <a:solidFill>
                  <a:sysClr val="windowText" lastClr="000000"/>
                </a:solidFill>
                <a:effectLst/>
                <a:uLnTx/>
                <a:uFillTx/>
                <a:latin typeface="UTM Isadora" panose="02040603050506020204" pitchFamily="18" charset="0"/>
                <a:ea typeface="+mn-ea"/>
                <a:cs typeface="+mn-cs"/>
              </a:rPr>
              <a:t>. </a:t>
            </a:r>
            <a:r>
              <a:rPr lang="en-US" sz="4000" b="1" noProof="0">
                <a:solidFill>
                  <a:sysClr val="windowText" lastClr="000000"/>
                </a:solidFill>
                <a:latin typeface="UTM Isadora" panose="02040603050506020204" pitchFamily="18" charset="0"/>
              </a:rPr>
              <a:t>Có thể tự đi kiếm mồi ngay</a:t>
            </a:r>
            <a:endParaRPr kumimoji="0" lang="en-US" sz="4000" b="0" i="0" u="none" strike="noStrike" kern="1200" cap="none" spc="0" normalizeH="0" baseline="0" noProof="0" dirty="0">
              <a:ln>
                <a:noFill/>
              </a:ln>
              <a:solidFill>
                <a:sysClr val="windowText" lastClr="000000"/>
              </a:solidFill>
              <a:effectLst/>
              <a:uLnTx/>
              <a:uFillTx/>
              <a:latin typeface="UTM Cooper Black" pitchFamily="18" charset="0"/>
              <a:ea typeface="+mn-ea"/>
              <a:cs typeface="+mn-cs"/>
            </a:endParaRPr>
          </a:p>
        </p:txBody>
      </p:sp>
      <p:sp>
        <p:nvSpPr>
          <p:cNvPr id="6" name="TextBox 5">
            <a:extLst>
              <a:ext uri="{FF2B5EF4-FFF2-40B4-BE49-F238E27FC236}">
                <a16:creationId xmlns:a16="http://schemas.microsoft.com/office/drawing/2014/main" id="{32696EDF-4412-49A7-9266-971CA9651F8C}"/>
              </a:ext>
            </a:extLst>
          </p:cNvPr>
          <p:cNvSpPr txBox="1"/>
          <p:nvPr/>
        </p:nvSpPr>
        <p:spPr>
          <a:xfrm>
            <a:off x="2133600" y="3999390"/>
            <a:ext cx="9372600" cy="892552"/>
          </a:xfrm>
          <a:prstGeom prst="rect">
            <a:avLst/>
          </a:prstGeom>
          <a:noFill/>
        </p:spPr>
        <p:txBody>
          <a:bodyPr wrap="square" rtlCol="0">
            <a:spAutoFit/>
          </a:bodyPr>
          <a:lstStyle/>
          <a:p>
            <a:pPr marL="0" marR="0" lvl="0" indent="0" algn="just" defTabSz="914378" rtl="0" eaLnBrk="1" fontAlgn="auto" latinLnBrk="0" hangingPunct="1">
              <a:lnSpc>
                <a:spcPct val="130000"/>
              </a:lnSpc>
              <a:spcBef>
                <a:spcPts val="0"/>
              </a:spcBef>
              <a:spcAft>
                <a:spcPts val="0"/>
              </a:spcAft>
              <a:buClrTx/>
              <a:buSzTx/>
              <a:buFontTx/>
              <a:buNone/>
              <a:tabLst/>
              <a:defRPr/>
            </a:pPr>
            <a:r>
              <a:rPr kumimoji="0" lang="en-US" sz="4000" b="1" i="0" u="none" strike="noStrike" kern="1200" cap="none" spc="0" normalizeH="0" baseline="0" noProof="0" dirty="0">
                <a:ln>
                  <a:noFill/>
                </a:ln>
                <a:solidFill>
                  <a:sysClr val="windowText" lastClr="000000"/>
                </a:solidFill>
                <a:effectLst/>
                <a:uLnTx/>
                <a:uFillTx/>
                <a:latin typeface="UTM Isadora" panose="02040603050506020204" pitchFamily="18" charset="0"/>
                <a:ea typeface="+mn-ea"/>
                <a:cs typeface="+mn-cs"/>
              </a:rPr>
              <a:t>B</a:t>
            </a:r>
            <a:r>
              <a:rPr kumimoji="0" lang="en-US" sz="4000" b="1" i="0" u="none" strike="noStrike" kern="1200" cap="none" spc="0" normalizeH="0" baseline="0" noProof="0">
                <a:ln>
                  <a:noFill/>
                </a:ln>
                <a:solidFill>
                  <a:sysClr val="windowText" lastClr="000000"/>
                </a:solidFill>
                <a:effectLst/>
                <a:uLnTx/>
                <a:uFillTx/>
                <a:latin typeface="UTM Isadora" panose="02040603050506020204" pitchFamily="18" charset="0"/>
                <a:ea typeface="+mn-ea"/>
                <a:cs typeface="+mn-cs"/>
              </a:rPr>
              <a:t>. </a:t>
            </a:r>
            <a:r>
              <a:rPr lang="en-US" sz="4000" b="1">
                <a:solidFill>
                  <a:sysClr val="windowText" lastClr="000000"/>
                </a:solidFill>
                <a:latin typeface="UTM Isadora" panose="02040603050506020204" pitchFamily="18" charset="0"/>
              </a:rPr>
              <a:t>Chưa thể tự đi kiếm mồi ngay</a:t>
            </a:r>
            <a:endParaRPr kumimoji="0" lang="en-US" sz="4000" b="0" i="0" u="none" strike="noStrike" kern="1200" cap="none" spc="0" normalizeH="0" baseline="0" noProof="0" dirty="0">
              <a:ln>
                <a:noFill/>
              </a:ln>
              <a:solidFill>
                <a:sysClr val="windowText" lastClr="000000"/>
              </a:solidFill>
              <a:effectLst/>
              <a:uLnTx/>
              <a:uFillTx/>
              <a:latin typeface="UTM Cooper Black" pitchFamily="18" charset="0"/>
              <a:ea typeface="+mn-ea"/>
              <a:cs typeface="+mn-cs"/>
            </a:endParaRPr>
          </a:p>
        </p:txBody>
      </p:sp>
      <p:grpSp>
        <p:nvGrpSpPr>
          <p:cNvPr id="12" name="Group 11">
            <a:extLst>
              <a:ext uri="{FF2B5EF4-FFF2-40B4-BE49-F238E27FC236}">
                <a16:creationId xmlns:a16="http://schemas.microsoft.com/office/drawing/2014/main" id="{924BCAE1-9FFC-4633-AB10-AF04EF185246}"/>
              </a:ext>
            </a:extLst>
          </p:cNvPr>
          <p:cNvGrpSpPr/>
          <p:nvPr/>
        </p:nvGrpSpPr>
        <p:grpSpPr>
          <a:xfrm rot="7904754">
            <a:off x="263413" y="69825"/>
            <a:ext cx="1598569" cy="2239125"/>
            <a:chOff x="9412611" y="-101887"/>
            <a:chExt cx="2520791" cy="3530887"/>
          </a:xfrm>
        </p:grpSpPr>
        <p:pic>
          <p:nvPicPr>
            <p:cNvPr id="15" name="Picture 7">
              <a:extLst>
                <a:ext uri="{FF2B5EF4-FFF2-40B4-BE49-F238E27FC236}">
                  <a16:creationId xmlns:a16="http://schemas.microsoft.com/office/drawing/2014/main" id="{1E657DC7-0C71-495A-BDFC-7DA2E225062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12611" y="1303269"/>
              <a:ext cx="2125731" cy="2125731"/>
            </a:xfrm>
            <a:prstGeom prst="rect">
              <a:avLst/>
            </a:prstGeom>
          </p:spPr>
        </p:pic>
        <p:pic>
          <p:nvPicPr>
            <p:cNvPr id="19" name="Picture 8">
              <a:extLst>
                <a:ext uri="{FF2B5EF4-FFF2-40B4-BE49-F238E27FC236}">
                  <a16:creationId xmlns:a16="http://schemas.microsoft.com/office/drawing/2014/main" id="{83A6F8A8-9E4A-4367-9EA2-65D8473BC18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455872" y="-101887"/>
              <a:ext cx="1477530" cy="1403653"/>
            </a:xfrm>
            <a:prstGeom prst="rect">
              <a:avLst/>
            </a:prstGeom>
          </p:spPr>
        </p:pic>
      </p:grpSp>
      <p:pic>
        <p:nvPicPr>
          <p:cNvPr id="20" name="Picture 6" descr="Facebook Like Png - Facebook Like Clipart, Transparent Png - 2000x1713  (#81060) - PinPng">
            <a:extLst>
              <a:ext uri="{FF2B5EF4-FFF2-40B4-BE49-F238E27FC236}">
                <a16:creationId xmlns:a16="http://schemas.microsoft.com/office/drawing/2014/main" id="{CA005C34-41F6-4A7E-BCDA-A2D46BD6188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2188" b="99375" l="0" r="100000">
                        <a14:foregroundMark x1="8438" y1="44375" x2="81875" y2="66250"/>
                        <a14:foregroundMark x1="55937" y1="29688" x2="35938" y2="76563"/>
                        <a14:foregroundMark x1="26563" y1="77500" x2="26563" y2="74375"/>
                        <a14:foregroundMark x1="40938" y1="61250" x2="84688" y2="77500"/>
                        <a14:foregroundMark x1="56250" y1="42188" x2="89063" y2="69688"/>
                        <a14:foregroundMark x1="63438" y1="53438" x2="88125" y2="54375"/>
                        <a14:foregroundMark x1="36250" y1="76563" x2="75938" y2="79688"/>
                      </a14:backgroundRemoval>
                    </a14:imgEffect>
                  </a14:imgLayer>
                </a14:imgProps>
              </a:ext>
              <a:ext uri="{28A0092B-C50C-407E-A947-70E740481C1C}">
                <a14:useLocalDpi xmlns:a14="http://schemas.microsoft.com/office/drawing/2010/main" val="0"/>
              </a:ext>
            </a:extLst>
          </a:blip>
          <a:srcRect/>
          <a:stretch>
            <a:fillRect/>
          </a:stretch>
        </p:blipFill>
        <p:spPr bwMode="auto">
          <a:xfrm>
            <a:off x="9144000" y="3784477"/>
            <a:ext cx="1109400" cy="1109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artoon boy like thumb Royalty Free Vector Image">
            <a:extLst>
              <a:ext uri="{FF2B5EF4-FFF2-40B4-BE49-F238E27FC236}">
                <a16:creationId xmlns:a16="http://schemas.microsoft.com/office/drawing/2014/main" id="{94851936-6A25-40BB-8FAF-6555DE0BC562}"/>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87544" l="0" r="100000">
                        <a14:foregroundMark x1="80000" y1="39265" x2="62200" y2="61803"/>
                        <a14:foregroundMark x1="72600" y1="27639" x2="86300" y2="58482"/>
                        <a14:foregroundMark x1="74300" y1="16133" x2="74200" y2="63820"/>
                        <a14:foregroundMark x1="54100" y1="60617" x2="94100" y2="63345"/>
                        <a14:foregroundMark x1="51700" y1="55279" x2="96000" y2="55753"/>
                        <a14:foregroundMark x1="52600" y1="48399" x2="97100" y2="48636"/>
                        <a14:foregroundMark x1="60400" y1="41163" x2="96300" y2="40095"/>
                        <a14:foregroundMark x1="77800" y1="30249" x2="95500" y2="42705"/>
                        <a14:foregroundMark x1="73900" y1="11388" x2="67000" y2="48280"/>
                      </a14:backgroundRemoval>
                    </a14:imgEffect>
                  </a14:imgLayer>
                </a14:imgProps>
              </a:ext>
              <a:ext uri="{28A0092B-C50C-407E-A947-70E740481C1C}">
                <a14:useLocalDpi xmlns:a14="http://schemas.microsoft.com/office/drawing/2010/main" val="0"/>
              </a:ext>
            </a:extLst>
          </a:blip>
          <a:srcRect b="10293"/>
          <a:stretch/>
        </p:blipFill>
        <p:spPr bwMode="auto">
          <a:xfrm>
            <a:off x="9435327" y="4880322"/>
            <a:ext cx="2657191" cy="2009278"/>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a:extLst>
              <a:ext uri="{FF2B5EF4-FFF2-40B4-BE49-F238E27FC236}">
                <a16:creationId xmlns:a16="http://schemas.microsoft.com/office/drawing/2014/main" id="{188E87BF-FE7A-4A46-9363-0C99ECB46743}"/>
              </a:ext>
            </a:extLst>
          </p:cNvPr>
          <p:cNvSpPr txBox="1">
            <a:spLocks/>
          </p:cNvSpPr>
          <p:nvPr/>
        </p:nvSpPr>
        <p:spPr>
          <a:xfrm>
            <a:off x="1535488" y="601670"/>
            <a:ext cx="9228435" cy="23018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a:ln w="76200">
                  <a:noFill/>
                </a:ln>
                <a:solidFill>
                  <a:schemeClr val="accent3">
                    <a:lumMod val="75000"/>
                  </a:schemeClr>
                </a:solidFill>
                <a:effectLst/>
                <a:uLnTx/>
                <a:uFillTx/>
                <a:latin typeface="iCiel Cadena" panose="02000503000000020004" pitchFamily="2" charset="0"/>
                <a:ea typeface="+mj-ea"/>
                <a:cs typeface="+mj-cs"/>
              </a:rPr>
              <a:t>Kiểm tra bài</a:t>
            </a:r>
            <a:r>
              <a:rPr kumimoji="0" lang="en-US" sz="6000" b="0" i="0" u="none" strike="noStrike" kern="1200" cap="none" spc="0" normalizeH="0" noProof="0">
                <a:ln w="76200">
                  <a:noFill/>
                </a:ln>
                <a:solidFill>
                  <a:schemeClr val="accent3">
                    <a:lumMod val="75000"/>
                  </a:schemeClr>
                </a:solidFill>
                <a:effectLst/>
                <a:uLnTx/>
                <a:uFillTx/>
                <a:latin typeface="iCiel Cadena" panose="02000503000000020004" pitchFamily="2" charset="0"/>
                <a:ea typeface="+mj-ea"/>
                <a:cs typeface="+mj-cs"/>
              </a:rPr>
              <a:t> cũ</a:t>
            </a:r>
            <a:endParaRPr kumimoji="0" lang="en-US" sz="6000" b="0" i="0" u="none" strike="noStrike" kern="1200" cap="none" spc="0" normalizeH="0" baseline="0" noProof="0">
              <a:ln w="76200">
                <a:noFill/>
              </a:ln>
              <a:solidFill>
                <a:schemeClr val="accent3">
                  <a:lumMod val="75000"/>
                </a:schemeClr>
              </a:solidFill>
              <a:effectLst/>
              <a:uLnTx/>
              <a:uFillTx/>
              <a:latin typeface="iCiel Cadena" panose="02000503000000020004" pitchFamily="2" charset="0"/>
              <a:ea typeface="+mj-ea"/>
              <a:cs typeface="+mj-cs"/>
            </a:endParaRPr>
          </a:p>
        </p:txBody>
      </p:sp>
    </p:spTree>
    <p:extLst>
      <p:ext uri="{BB962C8B-B14F-4D97-AF65-F5344CB8AC3E}">
        <p14:creationId xmlns:p14="http://schemas.microsoft.com/office/powerpoint/2010/main" val="3896428813"/>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86CD3687-E9B3-4178-998B-2B3188120E10}"/>
              </a:ext>
            </a:extLst>
          </p:cNvPr>
          <p:cNvSpPr/>
          <p:nvPr/>
        </p:nvSpPr>
        <p:spPr>
          <a:xfrm>
            <a:off x="264935" y="496557"/>
            <a:ext cx="11534775" cy="6000750"/>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D0B10E94-8AD1-4749-B03F-F907FED4120D}"/>
              </a:ext>
            </a:extLst>
          </p:cNvPr>
          <p:cNvSpPr txBox="1"/>
          <p:nvPr/>
        </p:nvSpPr>
        <p:spPr>
          <a:xfrm>
            <a:off x="1999669" y="1700553"/>
            <a:ext cx="9807924" cy="707886"/>
          </a:xfrm>
          <a:prstGeom prst="rect">
            <a:avLst/>
          </a:prstGeom>
          <a:noFill/>
        </p:spPr>
        <p:txBody>
          <a:bodyPr wrap="square" rtlCol="0">
            <a:spAutoFit/>
          </a:bodyPr>
          <a:lstStyle/>
          <a:p>
            <a:pPr lvl="0" defTabSz="685800">
              <a:defRPr/>
            </a:pPr>
            <a:r>
              <a:rPr kumimoji="0" lang="en-US" sz="4000" b="1" i="0" u="sng" strike="noStrike" kern="1200" cap="none" spc="0" normalizeH="0" baseline="0" noProof="0">
                <a:ln>
                  <a:noFill/>
                </a:ln>
                <a:solidFill>
                  <a:srgbClr val="FE622A"/>
                </a:solidFill>
                <a:effectLst/>
                <a:uLnTx/>
                <a:uFillTx/>
                <a:latin typeface="UTM Isadora" panose="02040603050506020204" pitchFamily="18" charset="0"/>
                <a:ea typeface="+mn-ea"/>
                <a:cs typeface="+mn-cs"/>
              </a:rPr>
              <a:t>Câu </a:t>
            </a:r>
            <a:r>
              <a:rPr lang="en-US" sz="4000" b="1" u="sng" noProof="0">
                <a:solidFill>
                  <a:srgbClr val="FE622A"/>
                </a:solidFill>
                <a:latin typeface="UTM Isadora" panose="02040603050506020204" pitchFamily="18" charset="0"/>
              </a:rPr>
              <a:t>3</a:t>
            </a:r>
            <a:r>
              <a:rPr kumimoji="0" lang="en-US" sz="4000" b="1" i="0" u="none" strike="noStrike" kern="1200" cap="none" spc="0" normalizeH="0" baseline="0" noProof="0">
                <a:ln>
                  <a:noFill/>
                </a:ln>
                <a:solidFill>
                  <a:srgbClr val="FE622A"/>
                </a:solidFill>
                <a:effectLst/>
                <a:uLnTx/>
                <a:uFillTx/>
                <a:latin typeface="UTM Isadora" panose="02040603050506020204" pitchFamily="18" charset="0"/>
                <a:ea typeface="+mn-ea"/>
                <a:cs typeface="+mn-cs"/>
              </a:rPr>
              <a:t>: </a:t>
            </a:r>
            <a:r>
              <a:rPr lang="en-US" sz="4000" b="1">
                <a:solidFill>
                  <a:srgbClr val="FE622A"/>
                </a:solidFill>
                <a:latin typeface="UTM Isadora" panose="02040603050506020204" pitchFamily="18" charset="0"/>
              </a:rPr>
              <a:t>Loài chim nuôi con bằng cách nào?</a:t>
            </a:r>
            <a:endParaRPr kumimoji="0" lang="en-US" sz="4000" b="1" i="0" u="none" strike="noStrike" kern="1200" cap="none" spc="0" normalizeH="0" baseline="0" noProof="0" dirty="0">
              <a:ln>
                <a:noFill/>
              </a:ln>
              <a:solidFill>
                <a:srgbClr val="00B050"/>
              </a:solidFill>
              <a:effectLst/>
              <a:uLnTx/>
              <a:uFillTx/>
              <a:latin typeface="UTM Isadora" panose="02040603050506020204" pitchFamily="18" charset="0"/>
              <a:ea typeface="+mn-ea"/>
              <a:cs typeface="+mn-cs"/>
            </a:endParaRPr>
          </a:p>
        </p:txBody>
      </p:sp>
      <p:sp>
        <p:nvSpPr>
          <p:cNvPr id="5" name="TextBox 4">
            <a:extLst>
              <a:ext uri="{FF2B5EF4-FFF2-40B4-BE49-F238E27FC236}">
                <a16:creationId xmlns:a16="http://schemas.microsoft.com/office/drawing/2014/main" id="{D30CD5C1-92A8-4B8A-9F0D-88AE67F4973D}"/>
              </a:ext>
            </a:extLst>
          </p:cNvPr>
          <p:cNvSpPr txBox="1"/>
          <p:nvPr/>
        </p:nvSpPr>
        <p:spPr>
          <a:xfrm>
            <a:off x="2055506" y="2531175"/>
            <a:ext cx="9144000" cy="892552"/>
          </a:xfrm>
          <a:prstGeom prst="rect">
            <a:avLst/>
          </a:prstGeom>
          <a:noFill/>
        </p:spPr>
        <p:txBody>
          <a:bodyPr wrap="square" rtlCol="0">
            <a:spAutoFit/>
          </a:bodyPr>
          <a:lstStyle/>
          <a:p>
            <a:pPr marL="0" marR="0" lvl="0" indent="0" algn="just" defTabSz="914378" rtl="0" eaLnBrk="1" fontAlgn="auto" latinLnBrk="0" hangingPunct="1">
              <a:lnSpc>
                <a:spcPct val="130000"/>
              </a:lnSpc>
              <a:spcBef>
                <a:spcPts val="0"/>
              </a:spcBef>
              <a:spcAft>
                <a:spcPts val="0"/>
              </a:spcAft>
              <a:buClrTx/>
              <a:buSzTx/>
              <a:buFontTx/>
              <a:buNone/>
              <a:tabLst/>
              <a:defRPr/>
            </a:pPr>
            <a:r>
              <a:rPr kumimoji="0" lang="en-US" sz="4000" b="1" i="0" u="none" strike="noStrike" kern="1200" cap="none" spc="0" normalizeH="0" baseline="0" noProof="0" dirty="0">
                <a:ln>
                  <a:noFill/>
                </a:ln>
                <a:solidFill>
                  <a:sysClr val="windowText" lastClr="000000"/>
                </a:solidFill>
                <a:effectLst/>
                <a:uLnTx/>
                <a:uFillTx/>
                <a:latin typeface="UTM Isadora" panose="02040603050506020204" pitchFamily="18" charset="0"/>
                <a:ea typeface="+mn-ea"/>
                <a:cs typeface="+mn-cs"/>
              </a:rPr>
              <a:t>A</a:t>
            </a:r>
            <a:r>
              <a:rPr kumimoji="0" lang="en-US" sz="4000" b="1" i="0" u="none" strike="noStrike" kern="1200" cap="none" spc="0" normalizeH="0" baseline="0" noProof="0">
                <a:ln>
                  <a:noFill/>
                </a:ln>
                <a:solidFill>
                  <a:sysClr val="windowText" lastClr="000000"/>
                </a:solidFill>
                <a:effectLst/>
                <a:uLnTx/>
                <a:uFillTx/>
                <a:latin typeface="UTM Isadora" panose="02040603050506020204" pitchFamily="18" charset="0"/>
                <a:ea typeface="+mn-ea"/>
                <a:cs typeface="+mn-cs"/>
              </a:rPr>
              <a:t>. </a:t>
            </a:r>
            <a:r>
              <a:rPr lang="en-US" sz="4000" b="1" noProof="0">
                <a:solidFill>
                  <a:sysClr val="windowText" lastClr="000000"/>
                </a:solidFill>
                <a:latin typeface="UTM Isadora" panose="02040603050506020204" pitchFamily="18" charset="0"/>
              </a:rPr>
              <a:t>Kiếm mồi mớm cho con</a:t>
            </a:r>
            <a:endParaRPr kumimoji="0" lang="en-US" sz="4000" b="0" i="0" u="none" strike="noStrike" kern="1200" cap="none" spc="0" normalizeH="0" baseline="0" noProof="0" dirty="0">
              <a:ln>
                <a:noFill/>
              </a:ln>
              <a:solidFill>
                <a:sysClr val="windowText" lastClr="000000"/>
              </a:solidFill>
              <a:effectLst/>
              <a:uLnTx/>
              <a:uFillTx/>
              <a:latin typeface="UTM Cooper Black" pitchFamily="18" charset="0"/>
              <a:ea typeface="+mn-ea"/>
              <a:cs typeface="+mn-cs"/>
            </a:endParaRPr>
          </a:p>
        </p:txBody>
      </p:sp>
      <p:sp>
        <p:nvSpPr>
          <p:cNvPr id="6" name="TextBox 5">
            <a:extLst>
              <a:ext uri="{FF2B5EF4-FFF2-40B4-BE49-F238E27FC236}">
                <a16:creationId xmlns:a16="http://schemas.microsoft.com/office/drawing/2014/main" id="{32696EDF-4412-49A7-9266-971CA9651F8C}"/>
              </a:ext>
            </a:extLst>
          </p:cNvPr>
          <p:cNvSpPr txBox="1"/>
          <p:nvPr/>
        </p:nvSpPr>
        <p:spPr>
          <a:xfrm>
            <a:off x="2055506" y="3392778"/>
            <a:ext cx="9372600" cy="892552"/>
          </a:xfrm>
          <a:prstGeom prst="rect">
            <a:avLst/>
          </a:prstGeom>
          <a:noFill/>
        </p:spPr>
        <p:txBody>
          <a:bodyPr wrap="square" rtlCol="0">
            <a:spAutoFit/>
          </a:bodyPr>
          <a:lstStyle/>
          <a:p>
            <a:pPr marL="0" marR="0" lvl="0" indent="0" algn="just" defTabSz="914378" rtl="0" eaLnBrk="1" fontAlgn="auto" latinLnBrk="0" hangingPunct="1">
              <a:lnSpc>
                <a:spcPct val="130000"/>
              </a:lnSpc>
              <a:spcBef>
                <a:spcPts val="0"/>
              </a:spcBef>
              <a:spcAft>
                <a:spcPts val="0"/>
              </a:spcAft>
              <a:buClrTx/>
              <a:buSzTx/>
              <a:buFontTx/>
              <a:buNone/>
              <a:tabLst/>
              <a:defRPr/>
            </a:pPr>
            <a:r>
              <a:rPr kumimoji="0" lang="en-US" sz="4000" b="1" i="0" u="none" strike="noStrike" kern="1200" cap="none" spc="0" normalizeH="0" baseline="0" noProof="0" dirty="0">
                <a:ln>
                  <a:noFill/>
                </a:ln>
                <a:solidFill>
                  <a:sysClr val="windowText" lastClr="000000"/>
                </a:solidFill>
                <a:effectLst/>
                <a:uLnTx/>
                <a:uFillTx/>
                <a:latin typeface="UTM Isadora" panose="02040603050506020204" pitchFamily="18" charset="0"/>
                <a:ea typeface="+mn-ea"/>
                <a:cs typeface="+mn-cs"/>
              </a:rPr>
              <a:t>B</a:t>
            </a:r>
            <a:r>
              <a:rPr kumimoji="0" lang="en-US" sz="4000" b="1" i="0" u="none" strike="noStrike" kern="1200" cap="none" spc="0" normalizeH="0" baseline="0" noProof="0">
                <a:ln>
                  <a:noFill/>
                </a:ln>
                <a:solidFill>
                  <a:sysClr val="windowText" lastClr="000000"/>
                </a:solidFill>
                <a:effectLst/>
                <a:uLnTx/>
                <a:uFillTx/>
                <a:latin typeface="UTM Isadora" panose="02040603050506020204" pitchFamily="18" charset="0"/>
                <a:ea typeface="+mn-ea"/>
                <a:cs typeface="+mn-cs"/>
              </a:rPr>
              <a:t>. </a:t>
            </a:r>
            <a:r>
              <a:rPr lang="en-US" sz="4000" b="1">
                <a:solidFill>
                  <a:sysClr val="windowText" lastClr="000000"/>
                </a:solidFill>
                <a:latin typeface="UTM Isadora" panose="02040603050506020204" pitchFamily="18" charset="0"/>
              </a:rPr>
              <a:t>Cho con bú</a:t>
            </a:r>
            <a:endParaRPr kumimoji="0" lang="en-US" sz="4000" b="0" i="0" u="none" strike="noStrike" kern="1200" cap="none" spc="0" normalizeH="0" baseline="0" noProof="0" dirty="0">
              <a:ln>
                <a:noFill/>
              </a:ln>
              <a:solidFill>
                <a:sysClr val="windowText" lastClr="000000"/>
              </a:solidFill>
              <a:effectLst/>
              <a:uLnTx/>
              <a:uFillTx/>
              <a:latin typeface="UTM Cooper Black" pitchFamily="18" charset="0"/>
              <a:ea typeface="+mn-ea"/>
              <a:cs typeface="+mn-cs"/>
            </a:endParaRPr>
          </a:p>
        </p:txBody>
      </p:sp>
      <p:grpSp>
        <p:nvGrpSpPr>
          <p:cNvPr id="12" name="Group 11">
            <a:extLst>
              <a:ext uri="{FF2B5EF4-FFF2-40B4-BE49-F238E27FC236}">
                <a16:creationId xmlns:a16="http://schemas.microsoft.com/office/drawing/2014/main" id="{924BCAE1-9FFC-4633-AB10-AF04EF185246}"/>
              </a:ext>
            </a:extLst>
          </p:cNvPr>
          <p:cNvGrpSpPr/>
          <p:nvPr/>
        </p:nvGrpSpPr>
        <p:grpSpPr>
          <a:xfrm rot="7904754">
            <a:off x="263413" y="69825"/>
            <a:ext cx="1598569" cy="2239125"/>
            <a:chOff x="9412611" y="-101887"/>
            <a:chExt cx="2520791" cy="3530887"/>
          </a:xfrm>
        </p:grpSpPr>
        <p:pic>
          <p:nvPicPr>
            <p:cNvPr id="15" name="Picture 7">
              <a:extLst>
                <a:ext uri="{FF2B5EF4-FFF2-40B4-BE49-F238E27FC236}">
                  <a16:creationId xmlns:a16="http://schemas.microsoft.com/office/drawing/2014/main" id="{1E657DC7-0C71-495A-BDFC-7DA2E225062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12611" y="1303269"/>
              <a:ext cx="2125731" cy="2125731"/>
            </a:xfrm>
            <a:prstGeom prst="rect">
              <a:avLst/>
            </a:prstGeom>
          </p:spPr>
        </p:pic>
        <p:pic>
          <p:nvPicPr>
            <p:cNvPr id="19" name="Picture 8">
              <a:extLst>
                <a:ext uri="{FF2B5EF4-FFF2-40B4-BE49-F238E27FC236}">
                  <a16:creationId xmlns:a16="http://schemas.microsoft.com/office/drawing/2014/main" id="{83A6F8A8-9E4A-4367-9EA2-65D8473BC18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455872" y="-101887"/>
              <a:ext cx="1477530" cy="1403653"/>
            </a:xfrm>
            <a:prstGeom prst="rect">
              <a:avLst/>
            </a:prstGeom>
          </p:spPr>
        </p:pic>
      </p:grpSp>
      <p:pic>
        <p:nvPicPr>
          <p:cNvPr id="20" name="Picture 6" descr="Facebook Like Png - Facebook Like Clipart, Transparent Png - 2000x1713  (#81060) - PinPng">
            <a:extLst>
              <a:ext uri="{FF2B5EF4-FFF2-40B4-BE49-F238E27FC236}">
                <a16:creationId xmlns:a16="http://schemas.microsoft.com/office/drawing/2014/main" id="{CA005C34-41F6-4A7E-BCDA-A2D46BD6188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2188" b="99375" l="0" r="100000">
                        <a14:foregroundMark x1="8438" y1="44375" x2="81875" y2="66250"/>
                        <a14:foregroundMark x1="55937" y1="29688" x2="35938" y2="76563"/>
                        <a14:foregroundMark x1="26563" y1="77500" x2="26563" y2="74375"/>
                        <a14:foregroundMark x1="40938" y1="61250" x2="84688" y2="77500"/>
                        <a14:foregroundMark x1="56250" y1="42188" x2="89063" y2="69688"/>
                        <a14:foregroundMark x1="63438" y1="53438" x2="88125" y2="54375"/>
                        <a14:foregroundMark x1="36250" y1="76563" x2="75938" y2="79688"/>
                      </a14:backgroundRemoval>
                    </a14:imgEffect>
                  </a14:imgLayer>
                </a14:imgProps>
              </a:ext>
              <a:ext uri="{28A0092B-C50C-407E-A947-70E740481C1C}">
                <a14:useLocalDpi xmlns:a14="http://schemas.microsoft.com/office/drawing/2010/main" val="0"/>
              </a:ext>
            </a:extLst>
          </a:blip>
          <a:srcRect/>
          <a:stretch>
            <a:fillRect/>
          </a:stretch>
        </p:blipFill>
        <p:spPr bwMode="auto">
          <a:xfrm>
            <a:off x="7924800" y="2314327"/>
            <a:ext cx="1109400" cy="1109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artoon boy like thumb Royalty Free Vector Image">
            <a:extLst>
              <a:ext uri="{FF2B5EF4-FFF2-40B4-BE49-F238E27FC236}">
                <a16:creationId xmlns:a16="http://schemas.microsoft.com/office/drawing/2014/main" id="{94851936-6A25-40BB-8FAF-6555DE0BC562}"/>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87544" l="0" r="100000">
                        <a14:foregroundMark x1="80000" y1="39265" x2="62200" y2="61803"/>
                        <a14:foregroundMark x1="72600" y1="27639" x2="86300" y2="58482"/>
                        <a14:foregroundMark x1="74300" y1="16133" x2="74200" y2="63820"/>
                        <a14:foregroundMark x1="54100" y1="60617" x2="94100" y2="63345"/>
                        <a14:foregroundMark x1="51700" y1="55279" x2="96000" y2="55753"/>
                        <a14:foregroundMark x1="52600" y1="48399" x2="97100" y2="48636"/>
                        <a14:foregroundMark x1="60400" y1="41163" x2="96300" y2="40095"/>
                        <a14:foregroundMark x1="77800" y1="30249" x2="95500" y2="42705"/>
                        <a14:foregroundMark x1="73900" y1="11388" x2="67000" y2="48280"/>
                      </a14:backgroundRemoval>
                    </a14:imgEffect>
                  </a14:imgLayer>
                </a14:imgProps>
              </a:ext>
              <a:ext uri="{28A0092B-C50C-407E-A947-70E740481C1C}">
                <a14:useLocalDpi xmlns:a14="http://schemas.microsoft.com/office/drawing/2010/main" val="0"/>
              </a:ext>
            </a:extLst>
          </a:blip>
          <a:srcRect b="10293"/>
          <a:stretch/>
        </p:blipFill>
        <p:spPr bwMode="auto">
          <a:xfrm>
            <a:off x="9435327" y="4880322"/>
            <a:ext cx="2657191" cy="2009278"/>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a:extLst>
              <a:ext uri="{FF2B5EF4-FFF2-40B4-BE49-F238E27FC236}">
                <a16:creationId xmlns:a16="http://schemas.microsoft.com/office/drawing/2014/main" id="{188E87BF-FE7A-4A46-9363-0C99ECB46743}"/>
              </a:ext>
            </a:extLst>
          </p:cNvPr>
          <p:cNvSpPr txBox="1">
            <a:spLocks/>
          </p:cNvSpPr>
          <p:nvPr/>
        </p:nvSpPr>
        <p:spPr>
          <a:xfrm>
            <a:off x="1535488" y="601670"/>
            <a:ext cx="9228435" cy="23018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a:ln w="76200">
                  <a:noFill/>
                </a:ln>
                <a:solidFill>
                  <a:schemeClr val="accent3">
                    <a:lumMod val="75000"/>
                  </a:schemeClr>
                </a:solidFill>
                <a:effectLst/>
                <a:uLnTx/>
                <a:uFillTx/>
                <a:latin typeface="iCiel Cadena" panose="02000503000000020004" pitchFamily="2" charset="0"/>
                <a:ea typeface="+mj-ea"/>
                <a:cs typeface="+mj-cs"/>
              </a:rPr>
              <a:t>Kiểm tra bài</a:t>
            </a:r>
            <a:r>
              <a:rPr kumimoji="0" lang="en-US" sz="6000" b="0" i="0" u="none" strike="noStrike" kern="1200" cap="none" spc="0" normalizeH="0" noProof="0">
                <a:ln w="76200">
                  <a:noFill/>
                </a:ln>
                <a:solidFill>
                  <a:schemeClr val="accent3">
                    <a:lumMod val="75000"/>
                  </a:schemeClr>
                </a:solidFill>
                <a:effectLst/>
                <a:uLnTx/>
                <a:uFillTx/>
                <a:latin typeface="iCiel Cadena" panose="02000503000000020004" pitchFamily="2" charset="0"/>
                <a:ea typeface="+mj-ea"/>
                <a:cs typeface="+mj-cs"/>
              </a:rPr>
              <a:t> cũ</a:t>
            </a:r>
            <a:endParaRPr kumimoji="0" lang="en-US" sz="6000" b="0" i="0" u="none" strike="noStrike" kern="1200" cap="none" spc="0" normalizeH="0" baseline="0" noProof="0">
              <a:ln w="76200">
                <a:noFill/>
              </a:ln>
              <a:solidFill>
                <a:schemeClr val="accent3">
                  <a:lumMod val="75000"/>
                </a:schemeClr>
              </a:solidFill>
              <a:effectLst/>
              <a:uLnTx/>
              <a:uFillTx/>
              <a:latin typeface="iCiel Cadena" panose="02000503000000020004" pitchFamily="2" charset="0"/>
              <a:ea typeface="+mj-ea"/>
              <a:cs typeface="+mj-cs"/>
            </a:endParaRPr>
          </a:p>
        </p:txBody>
      </p:sp>
    </p:spTree>
    <p:extLst>
      <p:ext uri="{BB962C8B-B14F-4D97-AF65-F5344CB8AC3E}">
        <p14:creationId xmlns:p14="http://schemas.microsoft.com/office/powerpoint/2010/main" val="865938218"/>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88E87BF-FE7A-4A46-9363-0C99ECB46743}"/>
              </a:ext>
            </a:extLst>
          </p:cNvPr>
          <p:cNvSpPr txBox="1">
            <a:spLocks/>
          </p:cNvSpPr>
          <p:nvPr/>
        </p:nvSpPr>
        <p:spPr>
          <a:xfrm>
            <a:off x="1602828" y="1272137"/>
            <a:ext cx="9228435" cy="23018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0" i="0" u="none" strike="noStrike" kern="1200" cap="none" spc="0" normalizeH="0" baseline="0" noProof="0">
                <a:ln w="76200">
                  <a:noFill/>
                </a:ln>
                <a:solidFill>
                  <a:srgbClr val="002060"/>
                </a:solidFill>
                <a:effectLst/>
                <a:uLnTx/>
                <a:uFillTx/>
                <a:latin typeface="iCiel Cadena" panose="02000503000000020004" pitchFamily="2" charset="0"/>
                <a:ea typeface="+mj-ea"/>
                <a:cs typeface="+mj-cs"/>
              </a:rPr>
              <a:t>Khoa học</a:t>
            </a:r>
          </a:p>
        </p:txBody>
      </p:sp>
      <p:pic>
        <p:nvPicPr>
          <p:cNvPr id="5" name="图片 20">
            <a:extLst>
              <a:ext uri="{FF2B5EF4-FFF2-40B4-BE49-F238E27FC236}">
                <a16:creationId xmlns:a16="http://schemas.microsoft.com/office/drawing/2014/main" id="{C72FFDAD-3558-49B2-B4EC-31AD230F24F0}"/>
              </a:ext>
            </a:extLst>
          </p:cNvPr>
          <p:cNvPicPr>
            <a:picLocks noChangeAspect="1"/>
          </p:cNvPicPr>
          <p:nvPr/>
        </p:nvPicPr>
        <p:blipFill rotWithShape="1">
          <a:blip r:embed="rId2">
            <a:extLst>
              <a:ext uri="{28A0092B-C50C-407E-A947-70E740481C1C}">
                <a14:useLocalDpi xmlns:a14="http://schemas.microsoft.com/office/drawing/2010/main" val="0"/>
              </a:ext>
            </a:extLst>
          </a:blip>
          <a:srcRect l="79109" t="32510" r="3721" b="39496"/>
          <a:stretch/>
        </p:blipFill>
        <p:spPr>
          <a:xfrm>
            <a:off x="213215" y="340146"/>
            <a:ext cx="3482485" cy="2036037"/>
          </a:xfrm>
          <a:prstGeom prst="rect">
            <a:avLst/>
          </a:prstGeom>
        </p:spPr>
      </p:pic>
      <p:pic>
        <p:nvPicPr>
          <p:cNvPr id="6" name="图片 16">
            <a:extLst>
              <a:ext uri="{FF2B5EF4-FFF2-40B4-BE49-F238E27FC236}">
                <a16:creationId xmlns:a16="http://schemas.microsoft.com/office/drawing/2014/main" id="{ABBC1EC6-4DF9-4D4C-B48F-0FD6F676AC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3121" t="290" r="3721" b="39496"/>
          <a:stretch/>
        </p:blipFill>
        <p:spPr>
          <a:xfrm>
            <a:off x="8330499" y="106149"/>
            <a:ext cx="3861501" cy="2514600"/>
          </a:xfrm>
          <a:prstGeom prst="rect">
            <a:avLst/>
          </a:prstGeom>
        </p:spPr>
      </p:pic>
      <p:sp>
        <p:nvSpPr>
          <p:cNvPr id="7" name="Title 1">
            <a:extLst>
              <a:ext uri="{FF2B5EF4-FFF2-40B4-BE49-F238E27FC236}">
                <a16:creationId xmlns:a16="http://schemas.microsoft.com/office/drawing/2014/main" id="{188E87BF-FE7A-4A46-9363-0C99ECB46743}"/>
              </a:ext>
            </a:extLst>
          </p:cNvPr>
          <p:cNvSpPr txBox="1">
            <a:spLocks/>
          </p:cNvSpPr>
          <p:nvPr/>
        </p:nvSpPr>
        <p:spPr>
          <a:xfrm>
            <a:off x="1600200" y="2607611"/>
            <a:ext cx="9228435" cy="23018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0" i="0" u="none" strike="noStrike" kern="1200" cap="none" spc="0" normalizeH="0" baseline="0" noProof="0">
                <a:ln w="76200">
                  <a:noFill/>
                </a:ln>
                <a:solidFill>
                  <a:schemeClr val="accent3">
                    <a:lumMod val="75000"/>
                  </a:schemeClr>
                </a:solidFill>
                <a:effectLst/>
                <a:uLnTx/>
                <a:uFillTx/>
                <a:latin typeface="iCiel Cadena" panose="02000503000000020004" pitchFamily="2" charset="0"/>
                <a:ea typeface="+mj-ea"/>
                <a:cs typeface="+mj-cs"/>
              </a:rPr>
              <a:t>SỰ</a:t>
            </a:r>
            <a:r>
              <a:rPr kumimoji="0" lang="en-US" sz="7200" b="0" i="0" u="none" strike="noStrike" kern="1200" cap="none" spc="0" normalizeH="0" noProof="0">
                <a:ln w="76200">
                  <a:noFill/>
                </a:ln>
                <a:solidFill>
                  <a:schemeClr val="accent3">
                    <a:lumMod val="75000"/>
                  </a:schemeClr>
                </a:solidFill>
                <a:effectLst/>
                <a:uLnTx/>
                <a:uFillTx/>
                <a:latin typeface="iCiel Cadena" panose="02000503000000020004" pitchFamily="2" charset="0"/>
                <a:ea typeface="+mj-ea"/>
                <a:cs typeface="+mj-cs"/>
              </a:rPr>
              <a:t> SINH SẢN CỦA THÚ</a:t>
            </a:r>
            <a:endParaRPr kumimoji="0" lang="en-US" sz="7200" b="0" i="0" u="none" strike="noStrike" kern="1200" cap="none" spc="0" normalizeH="0" baseline="0" noProof="0">
              <a:ln w="76200">
                <a:noFill/>
              </a:ln>
              <a:solidFill>
                <a:schemeClr val="accent3">
                  <a:lumMod val="75000"/>
                </a:schemeClr>
              </a:solidFill>
              <a:effectLst/>
              <a:uLnTx/>
              <a:uFillTx/>
              <a:latin typeface="iCiel Cadena" panose="02000503000000020004" pitchFamily="2" charset="0"/>
              <a:ea typeface="+mj-ea"/>
              <a:cs typeface="+mj-cs"/>
            </a:endParaRPr>
          </a:p>
        </p:txBody>
      </p:sp>
      <p:pic>
        <p:nvPicPr>
          <p:cNvPr id="1030" name="Picture 6" descr="Cute Safari Animal Vectors &amp;amp; Clipart | Creative Daddy"/>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591" b="89896" l="10000" r="90000">
                        <a14:foregroundMark x1="40000" y1="2591" x2="40000" y2="2591"/>
                        <a14:foregroundMark x1="49569" y1="41321" x2="49569" y2="41321"/>
                        <a14:foregroundMark x1="35776" y1="39896" x2="35776" y2="39896"/>
                        <a14:foregroundMark x1="36379" y1="39119" x2="36379" y2="39119"/>
                        <a14:foregroundMark x1="37155" y1="40155" x2="37155" y2="40155"/>
                        <a14:foregroundMark x1="49483" y1="40285" x2="49483" y2="40285"/>
                        <a14:foregroundMark x1="48190" y1="40933" x2="48190" y2="40933"/>
                        <a14:foregroundMark x1="30431" y1="22927" x2="30431" y2="22927"/>
                        <a14:foregroundMark x1="30776" y1="24482" x2="30776" y2="24482"/>
                      </a14:backgroundRemoval>
                    </a14:imgEffect>
                  </a14:imgLayer>
                </a14:imgProps>
              </a:ext>
              <a:ext uri="{28A0092B-C50C-407E-A947-70E740481C1C}">
                <a14:useLocalDpi xmlns:a14="http://schemas.microsoft.com/office/drawing/2010/main" val="0"/>
              </a:ext>
            </a:extLst>
          </a:blip>
          <a:srcRect l="28918" r="36599" b="56477"/>
          <a:stretch/>
        </p:blipFill>
        <p:spPr bwMode="auto">
          <a:xfrm>
            <a:off x="2412513" y="3775640"/>
            <a:ext cx="3853970" cy="323733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te Safari Animal Vectors &amp;amp; Clipart | Creative Daddy"/>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38083" b="97539" l="45431" r="65345">
                        <a14:foregroundMark x1="55603" y1="96891" x2="55603" y2="96891"/>
                        <a14:foregroundMark x1="45603" y1="58031" x2="45603" y2="58031"/>
                        <a14:foregroundMark x1="52845" y1="38212" x2="52845" y2="38212"/>
                        <a14:foregroundMark x1="62672" y1="97539" x2="62672" y2="97539"/>
                      </a14:backgroundRemoval>
                    </a14:imgEffect>
                  </a14:imgLayer>
                </a14:imgProps>
              </a:ext>
              <a:ext uri="{28A0092B-C50C-407E-A947-70E740481C1C}">
                <a14:useLocalDpi xmlns:a14="http://schemas.microsoft.com/office/drawing/2010/main" val="0"/>
              </a:ext>
            </a:extLst>
          </a:blip>
          <a:srcRect l="43793" t="36350" r="32069" b="1473"/>
          <a:stretch/>
        </p:blipFill>
        <p:spPr bwMode="auto">
          <a:xfrm>
            <a:off x="6781800" y="3254582"/>
            <a:ext cx="2200720" cy="377266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te Safari Animal Vectors &amp;amp; Clipart | Creative Daddy"/>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60233" b="98187" l="29138" r="49138">
                        <a14:foregroundMark x1="43362" y1="96373" x2="43362" y2="96373"/>
                        <a14:foregroundMark x1="31810" y1="98316" x2="31810" y2="98316"/>
                        <a14:foregroundMark x1="43879" y1="94819" x2="43879" y2="94819"/>
                        <a14:foregroundMark x1="43448" y1="95984" x2="43448" y2="95984"/>
                        <a14:foregroundMark x1="38707" y1="78238" x2="38707" y2="78238"/>
                        <a14:foregroundMark x1="41810" y1="75907" x2="41810" y2="75907"/>
                        <a14:foregroundMark x1="35948" y1="76295" x2="35948" y2="76295"/>
                        <a14:foregroundMark x1="33966" y1="60233" x2="33966" y2="60233"/>
                      </a14:backgroundRemoval>
                    </a14:imgEffect>
                  </a14:imgLayer>
                </a14:imgProps>
              </a:ext>
              <a:ext uri="{28A0092B-C50C-407E-A947-70E740481C1C}">
                <a14:useLocalDpi xmlns:a14="http://schemas.microsoft.com/office/drawing/2010/main" val="0"/>
              </a:ext>
            </a:extLst>
          </a:blip>
          <a:srcRect l="26868" t="57297" r="48304"/>
          <a:stretch/>
        </p:blipFill>
        <p:spPr bwMode="auto">
          <a:xfrm>
            <a:off x="5410200" y="4452555"/>
            <a:ext cx="2369873" cy="2712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5137380"/>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86CD3687-E9B3-4178-998B-2B3188120E10}"/>
              </a:ext>
            </a:extLst>
          </p:cNvPr>
          <p:cNvSpPr/>
          <p:nvPr/>
        </p:nvSpPr>
        <p:spPr>
          <a:xfrm>
            <a:off x="264935" y="496557"/>
            <a:ext cx="11534775" cy="6000750"/>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7" name="Title 1">
            <a:extLst>
              <a:ext uri="{FF2B5EF4-FFF2-40B4-BE49-F238E27FC236}">
                <a16:creationId xmlns:a16="http://schemas.microsoft.com/office/drawing/2014/main" id="{188E87BF-FE7A-4A46-9363-0C99ECB46743}"/>
              </a:ext>
            </a:extLst>
          </p:cNvPr>
          <p:cNvSpPr txBox="1">
            <a:spLocks/>
          </p:cNvSpPr>
          <p:nvPr/>
        </p:nvSpPr>
        <p:spPr>
          <a:xfrm>
            <a:off x="1535488" y="601670"/>
            <a:ext cx="9228435" cy="23018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a:ln w="76200">
                  <a:noFill/>
                </a:ln>
                <a:solidFill>
                  <a:schemeClr val="accent3">
                    <a:lumMod val="75000"/>
                  </a:schemeClr>
                </a:solidFill>
                <a:effectLst/>
                <a:uLnTx/>
                <a:uFillTx/>
                <a:latin typeface="iCiel Cadena" panose="02000503000000020004" pitchFamily="2" charset="0"/>
                <a:ea typeface="+mj-ea"/>
                <a:cs typeface="+mj-cs"/>
              </a:rPr>
              <a:t>Mục</a:t>
            </a:r>
            <a:r>
              <a:rPr kumimoji="0" lang="en-US" sz="6000" b="0" i="0" u="none" strike="noStrike" kern="1200" cap="none" spc="0" normalizeH="0" noProof="0">
                <a:ln w="76200">
                  <a:noFill/>
                </a:ln>
                <a:solidFill>
                  <a:schemeClr val="accent3">
                    <a:lumMod val="75000"/>
                  </a:schemeClr>
                </a:solidFill>
                <a:effectLst/>
                <a:uLnTx/>
                <a:uFillTx/>
                <a:latin typeface="iCiel Cadena" panose="02000503000000020004" pitchFamily="2" charset="0"/>
                <a:ea typeface="+mj-ea"/>
                <a:cs typeface="+mj-cs"/>
              </a:rPr>
              <a:t> tiêu:</a:t>
            </a:r>
            <a:endParaRPr kumimoji="0" lang="en-US" sz="6000" b="0" i="0" u="none" strike="noStrike" kern="1200" cap="none" spc="0" normalizeH="0" baseline="0" noProof="0">
              <a:ln w="76200">
                <a:noFill/>
              </a:ln>
              <a:solidFill>
                <a:schemeClr val="accent3">
                  <a:lumMod val="75000"/>
                </a:schemeClr>
              </a:solidFill>
              <a:effectLst/>
              <a:uLnTx/>
              <a:uFillTx/>
              <a:latin typeface="iCiel Cadena" panose="02000503000000020004" pitchFamily="2" charset="0"/>
              <a:ea typeface="+mj-ea"/>
              <a:cs typeface="+mj-cs"/>
            </a:endParaRPr>
          </a:p>
        </p:txBody>
      </p:sp>
      <p:sp>
        <p:nvSpPr>
          <p:cNvPr id="18" name="TextBox 17">
            <a:extLst>
              <a:ext uri="{FF2B5EF4-FFF2-40B4-BE49-F238E27FC236}">
                <a16:creationId xmlns:a16="http://schemas.microsoft.com/office/drawing/2014/main" id="{D0B10E94-8AD1-4749-B03F-F907FED4120D}"/>
              </a:ext>
            </a:extLst>
          </p:cNvPr>
          <p:cNvSpPr txBox="1"/>
          <p:nvPr/>
        </p:nvSpPr>
        <p:spPr>
          <a:xfrm>
            <a:off x="819431" y="1706990"/>
            <a:ext cx="8172169" cy="1077218"/>
          </a:xfrm>
          <a:prstGeom prst="rect">
            <a:avLst/>
          </a:prstGeom>
          <a:noFill/>
        </p:spPr>
        <p:txBody>
          <a:bodyPr wrap="square" rtlCol="0">
            <a:spAutoFit/>
          </a:bodyPr>
          <a:lstStyle/>
          <a:p>
            <a:pPr lvl="0" defTabSz="685800">
              <a:defRPr/>
            </a:pPr>
            <a:r>
              <a:rPr kumimoji="0" lang="en-US" sz="3200" b="1" i="0" strike="noStrike" kern="1200" cap="none" spc="0" normalizeH="0" baseline="0" noProof="0">
                <a:ln>
                  <a:noFill/>
                </a:ln>
                <a:solidFill>
                  <a:srgbClr val="FE622A"/>
                </a:solidFill>
                <a:effectLst/>
                <a:uLnTx/>
                <a:uFillTx/>
                <a:latin typeface="UTM Isadora" panose="02040603050506020204" pitchFamily="18" charset="0"/>
                <a:ea typeface="+mn-ea"/>
                <a:cs typeface="+mn-cs"/>
              </a:rPr>
              <a:t>1. Biết</a:t>
            </a:r>
            <a:r>
              <a:rPr kumimoji="0" lang="en-US" sz="3200" b="1" i="0" strike="noStrike" kern="1200" cap="none" spc="0" normalizeH="0" noProof="0">
                <a:ln>
                  <a:noFill/>
                </a:ln>
                <a:solidFill>
                  <a:srgbClr val="FE622A"/>
                </a:solidFill>
                <a:effectLst/>
                <a:uLnTx/>
                <a:uFillTx/>
                <a:latin typeface="UTM Isadora" panose="02040603050506020204" pitchFamily="18" charset="0"/>
                <a:ea typeface="+mn-ea"/>
                <a:cs typeface="+mn-cs"/>
              </a:rPr>
              <a:t> thú là động vật đẻ con, bào thai của thú phát triển trong bụng mẹ. </a:t>
            </a:r>
            <a:endParaRPr kumimoji="0" lang="en-US" sz="3200" b="1" i="0" strike="noStrike" kern="1200" cap="none" spc="0" normalizeH="0" baseline="0" noProof="0" dirty="0">
              <a:ln>
                <a:noFill/>
              </a:ln>
              <a:solidFill>
                <a:srgbClr val="00B050"/>
              </a:solidFill>
              <a:effectLst/>
              <a:uLnTx/>
              <a:uFillTx/>
              <a:latin typeface="UTM Isadora" panose="02040603050506020204" pitchFamily="18" charset="0"/>
              <a:ea typeface="+mn-ea"/>
              <a:cs typeface="+mn-cs"/>
            </a:endParaRPr>
          </a:p>
        </p:txBody>
      </p:sp>
      <p:sp>
        <p:nvSpPr>
          <p:cNvPr id="21" name="TextBox 20">
            <a:extLst>
              <a:ext uri="{FF2B5EF4-FFF2-40B4-BE49-F238E27FC236}">
                <a16:creationId xmlns:a16="http://schemas.microsoft.com/office/drawing/2014/main" id="{D0B10E94-8AD1-4749-B03F-F907FED4120D}"/>
              </a:ext>
            </a:extLst>
          </p:cNvPr>
          <p:cNvSpPr txBox="1"/>
          <p:nvPr/>
        </p:nvSpPr>
        <p:spPr>
          <a:xfrm>
            <a:off x="835761" y="3030429"/>
            <a:ext cx="8155840" cy="1077218"/>
          </a:xfrm>
          <a:prstGeom prst="rect">
            <a:avLst/>
          </a:prstGeom>
          <a:noFill/>
        </p:spPr>
        <p:txBody>
          <a:bodyPr wrap="square" rtlCol="0">
            <a:spAutoFit/>
          </a:bodyPr>
          <a:lstStyle/>
          <a:p>
            <a:pPr lvl="0" defTabSz="685800">
              <a:defRPr/>
            </a:pPr>
            <a:r>
              <a:rPr lang="en-US" sz="3200" b="1">
                <a:solidFill>
                  <a:srgbClr val="FE622A"/>
                </a:solidFill>
                <a:latin typeface="UTM Isadora" panose="02040603050506020204" pitchFamily="18" charset="0"/>
              </a:rPr>
              <a:t>2</a:t>
            </a:r>
            <a:r>
              <a:rPr kumimoji="0" lang="en-US" sz="3200" b="1" i="0" strike="noStrike" kern="1200" cap="none" spc="0" normalizeH="0" baseline="0" noProof="0">
                <a:ln>
                  <a:noFill/>
                </a:ln>
                <a:solidFill>
                  <a:srgbClr val="FE622A"/>
                </a:solidFill>
                <a:effectLst/>
                <a:uLnTx/>
                <a:uFillTx/>
                <a:latin typeface="UTM Isadora" panose="02040603050506020204" pitchFamily="18" charset="0"/>
              </a:rPr>
              <a:t>. Nêu</a:t>
            </a:r>
            <a:r>
              <a:rPr kumimoji="0" lang="en-US" sz="3200" b="1" i="0" strike="noStrike" kern="1200" cap="none" spc="0" normalizeH="0" noProof="0">
                <a:ln>
                  <a:noFill/>
                </a:ln>
                <a:solidFill>
                  <a:srgbClr val="FE622A"/>
                </a:solidFill>
                <a:effectLst/>
                <a:uLnTx/>
                <a:uFillTx/>
                <a:latin typeface="UTM Isadora" panose="02040603050506020204" pitchFamily="18" charset="0"/>
              </a:rPr>
              <a:t> được sự giống và khác nhau trong chu trình sinh sản của thú.</a:t>
            </a:r>
            <a:endParaRPr kumimoji="0" lang="en-US" sz="3200" b="1" i="0" strike="noStrike" kern="1200" cap="none" spc="0" normalizeH="0" baseline="0" noProof="0" dirty="0">
              <a:ln>
                <a:noFill/>
              </a:ln>
              <a:solidFill>
                <a:srgbClr val="00B050"/>
              </a:solidFill>
              <a:effectLst/>
              <a:uLnTx/>
              <a:uFillTx/>
              <a:latin typeface="UTM Isadora" panose="02040603050506020204" pitchFamily="18" charset="0"/>
            </a:endParaRPr>
          </a:p>
        </p:txBody>
      </p:sp>
      <p:sp>
        <p:nvSpPr>
          <p:cNvPr id="22" name="TextBox 21">
            <a:extLst>
              <a:ext uri="{FF2B5EF4-FFF2-40B4-BE49-F238E27FC236}">
                <a16:creationId xmlns:a16="http://schemas.microsoft.com/office/drawing/2014/main" id="{D0B10E94-8AD1-4749-B03F-F907FED4120D}"/>
              </a:ext>
            </a:extLst>
          </p:cNvPr>
          <p:cNvSpPr txBox="1"/>
          <p:nvPr/>
        </p:nvSpPr>
        <p:spPr>
          <a:xfrm>
            <a:off x="835760" y="4353868"/>
            <a:ext cx="8308239" cy="1077218"/>
          </a:xfrm>
          <a:prstGeom prst="rect">
            <a:avLst/>
          </a:prstGeom>
          <a:noFill/>
        </p:spPr>
        <p:txBody>
          <a:bodyPr wrap="square" rtlCol="0">
            <a:spAutoFit/>
          </a:bodyPr>
          <a:lstStyle/>
          <a:p>
            <a:pPr lvl="0" defTabSz="685800">
              <a:defRPr/>
            </a:pPr>
            <a:r>
              <a:rPr lang="en-US" sz="3200" b="1" noProof="0" dirty="0">
                <a:solidFill>
                  <a:srgbClr val="FE622A"/>
                </a:solidFill>
                <a:latin typeface="UTM Isadora" panose="02040603050506020204" pitchFamily="18" charset="0"/>
              </a:rPr>
              <a:t>3</a:t>
            </a:r>
            <a:r>
              <a:rPr kumimoji="0" lang="en-US" sz="3200" b="1" i="0" strike="noStrike" kern="1200" cap="none" spc="0" normalizeH="0" baseline="0" noProof="0" dirty="0">
                <a:ln>
                  <a:noFill/>
                </a:ln>
                <a:solidFill>
                  <a:srgbClr val="FE622A"/>
                </a:solidFill>
                <a:effectLst/>
                <a:uLnTx/>
                <a:uFillTx/>
                <a:latin typeface="UTM Isadora" panose="02040603050506020204" pitchFamily="18" charset="0"/>
              </a:rPr>
              <a:t>. </a:t>
            </a:r>
            <a:r>
              <a:rPr kumimoji="0" lang="en-US" sz="3200" b="1" i="0" strike="noStrike" kern="1200" cap="none" spc="0" normalizeH="0" baseline="0" noProof="0" dirty="0" err="1">
                <a:ln>
                  <a:noFill/>
                </a:ln>
                <a:solidFill>
                  <a:srgbClr val="FE622A"/>
                </a:solidFill>
                <a:effectLst/>
                <a:uLnTx/>
                <a:uFillTx/>
                <a:latin typeface="UTM Isadora" panose="02040603050506020204" pitchFamily="18" charset="0"/>
              </a:rPr>
              <a:t>Kể</a:t>
            </a:r>
            <a:r>
              <a:rPr kumimoji="0" lang="en-US" sz="3200" b="1" i="0" strike="noStrike" kern="1200" cap="none" spc="0" normalizeH="0" noProof="0" dirty="0">
                <a:ln>
                  <a:noFill/>
                </a:ln>
                <a:solidFill>
                  <a:srgbClr val="FE622A"/>
                </a:solidFill>
                <a:effectLst/>
                <a:uLnTx/>
                <a:uFillTx/>
                <a:latin typeface="UTM Isadora" panose="02040603050506020204" pitchFamily="18" charset="0"/>
              </a:rPr>
              <a:t> </a:t>
            </a:r>
            <a:r>
              <a:rPr kumimoji="0" lang="en-US" sz="3200" b="1" i="0" strike="noStrike" kern="1200" cap="none" spc="0" normalizeH="0" noProof="0" dirty="0" err="1">
                <a:ln>
                  <a:noFill/>
                </a:ln>
                <a:solidFill>
                  <a:srgbClr val="FE622A"/>
                </a:solidFill>
                <a:effectLst/>
                <a:uLnTx/>
                <a:uFillTx/>
                <a:latin typeface="UTM Isadora" panose="02040603050506020204" pitchFamily="18" charset="0"/>
              </a:rPr>
              <a:t>tên</a:t>
            </a:r>
            <a:r>
              <a:rPr kumimoji="0" lang="en-US" sz="3200" b="1" i="0" strike="noStrike" kern="1200" cap="none" spc="0" normalizeH="0" noProof="0" dirty="0">
                <a:ln>
                  <a:noFill/>
                </a:ln>
                <a:solidFill>
                  <a:srgbClr val="FE622A"/>
                </a:solidFill>
                <a:effectLst/>
                <a:uLnTx/>
                <a:uFillTx/>
                <a:latin typeface="UTM Isadora" panose="02040603050506020204" pitchFamily="18" charset="0"/>
              </a:rPr>
              <a:t> </a:t>
            </a:r>
            <a:r>
              <a:rPr kumimoji="0" lang="en-US" sz="3200" b="1" i="0" strike="noStrike" kern="1200" cap="none" spc="0" normalizeH="0" noProof="0" dirty="0" err="1">
                <a:ln>
                  <a:noFill/>
                </a:ln>
                <a:solidFill>
                  <a:srgbClr val="FE622A"/>
                </a:solidFill>
                <a:effectLst/>
                <a:uLnTx/>
                <a:uFillTx/>
                <a:latin typeface="UTM Isadora" panose="02040603050506020204" pitchFamily="18" charset="0"/>
              </a:rPr>
              <a:t>một</a:t>
            </a:r>
            <a:r>
              <a:rPr kumimoji="0" lang="en-US" sz="3200" b="1" i="0" strike="noStrike" kern="1200" cap="none" spc="0" normalizeH="0" noProof="0" dirty="0">
                <a:ln>
                  <a:noFill/>
                </a:ln>
                <a:solidFill>
                  <a:srgbClr val="FE622A"/>
                </a:solidFill>
                <a:effectLst/>
                <a:uLnTx/>
                <a:uFillTx/>
                <a:latin typeface="UTM Isadora" panose="02040603050506020204" pitchFamily="18" charset="0"/>
              </a:rPr>
              <a:t> </a:t>
            </a:r>
            <a:r>
              <a:rPr kumimoji="0" lang="en-US" sz="3200" b="1" i="0" strike="noStrike" kern="1200" cap="none" spc="0" normalizeH="0" noProof="0" dirty="0" err="1">
                <a:ln>
                  <a:noFill/>
                </a:ln>
                <a:solidFill>
                  <a:srgbClr val="FE622A"/>
                </a:solidFill>
                <a:effectLst/>
                <a:uLnTx/>
                <a:uFillTx/>
                <a:latin typeface="UTM Isadora" panose="02040603050506020204" pitchFamily="18" charset="0"/>
              </a:rPr>
              <a:t>số</a:t>
            </a:r>
            <a:r>
              <a:rPr kumimoji="0" lang="en-US" sz="3200" b="1" i="0" strike="noStrike" kern="1200" cap="none" spc="0" normalizeH="0" noProof="0" dirty="0">
                <a:ln>
                  <a:noFill/>
                </a:ln>
                <a:solidFill>
                  <a:srgbClr val="FE622A"/>
                </a:solidFill>
                <a:effectLst/>
                <a:uLnTx/>
                <a:uFillTx/>
                <a:latin typeface="UTM Isadora" panose="02040603050506020204" pitchFamily="18" charset="0"/>
              </a:rPr>
              <a:t> </a:t>
            </a:r>
            <a:r>
              <a:rPr kumimoji="0" lang="en-US" sz="3200" b="1" i="0" strike="noStrike" kern="1200" cap="none" spc="0" normalizeH="0" noProof="0" dirty="0" err="1">
                <a:ln>
                  <a:noFill/>
                </a:ln>
                <a:solidFill>
                  <a:srgbClr val="FE622A"/>
                </a:solidFill>
                <a:effectLst/>
                <a:uLnTx/>
                <a:uFillTx/>
                <a:latin typeface="UTM Isadora" panose="02040603050506020204" pitchFamily="18" charset="0"/>
              </a:rPr>
              <a:t>loài</a:t>
            </a:r>
            <a:r>
              <a:rPr kumimoji="0" lang="en-US" sz="3200" b="1" i="0" strike="noStrike" kern="1200" cap="none" spc="0" normalizeH="0" noProof="0" dirty="0">
                <a:ln>
                  <a:noFill/>
                </a:ln>
                <a:solidFill>
                  <a:srgbClr val="FE622A"/>
                </a:solidFill>
                <a:effectLst/>
                <a:uLnTx/>
                <a:uFillTx/>
                <a:latin typeface="UTM Isadora" panose="02040603050506020204" pitchFamily="18" charset="0"/>
              </a:rPr>
              <a:t> </a:t>
            </a:r>
            <a:r>
              <a:rPr kumimoji="0" lang="en-US" sz="3200" b="1" i="0" strike="noStrike" kern="1200" cap="none" spc="0" normalizeH="0" noProof="0" dirty="0" err="1">
                <a:ln>
                  <a:noFill/>
                </a:ln>
                <a:solidFill>
                  <a:srgbClr val="FE622A"/>
                </a:solidFill>
                <a:effectLst/>
                <a:uLnTx/>
                <a:uFillTx/>
                <a:latin typeface="UTM Isadora" panose="02040603050506020204" pitchFamily="18" charset="0"/>
              </a:rPr>
              <a:t>thú</a:t>
            </a:r>
            <a:r>
              <a:rPr kumimoji="0" lang="en-US" sz="3200" b="1" i="0" strike="noStrike" kern="1200" cap="none" spc="0" normalizeH="0" noProof="0" dirty="0">
                <a:ln>
                  <a:noFill/>
                </a:ln>
                <a:solidFill>
                  <a:srgbClr val="FE622A"/>
                </a:solidFill>
                <a:effectLst/>
                <a:uLnTx/>
                <a:uFillTx/>
                <a:latin typeface="UTM Isadora" panose="02040603050506020204" pitchFamily="18" charset="0"/>
              </a:rPr>
              <a:t> </a:t>
            </a:r>
            <a:r>
              <a:rPr kumimoji="0" lang="en-US" sz="3200" b="1" i="0" strike="noStrike" kern="1200" cap="none" spc="0" normalizeH="0" noProof="0" dirty="0" err="1">
                <a:ln>
                  <a:noFill/>
                </a:ln>
                <a:solidFill>
                  <a:srgbClr val="FE622A"/>
                </a:solidFill>
                <a:effectLst/>
                <a:uLnTx/>
                <a:uFillTx/>
                <a:latin typeface="UTM Isadora" panose="02040603050506020204" pitchFamily="18" charset="0"/>
              </a:rPr>
              <a:t>thường</a:t>
            </a:r>
            <a:r>
              <a:rPr kumimoji="0" lang="en-US" sz="3200" b="1" i="0" strike="noStrike" kern="1200" cap="none" spc="0" normalizeH="0" noProof="0" dirty="0">
                <a:ln>
                  <a:noFill/>
                </a:ln>
                <a:solidFill>
                  <a:srgbClr val="FE622A"/>
                </a:solidFill>
                <a:effectLst/>
                <a:uLnTx/>
                <a:uFillTx/>
                <a:latin typeface="UTM Isadora" panose="02040603050506020204" pitchFamily="18" charset="0"/>
              </a:rPr>
              <a:t> </a:t>
            </a:r>
            <a:r>
              <a:rPr kumimoji="0" lang="en-US" sz="3200" b="1" i="0" strike="noStrike" kern="1200" cap="none" spc="0" normalizeH="0" noProof="0" dirty="0" err="1">
                <a:ln>
                  <a:noFill/>
                </a:ln>
                <a:solidFill>
                  <a:srgbClr val="FE622A"/>
                </a:solidFill>
                <a:effectLst/>
                <a:uLnTx/>
                <a:uFillTx/>
                <a:latin typeface="UTM Isadora" panose="02040603050506020204" pitchFamily="18" charset="0"/>
              </a:rPr>
              <a:t>đẻ</a:t>
            </a:r>
            <a:r>
              <a:rPr kumimoji="0" lang="en-US" sz="3200" b="1" i="0" strike="noStrike" kern="1200" cap="none" spc="0" normalizeH="0" noProof="0" dirty="0">
                <a:ln>
                  <a:noFill/>
                </a:ln>
                <a:solidFill>
                  <a:srgbClr val="FE622A"/>
                </a:solidFill>
                <a:effectLst/>
                <a:uLnTx/>
                <a:uFillTx/>
                <a:latin typeface="UTM Isadora" panose="02040603050506020204" pitchFamily="18" charset="0"/>
              </a:rPr>
              <a:t> </a:t>
            </a:r>
            <a:r>
              <a:rPr kumimoji="0" lang="en-US" sz="3200" b="1" i="0" strike="noStrike" kern="1200" cap="none" spc="0" normalizeH="0" noProof="0" dirty="0" err="1">
                <a:ln>
                  <a:noFill/>
                </a:ln>
                <a:solidFill>
                  <a:srgbClr val="FE622A"/>
                </a:solidFill>
                <a:effectLst/>
                <a:uLnTx/>
                <a:uFillTx/>
                <a:latin typeface="UTM Isadora" panose="02040603050506020204" pitchFamily="18" charset="0"/>
              </a:rPr>
              <a:t>mỗi</a:t>
            </a:r>
            <a:r>
              <a:rPr kumimoji="0" lang="en-US" sz="3200" b="1" i="0" strike="noStrike" kern="1200" cap="none" spc="0" normalizeH="0" noProof="0" dirty="0">
                <a:ln>
                  <a:noFill/>
                </a:ln>
                <a:solidFill>
                  <a:srgbClr val="FE622A"/>
                </a:solidFill>
                <a:effectLst/>
                <a:uLnTx/>
                <a:uFillTx/>
                <a:latin typeface="UTM Isadora" panose="02040603050506020204" pitchFamily="18" charset="0"/>
              </a:rPr>
              <a:t> </a:t>
            </a:r>
            <a:r>
              <a:rPr kumimoji="0" lang="en-US" sz="3200" b="1" i="0" strike="noStrike" kern="1200" cap="none" spc="0" normalizeH="0" noProof="0" dirty="0" err="1">
                <a:ln>
                  <a:noFill/>
                </a:ln>
                <a:solidFill>
                  <a:srgbClr val="FE622A"/>
                </a:solidFill>
                <a:effectLst/>
                <a:uLnTx/>
                <a:uFillTx/>
                <a:latin typeface="UTM Isadora" panose="02040603050506020204" pitchFamily="18" charset="0"/>
              </a:rPr>
              <a:t>lứa</a:t>
            </a:r>
            <a:r>
              <a:rPr kumimoji="0" lang="en-US" sz="3200" b="1" i="0" strike="noStrike" kern="1200" cap="none" spc="0" normalizeH="0" noProof="0" dirty="0">
                <a:ln>
                  <a:noFill/>
                </a:ln>
                <a:solidFill>
                  <a:srgbClr val="FE622A"/>
                </a:solidFill>
                <a:effectLst/>
                <a:uLnTx/>
                <a:uFillTx/>
                <a:latin typeface="UTM Isadora" panose="02040603050506020204" pitchFamily="18" charset="0"/>
              </a:rPr>
              <a:t> </a:t>
            </a:r>
            <a:r>
              <a:rPr kumimoji="0" lang="en-US" sz="3200" b="1" i="0" strike="noStrike" kern="1200" cap="none" spc="0" normalizeH="0" noProof="0" dirty="0" err="1">
                <a:ln>
                  <a:noFill/>
                </a:ln>
                <a:solidFill>
                  <a:srgbClr val="FE622A"/>
                </a:solidFill>
                <a:effectLst/>
                <a:uLnTx/>
                <a:uFillTx/>
                <a:latin typeface="UTM Isadora" panose="02040603050506020204" pitchFamily="18" charset="0"/>
              </a:rPr>
              <a:t>một</a:t>
            </a:r>
            <a:r>
              <a:rPr kumimoji="0" lang="en-US" sz="3200" b="1" i="0" strike="noStrike" kern="1200" cap="none" spc="0" normalizeH="0" noProof="0" dirty="0">
                <a:ln>
                  <a:noFill/>
                </a:ln>
                <a:solidFill>
                  <a:srgbClr val="FE622A"/>
                </a:solidFill>
                <a:effectLst/>
                <a:uLnTx/>
                <a:uFillTx/>
                <a:latin typeface="UTM Isadora" panose="02040603050506020204" pitchFamily="18" charset="0"/>
              </a:rPr>
              <a:t> con, </a:t>
            </a:r>
            <a:r>
              <a:rPr kumimoji="0" lang="en-US" sz="3200" b="1" i="0" strike="noStrike" kern="1200" cap="none" spc="0" normalizeH="0" noProof="0" dirty="0" err="1">
                <a:ln>
                  <a:noFill/>
                </a:ln>
                <a:solidFill>
                  <a:srgbClr val="FE622A"/>
                </a:solidFill>
                <a:effectLst/>
                <a:uLnTx/>
                <a:uFillTx/>
                <a:latin typeface="UTM Isadora" panose="02040603050506020204" pitchFamily="18" charset="0"/>
              </a:rPr>
              <a:t>một</a:t>
            </a:r>
            <a:r>
              <a:rPr kumimoji="0" lang="en-US" sz="3200" b="1" i="0" strike="noStrike" kern="1200" cap="none" spc="0" normalizeH="0" noProof="0" dirty="0">
                <a:ln>
                  <a:noFill/>
                </a:ln>
                <a:solidFill>
                  <a:srgbClr val="FE622A"/>
                </a:solidFill>
                <a:effectLst/>
                <a:uLnTx/>
                <a:uFillTx/>
                <a:latin typeface="UTM Isadora" panose="02040603050506020204" pitchFamily="18" charset="0"/>
              </a:rPr>
              <a:t> </a:t>
            </a:r>
            <a:r>
              <a:rPr kumimoji="0" lang="en-US" sz="3200" b="1" i="0" strike="noStrike" kern="1200" cap="none" spc="0" normalizeH="0" noProof="0" dirty="0" err="1">
                <a:ln>
                  <a:noFill/>
                </a:ln>
                <a:solidFill>
                  <a:srgbClr val="FE622A"/>
                </a:solidFill>
                <a:effectLst/>
                <a:uLnTx/>
                <a:uFillTx/>
                <a:latin typeface="UTM Isadora" panose="02040603050506020204" pitchFamily="18" charset="0"/>
              </a:rPr>
              <a:t>số</a:t>
            </a:r>
            <a:r>
              <a:rPr kumimoji="0" lang="en-US" sz="3200" b="1" i="0" strike="noStrike" kern="1200" cap="none" spc="0" normalizeH="0" noProof="0" dirty="0">
                <a:ln>
                  <a:noFill/>
                </a:ln>
                <a:solidFill>
                  <a:srgbClr val="FE622A"/>
                </a:solidFill>
                <a:effectLst/>
                <a:uLnTx/>
                <a:uFillTx/>
                <a:latin typeface="UTM Isadora" panose="02040603050506020204" pitchFamily="18" charset="0"/>
              </a:rPr>
              <a:t> </a:t>
            </a:r>
            <a:r>
              <a:rPr kumimoji="0" lang="en-US" sz="3200" b="1" i="0" strike="noStrike" kern="1200" cap="none" spc="0" normalizeH="0" noProof="0" dirty="0" err="1">
                <a:ln>
                  <a:noFill/>
                </a:ln>
                <a:solidFill>
                  <a:srgbClr val="FE622A"/>
                </a:solidFill>
                <a:effectLst/>
                <a:uLnTx/>
                <a:uFillTx/>
                <a:latin typeface="UTM Isadora" panose="02040603050506020204" pitchFamily="18" charset="0"/>
              </a:rPr>
              <a:t>loài</a:t>
            </a:r>
            <a:r>
              <a:rPr kumimoji="0" lang="en-US" sz="3200" b="1" i="0" strike="noStrike" kern="1200" cap="none" spc="0" normalizeH="0" noProof="0" dirty="0">
                <a:ln>
                  <a:noFill/>
                </a:ln>
                <a:solidFill>
                  <a:srgbClr val="FE622A"/>
                </a:solidFill>
                <a:effectLst/>
                <a:uLnTx/>
                <a:uFillTx/>
                <a:latin typeface="UTM Isadora" panose="02040603050506020204" pitchFamily="18" charset="0"/>
              </a:rPr>
              <a:t> </a:t>
            </a:r>
            <a:r>
              <a:rPr kumimoji="0" lang="en-US" sz="3200" b="1" i="0" strike="noStrike" kern="1200" cap="none" spc="0" normalizeH="0" noProof="0" dirty="0" err="1">
                <a:ln>
                  <a:noFill/>
                </a:ln>
                <a:solidFill>
                  <a:srgbClr val="FE622A"/>
                </a:solidFill>
                <a:effectLst/>
                <a:uLnTx/>
                <a:uFillTx/>
                <a:latin typeface="UTM Isadora" panose="02040603050506020204" pitchFamily="18" charset="0"/>
              </a:rPr>
              <a:t>thú</a:t>
            </a:r>
            <a:r>
              <a:rPr kumimoji="0" lang="en-US" sz="3200" b="1" i="0" strike="noStrike" kern="1200" cap="none" spc="0" normalizeH="0" noProof="0" dirty="0">
                <a:ln>
                  <a:noFill/>
                </a:ln>
                <a:solidFill>
                  <a:srgbClr val="FE622A"/>
                </a:solidFill>
                <a:effectLst/>
                <a:uLnTx/>
                <a:uFillTx/>
                <a:latin typeface="UTM Isadora" panose="02040603050506020204" pitchFamily="18" charset="0"/>
              </a:rPr>
              <a:t> </a:t>
            </a:r>
            <a:r>
              <a:rPr kumimoji="0" lang="en-US" sz="3200" b="1" i="0" strike="noStrike" kern="1200" cap="none" spc="0" normalizeH="0" noProof="0" dirty="0" err="1">
                <a:ln>
                  <a:noFill/>
                </a:ln>
                <a:solidFill>
                  <a:srgbClr val="FE622A"/>
                </a:solidFill>
                <a:effectLst/>
                <a:uLnTx/>
                <a:uFillTx/>
                <a:latin typeface="UTM Isadora" panose="02040603050506020204" pitchFamily="18" charset="0"/>
              </a:rPr>
              <a:t>đẻ</a:t>
            </a:r>
            <a:r>
              <a:rPr kumimoji="0" lang="en-US" sz="3200" b="1" i="0" strike="noStrike" kern="1200" cap="none" spc="0" normalizeH="0" noProof="0" dirty="0">
                <a:ln>
                  <a:noFill/>
                </a:ln>
                <a:solidFill>
                  <a:srgbClr val="FE622A"/>
                </a:solidFill>
                <a:effectLst/>
                <a:uLnTx/>
                <a:uFillTx/>
                <a:latin typeface="UTM Isadora" panose="02040603050506020204" pitchFamily="18" charset="0"/>
              </a:rPr>
              <a:t> </a:t>
            </a:r>
            <a:r>
              <a:rPr kumimoji="0" lang="en-US" sz="3200" b="1" i="0" strike="noStrike" kern="1200" cap="none" spc="0" normalizeH="0" noProof="0" dirty="0" err="1">
                <a:ln>
                  <a:noFill/>
                </a:ln>
                <a:solidFill>
                  <a:srgbClr val="FE622A"/>
                </a:solidFill>
                <a:effectLst/>
                <a:uLnTx/>
                <a:uFillTx/>
                <a:latin typeface="UTM Isadora" panose="02040603050506020204" pitchFamily="18" charset="0"/>
              </a:rPr>
              <a:t>mỗi</a:t>
            </a:r>
            <a:r>
              <a:rPr kumimoji="0" lang="en-US" sz="3200" b="1" i="0" strike="noStrike" kern="1200" cap="none" spc="0" normalizeH="0" noProof="0" dirty="0">
                <a:ln>
                  <a:noFill/>
                </a:ln>
                <a:solidFill>
                  <a:srgbClr val="FE622A"/>
                </a:solidFill>
                <a:effectLst/>
                <a:uLnTx/>
                <a:uFillTx/>
                <a:latin typeface="UTM Isadora" panose="02040603050506020204" pitchFamily="18" charset="0"/>
              </a:rPr>
              <a:t> </a:t>
            </a:r>
            <a:r>
              <a:rPr kumimoji="0" lang="en-US" sz="3200" b="1" i="0" strike="noStrike" kern="1200" cap="none" spc="0" normalizeH="0" noProof="0" dirty="0" err="1">
                <a:ln>
                  <a:noFill/>
                </a:ln>
                <a:solidFill>
                  <a:srgbClr val="FE622A"/>
                </a:solidFill>
                <a:effectLst/>
                <a:uLnTx/>
                <a:uFillTx/>
                <a:latin typeface="UTM Isadora" panose="02040603050506020204" pitchFamily="18" charset="0"/>
              </a:rPr>
              <a:t>lứa</a:t>
            </a:r>
            <a:r>
              <a:rPr kumimoji="0" lang="en-US" sz="3200" b="1" i="0" strike="noStrike" kern="1200" cap="none" spc="0" normalizeH="0" noProof="0" dirty="0">
                <a:ln>
                  <a:noFill/>
                </a:ln>
                <a:solidFill>
                  <a:srgbClr val="FE622A"/>
                </a:solidFill>
                <a:effectLst/>
                <a:uLnTx/>
                <a:uFillTx/>
                <a:latin typeface="UTM Isadora" panose="02040603050506020204" pitchFamily="18" charset="0"/>
              </a:rPr>
              <a:t> </a:t>
            </a:r>
            <a:r>
              <a:rPr kumimoji="0" lang="en-US" sz="3200" b="1" i="0" strike="noStrike" kern="1200" cap="none" spc="0" normalizeH="0" noProof="0" dirty="0" err="1">
                <a:ln>
                  <a:noFill/>
                </a:ln>
                <a:solidFill>
                  <a:srgbClr val="FE622A"/>
                </a:solidFill>
                <a:effectLst/>
                <a:uLnTx/>
                <a:uFillTx/>
                <a:latin typeface="UTM Isadora" panose="02040603050506020204" pitchFamily="18" charset="0"/>
              </a:rPr>
              <a:t>nhiều</a:t>
            </a:r>
            <a:r>
              <a:rPr kumimoji="0" lang="en-US" sz="3200" b="1" i="0" strike="noStrike" kern="1200" cap="none" spc="0" normalizeH="0" noProof="0" dirty="0">
                <a:ln>
                  <a:noFill/>
                </a:ln>
                <a:solidFill>
                  <a:srgbClr val="FE622A"/>
                </a:solidFill>
                <a:effectLst/>
                <a:uLnTx/>
                <a:uFillTx/>
                <a:latin typeface="UTM Isadora" panose="02040603050506020204" pitchFamily="18" charset="0"/>
              </a:rPr>
              <a:t> con.</a:t>
            </a:r>
            <a:endParaRPr kumimoji="0" lang="en-US" sz="3200" b="1" i="0" strike="noStrike" kern="1200" cap="none" spc="0" normalizeH="0" baseline="0" noProof="0" dirty="0">
              <a:ln>
                <a:noFill/>
              </a:ln>
              <a:solidFill>
                <a:srgbClr val="00B050"/>
              </a:solidFill>
              <a:effectLst/>
              <a:uLnTx/>
              <a:uFillTx/>
              <a:latin typeface="UTM Isadora" panose="02040603050506020204" pitchFamily="18" charset="0"/>
            </a:endParaRPr>
          </a:p>
        </p:txBody>
      </p:sp>
      <p:pic>
        <p:nvPicPr>
          <p:cNvPr id="23" name="Picture 8" descr="Cute Safari Animal Vectors &amp;amp; Clipart | Creative Daddy"/>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8083" b="97539" l="45431" r="65345">
                        <a14:foregroundMark x1="55603" y1="96891" x2="55603" y2="96891"/>
                        <a14:foregroundMark x1="45603" y1="58031" x2="45603" y2="58031"/>
                        <a14:foregroundMark x1="52845" y1="38212" x2="52845" y2="38212"/>
                        <a14:foregroundMark x1="62672" y1="97539" x2="62672" y2="97539"/>
                      </a14:backgroundRemoval>
                    </a14:imgEffect>
                  </a14:imgLayer>
                </a14:imgProps>
              </a:ext>
              <a:ext uri="{28A0092B-C50C-407E-A947-70E740481C1C}">
                <a14:useLocalDpi xmlns:a14="http://schemas.microsoft.com/office/drawing/2010/main" val="0"/>
              </a:ext>
            </a:extLst>
          </a:blip>
          <a:srcRect l="43793" t="36350" r="32069" b="1473"/>
          <a:stretch/>
        </p:blipFill>
        <p:spPr bwMode="auto">
          <a:xfrm>
            <a:off x="8598176" y="949250"/>
            <a:ext cx="3327954" cy="5705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6623622"/>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up)">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up)">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ên các con vật bằng tiếng Anh - Học Điện T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886"/>
            <a:ext cx="12192000" cy="7018757"/>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
            <a:extLst>
              <a:ext uri="{FF2B5EF4-FFF2-40B4-BE49-F238E27FC236}">
                <a16:creationId xmlns:a16="http://schemas.microsoft.com/office/drawing/2014/main" id="{188E87BF-FE7A-4A46-9363-0C99ECB46743}"/>
              </a:ext>
            </a:extLst>
          </p:cNvPr>
          <p:cNvSpPr txBox="1">
            <a:spLocks/>
          </p:cNvSpPr>
          <p:nvPr/>
        </p:nvSpPr>
        <p:spPr>
          <a:xfrm>
            <a:off x="3886200" y="2727325"/>
            <a:ext cx="5342235" cy="23018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err="1">
                <a:ln w="76200">
                  <a:noFill/>
                </a:ln>
                <a:solidFill>
                  <a:schemeClr val="tx2">
                    <a:lumMod val="50000"/>
                  </a:schemeClr>
                </a:solidFill>
                <a:effectLst/>
                <a:uLnTx/>
                <a:uFillTx/>
                <a:latin typeface="iCiel Cadena" panose="02000503000000020004" pitchFamily="2" charset="0"/>
                <a:ea typeface="+mj-ea"/>
                <a:cs typeface="+mj-cs"/>
              </a:rPr>
              <a:t>Kể</a:t>
            </a:r>
            <a:r>
              <a:rPr kumimoji="0" lang="en-US" sz="4800" b="0" i="0" u="none" strike="noStrike" kern="1200" cap="none" spc="0" normalizeH="0" baseline="0" noProof="0" dirty="0">
                <a:ln w="76200">
                  <a:noFill/>
                </a:ln>
                <a:solidFill>
                  <a:schemeClr val="tx2">
                    <a:lumMod val="50000"/>
                  </a:schemeClr>
                </a:solidFill>
                <a:effectLst/>
                <a:uLnTx/>
                <a:uFillTx/>
                <a:latin typeface="iCiel Cadena" panose="02000503000000020004" pitchFamily="2" charset="0"/>
                <a:ea typeface="+mj-ea"/>
                <a:cs typeface="+mj-cs"/>
              </a:rPr>
              <a:t> </a:t>
            </a:r>
            <a:r>
              <a:rPr kumimoji="0" lang="en-US" sz="4800" b="0" i="0" u="none" strike="noStrike" kern="1200" cap="none" spc="0" normalizeH="0" baseline="0" noProof="0" dirty="0" err="1">
                <a:ln w="76200">
                  <a:noFill/>
                </a:ln>
                <a:solidFill>
                  <a:schemeClr val="tx2">
                    <a:lumMod val="50000"/>
                  </a:schemeClr>
                </a:solidFill>
                <a:effectLst/>
                <a:uLnTx/>
                <a:uFillTx/>
                <a:latin typeface="iCiel Cadena" panose="02000503000000020004" pitchFamily="2" charset="0"/>
                <a:ea typeface="+mj-ea"/>
                <a:cs typeface="+mj-cs"/>
              </a:rPr>
              <a:t>tên</a:t>
            </a:r>
            <a:r>
              <a:rPr kumimoji="0" lang="en-US" sz="4800" b="0" i="0" u="none" strike="noStrike" kern="1200" cap="none" spc="0" normalizeH="0" noProof="0" dirty="0">
                <a:ln w="76200">
                  <a:noFill/>
                </a:ln>
                <a:solidFill>
                  <a:schemeClr val="tx2">
                    <a:lumMod val="50000"/>
                  </a:schemeClr>
                </a:solidFill>
                <a:effectLst/>
                <a:uLnTx/>
                <a:uFillTx/>
                <a:latin typeface="iCiel Cadena" panose="02000503000000020004" pitchFamily="2" charset="0"/>
                <a:ea typeface="+mj-ea"/>
                <a:cs typeface="+mj-cs"/>
              </a:rPr>
              <a:t> </a:t>
            </a:r>
            <a:r>
              <a:rPr kumimoji="0" lang="en-US" sz="4800" b="0" i="0" u="none" strike="noStrike" kern="1200" cap="none" spc="0" normalizeH="0" noProof="0" dirty="0" err="1">
                <a:ln w="76200">
                  <a:noFill/>
                </a:ln>
                <a:solidFill>
                  <a:schemeClr val="tx2">
                    <a:lumMod val="50000"/>
                  </a:schemeClr>
                </a:solidFill>
                <a:effectLst/>
                <a:uLnTx/>
                <a:uFillTx/>
                <a:latin typeface="iCiel Cadena" panose="02000503000000020004" pitchFamily="2" charset="0"/>
                <a:ea typeface="+mj-ea"/>
                <a:cs typeface="+mj-cs"/>
              </a:rPr>
              <a:t>một</a:t>
            </a:r>
            <a:r>
              <a:rPr kumimoji="0" lang="en-US" sz="4800" b="0" i="0" u="none" strike="noStrike" kern="1200" cap="none" spc="0" normalizeH="0" noProof="0" dirty="0">
                <a:ln w="76200">
                  <a:noFill/>
                </a:ln>
                <a:solidFill>
                  <a:schemeClr val="tx2">
                    <a:lumMod val="50000"/>
                  </a:schemeClr>
                </a:solidFill>
                <a:effectLst/>
                <a:uLnTx/>
                <a:uFillTx/>
                <a:latin typeface="iCiel Cadena" panose="02000503000000020004" pitchFamily="2" charset="0"/>
                <a:ea typeface="+mj-ea"/>
                <a:cs typeface="+mj-cs"/>
              </a:rPr>
              <a:t> </a:t>
            </a:r>
            <a:r>
              <a:rPr kumimoji="0" lang="en-US" sz="4800" b="0" i="0" u="none" strike="noStrike" kern="1200" cap="none" spc="0" normalizeH="0" noProof="0" dirty="0" err="1">
                <a:ln w="76200">
                  <a:noFill/>
                </a:ln>
                <a:solidFill>
                  <a:schemeClr val="tx2">
                    <a:lumMod val="50000"/>
                  </a:schemeClr>
                </a:solidFill>
                <a:effectLst/>
                <a:uLnTx/>
                <a:uFillTx/>
                <a:latin typeface="iCiel Cadena" panose="02000503000000020004" pitchFamily="2" charset="0"/>
                <a:ea typeface="+mj-ea"/>
                <a:cs typeface="+mj-cs"/>
              </a:rPr>
              <a:t>số</a:t>
            </a:r>
            <a:r>
              <a:rPr kumimoji="0" lang="en-US" sz="4800" b="0" i="0" u="none" strike="noStrike" kern="1200" cap="none" spc="0" normalizeH="0" noProof="0" dirty="0">
                <a:ln w="76200">
                  <a:noFill/>
                </a:ln>
                <a:solidFill>
                  <a:schemeClr val="tx2">
                    <a:lumMod val="50000"/>
                  </a:schemeClr>
                </a:solidFill>
                <a:effectLst/>
                <a:uLnTx/>
                <a:uFillTx/>
                <a:latin typeface="iCiel Cadena" panose="02000503000000020004" pitchFamily="2" charset="0"/>
                <a:ea typeface="+mj-ea"/>
                <a:cs typeface="+mj-cs"/>
              </a:rPr>
              <a:t> </a:t>
            </a:r>
            <a:r>
              <a:rPr kumimoji="0" lang="en-US" sz="4800" b="0" i="0" u="none" strike="noStrike" kern="1200" cap="none" spc="0" normalizeH="0" noProof="0" dirty="0" err="1">
                <a:ln w="76200">
                  <a:noFill/>
                </a:ln>
                <a:solidFill>
                  <a:schemeClr val="tx2">
                    <a:lumMod val="50000"/>
                  </a:schemeClr>
                </a:solidFill>
                <a:effectLst/>
                <a:uLnTx/>
                <a:uFillTx/>
                <a:latin typeface="iCiel Cadena" panose="02000503000000020004" pitchFamily="2" charset="0"/>
                <a:ea typeface="+mj-ea"/>
                <a:cs typeface="+mj-cs"/>
              </a:rPr>
              <a:t>loài</a:t>
            </a:r>
            <a:r>
              <a:rPr kumimoji="0" lang="en-US" sz="4800" b="0" i="0" u="none" strike="noStrike" kern="1200" cap="none" spc="0" normalizeH="0" noProof="0" dirty="0">
                <a:ln w="76200">
                  <a:noFill/>
                </a:ln>
                <a:solidFill>
                  <a:schemeClr val="tx2">
                    <a:lumMod val="50000"/>
                  </a:schemeClr>
                </a:solidFill>
                <a:effectLst/>
                <a:uLnTx/>
                <a:uFillTx/>
                <a:latin typeface="iCiel Cadena" panose="02000503000000020004" pitchFamily="2" charset="0"/>
                <a:ea typeface="+mj-ea"/>
                <a:cs typeface="+mj-cs"/>
              </a:rPr>
              <a:t> </a:t>
            </a:r>
            <a:r>
              <a:rPr kumimoji="0" lang="en-US" sz="4800" b="0" i="0" u="none" strike="noStrike" kern="1200" cap="none" spc="0" normalizeH="0" noProof="0" dirty="0" err="1">
                <a:ln w="76200">
                  <a:noFill/>
                </a:ln>
                <a:solidFill>
                  <a:schemeClr val="tx2">
                    <a:lumMod val="50000"/>
                  </a:schemeClr>
                </a:solidFill>
                <a:effectLst/>
                <a:uLnTx/>
                <a:uFillTx/>
                <a:latin typeface="iCiel Cadena" panose="02000503000000020004" pitchFamily="2" charset="0"/>
                <a:ea typeface="+mj-ea"/>
                <a:cs typeface="+mj-cs"/>
              </a:rPr>
              <a:t>thú</a:t>
            </a:r>
            <a:r>
              <a:rPr kumimoji="0" lang="en-US" sz="4800" b="0" i="0" u="none" strike="noStrike" kern="1200" cap="none" spc="0" normalizeH="0" noProof="0" dirty="0">
                <a:ln w="76200">
                  <a:noFill/>
                </a:ln>
                <a:solidFill>
                  <a:schemeClr val="tx2">
                    <a:lumMod val="50000"/>
                  </a:schemeClr>
                </a:solidFill>
                <a:effectLst/>
                <a:uLnTx/>
                <a:uFillTx/>
                <a:latin typeface="iCiel Cadena" panose="02000503000000020004" pitchFamily="2" charset="0"/>
                <a:ea typeface="+mj-ea"/>
                <a:cs typeface="+mj-cs"/>
              </a:rPr>
              <a:t> </a:t>
            </a:r>
            <a:r>
              <a:rPr kumimoji="0" lang="en-US" sz="4800" b="0" i="0" u="none" strike="noStrike" kern="1200" cap="none" spc="0" normalizeH="0" noProof="0" dirty="0" err="1">
                <a:ln w="76200">
                  <a:noFill/>
                </a:ln>
                <a:solidFill>
                  <a:schemeClr val="tx2">
                    <a:lumMod val="50000"/>
                  </a:schemeClr>
                </a:solidFill>
                <a:effectLst/>
                <a:uLnTx/>
                <a:uFillTx/>
                <a:latin typeface="iCiel Cadena" panose="02000503000000020004" pitchFamily="2" charset="0"/>
                <a:ea typeface="+mj-ea"/>
                <a:cs typeface="+mj-cs"/>
              </a:rPr>
              <a:t>mà</a:t>
            </a:r>
            <a:r>
              <a:rPr kumimoji="0" lang="en-US" sz="4800" b="0" i="0" u="none" strike="noStrike" kern="1200" cap="none" spc="0" normalizeH="0" noProof="0" dirty="0">
                <a:ln w="76200">
                  <a:noFill/>
                </a:ln>
                <a:solidFill>
                  <a:schemeClr val="tx2">
                    <a:lumMod val="50000"/>
                  </a:schemeClr>
                </a:solidFill>
                <a:effectLst/>
                <a:uLnTx/>
                <a:uFillTx/>
                <a:latin typeface="iCiel Cadena" panose="02000503000000020004" pitchFamily="2" charset="0"/>
                <a:ea typeface="+mj-ea"/>
                <a:cs typeface="+mj-cs"/>
              </a:rPr>
              <a:t> </a:t>
            </a:r>
            <a:r>
              <a:rPr kumimoji="0" lang="en-US" sz="4800" b="0" i="0" u="none" strike="noStrike" kern="1200" cap="none" spc="0" normalizeH="0" noProof="0" dirty="0" err="1">
                <a:ln w="76200">
                  <a:noFill/>
                </a:ln>
                <a:solidFill>
                  <a:schemeClr val="tx2">
                    <a:lumMod val="50000"/>
                  </a:schemeClr>
                </a:solidFill>
                <a:effectLst/>
                <a:uLnTx/>
                <a:uFillTx/>
                <a:latin typeface="iCiel Cadena" panose="02000503000000020004" pitchFamily="2" charset="0"/>
                <a:ea typeface="+mj-ea"/>
                <a:cs typeface="+mj-cs"/>
              </a:rPr>
              <a:t>em</a:t>
            </a:r>
            <a:r>
              <a:rPr kumimoji="0" lang="en-US" sz="4800" b="0" i="0" u="none" strike="noStrike" kern="1200" cap="none" spc="0" normalizeH="0" noProof="0" dirty="0">
                <a:ln w="76200">
                  <a:noFill/>
                </a:ln>
                <a:solidFill>
                  <a:schemeClr val="tx2">
                    <a:lumMod val="50000"/>
                  </a:schemeClr>
                </a:solidFill>
                <a:effectLst/>
                <a:uLnTx/>
                <a:uFillTx/>
                <a:latin typeface="iCiel Cadena" panose="02000503000000020004" pitchFamily="2" charset="0"/>
                <a:ea typeface="+mj-ea"/>
                <a:cs typeface="+mj-cs"/>
              </a:rPr>
              <a:t> </a:t>
            </a:r>
            <a:r>
              <a:rPr kumimoji="0" lang="en-US" sz="4800" b="0" i="0" u="none" strike="noStrike" kern="1200" cap="none" spc="0" normalizeH="0" noProof="0" dirty="0" err="1">
                <a:ln w="76200">
                  <a:noFill/>
                </a:ln>
                <a:solidFill>
                  <a:schemeClr val="tx2">
                    <a:lumMod val="50000"/>
                  </a:schemeClr>
                </a:solidFill>
                <a:effectLst/>
                <a:uLnTx/>
                <a:uFillTx/>
                <a:latin typeface="iCiel Cadena" panose="02000503000000020004" pitchFamily="2" charset="0"/>
                <a:ea typeface="+mj-ea"/>
                <a:cs typeface="+mj-cs"/>
              </a:rPr>
              <a:t>biết</a:t>
            </a:r>
            <a:endParaRPr kumimoji="0" lang="en-US" sz="4800" b="0" i="0" u="none" strike="noStrike" kern="1200" cap="none" spc="0" normalizeH="0" baseline="0" noProof="0" dirty="0">
              <a:ln w="76200">
                <a:noFill/>
              </a:ln>
              <a:solidFill>
                <a:schemeClr val="tx2">
                  <a:lumMod val="50000"/>
                </a:schemeClr>
              </a:solidFill>
              <a:effectLst/>
              <a:uLnTx/>
              <a:uFillTx/>
              <a:latin typeface="iCiel Cadena" panose="02000503000000020004" pitchFamily="2" charset="0"/>
              <a:ea typeface="+mj-ea"/>
              <a:cs typeface="+mj-cs"/>
            </a:endParaRPr>
          </a:p>
        </p:txBody>
      </p:sp>
    </p:spTree>
    <p:extLst>
      <p:ext uri="{BB962C8B-B14F-4D97-AF65-F5344CB8AC3E}">
        <p14:creationId xmlns:p14="http://schemas.microsoft.com/office/powerpoint/2010/main" val="156837754"/>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9"/>
          <p:cNvSpPr>
            <a:spLocks noChangeArrowheads="1"/>
          </p:cNvSpPr>
          <p:nvPr/>
        </p:nvSpPr>
        <p:spPr bwMode="auto">
          <a:xfrm>
            <a:off x="1548323" y="87087"/>
            <a:ext cx="8534400" cy="685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ct val="0"/>
              </a:spcBef>
              <a:buFontTx/>
              <a:buNone/>
            </a:pPr>
            <a:r>
              <a:rPr lang="en-US" altLang="vi-VN" sz="4000">
                <a:latin typeface="Times New Roman" panose="02020603050405020304" pitchFamily="18" charset="0"/>
              </a:rPr>
              <a:t>Một số hình ảnh thú nuôi tron</a:t>
            </a:r>
            <a:r>
              <a:rPr lang="en-US" altLang="vi-VN"/>
              <a:t>g</a:t>
            </a:r>
            <a:r>
              <a:rPr lang="en-US" altLang="vi-VN" sz="4000">
                <a:latin typeface="Times New Roman" panose="02020603050405020304" pitchFamily="18" charset="0"/>
              </a:rPr>
              <a:t> </a:t>
            </a:r>
            <a:r>
              <a:rPr lang="en-US" altLang="vi-VN"/>
              <a:t>g</a:t>
            </a:r>
            <a:r>
              <a:rPr lang="en-US" altLang="vi-VN" sz="4000">
                <a:latin typeface="Times New Roman" panose="02020603050405020304" pitchFamily="18" charset="0"/>
              </a:rPr>
              <a:t>ia đình.</a:t>
            </a:r>
          </a:p>
        </p:txBody>
      </p:sp>
      <p:pic>
        <p:nvPicPr>
          <p:cNvPr id="8194" name="Picture 2" descr="TOP 5 Giống chó cảnh đáng yêu nhất"/>
          <p:cNvPicPr>
            <a:picLocks noChangeAspect="1" noChangeArrowheads="1"/>
          </p:cNvPicPr>
          <p:nvPr/>
        </p:nvPicPr>
        <p:blipFill rotWithShape="1">
          <a:blip r:embed="rId2">
            <a:extLst>
              <a:ext uri="{28A0092B-C50C-407E-A947-70E740481C1C}">
                <a14:useLocalDpi xmlns:a14="http://schemas.microsoft.com/office/drawing/2010/main" val="0"/>
              </a:ext>
            </a:extLst>
          </a:blip>
          <a:srcRect t="3750" b="2712"/>
          <a:stretch/>
        </p:blipFill>
        <p:spPr bwMode="auto">
          <a:xfrm>
            <a:off x="1548323" y="895469"/>
            <a:ext cx="4765675" cy="29718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Mèo có tới &amp;quot;7 tính cách riêng biệt&amp;quot; | Báo Dân trí"/>
          <p:cNvPicPr>
            <a:picLocks noChangeAspect="1" noChangeArrowheads="1"/>
          </p:cNvPicPr>
          <p:nvPr/>
        </p:nvPicPr>
        <p:blipFill rotWithShape="1">
          <a:blip r:embed="rId3">
            <a:extLst>
              <a:ext uri="{28A0092B-C50C-407E-A947-70E740481C1C}">
                <a14:useLocalDpi xmlns:a14="http://schemas.microsoft.com/office/drawing/2010/main" val="0"/>
              </a:ext>
            </a:extLst>
          </a:blip>
          <a:srcRect l="7284" r="9004"/>
          <a:stretch/>
        </p:blipFill>
        <p:spPr bwMode="auto">
          <a:xfrm>
            <a:off x="6553200" y="895469"/>
            <a:ext cx="4425638" cy="29718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Những lợi ích cho sức khỏe từ thịt trâu"/>
          <p:cNvPicPr>
            <a:picLocks noChangeAspect="1" noChangeArrowheads="1"/>
          </p:cNvPicPr>
          <p:nvPr/>
        </p:nvPicPr>
        <p:blipFill rotWithShape="1">
          <a:blip r:embed="rId4">
            <a:extLst>
              <a:ext uri="{28A0092B-C50C-407E-A947-70E740481C1C}">
                <a14:useLocalDpi xmlns:a14="http://schemas.microsoft.com/office/drawing/2010/main" val="0"/>
              </a:ext>
            </a:extLst>
          </a:blip>
          <a:srcRect l="8528" r="7473"/>
          <a:stretch/>
        </p:blipFill>
        <p:spPr bwMode="auto">
          <a:xfrm>
            <a:off x="1563517" y="3925759"/>
            <a:ext cx="4765675" cy="2937438"/>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Cái Bống Là Cái Bống Bang, Con Bò | Nhạc Thiếu Nhi Cho Bé | Vietnamese  Children&amp;#39;s Music - YouTub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190"/>
          <a:stretch/>
        </p:blipFill>
        <p:spPr bwMode="auto">
          <a:xfrm>
            <a:off x="6553200" y="3936645"/>
            <a:ext cx="4419600" cy="2845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8212556"/>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barn(inVertical)">
                                      <p:cBhvr>
                                        <p:cTn id="12" dur="500"/>
                                        <p:tgtEl>
                                          <p:spTgt spid="8194"/>
                                        </p:tgtEl>
                                      </p:cBhvr>
                                    </p:animEffect>
                                  </p:childTnLst>
                                </p:cTn>
                              </p:par>
                              <p:par>
                                <p:cTn id="13" presetID="16" presetClass="entr" presetSubtype="21" fill="hold" nodeType="withEffect">
                                  <p:stCondLst>
                                    <p:cond delay="0"/>
                                  </p:stCondLst>
                                  <p:childTnLst>
                                    <p:set>
                                      <p:cBhvr>
                                        <p:cTn id="14" dur="1" fill="hold">
                                          <p:stCondLst>
                                            <p:cond delay="0"/>
                                          </p:stCondLst>
                                        </p:cTn>
                                        <p:tgtEl>
                                          <p:spTgt spid="8196"/>
                                        </p:tgtEl>
                                        <p:attrNameLst>
                                          <p:attrName>style.visibility</p:attrName>
                                        </p:attrNameLst>
                                      </p:cBhvr>
                                      <p:to>
                                        <p:strVal val="visible"/>
                                      </p:to>
                                    </p:set>
                                    <p:animEffect transition="in" filter="barn(inVertical)">
                                      <p:cBhvr>
                                        <p:cTn id="15" dur="500"/>
                                        <p:tgtEl>
                                          <p:spTgt spid="819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198"/>
                                        </p:tgtEl>
                                        <p:attrNameLst>
                                          <p:attrName>style.visibility</p:attrName>
                                        </p:attrNameLst>
                                      </p:cBhvr>
                                      <p:to>
                                        <p:strVal val="visible"/>
                                      </p:to>
                                    </p:set>
                                    <p:animEffect transition="in" filter="barn(inVertical)">
                                      <p:cBhvr>
                                        <p:cTn id="20" dur="500"/>
                                        <p:tgtEl>
                                          <p:spTgt spid="8198"/>
                                        </p:tgtEl>
                                      </p:cBhvr>
                                    </p:animEffect>
                                  </p:childTnLst>
                                </p:cTn>
                              </p:par>
                              <p:par>
                                <p:cTn id="21" presetID="16" presetClass="entr" presetSubtype="21" fill="hold" nodeType="withEffect">
                                  <p:stCondLst>
                                    <p:cond delay="0"/>
                                  </p:stCondLst>
                                  <p:childTnLst>
                                    <p:set>
                                      <p:cBhvr>
                                        <p:cTn id="22" dur="1" fill="hold">
                                          <p:stCondLst>
                                            <p:cond delay="0"/>
                                          </p:stCondLst>
                                        </p:cTn>
                                        <p:tgtEl>
                                          <p:spTgt spid="8200"/>
                                        </p:tgtEl>
                                        <p:attrNameLst>
                                          <p:attrName>style.visibility</p:attrName>
                                        </p:attrNameLst>
                                      </p:cBhvr>
                                      <p:to>
                                        <p:strVal val="visible"/>
                                      </p:to>
                                    </p:set>
                                    <p:animEffect transition="in" filter="barn(inVertical)">
                                      <p:cBhvr>
                                        <p:cTn id="23" dur="500"/>
                                        <p:tgtEl>
                                          <p:spTgt spid="8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86CD3687-E9B3-4178-998B-2B3188120E10}"/>
              </a:ext>
            </a:extLst>
          </p:cNvPr>
          <p:cNvSpPr/>
          <p:nvPr/>
        </p:nvSpPr>
        <p:spPr>
          <a:xfrm>
            <a:off x="304800" y="381000"/>
            <a:ext cx="11534775" cy="6000750"/>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Rectangle 19"/>
          <p:cNvSpPr>
            <a:spLocks noChangeArrowheads="1"/>
          </p:cNvSpPr>
          <p:nvPr/>
        </p:nvSpPr>
        <p:spPr bwMode="auto">
          <a:xfrm>
            <a:off x="1548323" y="87087"/>
            <a:ext cx="8534400" cy="685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ct val="0"/>
              </a:spcBef>
              <a:buFontTx/>
              <a:buNone/>
            </a:pPr>
            <a:r>
              <a:rPr lang="en-US" altLang="vi-VN" sz="4000">
                <a:latin typeface="Times New Roman" panose="02020603050405020304" pitchFamily="18" charset="0"/>
              </a:rPr>
              <a:t>Một số loài thú hoang dã</a:t>
            </a:r>
          </a:p>
        </p:txBody>
      </p:sp>
      <p:pic>
        <p:nvPicPr>
          <p:cNvPr id="9218" name="Picture 2" descr="Những điều thú vị ít biết về hổ - loài mãnh thú cô độc và khiêm tốn | VOV.VN"/>
          <p:cNvPicPr>
            <a:picLocks noChangeAspect="1" noChangeArrowheads="1"/>
          </p:cNvPicPr>
          <p:nvPr/>
        </p:nvPicPr>
        <p:blipFill rotWithShape="1">
          <a:blip r:embed="rId2">
            <a:extLst>
              <a:ext uri="{28A0092B-C50C-407E-A947-70E740481C1C}">
                <a14:useLocalDpi xmlns:a14="http://schemas.microsoft.com/office/drawing/2010/main" val="0"/>
              </a:ext>
            </a:extLst>
          </a:blip>
          <a:srcRect l="7394" r="19480"/>
          <a:stretch/>
        </p:blipFill>
        <p:spPr bwMode="auto">
          <a:xfrm>
            <a:off x="152400" y="936171"/>
            <a:ext cx="3810001" cy="2930723"/>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Tả con voi lớp 4 hay nhất - 3 bài văn miêu tả con voi trong sở thú"/>
          <p:cNvPicPr>
            <a:picLocks noChangeAspect="1" noChangeArrowheads="1"/>
          </p:cNvPicPr>
          <p:nvPr/>
        </p:nvPicPr>
        <p:blipFill rotWithShape="1">
          <a:blip r:embed="rId3">
            <a:extLst>
              <a:ext uri="{28A0092B-C50C-407E-A947-70E740481C1C}">
                <a14:useLocalDpi xmlns:a14="http://schemas.microsoft.com/office/drawing/2010/main" val="0"/>
              </a:ext>
            </a:extLst>
          </a:blip>
          <a:srcRect l="12439" t="4945" r="5816" b="3576"/>
          <a:stretch/>
        </p:blipFill>
        <p:spPr bwMode="auto">
          <a:xfrm>
            <a:off x="4257386" y="936171"/>
            <a:ext cx="3643602" cy="2930723"/>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Chuyện tên của loài khỉ"/>
          <p:cNvPicPr>
            <a:picLocks noChangeAspect="1" noChangeArrowheads="1"/>
          </p:cNvPicPr>
          <p:nvPr/>
        </p:nvPicPr>
        <p:blipFill rotWithShape="1">
          <a:blip r:embed="rId4">
            <a:extLst>
              <a:ext uri="{28A0092B-C50C-407E-A947-70E740481C1C}">
                <a14:useLocalDpi xmlns:a14="http://schemas.microsoft.com/office/drawing/2010/main" val="0"/>
              </a:ext>
            </a:extLst>
          </a:blip>
          <a:srcRect l="10626" r="6094"/>
          <a:stretch/>
        </p:blipFill>
        <p:spPr bwMode="auto">
          <a:xfrm>
            <a:off x="8089279" y="936171"/>
            <a:ext cx="3891810" cy="2930723"/>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Khám phá gây sốc về loài sư tử ít ai ngờ đến - KhoaHoc.tv"/>
          <p:cNvPicPr>
            <a:picLocks noChangeAspect="1" noChangeArrowheads="1"/>
          </p:cNvPicPr>
          <p:nvPr/>
        </p:nvPicPr>
        <p:blipFill rotWithShape="1">
          <a:blip r:embed="rId5">
            <a:extLst>
              <a:ext uri="{28A0092B-C50C-407E-A947-70E740481C1C}">
                <a14:useLocalDpi xmlns:a14="http://schemas.microsoft.com/office/drawing/2010/main" val="0"/>
              </a:ext>
            </a:extLst>
          </a:blip>
          <a:srcRect l="7862" t="10280" r="9853" b="11182"/>
          <a:stretch/>
        </p:blipFill>
        <p:spPr bwMode="auto">
          <a:xfrm>
            <a:off x="152400" y="3956698"/>
            <a:ext cx="3810001" cy="2425052"/>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Nhung Hươu Là Gì? Công Dụng, Cách Dùng Và Lưu Ý Cụ Thể"/>
          <p:cNvPicPr>
            <a:picLocks noChangeAspect="1" noChangeArrowheads="1"/>
          </p:cNvPicPr>
          <p:nvPr/>
        </p:nvPicPr>
        <p:blipFill rotWithShape="1">
          <a:blip r:embed="rId6">
            <a:extLst>
              <a:ext uri="{28A0092B-C50C-407E-A947-70E740481C1C}">
                <a14:useLocalDpi xmlns:a14="http://schemas.microsoft.com/office/drawing/2010/main" val="0"/>
              </a:ext>
            </a:extLst>
          </a:blip>
          <a:srcRect l="23940" t="4320" r="33320" b="3972"/>
          <a:stretch/>
        </p:blipFill>
        <p:spPr bwMode="auto">
          <a:xfrm>
            <a:off x="4553848" y="3956698"/>
            <a:ext cx="2418751" cy="2914906"/>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Câu chuyện rùng rợn về báo hoa mai ăn thịt ngườ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64047" y="3926069"/>
            <a:ext cx="4427928" cy="2945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0562141"/>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barn(inVertical)">
                                      <p:cBhvr>
                                        <p:cTn id="12" dur="500"/>
                                        <p:tgtEl>
                                          <p:spTgt spid="9218"/>
                                        </p:tgtEl>
                                      </p:cBhvr>
                                    </p:animEffect>
                                  </p:childTnLst>
                                </p:cTn>
                              </p:par>
                              <p:par>
                                <p:cTn id="13" presetID="16" presetClass="entr" presetSubtype="21" fill="hold" nodeType="withEffect">
                                  <p:stCondLst>
                                    <p:cond delay="0"/>
                                  </p:stCondLst>
                                  <p:childTnLst>
                                    <p:set>
                                      <p:cBhvr>
                                        <p:cTn id="14" dur="1" fill="hold">
                                          <p:stCondLst>
                                            <p:cond delay="0"/>
                                          </p:stCondLst>
                                        </p:cTn>
                                        <p:tgtEl>
                                          <p:spTgt spid="9220"/>
                                        </p:tgtEl>
                                        <p:attrNameLst>
                                          <p:attrName>style.visibility</p:attrName>
                                        </p:attrNameLst>
                                      </p:cBhvr>
                                      <p:to>
                                        <p:strVal val="visible"/>
                                      </p:to>
                                    </p:set>
                                    <p:animEffect transition="in" filter="barn(inVertical)">
                                      <p:cBhvr>
                                        <p:cTn id="15" dur="500"/>
                                        <p:tgtEl>
                                          <p:spTgt spid="9220"/>
                                        </p:tgtEl>
                                      </p:cBhvr>
                                    </p:animEffect>
                                  </p:childTnLst>
                                </p:cTn>
                              </p:par>
                              <p:par>
                                <p:cTn id="16" presetID="16" presetClass="entr" presetSubtype="21" fill="hold" nodeType="withEffect">
                                  <p:stCondLst>
                                    <p:cond delay="0"/>
                                  </p:stCondLst>
                                  <p:childTnLst>
                                    <p:set>
                                      <p:cBhvr>
                                        <p:cTn id="17" dur="1" fill="hold">
                                          <p:stCondLst>
                                            <p:cond delay="0"/>
                                          </p:stCondLst>
                                        </p:cTn>
                                        <p:tgtEl>
                                          <p:spTgt spid="9222"/>
                                        </p:tgtEl>
                                        <p:attrNameLst>
                                          <p:attrName>style.visibility</p:attrName>
                                        </p:attrNameLst>
                                      </p:cBhvr>
                                      <p:to>
                                        <p:strVal val="visible"/>
                                      </p:to>
                                    </p:set>
                                    <p:animEffect transition="in" filter="barn(inVertical)">
                                      <p:cBhvr>
                                        <p:cTn id="18" dur="500"/>
                                        <p:tgtEl>
                                          <p:spTgt spid="9222"/>
                                        </p:tgtEl>
                                      </p:cBhvr>
                                    </p:animEffect>
                                  </p:childTnLst>
                                </p:cTn>
                              </p:par>
                              <p:par>
                                <p:cTn id="19" presetID="16" presetClass="entr" presetSubtype="21" fill="hold" nodeType="withEffect">
                                  <p:stCondLst>
                                    <p:cond delay="0"/>
                                  </p:stCondLst>
                                  <p:childTnLst>
                                    <p:set>
                                      <p:cBhvr>
                                        <p:cTn id="20" dur="1" fill="hold">
                                          <p:stCondLst>
                                            <p:cond delay="0"/>
                                          </p:stCondLst>
                                        </p:cTn>
                                        <p:tgtEl>
                                          <p:spTgt spid="9224"/>
                                        </p:tgtEl>
                                        <p:attrNameLst>
                                          <p:attrName>style.visibility</p:attrName>
                                        </p:attrNameLst>
                                      </p:cBhvr>
                                      <p:to>
                                        <p:strVal val="visible"/>
                                      </p:to>
                                    </p:set>
                                    <p:animEffect transition="in" filter="barn(inVertical)">
                                      <p:cBhvr>
                                        <p:cTn id="21" dur="500"/>
                                        <p:tgtEl>
                                          <p:spTgt spid="9224"/>
                                        </p:tgtEl>
                                      </p:cBhvr>
                                    </p:animEffect>
                                  </p:childTnLst>
                                </p:cTn>
                              </p:par>
                              <p:par>
                                <p:cTn id="22" presetID="16" presetClass="entr" presetSubtype="21" fill="hold" nodeType="withEffect">
                                  <p:stCondLst>
                                    <p:cond delay="0"/>
                                  </p:stCondLst>
                                  <p:childTnLst>
                                    <p:set>
                                      <p:cBhvr>
                                        <p:cTn id="23" dur="1" fill="hold">
                                          <p:stCondLst>
                                            <p:cond delay="0"/>
                                          </p:stCondLst>
                                        </p:cTn>
                                        <p:tgtEl>
                                          <p:spTgt spid="9226"/>
                                        </p:tgtEl>
                                        <p:attrNameLst>
                                          <p:attrName>style.visibility</p:attrName>
                                        </p:attrNameLst>
                                      </p:cBhvr>
                                      <p:to>
                                        <p:strVal val="visible"/>
                                      </p:to>
                                    </p:set>
                                    <p:animEffect transition="in" filter="barn(inVertical)">
                                      <p:cBhvr>
                                        <p:cTn id="24" dur="500"/>
                                        <p:tgtEl>
                                          <p:spTgt spid="9226"/>
                                        </p:tgtEl>
                                      </p:cBhvr>
                                    </p:animEffect>
                                  </p:childTnLst>
                                </p:cTn>
                              </p:par>
                              <p:par>
                                <p:cTn id="25" presetID="16" presetClass="entr" presetSubtype="21" fill="hold" nodeType="withEffect">
                                  <p:stCondLst>
                                    <p:cond delay="0"/>
                                  </p:stCondLst>
                                  <p:childTnLst>
                                    <p:set>
                                      <p:cBhvr>
                                        <p:cTn id="26" dur="1" fill="hold">
                                          <p:stCondLst>
                                            <p:cond delay="0"/>
                                          </p:stCondLst>
                                        </p:cTn>
                                        <p:tgtEl>
                                          <p:spTgt spid="9228"/>
                                        </p:tgtEl>
                                        <p:attrNameLst>
                                          <p:attrName>style.visibility</p:attrName>
                                        </p:attrNameLst>
                                      </p:cBhvr>
                                      <p:to>
                                        <p:strVal val="visible"/>
                                      </p:to>
                                    </p:set>
                                    <p:animEffect transition="in" filter="barn(inVertical)">
                                      <p:cBhvr>
                                        <p:cTn id="27" dur="500"/>
                                        <p:tgtEl>
                                          <p:spTgt spid="9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825256999"/>
</p:tagLst>
</file>

<file path=ppt/theme/theme1.xml><?xml version="1.0" encoding="utf-8"?>
<a:theme xmlns:a="http://schemas.openxmlformats.org/drawingml/2006/main" name="千图网海量PPT模板www.58pic.com ​​">
  <a:themeElements>
    <a:clrScheme name="自定义 58">
      <a:dk1>
        <a:sysClr val="windowText" lastClr="000000"/>
      </a:dk1>
      <a:lt1>
        <a:sysClr val="window" lastClr="FFFFFF"/>
      </a:lt1>
      <a:dk2>
        <a:srgbClr val="44546A"/>
      </a:dk2>
      <a:lt2>
        <a:srgbClr val="E7E6E6"/>
      </a:lt2>
      <a:accent1>
        <a:srgbClr val="D76B49"/>
      </a:accent1>
      <a:accent2>
        <a:srgbClr val="D76B49"/>
      </a:accent2>
      <a:accent3>
        <a:srgbClr val="D76B49"/>
      </a:accent3>
      <a:accent4>
        <a:srgbClr val="D76B49"/>
      </a:accent4>
      <a:accent5>
        <a:srgbClr val="D76B49"/>
      </a:accent5>
      <a:accent6>
        <a:srgbClr val="D76B49"/>
      </a:accent6>
      <a:hlink>
        <a:srgbClr val="D76B49"/>
      </a:hlink>
      <a:folHlink>
        <a:srgbClr val="D76B49"/>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182</TotalTime>
  <Words>1015</Words>
  <Application>Microsoft Office PowerPoint</Application>
  <PresentationFormat>Widescreen</PresentationFormat>
  <Paragraphs>115</Paragraphs>
  <Slides>26</Slides>
  <Notes>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Calibri</vt:lpstr>
      <vt:lpstr>iCiel Cadena</vt:lpstr>
      <vt:lpstr>UTM Cooper Black</vt:lpstr>
      <vt:lpstr>等线</vt:lpstr>
      <vt:lpstr>UTM Isadora</vt:lpstr>
      <vt:lpstr>等线 Light</vt:lpstr>
      <vt:lpstr>.VnTime</vt:lpstr>
      <vt:lpstr>Verdana</vt:lpstr>
      <vt:lpstr>Times New Roman</vt:lpstr>
      <vt:lpstr>Arial</vt:lpstr>
      <vt:lpstr>千图网海量PPT模板www.58pic.com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HP</dc:creator>
  <cp:keywords>9Slide</cp:keywords>
  <dc:description>9Slide.vn</dc:description>
  <cp:lastModifiedBy>Administrator</cp:lastModifiedBy>
  <cp:revision>24</cp:revision>
  <dcterms:created xsi:type="dcterms:W3CDTF">2022-01-07T14:56:49Z</dcterms:created>
  <dcterms:modified xsi:type="dcterms:W3CDTF">2023-03-24T04:57:35Z</dcterms:modified>
  <cp:category>9Slide.vn</cp:category>
  <cp:contentStatus>9Slide</cp:contentStatus>
</cp:coreProperties>
</file>