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56" r:id="rId2"/>
    <p:sldId id="309" r:id="rId3"/>
    <p:sldId id="312" r:id="rId4"/>
    <p:sldId id="313" r:id="rId5"/>
    <p:sldId id="311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microsoft.com/office/2007/relationships/hdphoto" Target="../media/hdphoto9.wdp"/><Relationship Id="rId26" Type="http://schemas.openxmlformats.org/officeDocument/2006/relationships/image" Target="../media/image34.jpeg"/><Relationship Id="rId3" Type="http://schemas.openxmlformats.org/officeDocument/2006/relationships/image" Target="../media/image14.jpeg"/><Relationship Id="rId21" Type="http://schemas.openxmlformats.org/officeDocument/2006/relationships/image" Target="../media/image30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7.png"/><Relationship Id="rId25" Type="http://schemas.microsoft.com/office/2007/relationships/hdphoto" Target="../media/hdphoto10.wdp"/><Relationship Id="rId2" Type="http://schemas.openxmlformats.org/officeDocument/2006/relationships/image" Target="../media/image13.jpeg"/><Relationship Id="rId16" Type="http://schemas.microsoft.com/office/2007/relationships/hdphoto" Target="../media/hdphoto8.wdp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8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Relationship Id="rId27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g"/><Relationship Id="rId11" Type="http://schemas.openxmlformats.org/officeDocument/2006/relationships/image" Target="../media/image43.jpeg"/><Relationship Id="rId5" Type="http://schemas.openxmlformats.org/officeDocument/2006/relationships/image" Target="../media/image39.jpg"/><Relationship Id="rId10" Type="http://schemas.openxmlformats.org/officeDocument/2006/relationships/image" Target="../media/image22.png"/><Relationship Id="rId4" Type="http://schemas.openxmlformats.org/officeDocument/2006/relationships/image" Target="../media/image38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68862" y="4147072"/>
            <a:ext cx="364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ÔN TẬP</a:t>
            </a:r>
            <a:endParaRPr lang="vi-VN" sz="72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/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2C42"/>
                </a:solidFill>
              </a:rPr>
              <a:t>XUÂN</a:t>
            </a:r>
            <a:endParaRPr lang="en-US" dirty="0">
              <a:solidFill>
                <a:srgbClr val="FA2C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HẠ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ĐÔNG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Halloween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Hay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mưa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xanh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Thả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Nghỉ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du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cộc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Chất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cotton 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chống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Se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Khô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rụng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Khai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Trung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Quần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dài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Đặc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điểm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Hoạt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động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Trang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phục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Quần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dài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khoác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mỏng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Tết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nguyên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đán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đua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nở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Ấm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áp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Cây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nảy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mầm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Núi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cao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trụi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Tết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dương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khoác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SƠ ĐỒ TƯ DUY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/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/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/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/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44" y="6142742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/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/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/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/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/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điểm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động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phục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Trời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Cỏ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cây</a:t>
              </a:r>
              <a:r>
                <a:rPr lang="en-US" sz="2000" dirty="0" smtClean="0">
                  <a:solidFill>
                    <a:schemeClr val="accent1"/>
                  </a:solidFill>
                </a:rPr>
                <a:t>,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đường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ướt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bị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ngập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lụt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Làm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vui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nhà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khi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áo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gọn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nhẹ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Khô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Hạn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Làm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vui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bóng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05914" y="6223000"/>
            <a:ext cx="5029283" cy="508051"/>
            <a:chOff x="6105914" y="6223000"/>
            <a:chExt cx="5029283" cy="508051"/>
          </a:xfrm>
        </p:grpSpPr>
        <p:sp>
          <p:nvSpPr>
            <p:cNvPr id="33" name="TextBox 32"/>
            <p:cNvSpPr txBox="1"/>
            <p:nvPr/>
          </p:nvSpPr>
          <p:spPr>
            <a:xfrm>
              <a:off x="6310768" y="622729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chống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59500" y="5778009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áo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mỏng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,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thoáng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/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67" y="6411915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32" y="6364973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0176987" y="5972812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696" y="2607133"/>
            <a:ext cx="3029404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68700" y="2702175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4700" y="1337029"/>
            <a:ext cx="0" cy="3479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483100" y="1807033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3100" y="2829279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3100" y="3851525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Rain Animated Cliparts, Download Free Rain Animated Cliparts png  images, Free ClipArts on Clipart Librar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" y="1502232"/>
            <a:ext cx="3084791" cy="1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+ Cloud Png Clipart | Clip art, Cloud vector png, Cartoon clouds"/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77" b="100000" l="5195" r="84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8" t="48140" r="15962"/>
          <a:stretch/>
        </p:blipFill>
        <p:spPr bwMode="auto">
          <a:xfrm>
            <a:off x="105356" y="645"/>
            <a:ext cx="3749470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787900" y="1584886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87900" y="2607132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87900" y="3629378"/>
            <a:ext cx="2285253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Earth Minimalist Stock Illustrations – 2,681 Earth Minimalist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2" y="3629378"/>
            <a:ext cx="2659144" cy="1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6477003" y="1704033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279347" y="1584886"/>
            <a:ext cx="2147041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552768" y="3143551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52867" y="2967961"/>
            <a:ext cx="3292286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187452" y="2702175"/>
            <a:ext cx="145571" cy="1352550"/>
          </a:xfrm>
          <a:prstGeom prst="rightBrace">
            <a:avLst>
              <a:gd name="adj1" fmla="val 47814"/>
              <a:gd name="adj2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Floods Disaster Vector Illustration by IanMikraz on Envato Elements | Vector  illustration, Vector graphics illustrations, Illustrati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7549"/>
          <a:stretch/>
        </p:blipFill>
        <p:spPr bwMode="auto">
          <a:xfrm>
            <a:off x="9583065" y="254509"/>
            <a:ext cx="2357352" cy="24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Vẽ Tay Phim Hoạt Hình Loa Loa Màu đỏ Minh Họa, Sét đánh, Loa,  Thông Tin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95625" l="0" r="92031">
                        <a14:foregroundMark x1="59062" y1="31094" x2="59062" y2="31094"/>
                        <a14:foregroundMark x1="78594" y1="30781" x2="78594" y2="30781"/>
                        <a14:foregroundMark x1="77969" y1="39688" x2="77969" y2="39688"/>
                        <a14:foregroundMark x1="78906" y1="46406" x2="78906" y2="46406"/>
                        <a14:foregroundMark x1="75313" y1="53438" x2="75313" y2="53438"/>
                        <a14:foregroundMark x1="64375" y1="28906" x2="6656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25" y="4473020"/>
            <a:ext cx="1723503" cy="17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00592" y="4473020"/>
            <a:ext cx="536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9" grpId="0" animBg="1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41" y="1"/>
            <a:ext cx="95222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526972" cy="6858000"/>
          </a:xfrm>
          <a:custGeom>
            <a:avLst/>
            <a:gdLst>
              <a:gd name="connsiteX0" fmla="*/ 0 w 2946400"/>
              <a:gd name="connsiteY0" fmla="*/ 0 h 6858000"/>
              <a:gd name="connsiteX1" fmla="*/ 2946400 w 2946400"/>
              <a:gd name="connsiteY1" fmla="*/ 0 h 6858000"/>
              <a:gd name="connsiteX2" fmla="*/ 2946400 w 2946400"/>
              <a:gd name="connsiteY2" fmla="*/ 6858000 h 6858000"/>
              <a:gd name="connsiteX3" fmla="*/ 0 w 2946400"/>
              <a:gd name="connsiteY3" fmla="*/ 6858000 h 6858000"/>
              <a:gd name="connsiteX4" fmla="*/ 0 w 2946400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46400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02858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972" h="6858000">
                <a:moveTo>
                  <a:pt x="0" y="0"/>
                </a:moveTo>
                <a:lnTo>
                  <a:pt x="3526972" y="0"/>
                </a:lnTo>
                <a:lnTo>
                  <a:pt x="29028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AF1F9"/>
          </a:solidFill>
          <a:ln>
            <a:solidFill>
              <a:srgbClr val="DA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2800" y="5892800"/>
            <a:ext cx="783771" cy="624115"/>
          </a:xfrm>
          <a:prstGeom prst="rect">
            <a:avLst/>
          </a:prstGeom>
          <a:solidFill>
            <a:srgbClr val="89D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223</Words>
  <Application>Microsoft Office PowerPoint</Application>
  <PresentationFormat>Widescreen</PresentationFormat>
  <Paragraphs>81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104</cp:revision>
  <dcterms:created xsi:type="dcterms:W3CDTF">2021-06-02T02:35:09Z</dcterms:created>
  <dcterms:modified xsi:type="dcterms:W3CDTF">2022-05-16T15:41:42Z</dcterms:modified>
</cp:coreProperties>
</file>