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2"/>
  </p:notesMasterIdLst>
  <p:sldIdLst>
    <p:sldId id="297" r:id="rId2"/>
    <p:sldId id="256" r:id="rId3"/>
    <p:sldId id="257" r:id="rId4"/>
    <p:sldId id="258" r:id="rId5"/>
    <p:sldId id="259" r:id="rId6"/>
    <p:sldId id="281" r:id="rId7"/>
    <p:sldId id="282" r:id="rId8"/>
    <p:sldId id="261" r:id="rId9"/>
    <p:sldId id="283" r:id="rId10"/>
    <p:sldId id="284" r:id="rId11"/>
    <p:sldId id="286" r:id="rId12"/>
    <p:sldId id="285" r:id="rId13"/>
    <p:sldId id="287" r:id="rId14"/>
    <p:sldId id="288" r:id="rId15"/>
    <p:sldId id="289" r:id="rId16"/>
    <p:sldId id="290" r:id="rId17"/>
    <p:sldId id="291" r:id="rId18"/>
    <p:sldId id="293" r:id="rId19"/>
    <p:sldId id="296" r:id="rId20"/>
    <p:sldId id="294" r:id="rId21"/>
    <p:sldId id="276" r:id="rId22"/>
    <p:sldId id="298" r:id="rId23"/>
    <p:sldId id="275" r:id="rId24"/>
    <p:sldId id="274" r:id="rId25"/>
    <p:sldId id="273" r:id="rId26"/>
    <p:sldId id="277" r:id="rId27"/>
    <p:sldId id="278" r:id="rId28"/>
    <p:sldId id="279" r:id="rId29"/>
    <p:sldId id="280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96" y="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3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blulin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3388"/>
            <a:ext cx="92202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1"/>
          <p:cNvSpPr>
            <a:spLocks noChangeArrowheads="1" noChangeShapeType="1" noTextEdit="1"/>
          </p:cNvSpPr>
          <p:nvPr/>
        </p:nvSpPr>
        <p:spPr bwMode="auto">
          <a:xfrm>
            <a:off x="723900" y="576263"/>
            <a:ext cx="777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2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MỸ ĐỨC 1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43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90513" y="1296988"/>
            <a:ext cx="8545512" cy="1065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963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</a:t>
            </a:r>
            <a:r>
              <a:rPr lang="en-US" sz="4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</a:t>
            </a:r>
            <a:r>
              <a:rPr lang="en-US" sz="4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2319338" y="4800600"/>
            <a:ext cx="47244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 2c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Rectangle 3"/>
          <p:cNvSpPr txBox="1">
            <a:spLocks noChangeArrowheads="1"/>
          </p:cNvSpPr>
          <p:nvPr/>
        </p:nvSpPr>
        <p:spPr bwMode="auto">
          <a:xfrm>
            <a:off x="381000" y="5784850"/>
            <a:ext cx="8455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8" y="-42863"/>
            <a:ext cx="385762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6400800"/>
            <a:ext cx="615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582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6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, 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đem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em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cuộc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</a:rPr>
              <a:t> ta.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vi-VN" dirty="0" smtClean="0"/>
              <a:t>: </a:t>
            </a:r>
            <a:r>
              <a:rPr lang="vi-VN" b="1" dirty="0" smtClean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16008" cy="255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u="sng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trọng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TIẾT 2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 smtClean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 smtClean="0"/>
              <a:t>K</a:t>
            </a:r>
            <a:r>
              <a:rPr lang="vi-VN" sz="9600" dirty="0" smtClean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636</Words>
  <Application>Microsoft Office PowerPoint</Application>
  <PresentationFormat>On-screen Show (4:3)</PresentationFormat>
  <Paragraphs>86</Paragraphs>
  <Slides>30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Executive</vt:lpstr>
      <vt:lpstr>PowerPoint Presentation</vt:lpstr>
      <vt:lpstr>Chủ đề 2: KÍNH TRỌNG THẦY GIÁO, CÔ GIÁO VÀ YÊU QUÝ BẠN BÈ  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yen</cp:lastModifiedBy>
  <cp:revision>49</cp:revision>
  <dcterms:created xsi:type="dcterms:W3CDTF">2021-10-21T06:56:42Z</dcterms:created>
  <dcterms:modified xsi:type="dcterms:W3CDTF">2023-10-07T03:44:49Z</dcterms:modified>
</cp:coreProperties>
</file>