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7" r:id="rId10"/>
    <p:sldId id="292" r:id="rId11"/>
    <p:sldId id="286" r:id="rId12"/>
    <p:sldId id="308" r:id="rId13"/>
    <p:sldId id="288" r:id="rId14"/>
    <p:sldId id="287" r:id="rId15"/>
    <p:sldId id="293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5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20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hdphoto" Target="../media/hdphoto9.wdp"/><Relationship Id="rId5" Type="http://schemas.microsoft.com/office/2007/relationships/hdphoto" Target="../media/hdphoto4.wdp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microsoft.com/office/2007/relationships/hdphoto" Target="../media/hdphoto12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52: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x-none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x-none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x-none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x-none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=""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=""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=""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=""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4400" dirty="0">
                <a:solidFill>
                  <a:prstClr val="black"/>
                </a:solidFill>
              </a:rPr>
              <a:t>117 =  </a:t>
            </a:r>
            <a:r>
              <a:rPr lang="x-none" sz="4400" dirty="0">
                <a:solidFill>
                  <a:srgbClr val="FF0000"/>
                </a:solidFill>
              </a:rPr>
              <a:t>100  +  10 + 7</a:t>
            </a:r>
            <a:endParaRPr lang="x-none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=""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x-none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6FCD224-3CBF-5A4F-A82D-C3615518E551}"/>
              </a:ext>
            </a:extLst>
          </p:cNvPr>
          <p:cNvSpPr/>
          <p:nvPr/>
        </p:nvSpPr>
        <p:spPr>
          <a:xfrm>
            <a:off x="640080" y="126796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04B5A48-664B-2647-8697-273A262499A8}"/>
              </a:ext>
            </a:extLst>
          </p:cNvPr>
          <p:cNvGrpSpPr/>
          <p:nvPr/>
        </p:nvGrpSpPr>
        <p:grpSpPr>
          <a:xfrm>
            <a:off x="1186212" y="1766279"/>
            <a:ext cx="4125910" cy="1614173"/>
            <a:chOff x="1663812" y="2307892"/>
            <a:chExt cx="3409843" cy="1334027"/>
          </a:xfrm>
        </p:grpSpPr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=""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F8F799F7-0DC2-0149-BCEA-DC80D3B3933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="" xmlns:a16="http://schemas.microsoft.com/office/drawing/2014/main" id="{25E40EA2-3E19-7644-8D2F-B9CCEBD7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="" xmlns:a16="http://schemas.microsoft.com/office/drawing/2014/main" id="{7CED5E95-D584-5E4B-B703-1597B382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="" xmlns:a16="http://schemas.microsoft.com/office/drawing/2014/main" id="{621EE2C7-F59E-5846-9ED0-AD2607637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=""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=""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=""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=""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=""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=""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=""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=""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=""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=""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=""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=""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=""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=""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=""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=""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=""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=""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=""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=""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=""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C1BE9B-2349-9847-ABFA-0ACA0234BAB0}"/>
              </a:ext>
            </a:extLst>
          </p:cNvPr>
          <p:cNvSpPr txBox="1"/>
          <p:nvPr/>
        </p:nvSpPr>
        <p:spPr>
          <a:xfrm>
            <a:off x="1043632" y="3644103"/>
            <a:ext cx="4452116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345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3 trăm, 4 chục, 5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345 = 300 + 40 + 5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="" xmlns:a16="http://schemas.microsoft.com/office/drawing/2014/main" id="{657E54D6-B415-BA4B-9591-17DC9A315F41}"/>
              </a:ext>
            </a:extLst>
          </p:cNvPr>
          <p:cNvSpPr/>
          <p:nvPr/>
        </p:nvSpPr>
        <p:spPr>
          <a:xfrm>
            <a:off x="6039885" y="126510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9" name="TextBox 398">
            <a:extLst>
              <a:ext uri="{FF2B5EF4-FFF2-40B4-BE49-F238E27FC236}">
                <a16:creationId xmlns="" xmlns:a16="http://schemas.microsoft.com/office/drawing/2014/main" id="{0D88478D-8FAA-6A49-B880-5B73E4B8E5C0}"/>
              </a:ext>
            </a:extLst>
          </p:cNvPr>
          <p:cNvSpPr txBox="1"/>
          <p:nvPr/>
        </p:nvSpPr>
        <p:spPr>
          <a:xfrm>
            <a:off x="6641536" y="3641243"/>
            <a:ext cx="4055918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4 trăm, 0 chục, 8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408 = 400 + 8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1512C12-ED3A-C04F-9BE3-DD848B646941}"/>
              </a:ext>
            </a:extLst>
          </p:cNvPr>
          <p:cNvGrpSpPr/>
          <p:nvPr/>
        </p:nvGrpSpPr>
        <p:grpSpPr>
          <a:xfrm>
            <a:off x="6586017" y="1763419"/>
            <a:ext cx="3856680" cy="1611513"/>
            <a:chOff x="6586017" y="1885339"/>
            <a:chExt cx="3856680" cy="1611513"/>
          </a:xfrm>
        </p:grpSpPr>
        <p:grpSp>
          <p:nvGrpSpPr>
            <p:cNvPr id="325" name="Group 324">
              <a:extLst>
                <a:ext uri="{FF2B5EF4-FFF2-40B4-BE49-F238E27FC236}">
                  <a16:creationId xmlns="" xmlns:a16="http://schemas.microsoft.com/office/drawing/2014/main" id="{BC4C6A7D-7C69-1941-B0F0-538CABD5C709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="" xmlns:a16="http://schemas.microsoft.com/office/drawing/2014/main" id="{2D22B8C8-AFF9-3C4B-B03D-EAE59EAE2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="" xmlns:a16="http://schemas.microsoft.com/office/drawing/2014/main" id="{5BBCC7ED-E064-C54D-A048-C5F4D6EE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8" name="Picture 377">
                <a:extLst>
                  <a:ext uri="{FF2B5EF4-FFF2-40B4-BE49-F238E27FC236}">
                    <a16:creationId xmlns="" xmlns:a16="http://schemas.microsoft.com/office/drawing/2014/main" id="{E07C06B1-33E8-EF4C-A79E-4D51615E0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27" name="Group 326">
              <a:extLst>
                <a:ext uri="{FF2B5EF4-FFF2-40B4-BE49-F238E27FC236}">
                  <a16:creationId xmlns="" xmlns:a16="http://schemas.microsoft.com/office/drawing/2014/main" id="{414326ED-EBBD-8549-ADF6-2CDBC9D5BA6B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358" name="Rectangle 357">
                <a:extLst>
                  <a:ext uri="{FF2B5EF4-FFF2-40B4-BE49-F238E27FC236}">
                    <a16:creationId xmlns="" xmlns:a16="http://schemas.microsoft.com/office/drawing/2014/main" id="{A9A43AA3-E151-A24B-9B2C-78D23A959A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="" xmlns:a16="http://schemas.microsoft.com/office/drawing/2014/main" id="{76DC9B31-0297-9242-BECB-D7C04BE9FD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="" xmlns:a16="http://schemas.microsoft.com/office/drawing/2014/main" id="{58B66B29-9B8D-A54D-8455-5398169473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="" xmlns:a16="http://schemas.microsoft.com/office/drawing/2014/main" id="{DB3B481A-B99A-C34C-9D35-A9BF4DBE85A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="" xmlns:a16="http://schemas.microsoft.com/office/drawing/2014/main" id="{5E87FF2D-ABCE-8247-AA28-5E2DAB59633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="" xmlns:a16="http://schemas.microsoft.com/office/drawing/2014/main" id="{DBA4AD04-F2FE-B442-930A-F85CA383E25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="" xmlns:a16="http://schemas.microsoft.com/office/drawing/2014/main" id="{D1D58BAF-534E-AC48-ABA8-5CE6A6F80AE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="" xmlns:a16="http://schemas.microsoft.com/office/drawing/2014/main" id="{A9337D47-AE86-CF46-A7F8-F5AF24C08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0" name="Picture 399">
              <a:extLst>
                <a:ext uri="{FF2B5EF4-FFF2-40B4-BE49-F238E27FC236}">
                  <a16:creationId xmlns="" xmlns:a16="http://schemas.microsoft.com/office/drawing/2014/main" id="{5800DB4D-800C-7548-A3EE-FE6CDC15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21" grpId="0" animBg="1"/>
      <p:bldP spid="3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22EA1EA-76E2-DF42-A0EC-A048E28BF6AD}"/>
              </a:ext>
            </a:extLst>
          </p:cNvPr>
          <p:cNvSpPr/>
          <p:nvPr/>
        </p:nvSpPr>
        <p:spPr>
          <a:xfrm>
            <a:off x="1320409" y="1051560"/>
            <a:ext cx="9490221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10FA67F6-BB34-B84D-9B10-947EE6439FAE}"/>
              </a:ext>
            </a:extLst>
          </p:cNvPr>
          <p:cNvGrpSpPr/>
          <p:nvPr/>
        </p:nvGrpSpPr>
        <p:grpSpPr>
          <a:xfrm>
            <a:off x="2728202" y="1652389"/>
            <a:ext cx="6674634" cy="1776611"/>
            <a:chOff x="2239093" y="1733012"/>
            <a:chExt cx="6674634" cy="1776611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F5C3784E-6CB3-A243-B8F5-800321715C79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ADADCF15-2914-5B46-817C-1F3860AE6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="" xmlns:a16="http://schemas.microsoft.com/office/drawing/2014/main" id="{2073D23B-55D6-D040-BBD8-E20C300697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="" xmlns:a16="http://schemas.microsoft.com/office/drawing/2014/main" id="{321F92EB-5760-AF43-B755-90055D61B9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="" xmlns:a16="http://schemas.microsoft.com/office/drawing/2014/main" id="{44242634-A4CA-B449-8D18-CB58011A03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07809265-2A11-9B41-8528-072439A5D1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="" xmlns:a16="http://schemas.microsoft.com/office/drawing/2014/main" id="{1BC54C99-D6D7-364F-91B4-7FF5A3908FC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="" xmlns:a16="http://schemas.microsoft.com/office/drawing/2014/main" id="{5A2F8655-2C8A-AE42-A8F6-61B1C6C255B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8E512FDC-1D11-7944-874B-62432B2AC9B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35829DAC-2223-C849-AC69-47AB3DD4B4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="" xmlns:a16="http://schemas.microsoft.com/office/drawing/2014/main" id="{451CD25C-CF0E-5E4D-AA5D-D03B1A42E4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DDB37254-63CC-F740-8520-5A17B6E546D6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="" xmlns:a16="http://schemas.microsoft.com/office/drawing/2014/main" id="{F86DDF94-EFEC-B54B-87DB-DCC993B6AC7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06DF7812-AAC5-9B4A-9927-A1D165E44AC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="" xmlns:a16="http://schemas.microsoft.com/office/drawing/2014/main" id="{30D809EB-F9D1-D548-92B2-7DEAD6A8C9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="" xmlns:a16="http://schemas.microsoft.com/office/drawing/2014/main" id="{157B2B1A-F11D-4B49-9256-C885C6B33F8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="" xmlns:a16="http://schemas.microsoft.com/office/drawing/2014/main" id="{47344CF8-F259-9346-9145-8F31519F8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AB558E91-F1DA-554D-9E61-CA9E694F65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01F0806C-1AA5-0749-966E-7F905A3A255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5FF5D220-2017-DF42-B342-49DB558324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79C0B1E8-1F75-2C4E-AE74-74FAABF9A42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="" xmlns:a16="http://schemas.microsoft.com/office/drawing/2014/main" id="{E9CCFB21-D1EE-954D-B6A3-0CC3C09B765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1EA41948-CA71-9B49-9832-7A7C6BC2CCB2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="" xmlns:a16="http://schemas.microsoft.com/office/drawing/2014/main" id="{DAB6EBB7-904D-4146-AD8B-D3F1FE38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="" xmlns:a16="http://schemas.microsoft.com/office/drawing/2014/main" id="{5E634A7B-3039-9347-9BC4-21769D9D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="" xmlns:a16="http://schemas.microsoft.com/office/drawing/2014/main" id="{CDD52D17-AC26-C54C-AA29-9FE1256F9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DF5C7B25-DE87-F847-A701-50E28DC47D3D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8063AEE7-9118-0E4D-89E5-DD1E0A25471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B08E8982-F502-5A4E-A534-6DFAE566931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E6B4B536-1114-D443-B58B-21242EFA60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50A4932D-A374-1447-882B-CC072AD0AA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64749B90-8D56-134D-9DEA-C152ECF2C2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7B540DCE-7A96-0748-BB13-12E2BB78FF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B8AFC81E-F921-F348-818B-9C97D2656BE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C844E90E-49DC-604A-82B8-48B55E68528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9D7126CA-22D6-F541-97B4-287AFD5C678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582CDFB0-CEDA-3645-8DAA-A8BE9ACE55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97F9A383-F0C1-E340-BC39-ED53922E08D5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B4B2E3EB-945A-444B-A90F-D78BEFDFD1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BB870FDE-ED0D-A34B-B382-0DDBC394240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11987C09-C73D-054F-ADCB-5A2E434392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B5D41D18-26AA-1B4A-A0BA-B1CF900A2FC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EF7F0D09-F5AA-254D-BF54-16E74C7E02D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="" xmlns:a16="http://schemas.microsoft.com/office/drawing/2014/main" id="{20CC5377-4BFD-9648-BAC7-E4524298602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8254AF3F-5E70-174B-B757-2729B8D335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09427275-0AA7-8B4F-8C07-A399ED7FD06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807CBF40-8C07-C749-9E00-5B4C1C9BBF4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8DDB579B-6CED-984A-A85D-CB382A7DB7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61BFE7C0-6DFA-274F-8ABB-95A1D1E1F78A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656AE092-B43A-964E-8AB8-EF05B54C9FC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="" xmlns:a16="http://schemas.microsoft.com/office/drawing/2014/main" id="{C3315DEC-D7F0-AA4F-B87C-35211EE74D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97CDAAF5-1EF0-6E4B-8185-2ACE80CA5E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56A9AB9E-F157-F846-82DA-F79E4DB3BC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id="{9F9ABE11-A256-7441-BDCB-4139661E48A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9F26DD62-F9C5-3149-9DEC-A17F57E3FE7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3D83BAC9-B8DD-BE49-A739-365B65F70AC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E772611A-3825-D647-BFEF-93B4F8D289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18F45EF1-9A56-5C48-8665-FA185171C51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FB7D1E11-361A-1A45-BC28-80203B4660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5AF1F70B-6670-654A-B65D-F2C27996C51F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A238D636-02A8-934D-BAD7-2AA2D11739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50F8FFBF-744E-9C4F-94AB-E6E5F8B48EC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63A1EBEC-0D26-154B-8ECE-427E177148A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4DB2F404-5441-0F40-B223-DF96A1D130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F92727AF-8A4E-984E-80C0-8C88049993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986E15B1-1F57-974B-928F-E3C4B03F9B6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11E98106-CD6E-3047-A47C-A8A585C095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D787EDAB-8EB6-0F48-8B1D-BB52580C8D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5070EE9F-ADD9-714F-B38D-E97ABE0466C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EBAEDA1E-0F65-8440-A78B-E21BA83676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70E8DA8D-FC9C-4E4D-9C83-CEA96F3FF0D8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="" xmlns:a16="http://schemas.microsoft.com/office/drawing/2014/main" id="{2BCCE2EC-58ED-4C41-8003-A11E0623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="" xmlns:a16="http://schemas.microsoft.com/office/drawing/2014/main" id="{A9C7BDCD-3086-DA48-BEA1-F80A9291A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="" xmlns:a16="http://schemas.microsoft.com/office/drawing/2014/main" id="{F093DF17-CAEE-4F42-88E3-538ED781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80D3EEE7-2073-794D-9167-0D44110638D7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="" xmlns:a16="http://schemas.microsoft.com/office/drawing/2014/main" id="{AFD4191E-1EF9-DD40-BC0B-E6A95DFCC7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2B904E26-3968-1E4C-A2E6-FEEEA19E2A0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777FE4C1-6F2C-A243-986D-EEE8041937A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D966F8E0-CB1D-2949-B99F-CF00A92F1E0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3C4813F3-9198-CC45-A807-28BEFCCD26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BCA2AAC3-D3FB-6C46-A239-F22A43EE83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1AFB44F9-2045-784A-8222-76045CF0ACF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217909FA-BF32-B244-8718-902F2BE7877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="" xmlns:a16="http://schemas.microsoft.com/office/drawing/2014/main" id="{F5A00142-95C7-B64A-A886-AAA246CAD9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DF6BE0C6-2227-E14E-824D-BBC2E97CBE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A90F061F-74AD-B54B-91E1-FF181F0C5E77}"/>
              </a:ext>
            </a:extLst>
          </p:cNvPr>
          <p:cNvSpPr txBox="1"/>
          <p:nvPr/>
        </p:nvSpPr>
        <p:spPr>
          <a:xfrm>
            <a:off x="4191842" y="3642004"/>
            <a:ext cx="4055919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Số 670 gồm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6 trăm, 7 chục, 0 đơn vị </a:t>
            </a:r>
          </a:p>
          <a:p>
            <a:pPr algn="ctr">
              <a:lnSpc>
                <a:spcPct val="150000"/>
              </a:lnSpc>
            </a:pPr>
            <a:r>
              <a:rPr lang="x-none" sz="2800" dirty="0"/>
              <a:t>Ta viết: 670 = 600 + 70 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0CC701D-A734-7B4F-972F-571CE3A6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21" name="Arc 20">
            <a:extLst>
              <a:ext uri="{FF2B5EF4-FFF2-40B4-BE49-F238E27FC236}">
                <a16:creationId xmlns="" xmlns:a16="http://schemas.microsoft.com/office/drawing/2014/main" id="{36C18631-4CAA-C340-8FD4-0A2335BB3F8F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Arc 40">
            <a:extLst>
              <a:ext uri="{FF2B5EF4-FFF2-40B4-BE49-F238E27FC236}">
                <a16:creationId xmlns="" xmlns:a16="http://schemas.microsoft.com/office/drawing/2014/main" id="{2484D964-80D2-7D4D-A70D-9048D428323D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Freeform 21">
            <a:extLst>
              <a:ext uri="{FF2B5EF4-FFF2-40B4-BE49-F238E27FC236}">
                <a16:creationId xmlns="" xmlns:a16="http://schemas.microsoft.com/office/drawing/2014/main" id="{4709F432-AEFB-6847-94BF-2E742EF83F5A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Freeform 22">
            <a:extLst>
              <a:ext uri="{FF2B5EF4-FFF2-40B4-BE49-F238E27FC236}">
                <a16:creationId xmlns="" xmlns:a16="http://schemas.microsoft.com/office/drawing/2014/main" id="{96455EE8-3120-6847-BC92-2C6F871DECEC}"/>
              </a:ext>
            </a:extLst>
          </p:cNvPr>
          <p:cNvSpPr/>
          <p:nvPr/>
        </p:nvSpPr>
        <p:spPr>
          <a:xfrm flipV="1">
            <a:off x="8024328" y="3676259"/>
            <a:ext cx="1182851" cy="2444619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Freeform 23">
            <a:extLst>
              <a:ext uri="{FF2B5EF4-FFF2-40B4-BE49-F238E27FC236}">
                <a16:creationId xmlns="" xmlns:a16="http://schemas.microsoft.com/office/drawing/2014/main" id="{5AFE06CF-B13E-514A-91B4-14371DBCF6E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139, 765, 992, 360, 607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F25C727-A778-5143-A55F-3DD010654948}"/>
              </a:ext>
            </a:extLst>
          </p:cNvPr>
          <p:cNvGrpSpPr/>
          <p:nvPr/>
        </p:nvGrpSpPr>
        <p:grpSpPr>
          <a:xfrm>
            <a:off x="1548882" y="1287624"/>
            <a:ext cx="8677469" cy="2197359"/>
            <a:chOff x="1548882" y="1287624"/>
            <a:chExt cx="8677469" cy="2197359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47033D5-EB1B-C942-99C6-D168BFC149B2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2DF2B5D5-43A5-5D43-B21B-3C4EE3D6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C6384DA-8DD7-7A45-A61E-1B1305CABDF5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x-none" sz="2800" dirty="0"/>
                <a:t>         450 = 400 + 50 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C37B3F1F-A220-344D-8C31-3ABB4BF301F8}"/>
              </a:ext>
            </a:extLst>
          </p:cNvPr>
          <p:cNvSpPr txBox="1"/>
          <p:nvPr/>
        </p:nvSpPr>
        <p:spPr>
          <a:xfrm>
            <a:off x="1773988" y="3451487"/>
            <a:ext cx="8677469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x-none" sz="3200" dirty="0"/>
              <a:t>139 = </a:t>
            </a:r>
            <a:r>
              <a:rPr lang="x-none" sz="3200" dirty="0">
                <a:solidFill>
                  <a:srgbClr val="FF0000"/>
                </a:solidFill>
              </a:rPr>
              <a:t>100 + 30 + 9			</a:t>
            </a:r>
            <a:r>
              <a:rPr lang="x-none" sz="3200" dirty="0"/>
              <a:t>360 = </a:t>
            </a:r>
            <a:r>
              <a:rPr lang="x-none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765 = </a:t>
            </a:r>
            <a:r>
              <a:rPr lang="x-none" sz="3200" dirty="0">
                <a:solidFill>
                  <a:srgbClr val="FF0000"/>
                </a:solidFill>
              </a:rPr>
              <a:t>700 + 60 + 5			</a:t>
            </a:r>
            <a:r>
              <a:rPr lang="x-none" sz="3200" dirty="0"/>
              <a:t>607 =</a:t>
            </a:r>
            <a:r>
              <a:rPr lang="x-none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x-none" sz="3200" dirty="0"/>
              <a:t>992 = </a:t>
            </a:r>
            <a:r>
              <a:rPr lang="x-none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035F65C-2C00-EE43-A1B6-C47AB82DC9AA}"/>
              </a:ext>
            </a:extLst>
          </p:cNvPr>
          <p:cNvSpPr/>
          <p:nvPr/>
        </p:nvSpPr>
        <p:spPr>
          <a:xfrm>
            <a:off x="2967135" y="3713584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="" xmlns:a16="http://schemas.microsoft.com/office/drawing/2014/main" id="{17DDB4AF-5FD8-BB40-9811-D5020617989D}"/>
              </a:ext>
            </a:extLst>
          </p:cNvPr>
          <p:cNvSpPr/>
          <p:nvPr/>
        </p:nvSpPr>
        <p:spPr>
          <a:xfrm>
            <a:off x="2967135" y="4651311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="" xmlns:a16="http://schemas.microsoft.com/office/drawing/2014/main" id="{9E75AC0A-DC50-074D-9C12-883841C7444D}"/>
              </a:ext>
            </a:extLst>
          </p:cNvPr>
          <p:cNvSpPr/>
          <p:nvPr/>
        </p:nvSpPr>
        <p:spPr>
          <a:xfrm>
            <a:off x="2967135" y="560646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1" name="Rectangle 190">
            <a:extLst>
              <a:ext uri="{FF2B5EF4-FFF2-40B4-BE49-F238E27FC236}">
                <a16:creationId xmlns="" xmlns:a16="http://schemas.microsoft.com/office/drawing/2014/main" id="{F2A2F65A-7F88-7C4A-BE5E-AB452CFC9AB3}"/>
              </a:ext>
            </a:extLst>
          </p:cNvPr>
          <p:cNvSpPr/>
          <p:nvPr/>
        </p:nvSpPr>
        <p:spPr>
          <a:xfrm>
            <a:off x="8466909" y="3708730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="" xmlns:a16="http://schemas.microsoft.com/office/drawing/2014/main" id="{7700282A-11F9-5143-BED7-ED6BC0D5054D}"/>
              </a:ext>
            </a:extLst>
          </p:cNvPr>
          <p:cNvSpPr/>
          <p:nvPr/>
        </p:nvSpPr>
        <p:spPr>
          <a:xfrm>
            <a:off x="8466909" y="4646457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3" grpId="0" animBg="1"/>
      <p:bldP spid="189" grpId="0" animBg="1"/>
      <p:bldP spid="190" grpId="0" animBg="1"/>
      <p:bldP spid="191" grpId="0" animBg="1"/>
      <p:bldP spid="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=""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=""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70" name="Picture 2" descr="Hình ảnh Hạt Hạt Vẽ Tay Phim Hoạt Hình Vẽ Tay Phim Hoạt Hình, Quả Hạch, Món  ăn, Snack miễn phí tải tập tin PNG PSDComment và Vector">
            <a:extLst>
              <a:ext uri="{FF2B5EF4-FFF2-40B4-BE49-F238E27FC236}">
                <a16:creationId xmlns="" xmlns:a16="http://schemas.microsoft.com/office/drawing/2014/main" id="{E6DCF71B-8B60-8E41-B2BA-4B0E6634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083" x2="40000" y2="29083"/>
                        <a14:foregroundMark x1="39167" y1="26917" x2="39167" y2="26917"/>
                        <a14:foregroundMark x1="39167" y1="27500" x2="39167" y2="27500"/>
                        <a14:foregroundMark x1="38667" y1="27750" x2="44667" y2="26667"/>
                        <a14:foregroundMark x1="29167" y1="49250" x2="31333" y2="60417"/>
                        <a14:foregroundMark x1="40583" y1="76167" x2="40583" y2="76167"/>
                        <a14:foregroundMark x1="40583" y1="76167" x2="46583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15">
            <a:off x="6069058" y="4925933"/>
            <a:ext cx="623591" cy="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D4E09F8-2EFB-0C42-9785-D9249DDA3779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9" name="Group 28">
              <a:extLst>
                <a:ext uri="{FF2B5EF4-FFF2-40B4-BE49-F238E27FC236}">
                  <a16:creationId xmlns="" xmlns:a16="http://schemas.microsoft.com/office/drawing/2014/main" id="{8E93B1FD-EE11-5B4B-B39D-C02FB9B743EF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829E8BFB-D358-0C40-A329-86D617410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BDA67AD5-C83C-C246-9D9E-44A906013620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1026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="" xmlns:a16="http://schemas.microsoft.com/office/drawing/2014/main" id="{F766C233-B0A8-7447-8607-11EBFBFBA3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="" xmlns:a16="http://schemas.microsoft.com/office/drawing/2014/main" id="{A9AE8D49-21CA-9D4D-A9DB-40E5F1AFF9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="" xmlns:a16="http://schemas.microsoft.com/office/drawing/2014/main" id="{DAED6ACC-F4A9-E748-8F2A-F4D3AD6B6479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="" xmlns:a16="http://schemas.microsoft.com/office/drawing/2014/main" id="{95A6D2E9-F2D5-8F4E-A5CA-7E32EC61F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="" xmlns:a16="http://schemas.microsoft.com/office/drawing/2014/main" id="{337A8736-A0B3-E849-B6C4-42B1C0A4E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="" xmlns:a16="http://schemas.microsoft.com/office/drawing/2014/main" id="{19B83CED-4EEF-E440-BC7E-1C3C98F701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0C08F7E-5BDF-3746-86EE-E2634CB38EC7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a) Hôm qua: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63608D3-90AD-2D46-97EE-B52A664FA480}"/>
              </a:ext>
            </a:extLst>
          </p:cNvPr>
          <p:cNvGrpSpPr/>
          <p:nvPr/>
        </p:nvGrpSpPr>
        <p:grpSpPr>
          <a:xfrm>
            <a:off x="854136" y="3952411"/>
            <a:ext cx="6015297" cy="2442777"/>
            <a:chOff x="854136" y="4153579"/>
            <a:chExt cx="6015297" cy="2442777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198F00AE-2B44-5E41-B2B8-89E6B87B191F}"/>
                </a:ext>
              </a:extLst>
            </p:cNvPr>
            <p:cNvGrpSpPr/>
            <p:nvPr/>
          </p:nvGrpSpPr>
          <p:grpSpPr>
            <a:xfrm>
              <a:off x="931388" y="4905263"/>
              <a:ext cx="5938045" cy="1691093"/>
              <a:chOff x="931388" y="4941839"/>
              <a:chExt cx="5938045" cy="1691093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="" xmlns:a16="http://schemas.microsoft.com/office/drawing/2014/main" id="{2FBA600C-AC86-5049-8C6A-68D7B989208D}"/>
                  </a:ext>
                </a:extLst>
              </p:cNvPr>
              <p:cNvGrpSpPr/>
              <p:nvPr/>
            </p:nvGrpSpPr>
            <p:grpSpPr>
              <a:xfrm>
                <a:off x="931388" y="4951931"/>
                <a:ext cx="5938045" cy="1681001"/>
                <a:chOff x="1643598" y="3362525"/>
                <a:chExt cx="6531851" cy="184910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="" xmlns:a16="http://schemas.microsoft.com/office/drawing/2014/main" id="{B86B87BC-8A3A-2F4C-AFC3-AB4FDD2CA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1643598" y="3362525"/>
                  <a:ext cx="2729464" cy="168910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="" xmlns:a16="http://schemas.microsoft.com/office/drawing/2014/main" id="{E479F746-8B9E-644D-8E80-7E8403783680}"/>
                    </a:ext>
                  </a:extLst>
                </p:cNvPr>
                <p:cNvGrpSpPr/>
                <p:nvPr/>
              </p:nvGrpSpPr>
              <p:grpSpPr>
                <a:xfrm>
                  <a:off x="6956005" y="4131892"/>
                  <a:ext cx="1219444" cy="685951"/>
                  <a:chOff x="5426516" y="4107225"/>
                  <a:chExt cx="1219444" cy="685951"/>
                </a:xfrm>
              </p:grpSpPr>
              <p:pic>
                <p:nvPicPr>
                  <p:cNvPr id="66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="" xmlns:a16="http://schemas.microsoft.com/office/drawing/2014/main" id="{EBB35F17-D667-4F48-A237-840CBB3D3A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426516" y="4107225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="" xmlns:a16="http://schemas.microsoft.com/office/drawing/2014/main" id="{A5896622-F722-174C-A225-7AC65F028F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960010" y="4107226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="" xmlns:a16="http://schemas.microsoft.com/office/drawing/2014/main" id="{C8A20A94-3EB9-0C42-828C-90505EA08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499" cy="1739900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>
                <a:extLst>
                  <a:ext uri="{FF2B5EF4-FFF2-40B4-BE49-F238E27FC236}">
                    <a16:creationId xmlns="" xmlns:a16="http://schemas.microsoft.com/office/drawing/2014/main" id="{F1B93D88-305A-CB4B-A17A-BD9D23E30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2783528" y="4941839"/>
                <a:ext cx="2481330" cy="1535546"/>
              </a:xfrm>
              <a:prstGeom prst="rect">
                <a:avLst/>
              </a:prstGeom>
            </p:spPr>
          </p:pic>
        </p:grp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29D0B8A8-C39D-A34A-A939-FF28F49BFC36}"/>
                </a:ext>
              </a:extLst>
            </p:cNvPr>
            <p:cNvSpPr txBox="1"/>
            <p:nvPr/>
          </p:nvSpPr>
          <p:spPr>
            <a:xfrm>
              <a:off x="854136" y="4153579"/>
              <a:ext cx="2143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b) Hôm nay: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20CF3B3-7741-5644-8054-82621C515E12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2800" dirty="0"/>
              <a:t>Hôm qua sóc nhặt được </a:t>
            </a:r>
            <a:r>
              <a:rPr lang="x-none" sz="2800" dirty="0">
                <a:solidFill>
                  <a:srgbClr val="FF0000"/>
                </a:solidFill>
              </a:rPr>
              <a:t>132</a:t>
            </a:r>
            <a:r>
              <a:rPr lang="x-none" sz="2800" dirty="0"/>
              <a:t> hạt dẻ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F3DD024E-9F40-CC47-A7A2-44B68E0F8FD2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4358990D-D242-6E4D-8A89-D0736FE48C72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x-none" sz="2800" dirty="0"/>
                <a:t>Hôm nay sóc nhặt được </a:t>
              </a:r>
              <a:r>
                <a:rPr lang="x-none" sz="2800" dirty="0">
                  <a:solidFill>
                    <a:schemeClr val="bg1"/>
                  </a:solidFill>
                </a:rPr>
                <a:t>213</a:t>
              </a:r>
              <a:r>
                <a:rPr lang="x-none" sz="2800" dirty="0"/>
                <a:t> hạt dẻ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="" xmlns:a16="http://schemas.microsoft.com/office/drawing/2014/main" id="{89361713-99A3-D84F-B929-A95EF0774E5B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55E2F5B-6C7F-1647-B56D-5F686972DF47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54F8231-D798-B340-BC6A-8DF7DFE8BDED}"/>
              </a:ext>
            </a:extLst>
          </p:cNvPr>
          <p:cNvSpPr txBox="1"/>
          <p:nvPr/>
        </p:nvSpPr>
        <p:spPr>
          <a:xfrm>
            <a:off x="2628072" y="495979"/>
            <a:ext cx="8820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B4846AD-739A-6E40-A0BF-AFE1E2AAADD7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5400" dirty="0">
                <a:solidFill>
                  <a:prstClr val="black"/>
                </a:solidFill>
              </a:rPr>
              <a:t>310 =  </a:t>
            </a:r>
            <a:r>
              <a:rPr lang="x-none" sz="5400" dirty="0">
                <a:solidFill>
                  <a:srgbClr val="FF0000"/>
                </a:solidFill>
              </a:rPr>
              <a:t>300  +  10</a:t>
            </a:r>
            <a:endParaRPr lang="x-none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A6605FA-8BDF-B64C-85E1-BD1947FFA638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E041C8-DE45-5B4C-9F56-98B9BA4B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250A455-910D-DA46-8746-7B01ADD6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5DCD29B-0064-BA44-A294-7ADA72B5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C4B9FE8-6817-D446-8DE9-9F2D532C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D43BEB9-280B-0547-A308-DA113B0620AE}"/>
              </a:ext>
            </a:extLst>
          </p:cNvPr>
          <p:cNvGrpSpPr/>
          <p:nvPr/>
        </p:nvGrpSpPr>
        <p:grpSpPr>
          <a:xfrm>
            <a:off x="788219" y="5465377"/>
            <a:ext cx="10835017" cy="676656"/>
            <a:chOff x="678491" y="5410513"/>
            <a:chExt cx="10835017" cy="676656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5B12D2D-C99B-B644-91DB-B2423E019349}"/>
                </a:ext>
              </a:extLst>
            </p:cNvPr>
            <p:cNvSpPr txBox="1"/>
            <p:nvPr/>
          </p:nvSpPr>
          <p:spPr>
            <a:xfrm>
              <a:off x="678491" y="5487231"/>
              <a:ext cx="10835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ym typeface="Wingdings" pitchFamily="2" charset="2"/>
                </a:rPr>
                <a:t> Nếu có 310 hạt dẻ sóc cần            giỏ và            túi để cất giữ.</a:t>
              </a:r>
              <a:endParaRPr lang="x-none" sz="28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87208834-A922-A045-BE89-AF238D2D6724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A9DECC73-92B7-6B42-A427-32221BEDE22B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DFCE6AA-7930-D045-ACB3-77AE94F162CA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81AF22C-4545-AF4A-A559-DE9883FB57F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2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372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214</cp:revision>
  <dcterms:created xsi:type="dcterms:W3CDTF">2021-06-02T01:34:28Z</dcterms:created>
  <dcterms:modified xsi:type="dcterms:W3CDTF">2023-03-24T05:57:13Z</dcterms:modified>
</cp:coreProperties>
</file>