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18"/>
  </p:notesMasterIdLst>
  <p:sldIdLst>
    <p:sldId id="2007577107" r:id="rId7"/>
    <p:sldId id="307" r:id="rId8"/>
    <p:sldId id="299" r:id="rId9"/>
    <p:sldId id="2007577098" r:id="rId10"/>
    <p:sldId id="2007577100" r:id="rId11"/>
    <p:sldId id="2007577096" r:id="rId12"/>
    <p:sldId id="269" r:id="rId13"/>
    <p:sldId id="273" r:id="rId14"/>
    <p:sldId id="290" r:id="rId15"/>
    <p:sldId id="303" r:id="rId16"/>
    <p:sldId id="200757710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6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21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98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9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606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32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5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9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6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6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22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3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5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4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0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4665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13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FC1E-630B-49E3-8E50-E59DE86D3483}" type="datetimeFigureOut">
              <a:rPr lang="en-US" smtClean="0"/>
              <a:pPr/>
              <a:t>14/4/2023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740F5-31DC-4202-9028-CB7E827DBD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7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12192000" cy="6042991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85460" y="3737113"/>
            <a:ext cx="8958469" cy="4367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Hưởng</a:t>
            </a:r>
            <a:r>
              <a:rPr lang="en-US" altLang="zh-CN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ứng</a:t>
            </a:r>
            <a:r>
              <a:rPr lang="en-US" altLang="zh-CN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CN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gày</a:t>
            </a:r>
            <a:r>
              <a:rPr lang="en-US" altLang="zh-CN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hội đọc sách của chúng em</a:t>
            </a:r>
          </a:p>
        </p:txBody>
      </p:sp>
    </p:spTree>
    <p:extLst>
      <p:ext uri="{BB962C8B-B14F-4D97-AF65-F5344CB8AC3E}">
        <p14:creationId xmlns:p14="http://schemas.microsoft.com/office/powerpoint/2010/main" val="2220991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52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19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" y="456189"/>
            <a:ext cx="10984230" cy="480131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ết luận: 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Ngày hội đọc sách là hoạt động thường diễn ra ở trường học. Thông qua hoạt động này, các em có ý thức hơn về việc đọc sách. Có nhiều cách để tổ chức ngày hội đọc sách phù hợp với điều kiện của từng trường.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0" y="41592"/>
            <a:ext cx="2292350" cy="6394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Khởi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endParaRPr lang="en-US" sz="3600" dirty="0"/>
          </a:p>
        </p:txBody>
      </p:sp>
      <p:pic>
        <p:nvPicPr>
          <p:cNvPr id="9" name="Video bài 7">
            <a:hlinkClick r:id="" action="ppaction://media"/>
            <a:extLst>
              <a:ext uri="{FF2B5EF4-FFF2-40B4-BE49-F238E27FC236}">
                <a16:creationId xmlns:a16="http://schemas.microsoft.com/office/drawing/2014/main" xmlns="" id="{DB0BA9CB-732F-4076-92AB-426B598166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808074"/>
            <a:ext cx="12211417" cy="600833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fad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12192000" cy="6042991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85460" y="3737113"/>
            <a:ext cx="8958469" cy="4367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Ngày hội đọc sách của chúng em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7159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11" descr="k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" y="1371600"/>
            <a:ext cx="12317730" cy="53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133171" cy="4894573"/>
          </a:xfrm>
          <a:prstGeom prst="rect">
            <a:avLst/>
          </a:prstGeom>
        </p:spPr>
      </p:pic>
      <p:pic>
        <p:nvPicPr>
          <p:cNvPr id="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0439" y="0"/>
            <a:ext cx="5891561" cy="489457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49007" y="5092235"/>
            <a:ext cx="11988073" cy="18000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Vertical Scroll 7"/>
          <p:cNvSpPr/>
          <p:nvPr/>
        </p:nvSpPr>
        <p:spPr>
          <a:xfrm>
            <a:off x="74504" y="4894573"/>
            <a:ext cx="12062576" cy="188341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74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14224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075055"/>
            <a:ext cx="8606790" cy="3176905"/>
          </a:xfrm>
        </p:spPr>
        <p:txBody>
          <a:bodyPr>
            <a:noAutofit/>
          </a:bodyPr>
          <a:lstStyle/>
          <a:p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/>
            </a:r>
            <a:b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</a:b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/>
            </a:r>
            <a:b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</a:b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hội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kiện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trọng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kiện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hội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này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tham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điều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bổ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ích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xmlns="" id="{3AACCEC6-5BB0-4C60-AA63-DA50C0DAB38B}"/>
              </a:ext>
            </a:extLst>
          </p:cNvPr>
          <p:cNvSpPr/>
          <p:nvPr/>
        </p:nvSpPr>
        <p:spPr>
          <a:xfrm>
            <a:off x="1" y="-142240"/>
            <a:ext cx="12192000" cy="932815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24491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ldLvl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97156" y="-1"/>
            <a:ext cx="12289155" cy="614702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-97157" y="6147021"/>
            <a:ext cx="12289155" cy="689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tham</a:t>
            </a:r>
            <a:r>
              <a:rPr lang="en-US" sz="3200" b="1" dirty="0"/>
              <a:t> </a:t>
            </a:r>
            <a:r>
              <a:rPr lang="en-US" sz="3200" b="1" dirty="0" err="1"/>
              <a:t>gia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hội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sách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thái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7908"/>
            <a:ext cx="12453409" cy="70259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837690" y="2353945"/>
            <a:ext cx="952563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Mở rộng vốn từ vựng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4000" b="1" i="0" strike="noStrike" kern="1200" cap="none" spc="0" normalizeH="0" baseline="0" noProof="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thức giải trí, giảm stress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092063" y="1427205"/>
            <a:ext cx="827126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615" y="1888942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4897" y="2684773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155626" y="2376718"/>
            <a:ext cx="8030349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1.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Ngày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hội đọc sách ở trường mình diễn ra như thế nào?</a:t>
            </a:r>
            <a:endParaRPr lang="en-US" altLang="zh-CN" sz="3200" b="1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7011" y="-69803"/>
            <a:ext cx="4355558" cy="2651501"/>
          </a:xfrm>
          <a:prstGeom prst="rect">
            <a:avLst/>
          </a:prstGeom>
        </p:spPr>
      </p:pic>
      <p:sp>
        <p:nvSpPr>
          <p:cNvPr id="2" name="39"/>
          <p:cNvSpPr txBox="1"/>
          <p:nvPr/>
        </p:nvSpPr>
        <p:spPr>
          <a:xfrm flipH="1">
            <a:off x="2034897" y="2829388"/>
            <a:ext cx="9242158" cy="68479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2.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thích hoạt động nào nhất? Vì sao?</a:t>
            </a:r>
          </a:p>
        </p:txBody>
      </p:sp>
      <p:sp>
        <p:nvSpPr>
          <p:cNvPr id="3" name="39"/>
          <p:cNvSpPr txBox="1"/>
          <p:nvPr/>
        </p:nvSpPr>
        <p:spPr>
          <a:xfrm flipH="1">
            <a:off x="1826627" y="2728138"/>
            <a:ext cx="9488062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3.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nhận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xét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gì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về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sự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tham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gia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của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bạn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2" grpId="0"/>
      <p:bldP spid="2" grpId="1"/>
      <p:bldP spid="2" grpId="2"/>
      <p:bldP spid="3" grpId="0"/>
      <p:bldP spid="3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280</Words>
  <Application>Microsoft Office PowerPoint</Application>
  <PresentationFormat>Widescreen</PresentationFormat>
  <Paragraphs>27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Microsoft YaHei</vt:lpstr>
      <vt:lpstr>宋体</vt:lpstr>
      <vt:lpstr>宋体</vt:lpstr>
      <vt:lpstr>.VnAvant</vt:lpstr>
      <vt:lpstr>Arial</vt:lpstr>
      <vt:lpstr>Arial-Rounded</vt:lpstr>
      <vt:lpstr>Calibri</vt:lpstr>
      <vt:lpstr>Calibri Light</vt:lpstr>
      <vt:lpstr>Times New Roman</vt:lpstr>
      <vt:lpstr>等线</vt:lpstr>
      <vt:lpstr>1_Office Theme</vt:lpstr>
      <vt:lpstr>2_Office Theme</vt:lpstr>
      <vt:lpstr>Office 主题</vt:lpstr>
      <vt:lpstr>5_Office Theme</vt:lpstr>
      <vt:lpstr>3_Office Theme</vt:lpstr>
      <vt:lpstr>Office Theme</vt:lpstr>
      <vt:lpstr>PowerPoint Presentation</vt:lpstr>
      <vt:lpstr>PowerPoint Presentation</vt:lpstr>
      <vt:lpstr>PowerPoint Presentation</vt:lpstr>
      <vt:lpstr>1. Kể tên một cuốn sách mà em đã đọc</vt:lpstr>
      <vt:lpstr>PowerPoint Presentation</vt:lpstr>
      <vt:lpstr>  Ngày hội đọc sách là các sự kiện quan trọng trong các sự kiện ở trường. Trong ngày hội này các em được tham gia nhiều hoạt động, được đọc và biết được nhiều điều bổ ích.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Admin</cp:lastModifiedBy>
  <cp:revision>18</cp:revision>
  <dcterms:created xsi:type="dcterms:W3CDTF">2021-06-02T05:01:13Z</dcterms:created>
  <dcterms:modified xsi:type="dcterms:W3CDTF">2023-04-14T05:36:06Z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