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339" r:id="rId4"/>
    <p:sldId id="292" r:id="rId5"/>
    <p:sldId id="262" r:id="rId6"/>
    <p:sldId id="294" r:id="rId7"/>
    <p:sldId id="258" r:id="rId8"/>
    <p:sldId id="295" r:id="rId9"/>
    <p:sldId id="296" r:id="rId10"/>
    <p:sldId id="264" r:id="rId11"/>
    <p:sldId id="340" r:id="rId12"/>
    <p:sldId id="268" r:id="rId13"/>
    <p:sldId id="293" r:id="rId14"/>
    <p:sldId id="298" r:id="rId15"/>
    <p:sldId id="276" r:id="rId16"/>
    <p:sldId id="261" r:id="rId17"/>
    <p:sldId id="278" r:id="rId18"/>
    <p:sldId id="274" r:id="rId19"/>
  </p:sldIdLst>
  <p:sldSz cx="12192000" cy="6858000"/>
  <p:notesSz cx="6858000" cy="9144000"/>
  <p:embeddedFontLst>
    <p:embeddedFont>
      <p:font typeface="Gluten"/>
      <p:regular r:id="rId21"/>
      <p:bold r:id="rId22"/>
    </p:embeddedFont>
    <p:embeddedFont>
      <p:font typeface="Nunito Black" panose="020B0604020202020204" charset="0"/>
      <p:bold r:id="rId23"/>
      <p:boldItalic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igmar One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9569E0-DD0C-4C52-8FFB-E9ED81F4418C}">
          <p14:sldIdLst>
            <p14:sldId id="339"/>
            <p14:sldId id="292"/>
            <p14:sldId id="262"/>
            <p14:sldId id="294"/>
            <p14:sldId id="258"/>
            <p14:sldId id="295"/>
            <p14:sldId id="296"/>
            <p14:sldId id="264"/>
            <p14:sldId id="340"/>
            <p14:sldId id="268"/>
            <p14:sldId id="293"/>
            <p14:sldId id="298"/>
            <p14:sldId id="276"/>
            <p14:sldId id="261"/>
            <p14:sldId id="278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BB49"/>
    <a:srgbClr val="78B557"/>
    <a:srgbClr val="63D1FF"/>
    <a:srgbClr val="F17B94"/>
    <a:srgbClr val="FF66CC"/>
    <a:srgbClr val="FF99FF"/>
    <a:srgbClr val="F3EA84"/>
    <a:srgbClr val="9DC7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AD8AD-B173-4192-A087-AFC21F79BC7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0EDE-533A-48FB-BCBB-F68F274AE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BC0BD68-23A0-4E19-AFA3-4EB1175C0F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9ACEB63-9FB0-419B-8044-A07ED435DA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F2B87CD8-0882-4F35-80BB-F97FB2763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B38323-3566-434A-8569-93C9BA767CD9}" type="slidenum">
              <a:rPr lang="en-US" altLang="en-US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8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4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35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1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60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1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6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4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88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2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3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3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79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44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9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5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1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4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7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8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jpeg"/><Relationship Id="rId18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5.jpeg"/><Relationship Id="rId17" Type="http://schemas.openxmlformats.org/officeDocument/2006/relationships/image" Target="../media/image26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audio" Target="../media/audio5.wav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27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26.jpe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9.jpe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5.jpeg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  <a:extLst>
              <a:ext uri="{FF2B5EF4-FFF2-40B4-BE49-F238E27FC236}">
                <a16:creationId xmlns:a16="http://schemas.microsoft.com/office/drawing/2014/main" id="{C8E01B83-346E-40E5-9AF6-929F11F81A1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>
            <a:extLst>
              <a:ext uri="{FF2B5EF4-FFF2-40B4-BE49-F238E27FC236}">
                <a16:creationId xmlns:a16="http://schemas.microsoft.com/office/drawing/2014/main" id="{26BFA1FA-5271-4ECB-8F33-C3E5C5E86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1" y="5105400"/>
            <a:ext cx="3871913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kern="1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Đỗ</a:t>
            </a: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Huế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076" name="Group 5">
            <a:extLst>
              <a:ext uri="{FF2B5EF4-FFF2-40B4-BE49-F238E27FC236}">
                <a16:creationId xmlns:a16="http://schemas.microsoft.com/office/drawing/2014/main" id="{3A0D949E-902F-45F4-AE95-233564EEFAF4}"/>
              </a:ext>
            </a:extLst>
          </p:cNvPr>
          <p:cNvGrpSpPr>
            <a:grpSpLocks/>
          </p:cNvGrpSpPr>
          <p:nvPr/>
        </p:nvGrpSpPr>
        <p:grpSpPr bwMode="auto">
          <a:xfrm>
            <a:off x="0" y="28576"/>
            <a:ext cx="12192000" cy="6799263"/>
            <a:chOff x="48" y="13"/>
            <a:chExt cx="5712" cy="4283"/>
          </a:xfrm>
        </p:grpSpPr>
        <p:grpSp>
          <p:nvGrpSpPr>
            <p:cNvPr id="3094" name="Group 6">
              <a:extLst>
                <a:ext uri="{FF2B5EF4-FFF2-40B4-BE49-F238E27FC236}">
                  <a16:creationId xmlns:a16="http://schemas.microsoft.com/office/drawing/2014/main" id="{C3DA55FE-281F-4BD9-B6E3-7262056C24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3293" name="Freeform 7">
                <a:extLst>
                  <a:ext uri="{FF2B5EF4-FFF2-40B4-BE49-F238E27FC236}">
                    <a16:creationId xmlns:a16="http://schemas.microsoft.com/office/drawing/2014/main" id="{63E1D3CA-D7C6-4963-B038-8FEFA759214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" name="Freeform 8">
                <a:extLst>
                  <a:ext uri="{FF2B5EF4-FFF2-40B4-BE49-F238E27FC236}">
                    <a16:creationId xmlns:a16="http://schemas.microsoft.com/office/drawing/2014/main" id="{CA489AA8-EB4D-46BA-9902-12A25C7AF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" name="Freeform 9">
                <a:extLst>
                  <a:ext uri="{FF2B5EF4-FFF2-40B4-BE49-F238E27FC236}">
                    <a16:creationId xmlns:a16="http://schemas.microsoft.com/office/drawing/2014/main" id="{F3117656-A744-4871-924C-6F6F02F9247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" name="Freeform 10">
                <a:extLst>
                  <a:ext uri="{FF2B5EF4-FFF2-40B4-BE49-F238E27FC236}">
                    <a16:creationId xmlns:a16="http://schemas.microsoft.com/office/drawing/2014/main" id="{33730306-AD86-42B4-B18C-5F5BD9E6EEA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" name="Freeform 11">
                <a:extLst>
                  <a:ext uri="{FF2B5EF4-FFF2-40B4-BE49-F238E27FC236}">
                    <a16:creationId xmlns:a16="http://schemas.microsoft.com/office/drawing/2014/main" id="{4636188C-29A6-4535-A201-BE7AF6A89BC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4" y="3681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" name="Freeform 12">
                <a:extLst>
                  <a:ext uri="{FF2B5EF4-FFF2-40B4-BE49-F238E27FC236}">
                    <a16:creationId xmlns:a16="http://schemas.microsoft.com/office/drawing/2014/main" id="{4827DDFA-A948-479E-AF41-AB26FF671BB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9" name="Freeform 13">
                <a:extLst>
                  <a:ext uri="{FF2B5EF4-FFF2-40B4-BE49-F238E27FC236}">
                    <a16:creationId xmlns:a16="http://schemas.microsoft.com/office/drawing/2014/main" id="{49614AF0-A508-4349-86B4-995A27FDA3D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" name="Freeform 14">
                <a:extLst>
                  <a:ext uri="{FF2B5EF4-FFF2-40B4-BE49-F238E27FC236}">
                    <a16:creationId xmlns:a16="http://schemas.microsoft.com/office/drawing/2014/main" id="{668E08AC-20E5-4B9D-A04E-013459898AA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1" name="Freeform 15">
                <a:extLst>
                  <a:ext uri="{FF2B5EF4-FFF2-40B4-BE49-F238E27FC236}">
                    <a16:creationId xmlns:a16="http://schemas.microsoft.com/office/drawing/2014/main" id="{835C7F55-73E6-41BA-B8F6-C2E4DC0E00B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" name="Freeform 16">
                <a:extLst>
                  <a:ext uri="{FF2B5EF4-FFF2-40B4-BE49-F238E27FC236}">
                    <a16:creationId xmlns:a16="http://schemas.microsoft.com/office/drawing/2014/main" id="{D9214E4F-4128-4163-B2EE-745AB561841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" name="Freeform 17">
                <a:extLst>
                  <a:ext uri="{FF2B5EF4-FFF2-40B4-BE49-F238E27FC236}">
                    <a16:creationId xmlns:a16="http://schemas.microsoft.com/office/drawing/2014/main" id="{B2A5E7DF-86B2-49A4-9BE5-6B99AC81835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" name="Freeform 18">
                <a:extLst>
                  <a:ext uri="{FF2B5EF4-FFF2-40B4-BE49-F238E27FC236}">
                    <a16:creationId xmlns:a16="http://schemas.microsoft.com/office/drawing/2014/main" id="{92A71008-6C7F-4AB6-B516-33D4BE00AE2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" name="Freeform 19">
                <a:extLst>
                  <a:ext uri="{FF2B5EF4-FFF2-40B4-BE49-F238E27FC236}">
                    <a16:creationId xmlns:a16="http://schemas.microsoft.com/office/drawing/2014/main" id="{C4F35FAA-DEBB-4F9E-A368-5603396E185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" name="Freeform 20">
                <a:extLst>
                  <a:ext uri="{FF2B5EF4-FFF2-40B4-BE49-F238E27FC236}">
                    <a16:creationId xmlns:a16="http://schemas.microsoft.com/office/drawing/2014/main" id="{41258060-81A6-490B-9600-96B12B6EE94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" name="Freeform 21">
                <a:extLst>
                  <a:ext uri="{FF2B5EF4-FFF2-40B4-BE49-F238E27FC236}">
                    <a16:creationId xmlns:a16="http://schemas.microsoft.com/office/drawing/2014/main" id="{0AE1B621-A4D2-4AED-BC64-198C672FFA4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" name="Freeform 22">
                <a:extLst>
                  <a:ext uri="{FF2B5EF4-FFF2-40B4-BE49-F238E27FC236}">
                    <a16:creationId xmlns:a16="http://schemas.microsoft.com/office/drawing/2014/main" id="{A4B3BC82-30EA-404F-B235-FDF87225CEC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4" y="4226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" name="Freeform 23">
                <a:extLst>
                  <a:ext uri="{FF2B5EF4-FFF2-40B4-BE49-F238E27FC236}">
                    <a16:creationId xmlns:a16="http://schemas.microsoft.com/office/drawing/2014/main" id="{2CB577CA-FAAC-4F4B-9739-4FD672CDBCC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-120" y="3941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" name="Freeform 24">
                <a:extLst>
                  <a:ext uri="{FF2B5EF4-FFF2-40B4-BE49-F238E27FC236}">
                    <a16:creationId xmlns:a16="http://schemas.microsoft.com/office/drawing/2014/main" id="{9BCEC71B-5698-4E29-A350-E12866467BC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" name="Freeform 25">
                <a:extLst>
                  <a:ext uri="{FF2B5EF4-FFF2-40B4-BE49-F238E27FC236}">
                    <a16:creationId xmlns:a16="http://schemas.microsoft.com/office/drawing/2014/main" id="{F7C675B2-542E-49A8-B83C-A6F4D138858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" name="Freeform 26">
                <a:extLst>
                  <a:ext uri="{FF2B5EF4-FFF2-40B4-BE49-F238E27FC236}">
                    <a16:creationId xmlns:a16="http://schemas.microsoft.com/office/drawing/2014/main" id="{12C6D091-44B4-45CD-A40B-134F122C980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" name="Freeform 27">
                <a:extLst>
                  <a:ext uri="{FF2B5EF4-FFF2-40B4-BE49-F238E27FC236}">
                    <a16:creationId xmlns:a16="http://schemas.microsoft.com/office/drawing/2014/main" id="{4EDBFF13-CC2F-4BD7-B637-97C809E7EB9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" name="Freeform 28">
                <a:extLst>
                  <a:ext uri="{FF2B5EF4-FFF2-40B4-BE49-F238E27FC236}">
                    <a16:creationId xmlns:a16="http://schemas.microsoft.com/office/drawing/2014/main" id="{5E0F9D54-FE09-4E18-A371-19D97A3061D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42" y="4260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" name="Freeform 29">
                <a:extLst>
                  <a:ext uri="{FF2B5EF4-FFF2-40B4-BE49-F238E27FC236}">
                    <a16:creationId xmlns:a16="http://schemas.microsoft.com/office/drawing/2014/main" id="{4BC5AD08-C8C8-4FFD-A8BC-D4C24FABE25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" name="Freeform 30">
                <a:extLst>
                  <a:ext uri="{FF2B5EF4-FFF2-40B4-BE49-F238E27FC236}">
                    <a16:creationId xmlns:a16="http://schemas.microsoft.com/office/drawing/2014/main" id="{0D68A777-3C0E-41C4-84DE-E080F4A3F0D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7" name="Freeform 31">
                <a:extLst>
                  <a:ext uri="{FF2B5EF4-FFF2-40B4-BE49-F238E27FC236}">
                    <a16:creationId xmlns:a16="http://schemas.microsoft.com/office/drawing/2014/main" id="{A1F7E171-97F0-49C8-B336-66879CF7865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" name="Freeform 32">
                <a:extLst>
                  <a:ext uri="{FF2B5EF4-FFF2-40B4-BE49-F238E27FC236}">
                    <a16:creationId xmlns:a16="http://schemas.microsoft.com/office/drawing/2014/main" id="{9795C4EE-08A0-4ECA-ACC3-BAB0D368F9C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78" y="3683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" name="Freeform 33">
                <a:extLst>
                  <a:ext uri="{FF2B5EF4-FFF2-40B4-BE49-F238E27FC236}">
                    <a16:creationId xmlns:a16="http://schemas.microsoft.com/office/drawing/2014/main" id="{0CD3F175-879C-4183-906E-74293D9CD54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" name="Freeform 34">
                <a:extLst>
                  <a:ext uri="{FF2B5EF4-FFF2-40B4-BE49-F238E27FC236}">
                    <a16:creationId xmlns:a16="http://schemas.microsoft.com/office/drawing/2014/main" id="{FBB01290-906B-4155-92BC-FAF10E78D24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2" y="4262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1" name="Freeform 35">
                <a:extLst>
                  <a:ext uri="{FF2B5EF4-FFF2-40B4-BE49-F238E27FC236}">
                    <a16:creationId xmlns:a16="http://schemas.microsoft.com/office/drawing/2014/main" id="{B91F7D4E-7134-4452-BFC2-74419A47E14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98" y="3994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2" name="Freeform 36">
                <a:extLst>
                  <a:ext uri="{FF2B5EF4-FFF2-40B4-BE49-F238E27FC236}">
                    <a16:creationId xmlns:a16="http://schemas.microsoft.com/office/drawing/2014/main" id="{CBC8BE9C-6C42-459A-AA2A-1382C988C99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" name="Freeform 37">
                <a:extLst>
                  <a:ext uri="{FF2B5EF4-FFF2-40B4-BE49-F238E27FC236}">
                    <a16:creationId xmlns:a16="http://schemas.microsoft.com/office/drawing/2014/main" id="{0B14FCC1-47FD-4942-B623-825B9D29299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" name="Freeform 38">
                <a:extLst>
                  <a:ext uri="{FF2B5EF4-FFF2-40B4-BE49-F238E27FC236}">
                    <a16:creationId xmlns:a16="http://schemas.microsoft.com/office/drawing/2014/main" id="{695BC54E-F9E3-4C0B-955E-782C5DF71D4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" name="Freeform 39">
                <a:extLst>
                  <a:ext uri="{FF2B5EF4-FFF2-40B4-BE49-F238E27FC236}">
                    <a16:creationId xmlns:a16="http://schemas.microsoft.com/office/drawing/2014/main" id="{8DC36806-3DC1-41B9-AD90-6C4ECD1AA50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" name="Freeform 40">
                <a:extLst>
                  <a:ext uri="{FF2B5EF4-FFF2-40B4-BE49-F238E27FC236}">
                    <a16:creationId xmlns:a16="http://schemas.microsoft.com/office/drawing/2014/main" id="{952235FD-7E12-4B40-8541-EF4D3F25EB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1" y="3808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" name="Freeform 41">
                <a:extLst>
                  <a:ext uri="{FF2B5EF4-FFF2-40B4-BE49-F238E27FC236}">
                    <a16:creationId xmlns:a16="http://schemas.microsoft.com/office/drawing/2014/main" id="{FB2ED902-F5F8-4B9A-A1DD-403CB3A1050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02" y="4233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" name="Freeform 42">
                <a:extLst>
                  <a:ext uri="{FF2B5EF4-FFF2-40B4-BE49-F238E27FC236}">
                    <a16:creationId xmlns:a16="http://schemas.microsoft.com/office/drawing/2014/main" id="{94B71F04-5493-4648-B33F-99B8DAC7D3B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5" y="3851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9" name="Freeform 43">
                <a:extLst>
                  <a:ext uri="{FF2B5EF4-FFF2-40B4-BE49-F238E27FC236}">
                    <a16:creationId xmlns:a16="http://schemas.microsoft.com/office/drawing/2014/main" id="{B80AFA9B-248A-4586-A989-1D081BD3AB9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0" name="Freeform 44">
                <a:extLst>
                  <a:ext uri="{FF2B5EF4-FFF2-40B4-BE49-F238E27FC236}">
                    <a16:creationId xmlns:a16="http://schemas.microsoft.com/office/drawing/2014/main" id="{4AA8B67C-FB99-4587-81C4-4F08D0CE19D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1" name="Freeform 45">
                <a:extLst>
                  <a:ext uri="{FF2B5EF4-FFF2-40B4-BE49-F238E27FC236}">
                    <a16:creationId xmlns:a16="http://schemas.microsoft.com/office/drawing/2014/main" id="{2BA0A0F3-6088-4416-AAA1-42547827A79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2" name="Freeform 46">
                <a:extLst>
                  <a:ext uri="{FF2B5EF4-FFF2-40B4-BE49-F238E27FC236}">
                    <a16:creationId xmlns:a16="http://schemas.microsoft.com/office/drawing/2014/main" id="{90FA7E88-8223-4F21-95E5-1B4EDEC367D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3" name="Freeform 47">
                <a:extLst>
                  <a:ext uri="{FF2B5EF4-FFF2-40B4-BE49-F238E27FC236}">
                    <a16:creationId xmlns:a16="http://schemas.microsoft.com/office/drawing/2014/main" id="{B8868FF3-E263-4BEB-8FD6-B37A815E867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4" name="Freeform 48">
                <a:extLst>
                  <a:ext uri="{FF2B5EF4-FFF2-40B4-BE49-F238E27FC236}">
                    <a16:creationId xmlns:a16="http://schemas.microsoft.com/office/drawing/2014/main" id="{B247F265-9774-4DE9-974D-8021B7DB9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5" name="Freeform 49">
                <a:extLst>
                  <a:ext uri="{FF2B5EF4-FFF2-40B4-BE49-F238E27FC236}">
                    <a16:creationId xmlns:a16="http://schemas.microsoft.com/office/drawing/2014/main" id="{FA31287E-A2E7-4915-8DBC-7890225C7E0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6" name="Freeform 50">
                <a:extLst>
                  <a:ext uri="{FF2B5EF4-FFF2-40B4-BE49-F238E27FC236}">
                    <a16:creationId xmlns:a16="http://schemas.microsoft.com/office/drawing/2014/main" id="{22FBF516-3584-498F-A585-8D9DEFCF854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7" name="Freeform 51">
                <a:extLst>
                  <a:ext uri="{FF2B5EF4-FFF2-40B4-BE49-F238E27FC236}">
                    <a16:creationId xmlns:a16="http://schemas.microsoft.com/office/drawing/2014/main" id="{1D2820C9-46AD-4FD1-9F0B-6EA30746AAC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8" name="Freeform 52">
                <a:extLst>
                  <a:ext uri="{FF2B5EF4-FFF2-40B4-BE49-F238E27FC236}">
                    <a16:creationId xmlns:a16="http://schemas.microsoft.com/office/drawing/2014/main" id="{C5CD0C35-EFFA-4B3A-9EE8-130A8A72895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9" name="Freeform 53">
                <a:extLst>
                  <a:ext uri="{FF2B5EF4-FFF2-40B4-BE49-F238E27FC236}">
                    <a16:creationId xmlns:a16="http://schemas.microsoft.com/office/drawing/2014/main" id="{215E6C4E-55CE-4390-AAAD-F3FB1A1B8AD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0" name="Freeform 54">
                <a:extLst>
                  <a:ext uri="{FF2B5EF4-FFF2-40B4-BE49-F238E27FC236}">
                    <a16:creationId xmlns:a16="http://schemas.microsoft.com/office/drawing/2014/main" id="{191CF2CE-2630-437A-9F62-0A4B7C7C457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1" name="Freeform 55">
                <a:extLst>
                  <a:ext uri="{FF2B5EF4-FFF2-40B4-BE49-F238E27FC236}">
                    <a16:creationId xmlns:a16="http://schemas.microsoft.com/office/drawing/2014/main" id="{568FA09E-03D2-43DC-B9BF-B092BF4B87F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2" name="Freeform 56">
                <a:extLst>
                  <a:ext uri="{FF2B5EF4-FFF2-40B4-BE49-F238E27FC236}">
                    <a16:creationId xmlns:a16="http://schemas.microsoft.com/office/drawing/2014/main" id="{708C6007-B864-4900-BB32-B599DB642B8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3" name="Freeform 57">
                <a:extLst>
                  <a:ext uri="{FF2B5EF4-FFF2-40B4-BE49-F238E27FC236}">
                    <a16:creationId xmlns:a16="http://schemas.microsoft.com/office/drawing/2014/main" id="{CCBD209A-3833-423B-BC23-DE2E3F78F4C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4" name="Freeform 58">
                <a:extLst>
                  <a:ext uri="{FF2B5EF4-FFF2-40B4-BE49-F238E27FC236}">
                    <a16:creationId xmlns:a16="http://schemas.microsoft.com/office/drawing/2014/main" id="{74E98B12-4A82-4DCB-84C5-8525548CD8F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5" name="Freeform 59">
                <a:extLst>
                  <a:ext uri="{FF2B5EF4-FFF2-40B4-BE49-F238E27FC236}">
                    <a16:creationId xmlns:a16="http://schemas.microsoft.com/office/drawing/2014/main" id="{A52C93BA-ECAA-45F1-BD8F-64B9AD9A1EB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6" name="Freeform 60">
                <a:extLst>
                  <a:ext uri="{FF2B5EF4-FFF2-40B4-BE49-F238E27FC236}">
                    <a16:creationId xmlns:a16="http://schemas.microsoft.com/office/drawing/2014/main" id="{0EA212F5-3B8B-4396-A79E-106CA1B52FA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7" name="Freeform 61">
                <a:extLst>
                  <a:ext uri="{FF2B5EF4-FFF2-40B4-BE49-F238E27FC236}">
                    <a16:creationId xmlns:a16="http://schemas.microsoft.com/office/drawing/2014/main" id="{F7797659-0AC7-4F58-BA50-051CEDD520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8" name="Freeform 62">
                <a:extLst>
                  <a:ext uri="{FF2B5EF4-FFF2-40B4-BE49-F238E27FC236}">
                    <a16:creationId xmlns:a16="http://schemas.microsoft.com/office/drawing/2014/main" id="{95217E37-67AC-4A37-B26F-DE15CE221E0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9" name="Freeform 63">
                <a:extLst>
                  <a:ext uri="{FF2B5EF4-FFF2-40B4-BE49-F238E27FC236}">
                    <a16:creationId xmlns:a16="http://schemas.microsoft.com/office/drawing/2014/main" id="{4FFC22DC-A747-4F5B-A74B-E8F183B2E5B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0" name="Freeform 64">
                <a:extLst>
                  <a:ext uri="{FF2B5EF4-FFF2-40B4-BE49-F238E27FC236}">
                    <a16:creationId xmlns:a16="http://schemas.microsoft.com/office/drawing/2014/main" id="{9DFE97AA-8092-417D-A059-89FFD967783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1" name="Freeform 65">
                <a:extLst>
                  <a:ext uri="{FF2B5EF4-FFF2-40B4-BE49-F238E27FC236}">
                    <a16:creationId xmlns:a16="http://schemas.microsoft.com/office/drawing/2014/main" id="{1E501483-C318-4D8D-868A-58ACD52E2E2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1" y="4131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2" name="Freeform 66">
                <a:extLst>
                  <a:ext uri="{FF2B5EF4-FFF2-40B4-BE49-F238E27FC236}">
                    <a16:creationId xmlns:a16="http://schemas.microsoft.com/office/drawing/2014/main" id="{FAAFB53A-EBCD-44CC-ABC9-0F20D55740F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1" y="4131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3" name="Freeform 67">
                <a:extLst>
                  <a:ext uri="{FF2B5EF4-FFF2-40B4-BE49-F238E27FC236}">
                    <a16:creationId xmlns:a16="http://schemas.microsoft.com/office/drawing/2014/main" id="{9E35968E-5807-4210-B49A-DEFE6D18A45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55" y="3917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4" name="Freeform 68">
                <a:extLst>
                  <a:ext uri="{FF2B5EF4-FFF2-40B4-BE49-F238E27FC236}">
                    <a16:creationId xmlns:a16="http://schemas.microsoft.com/office/drawing/2014/main" id="{D80BD7D9-E6F7-4191-9F57-6BA00E1243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5" name="Freeform 69">
                <a:extLst>
                  <a:ext uri="{FF2B5EF4-FFF2-40B4-BE49-F238E27FC236}">
                    <a16:creationId xmlns:a16="http://schemas.microsoft.com/office/drawing/2014/main" id="{DD928DAC-5445-4475-9BF9-B877800C078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6" name="Freeform 70">
                <a:extLst>
                  <a:ext uri="{FF2B5EF4-FFF2-40B4-BE49-F238E27FC236}">
                    <a16:creationId xmlns:a16="http://schemas.microsoft.com/office/drawing/2014/main" id="{B7C7C0E0-0A49-4D9C-AA26-8C75C0284A5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7" name="Freeform 71">
                <a:extLst>
                  <a:ext uri="{FF2B5EF4-FFF2-40B4-BE49-F238E27FC236}">
                    <a16:creationId xmlns:a16="http://schemas.microsoft.com/office/drawing/2014/main" id="{50FED41F-1DAC-4A5D-A216-85CB84A11CF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8" name="Freeform 72">
                <a:extLst>
                  <a:ext uri="{FF2B5EF4-FFF2-40B4-BE49-F238E27FC236}">
                    <a16:creationId xmlns:a16="http://schemas.microsoft.com/office/drawing/2014/main" id="{5E3FE6F3-A91E-4689-9AC8-88B821F47C4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9" name="Freeform 73">
                <a:extLst>
                  <a:ext uri="{FF2B5EF4-FFF2-40B4-BE49-F238E27FC236}">
                    <a16:creationId xmlns:a16="http://schemas.microsoft.com/office/drawing/2014/main" id="{22A27B79-7008-4BC6-943E-D0C0DE86879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0" name="Freeform 74">
                <a:extLst>
                  <a:ext uri="{FF2B5EF4-FFF2-40B4-BE49-F238E27FC236}">
                    <a16:creationId xmlns:a16="http://schemas.microsoft.com/office/drawing/2014/main" id="{C418FB8B-EB8C-437E-B0CD-E4D6AC63724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1" name="Freeform 75">
                <a:extLst>
                  <a:ext uri="{FF2B5EF4-FFF2-40B4-BE49-F238E27FC236}">
                    <a16:creationId xmlns:a16="http://schemas.microsoft.com/office/drawing/2014/main" id="{E66EA9D0-7E4E-4313-9658-B079D7D656C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2" name="Freeform 76">
                <a:extLst>
                  <a:ext uri="{FF2B5EF4-FFF2-40B4-BE49-F238E27FC236}">
                    <a16:creationId xmlns:a16="http://schemas.microsoft.com/office/drawing/2014/main" id="{C4148113-BFD8-43F1-8E6F-B5C477EAE02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3" name="Freeform 77">
                <a:extLst>
                  <a:ext uri="{FF2B5EF4-FFF2-40B4-BE49-F238E27FC236}">
                    <a16:creationId xmlns:a16="http://schemas.microsoft.com/office/drawing/2014/main" id="{B6A37E92-69A6-4ED6-B528-6D40F7B39CD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4" name="Freeform 78">
                <a:extLst>
                  <a:ext uri="{FF2B5EF4-FFF2-40B4-BE49-F238E27FC236}">
                    <a16:creationId xmlns:a16="http://schemas.microsoft.com/office/drawing/2014/main" id="{980F1F30-8D27-495B-93F7-FD1358F823B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5" name="Freeform 79">
                <a:extLst>
                  <a:ext uri="{FF2B5EF4-FFF2-40B4-BE49-F238E27FC236}">
                    <a16:creationId xmlns:a16="http://schemas.microsoft.com/office/drawing/2014/main" id="{0E88245F-D931-4C1F-9405-794A0750AE9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6" name="Freeform 80">
                <a:extLst>
                  <a:ext uri="{FF2B5EF4-FFF2-40B4-BE49-F238E27FC236}">
                    <a16:creationId xmlns:a16="http://schemas.microsoft.com/office/drawing/2014/main" id="{58072CBA-F310-4F9E-91AA-F5F65B5E5E30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7" name="Freeform 81">
                <a:extLst>
                  <a:ext uri="{FF2B5EF4-FFF2-40B4-BE49-F238E27FC236}">
                    <a16:creationId xmlns:a16="http://schemas.microsoft.com/office/drawing/2014/main" id="{F81C33AC-EC41-4799-B11D-8638083DEA8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8" name="Freeform 82">
                <a:extLst>
                  <a:ext uri="{FF2B5EF4-FFF2-40B4-BE49-F238E27FC236}">
                    <a16:creationId xmlns:a16="http://schemas.microsoft.com/office/drawing/2014/main" id="{175D0A08-315F-473D-8392-0ECC8AD9C94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9" name="Freeform 83">
                <a:extLst>
                  <a:ext uri="{FF2B5EF4-FFF2-40B4-BE49-F238E27FC236}">
                    <a16:creationId xmlns:a16="http://schemas.microsoft.com/office/drawing/2014/main" id="{5B52A543-5427-4345-85DA-3330E4F6AA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0" name="Freeform 84">
                <a:extLst>
                  <a:ext uri="{FF2B5EF4-FFF2-40B4-BE49-F238E27FC236}">
                    <a16:creationId xmlns:a16="http://schemas.microsoft.com/office/drawing/2014/main" id="{85EBE538-E6B9-4575-9275-6D252AC2B43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1" name="Freeform 85">
                <a:extLst>
                  <a:ext uri="{FF2B5EF4-FFF2-40B4-BE49-F238E27FC236}">
                    <a16:creationId xmlns:a16="http://schemas.microsoft.com/office/drawing/2014/main" id="{DD7998F4-134E-4328-A553-DF8F8FB56DB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2" name="Freeform 86">
                <a:extLst>
                  <a:ext uri="{FF2B5EF4-FFF2-40B4-BE49-F238E27FC236}">
                    <a16:creationId xmlns:a16="http://schemas.microsoft.com/office/drawing/2014/main" id="{55E10CB0-8E79-48AE-B947-FEF4181B59E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3" name="Freeform 87">
                <a:extLst>
                  <a:ext uri="{FF2B5EF4-FFF2-40B4-BE49-F238E27FC236}">
                    <a16:creationId xmlns:a16="http://schemas.microsoft.com/office/drawing/2014/main" id="{0B20B408-0784-4E51-B3EE-CDF113F87E1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4" name="Freeform 88">
                <a:extLst>
                  <a:ext uri="{FF2B5EF4-FFF2-40B4-BE49-F238E27FC236}">
                    <a16:creationId xmlns:a16="http://schemas.microsoft.com/office/drawing/2014/main" id="{7B491E4E-6E4A-4058-9BC7-FD75B847187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5" name="Freeform 89">
                <a:extLst>
                  <a:ext uri="{FF2B5EF4-FFF2-40B4-BE49-F238E27FC236}">
                    <a16:creationId xmlns:a16="http://schemas.microsoft.com/office/drawing/2014/main" id="{726E6C0F-57D0-4438-9400-86750501E53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6" name="Freeform 90">
                <a:extLst>
                  <a:ext uri="{FF2B5EF4-FFF2-40B4-BE49-F238E27FC236}">
                    <a16:creationId xmlns:a16="http://schemas.microsoft.com/office/drawing/2014/main" id="{992F997E-3D94-42EC-87D8-8EFBFDAFA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54" y="4188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7" name="Freeform 91">
                <a:extLst>
                  <a:ext uri="{FF2B5EF4-FFF2-40B4-BE49-F238E27FC236}">
                    <a16:creationId xmlns:a16="http://schemas.microsoft.com/office/drawing/2014/main" id="{B7A35C9C-0943-4245-AD60-2F20DF3B7C9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8" name="Freeform 92">
                <a:extLst>
                  <a:ext uri="{FF2B5EF4-FFF2-40B4-BE49-F238E27FC236}">
                    <a16:creationId xmlns:a16="http://schemas.microsoft.com/office/drawing/2014/main" id="{8F871FAA-FE06-4DAD-B654-8FFC9C3C69B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9" name="Freeform 93">
                <a:extLst>
                  <a:ext uri="{FF2B5EF4-FFF2-40B4-BE49-F238E27FC236}">
                    <a16:creationId xmlns:a16="http://schemas.microsoft.com/office/drawing/2014/main" id="{ABD0534B-5BA9-4878-ADA2-6666D3F6DB8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" name="Freeform 94">
                <a:extLst>
                  <a:ext uri="{FF2B5EF4-FFF2-40B4-BE49-F238E27FC236}">
                    <a16:creationId xmlns:a16="http://schemas.microsoft.com/office/drawing/2014/main" id="{763DE8AA-6A25-4488-B887-8DC6034AE2B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" name="Freeform 95">
                <a:extLst>
                  <a:ext uri="{FF2B5EF4-FFF2-40B4-BE49-F238E27FC236}">
                    <a16:creationId xmlns:a16="http://schemas.microsoft.com/office/drawing/2014/main" id="{4F7D0E72-D35B-4784-AAF7-5C7D734A6F4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146" y="4210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" name="Freeform 96">
                <a:extLst>
                  <a:ext uri="{FF2B5EF4-FFF2-40B4-BE49-F238E27FC236}">
                    <a16:creationId xmlns:a16="http://schemas.microsoft.com/office/drawing/2014/main" id="{5EED8505-D98D-4AF4-ACDF-BCDC3A07CBB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" name="Freeform 97">
                <a:extLst>
                  <a:ext uri="{FF2B5EF4-FFF2-40B4-BE49-F238E27FC236}">
                    <a16:creationId xmlns:a16="http://schemas.microsoft.com/office/drawing/2014/main" id="{B8900346-B3A0-439C-B4E0-60749DA2A569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" name="Freeform 98">
                <a:extLst>
                  <a:ext uri="{FF2B5EF4-FFF2-40B4-BE49-F238E27FC236}">
                    <a16:creationId xmlns:a16="http://schemas.microsoft.com/office/drawing/2014/main" id="{6BA8B25B-38B6-4DBA-883A-2B8F593C9B5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" name="Freeform 99">
                <a:extLst>
                  <a:ext uri="{FF2B5EF4-FFF2-40B4-BE49-F238E27FC236}">
                    <a16:creationId xmlns:a16="http://schemas.microsoft.com/office/drawing/2014/main" id="{0A7BEAFA-D0CA-41E4-B95E-47004568C6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6" name="Freeform 100">
                <a:extLst>
                  <a:ext uri="{FF2B5EF4-FFF2-40B4-BE49-F238E27FC236}">
                    <a16:creationId xmlns:a16="http://schemas.microsoft.com/office/drawing/2014/main" id="{B8D289C7-603A-4EF6-83DF-7E4A87DB996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7" name="Freeform 101">
                <a:extLst>
                  <a:ext uri="{FF2B5EF4-FFF2-40B4-BE49-F238E27FC236}">
                    <a16:creationId xmlns:a16="http://schemas.microsoft.com/office/drawing/2014/main" id="{341D5776-8FCC-4BB3-AD5F-8681BC2EC62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88" name="Group 102">
                <a:extLst>
                  <a:ext uri="{FF2B5EF4-FFF2-40B4-BE49-F238E27FC236}">
                    <a16:creationId xmlns:a16="http://schemas.microsoft.com/office/drawing/2014/main" id="{353236F9-3FCF-40A0-9967-92C416F45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3391" name="Freeform 103">
                  <a:extLst>
                    <a:ext uri="{FF2B5EF4-FFF2-40B4-BE49-F238E27FC236}">
                      <a16:creationId xmlns:a16="http://schemas.microsoft.com/office/drawing/2014/main" id="{B942539A-C530-4BBE-9B8F-6B7F45CAA6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2" name="Freeform 104">
                  <a:extLst>
                    <a:ext uri="{FF2B5EF4-FFF2-40B4-BE49-F238E27FC236}">
                      <a16:creationId xmlns:a16="http://schemas.microsoft.com/office/drawing/2014/main" id="{68DE0A91-00FB-4591-9902-72E4BE57E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3" name="Freeform 105">
                  <a:extLst>
                    <a:ext uri="{FF2B5EF4-FFF2-40B4-BE49-F238E27FC236}">
                      <a16:creationId xmlns:a16="http://schemas.microsoft.com/office/drawing/2014/main" id="{BBEAB266-813C-455B-8740-9D59FE0472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4" name="Freeform 106">
                  <a:extLst>
                    <a:ext uri="{FF2B5EF4-FFF2-40B4-BE49-F238E27FC236}">
                      <a16:creationId xmlns:a16="http://schemas.microsoft.com/office/drawing/2014/main" id="{5ABE7FA6-45E3-42EB-BE2D-2F7BBA8E0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5" name="Freeform 107">
                  <a:extLst>
                    <a:ext uri="{FF2B5EF4-FFF2-40B4-BE49-F238E27FC236}">
                      <a16:creationId xmlns:a16="http://schemas.microsoft.com/office/drawing/2014/main" id="{1DAA2CA8-F01D-4429-A697-3B2115FD5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6" name="Freeform 108">
                  <a:extLst>
                    <a:ext uri="{FF2B5EF4-FFF2-40B4-BE49-F238E27FC236}">
                      <a16:creationId xmlns:a16="http://schemas.microsoft.com/office/drawing/2014/main" id="{DFF80C67-D5C8-4AC1-969A-D01D3FAC4E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7" name="Freeform 109">
                  <a:extLst>
                    <a:ext uri="{FF2B5EF4-FFF2-40B4-BE49-F238E27FC236}">
                      <a16:creationId xmlns:a16="http://schemas.microsoft.com/office/drawing/2014/main" id="{D762121C-7415-4FEF-9CF2-54D7374263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8" name="Freeform 110">
                  <a:extLst>
                    <a:ext uri="{FF2B5EF4-FFF2-40B4-BE49-F238E27FC236}">
                      <a16:creationId xmlns:a16="http://schemas.microsoft.com/office/drawing/2014/main" id="{3801967C-F0B5-41E0-B543-D576459104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9" name="Freeform 111">
                  <a:extLst>
                    <a:ext uri="{FF2B5EF4-FFF2-40B4-BE49-F238E27FC236}">
                      <a16:creationId xmlns:a16="http://schemas.microsoft.com/office/drawing/2014/main" id="{F4D60C29-B899-41CA-84CA-7F9B2C5DE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0" name="Freeform 112">
                  <a:extLst>
                    <a:ext uri="{FF2B5EF4-FFF2-40B4-BE49-F238E27FC236}">
                      <a16:creationId xmlns:a16="http://schemas.microsoft.com/office/drawing/2014/main" id="{B58CEA9B-8AB9-4562-B797-F7B73DC8A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1" name="Freeform 113">
                  <a:extLst>
                    <a:ext uri="{FF2B5EF4-FFF2-40B4-BE49-F238E27FC236}">
                      <a16:creationId xmlns:a16="http://schemas.microsoft.com/office/drawing/2014/main" id="{9467FB24-BA09-4B9D-9F77-BF89CED3B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2" name="Freeform 114">
                  <a:extLst>
                    <a:ext uri="{FF2B5EF4-FFF2-40B4-BE49-F238E27FC236}">
                      <a16:creationId xmlns:a16="http://schemas.microsoft.com/office/drawing/2014/main" id="{FD729610-B922-4ACE-AA9D-5B9BA2517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3" name="Freeform 115">
                  <a:extLst>
                    <a:ext uri="{FF2B5EF4-FFF2-40B4-BE49-F238E27FC236}">
                      <a16:creationId xmlns:a16="http://schemas.microsoft.com/office/drawing/2014/main" id="{403167A9-B8D8-4024-A318-6BC6D528D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4" name="Freeform 116">
                  <a:extLst>
                    <a:ext uri="{FF2B5EF4-FFF2-40B4-BE49-F238E27FC236}">
                      <a16:creationId xmlns:a16="http://schemas.microsoft.com/office/drawing/2014/main" id="{BE78EE7E-5F4A-40C6-8236-2277C56A0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5" name="Freeform 117">
                  <a:extLst>
                    <a:ext uri="{FF2B5EF4-FFF2-40B4-BE49-F238E27FC236}">
                      <a16:creationId xmlns:a16="http://schemas.microsoft.com/office/drawing/2014/main" id="{7DC37737-E927-4DD1-918C-529C851EE1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6" name="Freeform 118">
                  <a:extLst>
                    <a:ext uri="{FF2B5EF4-FFF2-40B4-BE49-F238E27FC236}">
                      <a16:creationId xmlns:a16="http://schemas.microsoft.com/office/drawing/2014/main" id="{B30F0E71-146F-4BDE-9FAE-72AE308B3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7" name="Freeform 119">
                  <a:extLst>
                    <a:ext uri="{FF2B5EF4-FFF2-40B4-BE49-F238E27FC236}">
                      <a16:creationId xmlns:a16="http://schemas.microsoft.com/office/drawing/2014/main" id="{4B150934-FA8A-4A31-BD2A-BBE2969CFB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8" name="Freeform 120">
                  <a:extLst>
                    <a:ext uri="{FF2B5EF4-FFF2-40B4-BE49-F238E27FC236}">
                      <a16:creationId xmlns:a16="http://schemas.microsoft.com/office/drawing/2014/main" id="{4DD731A8-206E-44FF-A12A-86CF3AD13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9" name="Freeform 121">
                  <a:extLst>
                    <a:ext uri="{FF2B5EF4-FFF2-40B4-BE49-F238E27FC236}">
                      <a16:creationId xmlns:a16="http://schemas.microsoft.com/office/drawing/2014/main" id="{2F456CDE-9FD0-4A8D-B3D5-F78024544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0" name="Freeform 122">
                  <a:extLst>
                    <a:ext uri="{FF2B5EF4-FFF2-40B4-BE49-F238E27FC236}">
                      <a16:creationId xmlns:a16="http://schemas.microsoft.com/office/drawing/2014/main" id="{2AE08234-7D5A-4514-A957-16781A56D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1" name="Freeform 123">
                  <a:extLst>
                    <a:ext uri="{FF2B5EF4-FFF2-40B4-BE49-F238E27FC236}">
                      <a16:creationId xmlns:a16="http://schemas.microsoft.com/office/drawing/2014/main" id="{9F2531E3-D203-4370-84F1-6EA6CAFED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2" name="Freeform 124">
                  <a:extLst>
                    <a:ext uri="{FF2B5EF4-FFF2-40B4-BE49-F238E27FC236}">
                      <a16:creationId xmlns:a16="http://schemas.microsoft.com/office/drawing/2014/main" id="{E9448DBD-9373-4AFA-8610-490F4FDE6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3" name="Freeform 125">
                  <a:extLst>
                    <a:ext uri="{FF2B5EF4-FFF2-40B4-BE49-F238E27FC236}">
                      <a16:creationId xmlns:a16="http://schemas.microsoft.com/office/drawing/2014/main" id="{D71360E5-8E50-4D58-A945-F12BFBB90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4" name="Freeform 126">
                  <a:extLst>
                    <a:ext uri="{FF2B5EF4-FFF2-40B4-BE49-F238E27FC236}">
                      <a16:creationId xmlns:a16="http://schemas.microsoft.com/office/drawing/2014/main" id="{5C53E147-3C54-4FBA-A5CA-F707E4079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5" name="Freeform 127">
                  <a:extLst>
                    <a:ext uri="{FF2B5EF4-FFF2-40B4-BE49-F238E27FC236}">
                      <a16:creationId xmlns:a16="http://schemas.microsoft.com/office/drawing/2014/main" id="{0A3864D0-BD2E-454F-9DC4-10BDE24CF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6" name="Freeform 128">
                  <a:extLst>
                    <a:ext uri="{FF2B5EF4-FFF2-40B4-BE49-F238E27FC236}">
                      <a16:creationId xmlns:a16="http://schemas.microsoft.com/office/drawing/2014/main" id="{D8377B79-0598-432C-9E48-635A5A3AB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7" name="Freeform 129">
                  <a:extLst>
                    <a:ext uri="{FF2B5EF4-FFF2-40B4-BE49-F238E27FC236}">
                      <a16:creationId xmlns:a16="http://schemas.microsoft.com/office/drawing/2014/main" id="{68A4E514-0022-4E11-8D7A-96E04024F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8" name="Freeform 130">
                  <a:extLst>
                    <a:ext uri="{FF2B5EF4-FFF2-40B4-BE49-F238E27FC236}">
                      <a16:creationId xmlns:a16="http://schemas.microsoft.com/office/drawing/2014/main" id="{83C1EF7B-FECC-452A-B5FE-AF47071C56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9" name="Freeform 131">
                  <a:extLst>
                    <a:ext uri="{FF2B5EF4-FFF2-40B4-BE49-F238E27FC236}">
                      <a16:creationId xmlns:a16="http://schemas.microsoft.com/office/drawing/2014/main" id="{A7FF575B-86A4-4F73-B4FE-A457741F5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0" name="Freeform 132">
                  <a:extLst>
                    <a:ext uri="{FF2B5EF4-FFF2-40B4-BE49-F238E27FC236}">
                      <a16:creationId xmlns:a16="http://schemas.microsoft.com/office/drawing/2014/main" id="{27CF095C-2170-4044-B3C5-FFA8F3F46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1" name="Freeform 133">
                  <a:extLst>
                    <a:ext uri="{FF2B5EF4-FFF2-40B4-BE49-F238E27FC236}">
                      <a16:creationId xmlns:a16="http://schemas.microsoft.com/office/drawing/2014/main" id="{E7EA95F2-F59C-4FCA-893F-3F02EADE6A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2" name="Freeform 134">
                  <a:extLst>
                    <a:ext uri="{FF2B5EF4-FFF2-40B4-BE49-F238E27FC236}">
                      <a16:creationId xmlns:a16="http://schemas.microsoft.com/office/drawing/2014/main" id="{719CD058-AEAA-4CC5-A43A-021DC7F31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3" name="Freeform 135">
                  <a:extLst>
                    <a:ext uri="{FF2B5EF4-FFF2-40B4-BE49-F238E27FC236}">
                      <a16:creationId xmlns:a16="http://schemas.microsoft.com/office/drawing/2014/main" id="{BD5CA323-4E8C-414E-A028-B9784EA69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4" name="Freeform 136">
                  <a:extLst>
                    <a:ext uri="{FF2B5EF4-FFF2-40B4-BE49-F238E27FC236}">
                      <a16:creationId xmlns:a16="http://schemas.microsoft.com/office/drawing/2014/main" id="{7863BC71-A7DA-4CBC-9917-10103E5A1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5" name="Freeform 137">
                  <a:extLst>
                    <a:ext uri="{FF2B5EF4-FFF2-40B4-BE49-F238E27FC236}">
                      <a16:creationId xmlns:a16="http://schemas.microsoft.com/office/drawing/2014/main" id="{5378FE3E-46B5-45A5-90F6-982F76F5F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6" name="Freeform 138">
                  <a:extLst>
                    <a:ext uri="{FF2B5EF4-FFF2-40B4-BE49-F238E27FC236}">
                      <a16:creationId xmlns:a16="http://schemas.microsoft.com/office/drawing/2014/main" id="{C800D449-D419-4384-BB9B-4719B6B43A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7" name="Freeform 139">
                  <a:extLst>
                    <a:ext uri="{FF2B5EF4-FFF2-40B4-BE49-F238E27FC236}">
                      <a16:creationId xmlns:a16="http://schemas.microsoft.com/office/drawing/2014/main" id="{C39E272F-5756-43EB-B231-909350E349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8" name="Freeform 140">
                  <a:extLst>
                    <a:ext uri="{FF2B5EF4-FFF2-40B4-BE49-F238E27FC236}">
                      <a16:creationId xmlns:a16="http://schemas.microsoft.com/office/drawing/2014/main" id="{FA1D94BD-D69D-4C05-839A-39A186BAB2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9" name="Freeform 141">
                  <a:extLst>
                    <a:ext uri="{FF2B5EF4-FFF2-40B4-BE49-F238E27FC236}">
                      <a16:creationId xmlns:a16="http://schemas.microsoft.com/office/drawing/2014/main" id="{95065F14-2CAF-413F-9074-9B884D5048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0" name="Freeform 142">
                  <a:extLst>
                    <a:ext uri="{FF2B5EF4-FFF2-40B4-BE49-F238E27FC236}">
                      <a16:creationId xmlns:a16="http://schemas.microsoft.com/office/drawing/2014/main" id="{C205FC32-B832-47AD-86C6-C54840E07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1" name="Freeform 143">
                  <a:extLst>
                    <a:ext uri="{FF2B5EF4-FFF2-40B4-BE49-F238E27FC236}">
                      <a16:creationId xmlns:a16="http://schemas.microsoft.com/office/drawing/2014/main" id="{F019F11C-CEA4-4A5C-B576-6BA11B325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2" name="Freeform 144">
                  <a:extLst>
                    <a:ext uri="{FF2B5EF4-FFF2-40B4-BE49-F238E27FC236}">
                      <a16:creationId xmlns:a16="http://schemas.microsoft.com/office/drawing/2014/main" id="{669245CB-85EB-4F5D-8D7C-BB1166ED3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3" name="Freeform 145">
                  <a:extLst>
                    <a:ext uri="{FF2B5EF4-FFF2-40B4-BE49-F238E27FC236}">
                      <a16:creationId xmlns:a16="http://schemas.microsoft.com/office/drawing/2014/main" id="{E96E65ED-D78D-432C-B3E2-AD492866C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4" name="Freeform 146">
                  <a:extLst>
                    <a:ext uri="{FF2B5EF4-FFF2-40B4-BE49-F238E27FC236}">
                      <a16:creationId xmlns:a16="http://schemas.microsoft.com/office/drawing/2014/main" id="{3A711D93-3F70-4FBD-B86E-445D90F5E8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5" name="Freeform 147">
                  <a:extLst>
                    <a:ext uri="{FF2B5EF4-FFF2-40B4-BE49-F238E27FC236}">
                      <a16:creationId xmlns:a16="http://schemas.microsoft.com/office/drawing/2014/main" id="{CA5DDCE4-85B6-4EFD-9442-1428FC3F0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6" name="Freeform 148">
                  <a:extLst>
                    <a:ext uri="{FF2B5EF4-FFF2-40B4-BE49-F238E27FC236}">
                      <a16:creationId xmlns:a16="http://schemas.microsoft.com/office/drawing/2014/main" id="{31686F2D-9A9A-49ED-A46B-AA0E0CFA5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7" name="Freeform 149">
                  <a:extLst>
                    <a:ext uri="{FF2B5EF4-FFF2-40B4-BE49-F238E27FC236}">
                      <a16:creationId xmlns:a16="http://schemas.microsoft.com/office/drawing/2014/main" id="{2DEB5E4C-FF5F-472F-A81C-A785D2038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8" name="Freeform 150">
                  <a:extLst>
                    <a:ext uri="{FF2B5EF4-FFF2-40B4-BE49-F238E27FC236}">
                      <a16:creationId xmlns:a16="http://schemas.microsoft.com/office/drawing/2014/main" id="{55AC0A18-2B40-423F-B2EA-B18DB3A1F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9" name="Freeform 151">
                  <a:extLst>
                    <a:ext uri="{FF2B5EF4-FFF2-40B4-BE49-F238E27FC236}">
                      <a16:creationId xmlns:a16="http://schemas.microsoft.com/office/drawing/2014/main" id="{2BE9160C-33D6-4F67-85D8-BEA3782E7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0" name="Freeform 152">
                  <a:extLst>
                    <a:ext uri="{FF2B5EF4-FFF2-40B4-BE49-F238E27FC236}">
                      <a16:creationId xmlns:a16="http://schemas.microsoft.com/office/drawing/2014/main" id="{81471F6E-B47E-4E55-BC5E-96F806260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1" name="Freeform 153">
                  <a:extLst>
                    <a:ext uri="{FF2B5EF4-FFF2-40B4-BE49-F238E27FC236}">
                      <a16:creationId xmlns:a16="http://schemas.microsoft.com/office/drawing/2014/main" id="{2FC53D90-6735-4540-9E09-3DF0CC55A8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2" name="Freeform 154">
                  <a:extLst>
                    <a:ext uri="{FF2B5EF4-FFF2-40B4-BE49-F238E27FC236}">
                      <a16:creationId xmlns:a16="http://schemas.microsoft.com/office/drawing/2014/main" id="{A774F94F-B39E-428C-8CD3-EEC716D76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3" name="Freeform 155">
                  <a:extLst>
                    <a:ext uri="{FF2B5EF4-FFF2-40B4-BE49-F238E27FC236}">
                      <a16:creationId xmlns:a16="http://schemas.microsoft.com/office/drawing/2014/main" id="{40D48ED2-FE8F-42DB-9B5A-3627FAEC4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4" name="Freeform 156">
                  <a:extLst>
                    <a:ext uri="{FF2B5EF4-FFF2-40B4-BE49-F238E27FC236}">
                      <a16:creationId xmlns:a16="http://schemas.microsoft.com/office/drawing/2014/main" id="{AE5686EC-87C7-4BC9-9F1B-BD0D18853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5" name="Freeform 157">
                  <a:extLst>
                    <a:ext uri="{FF2B5EF4-FFF2-40B4-BE49-F238E27FC236}">
                      <a16:creationId xmlns:a16="http://schemas.microsoft.com/office/drawing/2014/main" id="{7938852D-ACDA-4DC5-B993-4DAE203415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6" name="Freeform 158">
                  <a:extLst>
                    <a:ext uri="{FF2B5EF4-FFF2-40B4-BE49-F238E27FC236}">
                      <a16:creationId xmlns:a16="http://schemas.microsoft.com/office/drawing/2014/main" id="{A8C790E7-D998-497B-BA01-534FFA30C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7" name="Freeform 159">
                  <a:extLst>
                    <a:ext uri="{FF2B5EF4-FFF2-40B4-BE49-F238E27FC236}">
                      <a16:creationId xmlns:a16="http://schemas.microsoft.com/office/drawing/2014/main" id="{C58B230E-7949-4AA9-A408-0CBC83C505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8" name="Freeform 160">
                  <a:extLst>
                    <a:ext uri="{FF2B5EF4-FFF2-40B4-BE49-F238E27FC236}">
                      <a16:creationId xmlns:a16="http://schemas.microsoft.com/office/drawing/2014/main" id="{692BE157-4DA5-4801-9FF4-5C8C31A1E8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9" name="Freeform 161">
                  <a:extLst>
                    <a:ext uri="{FF2B5EF4-FFF2-40B4-BE49-F238E27FC236}">
                      <a16:creationId xmlns:a16="http://schemas.microsoft.com/office/drawing/2014/main" id="{0E5632D0-A374-47D5-A8D0-108ABF023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0" name="Freeform 162">
                  <a:extLst>
                    <a:ext uri="{FF2B5EF4-FFF2-40B4-BE49-F238E27FC236}">
                      <a16:creationId xmlns:a16="http://schemas.microsoft.com/office/drawing/2014/main" id="{CEAF812C-01D1-4B41-8279-38E8572FF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1" name="Freeform 163">
                  <a:extLst>
                    <a:ext uri="{FF2B5EF4-FFF2-40B4-BE49-F238E27FC236}">
                      <a16:creationId xmlns:a16="http://schemas.microsoft.com/office/drawing/2014/main" id="{B75A6F65-F241-4865-AB88-5545101CC6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2" name="Freeform 164">
                  <a:extLst>
                    <a:ext uri="{FF2B5EF4-FFF2-40B4-BE49-F238E27FC236}">
                      <a16:creationId xmlns:a16="http://schemas.microsoft.com/office/drawing/2014/main" id="{20619828-FEF4-4657-839C-D0A35AE192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3" name="Freeform 165">
                  <a:extLst>
                    <a:ext uri="{FF2B5EF4-FFF2-40B4-BE49-F238E27FC236}">
                      <a16:creationId xmlns:a16="http://schemas.microsoft.com/office/drawing/2014/main" id="{8D05FEC6-13E7-467A-95E1-382F16665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4" name="Freeform 166">
                  <a:extLst>
                    <a:ext uri="{FF2B5EF4-FFF2-40B4-BE49-F238E27FC236}">
                      <a16:creationId xmlns:a16="http://schemas.microsoft.com/office/drawing/2014/main" id="{A24ADE24-15B2-426E-9389-C621A0F85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5" name="Freeform 167">
                  <a:extLst>
                    <a:ext uri="{FF2B5EF4-FFF2-40B4-BE49-F238E27FC236}">
                      <a16:creationId xmlns:a16="http://schemas.microsoft.com/office/drawing/2014/main" id="{C656C365-2C4D-4031-8EAD-7093A01279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6" name="Freeform 168">
                  <a:extLst>
                    <a:ext uri="{FF2B5EF4-FFF2-40B4-BE49-F238E27FC236}">
                      <a16:creationId xmlns:a16="http://schemas.microsoft.com/office/drawing/2014/main" id="{CD7F4DD2-6722-4F3A-989E-E74179934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7" name="Freeform 169">
                  <a:extLst>
                    <a:ext uri="{FF2B5EF4-FFF2-40B4-BE49-F238E27FC236}">
                      <a16:creationId xmlns:a16="http://schemas.microsoft.com/office/drawing/2014/main" id="{57AA98B2-25F0-46AD-931A-DA03DF9EB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8" name="Freeform 170">
                  <a:extLst>
                    <a:ext uri="{FF2B5EF4-FFF2-40B4-BE49-F238E27FC236}">
                      <a16:creationId xmlns:a16="http://schemas.microsoft.com/office/drawing/2014/main" id="{FC79F204-9AB7-464C-BD57-F8FD99E70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9" name="Freeform 171">
                  <a:extLst>
                    <a:ext uri="{FF2B5EF4-FFF2-40B4-BE49-F238E27FC236}">
                      <a16:creationId xmlns:a16="http://schemas.microsoft.com/office/drawing/2014/main" id="{A93B5503-89F5-4FE7-8CC4-FEB6CE1AB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0" name="Freeform 172">
                  <a:extLst>
                    <a:ext uri="{FF2B5EF4-FFF2-40B4-BE49-F238E27FC236}">
                      <a16:creationId xmlns:a16="http://schemas.microsoft.com/office/drawing/2014/main" id="{7CCF56AE-236D-465E-B733-49A56F3CB4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1" name="Freeform 173">
                  <a:extLst>
                    <a:ext uri="{FF2B5EF4-FFF2-40B4-BE49-F238E27FC236}">
                      <a16:creationId xmlns:a16="http://schemas.microsoft.com/office/drawing/2014/main" id="{33E9ED7E-4808-4B92-A39D-A86640623E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2" name="Freeform 174">
                  <a:extLst>
                    <a:ext uri="{FF2B5EF4-FFF2-40B4-BE49-F238E27FC236}">
                      <a16:creationId xmlns:a16="http://schemas.microsoft.com/office/drawing/2014/main" id="{8B01FA4F-8776-4563-95E7-BC2142248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3" name="Freeform 175">
                  <a:extLst>
                    <a:ext uri="{FF2B5EF4-FFF2-40B4-BE49-F238E27FC236}">
                      <a16:creationId xmlns:a16="http://schemas.microsoft.com/office/drawing/2014/main" id="{46DDC267-40F4-448F-A01D-81CE6E01A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4" name="Freeform 176">
                  <a:extLst>
                    <a:ext uri="{FF2B5EF4-FFF2-40B4-BE49-F238E27FC236}">
                      <a16:creationId xmlns:a16="http://schemas.microsoft.com/office/drawing/2014/main" id="{093D7400-5C68-49EF-9318-80A8089102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5" name="Freeform 177">
                  <a:extLst>
                    <a:ext uri="{FF2B5EF4-FFF2-40B4-BE49-F238E27FC236}">
                      <a16:creationId xmlns:a16="http://schemas.microsoft.com/office/drawing/2014/main" id="{EFB36E21-137E-4587-8C2D-4AF088B095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6" name="Freeform 178">
                  <a:extLst>
                    <a:ext uri="{FF2B5EF4-FFF2-40B4-BE49-F238E27FC236}">
                      <a16:creationId xmlns:a16="http://schemas.microsoft.com/office/drawing/2014/main" id="{92E72D46-EB61-4248-AA3A-FFA229FFA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7" name="Freeform 179">
                  <a:extLst>
                    <a:ext uri="{FF2B5EF4-FFF2-40B4-BE49-F238E27FC236}">
                      <a16:creationId xmlns:a16="http://schemas.microsoft.com/office/drawing/2014/main" id="{DEB0C0D1-93B2-4003-8CEA-9E1AF1F66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8" name="Freeform 180">
                  <a:extLst>
                    <a:ext uri="{FF2B5EF4-FFF2-40B4-BE49-F238E27FC236}">
                      <a16:creationId xmlns:a16="http://schemas.microsoft.com/office/drawing/2014/main" id="{CB4F1B78-674E-4181-9BB8-D3E6B27A88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9" name="Freeform 181">
                  <a:extLst>
                    <a:ext uri="{FF2B5EF4-FFF2-40B4-BE49-F238E27FC236}">
                      <a16:creationId xmlns:a16="http://schemas.microsoft.com/office/drawing/2014/main" id="{49B52062-BE80-479C-847F-9C6B4CB15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0" name="Freeform 182">
                  <a:extLst>
                    <a:ext uri="{FF2B5EF4-FFF2-40B4-BE49-F238E27FC236}">
                      <a16:creationId xmlns:a16="http://schemas.microsoft.com/office/drawing/2014/main" id="{8DC57747-8682-417D-90AA-3B6B1178C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1" name="Freeform 183">
                  <a:extLst>
                    <a:ext uri="{FF2B5EF4-FFF2-40B4-BE49-F238E27FC236}">
                      <a16:creationId xmlns:a16="http://schemas.microsoft.com/office/drawing/2014/main" id="{DEC406F5-CD2D-489A-8911-9FBF2763F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2" name="Freeform 184">
                  <a:extLst>
                    <a:ext uri="{FF2B5EF4-FFF2-40B4-BE49-F238E27FC236}">
                      <a16:creationId xmlns:a16="http://schemas.microsoft.com/office/drawing/2014/main" id="{C1EE63BB-23D0-4CA9-B55E-F9012FA8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3" name="Freeform 185">
                  <a:extLst>
                    <a:ext uri="{FF2B5EF4-FFF2-40B4-BE49-F238E27FC236}">
                      <a16:creationId xmlns:a16="http://schemas.microsoft.com/office/drawing/2014/main" id="{4389F738-3258-4E19-B71C-4876F5A92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4" name="Freeform 186">
                  <a:extLst>
                    <a:ext uri="{FF2B5EF4-FFF2-40B4-BE49-F238E27FC236}">
                      <a16:creationId xmlns:a16="http://schemas.microsoft.com/office/drawing/2014/main" id="{686C1563-350B-4B4C-97E1-5488EB3CA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5" name="Freeform 187">
                  <a:extLst>
                    <a:ext uri="{FF2B5EF4-FFF2-40B4-BE49-F238E27FC236}">
                      <a16:creationId xmlns:a16="http://schemas.microsoft.com/office/drawing/2014/main" id="{BEA69DB9-8133-4D32-9B0C-ADEF0A5136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6" name="Freeform 188">
                  <a:extLst>
                    <a:ext uri="{FF2B5EF4-FFF2-40B4-BE49-F238E27FC236}">
                      <a16:creationId xmlns:a16="http://schemas.microsoft.com/office/drawing/2014/main" id="{358F7F9B-12B3-4AF9-B11A-7190668C4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7" name="Freeform 189">
                  <a:extLst>
                    <a:ext uri="{FF2B5EF4-FFF2-40B4-BE49-F238E27FC236}">
                      <a16:creationId xmlns:a16="http://schemas.microsoft.com/office/drawing/2014/main" id="{C74F2E53-0CC4-4424-8955-DD0250640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8" name="Freeform 190">
                  <a:extLst>
                    <a:ext uri="{FF2B5EF4-FFF2-40B4-BE49-F238E27FC236}">
                      <a16:creationId xmlns:a16="http://schemas.microsoft.com/office/drawing/2014/main" id="{25D3649F-B856-4090-8BB4-233711B5E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9" name="Freeform 191">
                  <a:extLst>
                    <a:ext uri="{FF2B5EF4-FFF2-40B4-BE49-F238E27FC236}">
                      <a16:creationId xmlns:a16="http://schemas.microsoft.com/office/drawing/2014/main" id="{2B29B39C-4577-4EBD-8152-35962A7036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0" name="Freeform 192">
                  <a:extLst>
                    <a:ext uri="{FF2B5EF4-FFF2-40B4-BE49-F238E27FC236}">
                      <a16:creationId xmlns:a16="http://schemas.microsoft.com/office/drawing/2014/main" id="{2E4B1608-19B7-4B80-9EEC-961FFCA934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1" name="Freeform 193">
                  <a:extLst>
                    <a:ext uri="{FF2B5EF4-FFF2-40B4-BE49-F238E27FC236}">
                      <a16:creationId xmlns:a16="http://schemas.microsoft.com/office/drawing/2014/main" id="{E019ED8F-B6AF-4680-860A-6C097423D4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2" name="Freeform 194">
                  <a:extLst>
                    <a:ext uri="{FF2B5EF4-FFF2-40B4-BE49-F238E27FC236}">
                      <a16:creationId xmlns:a16="http://schemas.microsoft.com/office/drawing/2014/main" id="{38E04F32-90E9-4AAC-AEA5-FA4619F3F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3" name="Freeform 195">
                  <a:extLst>
                    <a:ext uri="{FF2B5EF4-FFF2-40B4-BE49-F238E27FC236}">
                      <a16:creationId xmlns:a16="http://schemas.microsoft.com/office/drawing/2014/main" id="{2C56F12C-FA40-47A4-BCAE-FE3C99C40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4" name="Freeform 196">
                  <a:extLst>
                    <a:ext uri="{FF2B5EF4-FFF2-40B4-BE49-F238E27FC236}">
                      <a16:creationId xmlns:a16="http://schemas.microsoft.com/office/drawing/2014/main" id="{1083ABB7-46EC-4729-95E2-EEDCF6C4CD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5" name="Freeform 197">
                  <a:extLst>
                    <a:ext uri="{FF2B5EF4-FFF2-40B4-BE49-F238E27FC236}">
                      <a16:creationId xmlns:a16="http://schemas.microsoft.com/office/drawing/2014/main" id="{882E97DA-CFCB-4E17-BDDD-043FA5136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89" name="Line 198">
                <a:extLst>
                  <a:ext uri="{FF2B5EF4-FFF2-40B4-BE49-F238E27FC236}">
                    <a16:creationId xmlns:a16="http://schemas.microsoft.com/office/drawing/2014/main" id="{937B7BA2-BE2A-4E4E-9BFD-D52F24010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0" name="Line 199">
                <a:extLst>
                  <a:ext uri="{FF2B5EF4-FFF2-40B4-BE49-F238E27FC236}">
                    <a16:creationId xmlns:a16="http://schemas.microsoft.com/office/drawing/2014/main" id="{9FCD9EA3-2712-4C33-9EDD-C9665DAD2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95" name="Group 200">
              <a:extLst>
                <a:ext uri="{FF2B5EF4-FFF2-40B4-BE49-F238E27FC236}">
                  <a16:creationId xmlns:a16="http://schemas.microsoft.com/office/drawing/2014/main" id="{786C6D84-0770-46D6-8D3F-DF7D3855C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3096" name="Freeform 201">
                <a:extLst>
                  <a:ext uri="{FF2B5EF4-FFF2-40B4-BE49-F238E27FC236}">
                    <a16:creationId xmlns:a16="http://schemas.microsoft.com/office/drawing/2014/main" id="{A7214E22-CDBC-41C7-ADB9-F5D943157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202">
                <a:extLst>
                  <a:ext uri="{FF2B5EF4-FFF2-40B4-BE49-F238E27FC236}">
                    <a16:creationId xmlns:a16="http://schemas.microsoft.com/office/drawing/2014/main" id="{0A95C933-F87B-4D59-9E8B-AF72ED763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203">
                <a:extLst>
                  <a:ext uri="{FF2B5EF4-FFF2-40B4-BE49-F238E27FC236}">
                    <a16:creationId xmlns:a16="http://schemas.microsoft.com/office/drawing/2014/main" id="{C87D6504-ED1E-42C9-A146-44F321C17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Freeform 204">
                <a:extLst>
                  <a:ext uri="{FF2B5EF4-FFF2-40B4-BE49-F238E27FC236}">
                    <a16:creationId xmlns:a16="http://schemas.microsoft.com/office/drawing/2014/main" id="{5613696E-6F60-4DE9-A399-CE7E9076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205">
                <a:extLst>
                  <a:ext uri="{FF2B5EF4-FFF2-40B4-BE49-F238E27FC236}">
                    <a16:creationId xmlns:a16="http://schemas.microsoft.com/office/drawing/2014/main" id="{62F9AC95-9037-49E7-A290-940D22194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206">
                <a:extLst>
                  <a:ext uri="{FF2B5EF4-FFF2-40B4-BE49-F238E27FC236}">
                    <a16:creationId xmlns:a16="http://schemas.microsoft.com/office/drawing/2014/main" id="{4851B065-31C7-4D14-8B98-E44BA0A71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207">
                <a:extLst>
                  <a:ext uri="{FF2B5EF4-FFF2-40B4-BE49-F238E27FC236}">
                    <a16:creationId xmlns:a16="http://schemas.microsoft.com/office/drawing/2014/main" id="{F0C553F1-C911-49D1-80CA-0B259FCE5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208">
                <a:extLst>
                  <a:ext uri="{FF2B5EF4-FFF2-40B4-BE49-F238E27FC236}">
                    <a16:creationId xmlns:a16="http://schemas.microsoft.com/office/drawing/2014/main" id="{32EA894C-CC6C-4C47-9445-8462328D7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Freeform 209">
                <a:extLst>
                  <a:ext uri="{FF2B5EF4-FFF2-40B4-BE49-F238E27FC236}">
                    <a16:creationId xmlns:a16="http://schemas.microsoft.com/office/drawing/2014/main" id="{81619240-FC2A-4EE3-A441-2519A6C4B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210">
                <a:extLst>
                  <a:ext uri="{FF2B5EF4-FFF2-40B4-BE49-F238E27FC236}">
                    <a16:creationId xmlns:a16="http://schemas.microsoft.com/office/drawing/2014/main" id="{41846026-4E24-4CDA-8FBE-A836D9536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211">
                <a:extLst>
                  <a:ext uri="{FF2B5EF4-FFF2-40B4-BE49-F238E27FC236}">
                    <a16:creationId xmlns:a16="http://schemas.microsoft.com/office/drawing/2014/main" id="{4F25E221-B63E-4AFC-A821-99E88A170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212">
                <a:extLst>
                  <a:ext uri="{FF2B5EF4-FFF2-40B4-BE49-F238E27FC236}">
                    <a16:creationId xmlns:a16="http://schemas.microsoft.com/office/drawing/2014/main" id="{D5492C43-C530-46FF-A832-FE251D96B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213">
                <a:extLst>
                  <a:ext uri="{FF2B5EF4-FFF2-40B4-BE49-F238E27FC236}">
                    <a16:creationId xmlns:a16="http://schemas.microsoft.com/office/drawing/2014/main" id="{55D692BF-A366-499A-A4A1-48074F1E5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Freeform 214">
                <a:extLst>
                  <a:ext uri="{FF2B5EF4-FFF2-40B4-BE49-F238E27FC236}">
                    <a16:creationId xmlns:a16="http://schemas.microsoft.com/office/drawing/2014/main" id="{17DD2D30-5853-42FB-969B-65F16F3A1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Freeform 215">
                <a:extLst>
                  <a:ext uri="{FF2B5EF4-FFF2-40B4-BE49-F238E27FC236}">
                    <a16:creationId xmlns:a16="http://schemas.microsoft.com/office/drawing/2014/main" id="{AA7CC94E-7EE8-46D9-8AF1-76B332B91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Freeform 216">
                <a:extLst>
                  <a:ext uri="{FF2B5EF4-FFF2-40B4-BE49-F238E27FC236}">
                    <a16:creationId xmlns:a16="http://schemas.microsoft.com/office/drawing/2014/main" id="{1BAD9653-B342-4A91-B1AF-A034A338E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Freeform 217">
                <a:extLst>
                  <a:ext uri="{FF2B5EF4-FFF2-40B4-BE49-F238E27FC236}">
                    <a16:creationId xmlns:a16="http://schemas.microsoft.com/office/drawing/2014/main" id="{90AF9E30-C083-4FEE-9E62-22E5A1FEA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Freeform 218">
                <a:extLst>
                  <a:ext uri="{FF2B5EF4-FFF2-40B4-BE49-F238E27FC236}">
                    <a16:creationId xmlns:a16="http://schemas.microsoft.com/office/drawing/2014/main" id="{3FFCBEF6-B7CB-4B1B-9D8A-D7FE95C2F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219">
                <a:extLst>
                  <a:ext uri="{FF2B5EF4-FFF2-40B4-BE49-F238E27FC236}">
                    <a16:creationId xmlns:a16="http://schemas.microsoft.com/office/drawing/2014/main" id="{BFFB1C25-C097-44D5-836D-D9F44B744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220">
                <a:extLst>
                  <a:ext uri="{FF2B5EF4-FFF2-40B4-BE49-F238E27FC236}">
                    <a16:creationId xmlns:a16="http://schemas.microsoft.com/office/drawing/2014/main" id="{55BA181E-2900-4066-AA77-447B93CA4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221">
                <a:extLst>
                  <a:ext uri="{FF2B5EF4-FFF2-40B4-BE49-F238E27FC236}">
                    <a16:creationId xmlns:a16="http://schemas.microsoft.com/office/drawing/2014/main" id="{C68A7F2D-B4BE-4CFE-B075-B288DDACE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222">
                <a:extLst>
                  <a:ext uri="{FF2B5EF4-FFF2-40B4-BE49-F238E27FC236}">
                    <a16:creationId xmlns:a16="http://schemas.microsoft.com/office/drawing/2014/main" id="{C0493EB7-E2F7-4627-BD5E-80B95714C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" name="Freeform 223">
                <a:extLst>
                  <a:ext uri="{FF2B5EF4-FFF2-40B4-BE49-F238E27FC236}">
                    <a16:creationId xmlns:a16="http://schemas.microsoft.com/office/drawing/2014/main" id="{ADBAD607-B510-4F55-B782-39B78C08B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" name="Freeform 224">
                <a:extLst>
                  <a:ext uri="{FF2B5EF4-FFF2-40B4-BE49-F238E27FC236}">
                    <a16:creationId xmlns:a16="http://schemas.microsoft.com/office/drawing/2014/main" id="{1402C2CE-D63A-4104-983D-8F8AA5E24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Freeform 225">
                <a:extLst>
                  <a:ext uri="{FF2B5EF4-FFF2-40B4-BE49-F238E27FC236}">
                    <a16:creationId xmlns:a16="http://schemas.microsoft.com/office/drawing/2014/main" id="{DEB2DF2C-9495-4819-9F9E-18DDF65E2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Freeform 226">
                <a:extLst>
                  <a:ext uri="{FF2B5EF4-FFF2-40B4-BE49-F238E27FC236}">
                    <a16:creationId xmlns:a16="http://schemas.microsoft.com/office/drawing/2014/main" id="{D5AEB91E-6ECF-468D-846E-747544F4B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Freeform 227">
                <a:extLst>
                  <a:ext uri="{FF2B5EF4-FFF2-40B4-BE49-F238E27FC236}">
                    <a16:creationId xmlns:a16="http://schemas.microsoft.com/office/drawing/2014/main" id="{47A6ADE9-529F-418F-A631-352419986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Freeform 228">
                <a:extLst>
                  <a:ext uri="{FF2B5EF4-FFF2-40B4-BE49-F238E27FC236}">
                    <a16:creationId xmlns:a16="http://schemas.microsoft.com/office/drawing/2014/main" id="{75399337-75AE-47C1-B766-92E79DC0E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" name="Freeform 229">
                <a:extLst>
                  <a:ext uri="{FF2B5EF4-FFF2-40B4-BE49-F238E27FC236}">
                    <a16:creationId xmlns:a16="http://schemas.microsoft.com/office/drawing/2014/main" id="{0408E08D-40A0-4FC3-B4E8-0697432E6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230">
                <a:extLst>
                  <a:ext uri="{FF2B5EF4-FFF2-40B4-BE49-F238E27FC236}">
                    <a16:creationId xmlns:a16="http://schemas.microsoft.com/office/drawing/2014/main" id="{EB5C8576-CD92-467A-8C65-8D27DA96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" name="Freeform 231">
                <a:extLst>
                  <a:ext uri="{FF2B5EF4-FFF2-40B4-BE49-F238E27FC236}">
                    <a16:creationId xmlns:a16="http://schemas.microsoft.com/office/drawing/2014/main" id="{27768CBD-C3A5-483E-A8C9-D0D0C313E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" name="Freeform 232">
                <a:extLst>
                  <a:ext uri="{FF2B5EF4-FFF2-40B4-BE49-F238E27FC236}">
                    <a16:creationId xmlns:a16="http://schemas.microsoft.com/office/drawing/2014/main" id="{0A9DC65B-F6AC-4703-8003-74D587A2A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233">
                <a:extLst>
                  <a:ext uri="{FF2B5EF4-FFF2-40B4-BE49-F238E27FC236}">
                    <a16:creationId xmlns:a16="http://schemas.microsoft.com/office/drawing/2014/main" id="{7E259B21-5C94-45DE-A009-956C5146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" name="Freeform 234">
                <a:extLst>
                  <a:ext uri="{FF2B5EF4-FFF2-40B4-BE49-F238E27FC236}">
                    <a16:creationId xmlns:a16="http://schemas.microsoft.com/office/drawing/2014/main" id="{0A75749E-6467-4897-92CF-A791C41EF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" name="Freeform 235">
                <a:extLst>
                  <a:ext uri="{FF2B5EF4-FFF2-40B4-BE49-F238E27FC236}">
                    <a16:creationId xmlns:a16="http://schemas.microsoft.com/office/drawing/2014/main" id="{BC8EF684-228B-407E-B923-1855C5433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" name="Freeform 236">
                <a:extLst>
                  <a:ext uri="{FF2B5EF4-FFF2-40B4-BE49-F238E27FC236}">
                    <a16:creationId xmlns:a16="http://schemas.microsoft.com/office/drawing/2014/main" id="{8A364776-F5F2-43A0-9437-A4AE6F48E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" name="Freeform 237">
                <a:extLst>
                  <a:ext uri="{FF2B5EF4-FFF2-40B4-BE49-F238E27FC236}">
                    <a16:creationId xmlns:a16="http://schemas.microsoft.com/office/drawing/2014/main" id="{44F62E1C-67CE-437E-91D0-2488D15D9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238">
                <a:extLst>
                  <a:ext uri="{FF2B5EF4-FFF2-40B4-BE49-F238E27FC236}">
                    <a16:creationId xmlns:a16="http://schemas.microsoft.com/office/drawing/2014/main" id="{80469F28-F8EF-4B57-B3AE-DFDEB9EC1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239">
                <a:extLst>
                  <a:ext uri="{FF2B5EF4-FFF2-40B4-BE49-F238E27FC236}">
                    <a16:creationId xmlns:a16="http://schemas.microsoft.com/office/drawing/2014/main" id="{515D6411-4FF2-4A0B-A398-E2B03438A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" name="Freeform 240">
                <a:extLst>
                  <a:ext uri="{FF2B5EF4-FFF2-40B4-BE49-F238E27FC236}">
                    <a16:creationId xmlns:a16="http://schemas.microsoft.com/office/drawing/2014/main" id="{DDDAA7B0-33F3-4DAC-9297-97E2DE895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" name="Freeform 241">
                <a:extLst>
                  <a:ext uri="{FF2B5EF4-FFF2-40B4-BE49-F238E27FC236}">
                    <a16:creationId xmlns:a16="http://schemas.microsoft.com/office/drawing/2014/main" id="{6B803AFD-710A-4C36-9A43-03785B23F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" name="Freeform 242">
                <a:extLst>
                  <a:ext uri="{FF2B5EF4-FFF2-40B4-BE49-F238E27FC236}">
                    <a16:creationId xmlns:a16="http://schemas.microsoft.com/office/drawing/2014/main" id="{34BBF732-0B6B-4E55-A2E4-CCBF39A0E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" name="Freeform 243">
                <a:extLst>
                  <a:ext uri="{FF2B5EF4-FFF2-40B4-BE49-F238E27FC236}">
                    <a16:creationId xmlns:a16="http://schemas.microsoft.com/office/drawing/2014/main" id="{A2F7272A-144A-40F3-97E4-738A2A1BE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" name="Freeform 244">
                <a:extLst>
                  <a:ext uri="{FF2B5EF4-FFF2-40B4-BE49-F238E27FC236}">
                    <a16:creationId xmlns:a16="http://schemas.microsoft.com/office/drawing/2014/main" id="{9CAD2BE9-A7F8-4B43-8485-C01725B9E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245">
                <a:extLst>
                  <a:ext uri="{FF2B5EF4-FFF2-40B4-BE49-F238E27FC236}">
                    <a16:creationId xmlns:a16="http://schemas.microsoft.com/office/drawing/2014/main" id="{2774E84C-30CC-41DA-B7F1-9CACA3A06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" name="Freeform 246">
                <a:extLst>
                  <a:ext uri="{FF2B5EF4-FFF2-40B4-BE49-F238E27FC236}">
                    <a16:creationId xmlns:a16="http://schemas.microsoft.com/office/drawing/2014/main" id="{91D31442-0C82-4A15-B69D-5EA1A49A6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" name="Freeform 247">
                <a:extLst>
                  <a:ext uri="{FF2B5EF4-FFF2-40B4-BE49-F238E27FC236}">
                    <a16:creationId xmlns:a16="http://schemas.microsoft.com/office/drawing/2014/main" id="{89C64BA3-6F6A-45EC-A632-76A7CE755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" name="Freeform 248">
                <a:extLst>
                  <a:ext uri="{FF2B5EF4-FFF2-40B4-BE49-F238E27FC236}">
                    <a16:creationId xmlns:a16="http://schemas.microsoft.com/office/drawing/2014/main" id="{174C053C-8D99-43DC-AA5C-318092EB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" name="Freeform 249">
                <a:extLst>
                  <a:ext uri="{FF2B5EF4-FFF2-40B4-BE49-F238E27FC236}">
                    <a16:creationId xmlns:a16="http://schemas.microsoft.com/office/drawing/2014/main" id="{AF37C56B-071D-48AA-8CCF-C27D5149B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" name="Freeform 250">
                <a:extLst>
                  <a:ext uri="{FF2B5EF4-FFF2-40B4-BE49-F238E27FC236}">
                    <a16:creationId xmlns:a16="http://schemas.microsoft.com/office/drawing/2014/main" id="{C1E21287-4C48-4EB7-90ED-6628243E9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" name="Freeform 251">
                <a:extLst>
                  <a:ext uri="{FF2B5EF4-FFF2-40B4-BE49-F238E27FC236}">
                    <a16:creationId xmlns:a16="http://schemas.microsoft.com/office/drawing/2014/main" id="{17729D77-49BE-4AC5-B33E-7436C6839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" name="Freeform 252">
                <a:extLst>
                  <a:ext uri="{FF2B5EF4-FFF2-40B4-BE49-F238E27FC236}">
                    <a16:creationId xmlns:a16="http://schemas.microsoft.com/office/drawing/2014/main" id="{03B16943-5D81-44E2-8AF7-31172A5C8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" name="Freeform 253">
                <a:extLst>
                  <a:ext uri="{FF2B5EF4-FFF2-40B4-BE49-F238E27FC236}">
                    <a16:creationId xmlns:a16="http://schemas.microsoft.com/office/drawing/2014/main" id="{79C8BD68-297C-4D86-B6A5-5D79C92FA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" name="Freeform 254">
                <a:extLst>
                  <a:ext uri="{FF2B5EF4-FFF2-40B4-BE49-F238E27FC236}">
                    <a16:creationId xmlns:a16="http://schemas.microsoft.com/office/drawing/2014/main" id="{75E9F925-31F9-4E04-A5E5-6126D93F8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" name="Freeform 255">
                <a:extLst>
                  <a:ext uri="{FF2B5EF4-FFF2-40B4-BE49-F238E27FC236}">
                    <a16:creationId xmlns:a16="http://schemas.microsoft.com/office/drawing/2014/main" id="{A2E6C102-8D23-47C7-94A5-564C2C05A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" name="Freeform 256">
                <a:extLst>
                  <a:ext uri="{FF2B5EF4-FFF2-40B4-BE49-F238E27FC236}">
                    <a16:creationId xmlns:a16="http://schemas.microsoft.com/office/drawing/2014/main" id="{574E3AE1-69FF-4CD5-AAA2-4F4B1E731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2" name="Freeform 257">
                <a:extLst>
                  <a:ext uri="{FF2B5EF4-FFF2-40B4-BE49-F238E27FC236}">
                    <a16:creationId xmlns:a16="http://schemas.microsoft.com/office/drawing/2014/main" id="{526B3817-8370-4D53-B419-5C29B84BE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3" name="Freeform 258">
                <a:extLst>
                  <a:ext uri="{FF2B5EF4-FFF2-40B4-BE49-F238E27FC236}">
                    <a16:creationId xmlns:a16="http://schemas.microsoft.com/office/drawing/2014/main" id="{01A0F3E5-7FD9-49A1-AD65-48DDBE79C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" name="Freeform 259">
                <a:extLst>
                  <a:ext uri="{FF2B5EF4-FFF2-40B4-BE49-F238E27FC236}">
                    <a16:creationId xmlns:a16="http://schemas.microsoft.com/office/drawing/2014/main" id="{851B7BAF-D618-4FAF-ABB3-A25E8C047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" name="Freeform 260">
                <a:extLst>
                  <a:ext uri="{FF2B5EF4-FFF2-40B4-BE49-F238E27FC236}">
                    <a16:creationId xmlns:a16="http://schemas.microsoft.com/office/drawing/2014/main" id="{A2B3AEB2-6732-4AEF-8C73-C69D484B3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" name="Freeform 261">
                <a:extLst>
                  <a:ext uri="{FF2B5EF4-FFF2-40B4-BE49-F238E27FC236}">
                    <a16:creationId xmlns:a16="http://schemas.microsoft.com/office/drawing/2014/main" id="{D93A3B3C-4AF6-445C-8743-CCFEA8F4D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" name="Freeform 262">
                <a:extLst>
                  <a:ext uri="{FF2B5EF4-FFF2-40B4-BE49-F238E27FC236}">
                    <a16:creationId xmlns:a16="http://schemas.microsoft.com/office/drawing/2014/main" id="{543D080D-F0DE-4DE5-B44C-6136854F2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" name="Freeform 263">
                <a:extLst>
                  <a:ext uri="{FF2B5EF4-FFF2-40B4-BE49-F238E27FC236}">
                    <a16:creationId xmlns:a16="http://schemas.microsoft.com/office/drawing/2014/main" id="{B9FFB21B-3ED9-4805-A242-B80C051F8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" name="Freeform 264">
                <a:extLst>
                  <a:ext uri="{FF2B5EF4-FFF2-40B4-BE49-F238E27FC236}">
                    <a16:creationId xmlns:a16="http://schemas.microsoft.com/office/drawing/2014/main" id="{4CD877B2-EC16-4C3D-BB92-CAB32E5F1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" name="Freeform 265">
                <a:extLst>
                  <a:ext uri="{FF2B5EF4-FFF2-40B4-BE49-F238E27FC236}">
                    <a16:creationId xmlns:a16="http://schemas.microsoft.com/office/drawing/2014/main" id="{1476CE35-E46F-4367-B466-0F43B7B4B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" name="Freeform 266">
                <a:extLst>
                  <a:ext uri="{FF2B5EF4-FFF2-40B4-BE49-F238E27FC236}">
                    <a16:creationId xmlns:a16="http://schemas.microsoft.com/office/drawing/2014/main" id="{A0DA42C9-14A6-4841-B17F-9CA62CEBD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" name="Freeform 267">
                <a:extLst>
                  <a:ext uri="{FF2B5EF4-FFF2-40B4-BE49-F238E27FC236}">
                    <a16:creationId xmlns:a16="http://schemas.microsoft.com/office/drawing/2014/main" id="{498D47B5-F96B-4344-819D-AC868E4DD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" name="Freeform 268">
                <a:extLst>
                  <a:ext uri="{FF2B5EF4-FFF2-40B4-BE49-F238E27FC236}">
                    <a16:creationId xmlns:a16="http://schemas.microsoft.com/office/drawing/2014/main" id="{73523D7E-69B4-470F-9A52-802C00050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" name="Freeform 269">
                <a:extLst>
                  <a:ext uri="{FF2B5EF4-FFF2-40B4-BE49-F238E27FC236}">
                    <a16:creationId xmlns:a16="http://schemas.microsoft.com/office/drawing/2014/main" id="{349D276C-FBD3-4A6A-826A-2BC1534FD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" name="Freeform 270">
                <a:extLst>
                  <a:ext uri="{FF2B5EF4-FFF2-40B4-BE49-F238E27FC236}">
                    <a16:creationId xmlns:a16="http://schemas.microsoft.com/office/drawing/2014/main" id="{E4F6D0A5-E47A-4290-8357-FAC88A2A2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" name="Freeform 271">
                <a:extLst>
                  <a:ext uri="{FF2B5EF4-FFF2-40B4-BE49-F238E27FC236}">
                    <a16:creationId xmlns:a16="http://schemas.microsoft.com/office/drawing/2014/main" id="{261DED14-ADDA-4773-95CC-0325342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" name="Freeform 272">
                <a:extLst>
                  <a:ext uri="{FF2B5EF4-FFF2-40B4-BE49-F238E27FC236}">
                    <a16:creationId xmlns:a16="http://schemas.microsoft.com/office/drawing/2014/main" id="{D41D9AEA-E9F4-41E4-B38E-04B35266F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" name="Freeform 273">
                <a:extLst>
                  <a:ext uri="{FF2B5EF4-FFF2-40B4-BE49-F238E27FC236}">
                    <a16:creationId xmlns:a16="http://schemas.microsoft.com/office/drawing/2014/main" id="{57EFA2F8-7569-444C-9A0E-46DA6A9C9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" name="Freeform 274">
                <a:extLst>
                  <a:ext uri="{FF2B5EF4-FFF2-40B4-BE49-F238E27FC236}">
                    <a16:creationId xmlns:a16="http://schemas.microsoft.com/office/drawing/2014/main" id="{A1DE4CBE-EA50-41F6-89F9-6F48DF5CE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" name="Freeform 275">
                <a:extLst>
                  <a:ext uri="{FF2B5EF4-FFF2-40B4-BE49-F238E27FC236}">
                    <a16:creationId xmlns:a16="http://schemas.microsoft.com/office/drawing/2014/main" id="{9B1FE896-1FA5-4B3B-854E-41FEA1527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" name="Freeform 276">
                <a:extLst>
                  <a:ext uri="{FF2B5EF4-FFF2-40B4-BE49-F238E27FC236}">
                    <a16:creationId xmlns:a16="http://schemas.microsoft.com/office/drawing/2014/main" id="{908CE10F-32C8-4E7B-ADAA-86DFE6C33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" name="Freeform 277">
                <a:extLst>
                  <a:ext uri="{FF2B5EF4-FFF2-40B4-BE49-F238E27FC236}">
                    <a16:creationId xmlns:a16="http://schemas.microsoft.com/office/drawing/2014/main" id="{0261B9AA-7DEC-4B5E-A18A-E59205C3B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" name="Freeform 278">
                <a:extLst>
                  <a:ext uri="{FF2B5EF4-FFF2-40B4-BE49-F238E27FC236}">
                    <a16:creationId xmlns:a16="http://schemas.microsoft.com/office/drawing/2014/main" id="{FC0771E4-29A1-412E-A2B0-77054C24F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" name="Freeform 279">
                <a:extLst>
                  <a:ext uri="{FF2B5EF4-FFF2-40B4-BE49-F238E27FC236}">
                    <a16:creationId xmlns:a16="http://schemas.microsoft.com/office/drawing/2014/main" id="{BE4E99BA-581B-4B89-BAAE-BAB4550AC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" name="Freeform 280">
                <a:extLst>
                  <a:ext uri="{FF2B5EF4-FFF2-40B4-BE49-F238E27FC236}">
                    <a16:creationId xmlns:a16="http://schemas.microsoft.com/office/drawing/2014/main" id="{FFA19A29-5A54-4D6B-90EB-E0538E7CC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" name="Freeform 281">
                <a:extLst>
                  <a:ext uri="{FF2B5EF4-FFF2-40B4-BE49-F238E27FC236}">
                    <a16:creationId xmlns:a16="http://schemas.microsoft.com/office/drawing/2014/main" id="{40255C63-6F8B-4BA9-BC32-045962AE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" name="Freeform 282">
                <a:extLst>
                  <a:ext uri="{FF2B5EF4-FFF2-40B4-BE49-F238E27FC236}">
                    <a16:creationId xmlns:a16="http://schemas.microsoft.com/office/drawing/2014/main" id="{6F87F142-11CD-4EE9-97DD-15DA22D80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" name="Freeform 283">
                <a:extLst>
                  <a:ext uri="{FF2B5EF4-FFF2-40B4-BE49-F238E27FC236}">
                    <a16:creationId xmlns:a16="http://schemas.microsoft.com/office/drawing/2014/main" id="{EC8A9290-3956-4331-83F9-035232443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" name="Freeform 284">
                <a:extLst>
                  <a:ext uri="{FF2B5EF4-FFF2-40B4-BE49-F238E27FC236}">
                    <a16:creationId xmlns:a16="http://schemas.microsoft.com/office/drawing/2014/main" id="{D9F74194-0A85-478C-B1C2-1C1B3D576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" name="Freeform 285">
                <a:extLst>
                  <a:ext uri="{FF2B5EF4-FFF2-40B4-BE49-F238E27FC236}">
                    <a16:creationId xmlns:a16="http://schemas.microsoft.com/office/drawing/2014/main" id="{ED417896-1F2B-4DB8-812D-3281362D4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Freeform 286">
                <a:extLst>
                  <a:ext uri="{FF2B5EF4-FFF2-40B4-BE49-F238E27FC236}">
                    <a16:creationId xmlns:a16="http://schemas.microsoft.com/office/drawing/2014/main" id="{DF1504F3-1D97-4028-B715-B10FA6C60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" name="Freeform 287">
                <a:extLst>
                  <a:ext uri="{FF2B5EF4-FFF2-40B4-BE49-F238E27FC236}">
                    <a16:creationId xmlns:a16="http://schemas.microsoft.com/office/drawing/2014/main" id="{60A704FC-46D0-4A34-BD58-86B974C1C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" name="Freeform 288">
                <a:extLst>
                  <a:ext uri="{FF2B5EF4-FFF2-40B4-BE49-F238E27FC236}">
                    <a16:creationId xmlns:a16="http://schemas.microsoft.com/office/drawing/2014/main" id="{509EB39E-468F-4AFB-B94F-6283C5D4A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" name="Freeform 289">
                <a:extLst>
                  <a:ext uri="{FF2B5EF4-FFF2-40B4-BE49-F238E27FC236}">
                    <a16:creationId xmlns:a16="http://schemas.microsoft.com/office/drawing/2014/main" id="{85A06EF1-A779-4346-BFCE-EFCC73F7E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" name="Freeform 290">
                <a:extLst>
                  <a:ext uri="{FF2B5EF4-FFF2-40B4-BE49-F238E27FC236}">
                    <a16:creationId xmlns:a16="http://schemas.microsoft.com/office/drawing/2014/main" id="{EF96C599-3895-4114-8EEB-89D9173D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" name="Freeform 291">
                <a:extLst>
                  <a:ext uri="{FF2B5EF4-FFF2-40B4-BE49-F238E27FC236}">
                    <a16:creationId xmlns:a16="http://schemas.microsoft.com/office/drawing/2014/main" id="{228FD9CF-A160-4F5C-96DA-FCF842D63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" name="Freeform 292">
                <a:extLst>
                  <a:ext uri="{FF2B5EF4-FFF2-40B4-BE49-F238E27FC236}">
                    <a16:creationId xmlns:a16="http://schemas.microsoft.com/office/drawing/2014/main" id="{6B044F74-2DC9-42D4-93E5-794ABB8AD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" name="Freeform 293">
                <a:extLst>
                  <a:ext uri="{FF2B5EF4-FFF2-40B4-BE49-F238E27FC236}">
                    <a16:creationId xmlns:a16="http://schemas.microsoft.com/office/drawing/2014/main" id="{9C466A7C-4544-4B9B-BCFE-E20E2464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" name="Freeform 294">
                <a:extLst>
                  <a:ext uri="{FF2B5EF4-FFF2-40B4-BE49-F238E27FC236}">
                    <a16:creationId xmlns:a16="http://schemas.microsoft.com/office/drawing/2014/main" id="{2C58667F-EC48-40A7-AFC3-D2CB838D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" name="Freeform 295">
                <a:extLst>
                  <a:ext uri="{FF2B5EF4-FFF2-40B4-BE49-F238E27FC236}">
                    <a16:creationId xmlns:a16="http://schemas.microsoft.com/office/drawing/2014/main" id="{02800BC7-3CD4-4557-8D01-6905B7DD2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" name="Freeform 296">
                <a:extLst>
                  <a:ext uri="{FF2B5EF4-FFF2-40B4-BE49-F238E27FC236}">
                    <a16:creationId xmlns:a16="http://schemas.microsoft.com/office/drawing/2014/main" id="{0FD8724C-CEF0-41D4-992F-2111C317C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" name="Freeform 297">
                <a:extLst>
                  <a:ext uri="{FF2B5EF4-FFF2-40B4-BE49-F238E27FC236}">
                    <a16:creationId xmlns:a16="http://schemas.microsoft.com/office/drawing/2014/main" id="{CEA680AB-49A6-46B5-9EEE-F7B79151263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3" name="Freeform 298">
                <a:extLst>
                  <a:ext uri="{FF2B5EF4-FFF2-40B4-BE49-F238E27FC236}">
                    <a16:creationId xmlns:a16="http://schemas.microsoft.com/office/drawing/2014/main" id="{DCE611EB-663B-4686-B194-58A318BC70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4" name="Freeform 299">
                <a:extLst>
                  <a:ext uri="{FF2B5EF4-FFF2-40B4-BE49-F238E27FC236}">
                    <a16:creationId xmlns:a16="http://schemas.microsoft.com/office/drawing/2014/main" id="{7E2B82BC-1F33-485D-A579-0E49312E867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" name="Freeform 300">
                <a:extLst>
                  <a:ext uri="{FF2B5EF4-FFF2-40B4-BE49-F238E27FC236}">
                    <a16:creationId xmlns:a16="http://schemas.microsoft.com/office/drawing/2014/main" id="{9DD0CF14-6F9E-484A-BD50-2FEE369FC5F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26" y="653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6" name="Freeform 301">
                <a:extLst>
                  <a:ext uri="{FF2B5EF4-FFF2-40B4-BE49-F238E27FC236}">
                    <a16:creationId xmlns:a16="http://schemas.microsoft.com/office/drawing/2014/main" id="{8D97439C-BEE1-440C-9657-B810F18BF4D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7" name="Freeform 302">
                <a:extLst>
                  <a:ext uri="{FF2B5EF4-FFF2-40B4-BE49-F238E27FC236}">
                    <a16:creationId xmlns:a16="http://schemas.microsoft.com/office/drawing/2014/main" id="{44536B33-AD20-47F8-AF6E-5A1E7873EC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" name="Freeform 303">
                <a:extLst>
                  <a:ext uri="{FF2B5EF4-FFF2-40B4-BE49-F238E27FC236}">
                    <a16:creationId xmlns:a16="http://schemas.microsoft.com/office/drawing/2014/main" id="{35F8EC37-68F3-41D1-8241-C8E05A8B869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9" name="Freeform 304">
                <a:extLst>
                  <a:ext uri="{FF2B5EF4-FFF2-40B4-BE49-F238E27FC236}">
                    <a16:creationId xmlns:a16="http://schemas.microsoft.com/office/drawing/2014/main" id="{7FF7F055-845E-40E0-8EF5-4E8D1816F52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94" y="133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0" name="Freeform 305">
                <a:extLst>
                  <a:ext uri="{FF2B5EF4-FFF2-40B4-BE49-F238E27FC236}">
                    <a16:creationId xmlns:a16="http://schemas.microsoft.com/office/drawing/2014/main" id="{2CD58B84-E87F-4DCD-87CA-4223C27E835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1" name="Freeform 306">
                <a:extLst>
                  <a:ext uri="{FF2B5EF4-FFF2-40B4-BE49-F238E27FC236}">
                    <a16:creationId xmlns:a16="http://schemas.microsoft.com/office/drawing/2014/main" id="{4465EECE-AA09-4386-8C70-DC6FA197A9D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" name="Freeform 307">
                <a:extLst>
                  <a:ext uri="{FF2B5EF4-FFF2-40B4-BE49-F238E27FC236}">
                    <a16:creationId xmlns:a16="http://schemas.microsoft.com/office/drawing/2014/main" id="{26B31F9A-E51E-4EE7-ABD4-C8F96AD58CD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3" name="Freeform 308">
                <a:extLst>
                  <a:ext uri="{FF2B5EF4-FFF2-40B4-BE49-F238E27FC236}">
                    <a16:creationId xmlns:a16="http://schemas.microsoft.com/office/drawing/2014/main" id="{2F2A703A-DA93-48F5-8C3E-D7EAB6C3E63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701" y="156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" name="Freeform 309">
                <a:extLst>
                  <a:ext uri="{FF2B5EF4-FFF2-40B4-BE49-F238E27FC236}">
                    <a16:creationId xmlns:a16="http://schemas.microsoft.com/office/drawing/2014/main" id="{D2F79D0A-6D65-4EA0-BBEC-DB4E662A489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" name="Freeform 310">
                <a:extLst>
                  <a:ext uri="{FF2B5EF4-FFF2-40B4-BE49-F238E27FC236}">
                    <a16:creationId xmlns:a16="http://schemas.microsoft.com/office/drawing/2014/main" id="{238E1281-40ED-439C-BE7C-8375CDA5B8C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" name="Freeform 311">
                <a:extLst>
                  <a:ext uri="{FF2B5EF4-FFF2-40B4-BE49-F238E27FC236}">
                    <a16:creationId xmlns:a16="http://schemas.microsoft.com/office/drawing/2014/main" id="{EE1299BC-77AA-4077-81B3-F5584DB1B30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7" name="Freeform 312">
                <a:extLst>
                  <a:ext uri="{FF2B5EF4-FFF2-40B4-BE49-F238E27FC236}">
                    <a16:creationId xmlns:a16="http://schemas.microsoft.com/office/drawing/2014/main" id="{1AF7CDDE-C9B1-41A9-B242-2F73A3ACA8B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8" name="Freeform 313">
                <a:extLst>
                  <a:ext uri="{FF2B5EF4-FFF2-40B4-BE49-F238E27FC236}">
                    <a16:creationId xmlns:a16="http://schemas.microsoft.com/office/drawing/2014/main" id="{DF88977A-C30D-4AE0-824F-F65C115A9FE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" name="Freeform 314">
                <a:extLst>
                  <a:ext uri="{FF2B5EF4-FFF2-40B4-BE49-F238E27FC236}">
                    <a16:creationId xmlns:a16="http://schemas.microsoft.com/office/drawing/2014/main" id="{64BC7C3D-A007-411C-933B-FCFC4E52A2F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0" name="Freeform 315">
                <a:extLst>
                  <a:ext uri="{FF2B5EF4-FFF2-40B4-BE49-F238E27FC236}">
                    <a16:creationId xmlns:a16="http://schemas.microsoft.com/office/drawing/2014/main" id="{89E72DBF-303A-4F3A-9F2F-B7928169DFE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1" name="Freeform 316">
                <a:extLst>
                  <a:ext uri="{FF2B5EF4-FFF2-40B4-BE49-F238E27FC236}">
                    <a16:creationId xmlns:a16="http://schemas.microsoft.com/office/drawing/2014/main" id="{329B31A9-D2B0-406A-97F4-3C591390E6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" name="Freeform 317">
                <a:extLst>
                  <a:ext uri="{FF2B5EF4-FFF2-40B4-BE49-F238E27FC236}">
                    <a16:creationId xmlns:a16="http://schemas.microsoft.com/office/drawing/2014/main" id="{07E6D4AD-9636-4432-9158-74017BC1B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" name="Freeform 318">
                <a:extLst>
                  <a:ext uri="{FF2B5EF4-FFF2-40B4-BE49-F238E27FC236}">
                    <a16:creationId xmlns:a16="http://schemas.microsoft.com/office/drawing/2014/main" id="{448C8C03-E671-445A-8EE2-F01D715C9E6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" name="Freeform 319">
                <a:extLst>
                  <a:ext uri="{FF2B5EF4-FFF2-40B4-BE49-F238E27FC236}">
                    <a16:creationId xmlns:a16="http://schemas.microsoft.com/office/drawing/2014/main" id="{35F7808C-DCEE-4A30-A341-7FC18D2986A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" name="Freeform 320">
                <a:extLst>
                  <a:ext uri="{FF2B5EF4-FFF2-40B4-BE49-F238E27FC236}">
                    <a16:creationId xmlns:a16="http://schemas.microsoft.com/office/drawing/2014/main" id="{B03C89C4-0312-4EB2-BDC8-B03D7D5988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" name="Freeform 321">
                <a:extLst>
                  <a:ext uri="{FF2B5EF4-FFF2-40B4-BE49-F238E27FC236}">
                    <a16:creationId xmlns:a16="http://schemas.microsoft.com/office/drawing/2014/main" id="{C707DE5F-E856-4AFE-B71E-01804825DC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7" name="Freeform 322">
                <a:extLst>
                  <a:ext uri="{FF2B5EF4-FFF2-40B4-BE49-F238E27FC236}">
                    <a16:creationId xmlns:a16="http://schemas.microsoft.com/office/drawing/2014/main" id="{611EAAC8-224F-4BAA-A0E1-43B51B9CB5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8" name="Freeform 323">
                <a:extLst>
                  <a:ext uri="{FF2B5EF4-FFF2-40B4-BE49-F238E27FC236}">
                    <a16:creationId xmlns:a16="http://schemas.microsoft.com/office/drawing/2014/main" id="{A8FF6495-EBDE-40B6-88D0-4FA1984D637C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" name="Freeform 324">
                <a:extLst>
                  <a:ext uri="{FF2B5EF4-FFF2-40B4-BE49-F238E27FC236}">
                    <a16:creationId xmlns:a16="http://schemas.microsoft.com/office/drawing/2014/main" id="{EF91A88E-532C-4A66-BDFE-44733844303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" name="Freeform 325">
                <a:extLst>
                  <a:ext uri="{FF2B5EF4-FFF2-40B4-BE49-F238E27FC236}">
                    <a16:creationId xmlns:a16="http://schemas.microsoft.com/office/drawing/2014/main" id="{A2E574C7-5E3C-498E-833F-E6A838C15F1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" name="Freeform 326">
                <a:extLst>
                  <a:ext uri="{FF2B5EF4-FFF2-40B4-BE49-F238E27FC236}">
                    <a16:creationId xmlns:a16="http://schemas.microsoft.com/office/drawing/2014/main" id="{3E28947E-5732-4739-ABE0-366F06C3335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69" y="24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2" name="Freeform 327">
                <a:extLst>
                  <a:ext uri="{FF2B5EF4-FFF2-40B4-BE49-F238E27FC236}">
                    <a16:creationId xmlns:a16="http://schemas.microsoft.com/office/drawing/2014/main" id="{02DE6A27-AF70-4565-8EE8-F4E979A4BB2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69" y="24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3" name="Freeform 328">
                <a:extLst>
                  <a:ext uri="{FF2B5EF4-FFF2-40B4-BE49-F238E27FC236}">
                    <a16:creationId xmlns:a16="http://schemas.microsoft.com/office/drawing/2014/main" id="{A51C1C4E-9361-4C5E-AAA2-635BBD28DEC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" name="Freeform 329">
                <a:extLst>
                  <a:ext uri="{FF2B5EF4-FFF2-40B4-BE49-F238E27FC236}">
                    <a16:creationId xmlns:a16="http://schemas.microsoft.com/office/drawing/2014/main" id="{8AEAAF61-01D9-4C31-ABD1-6A2342EF6EE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5" name="Freeform 330">
                <a:extLst>
                  <a:ext uri="{FF2B5EF4-FFF2-40B4-BE49-F238E27FC236}">
                    <a16:creationId xmlns:a16="http://schemas.microsoft.com/office/drawing/2014/main" id="{B757142F-2525-4479-A0C0-3C45E74021E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6" name="Freeform 331">
                <a:extLst>
                  <a:ext uri="{FF2B5EF4-FFF2-40B4-BE49-F238E27FC236}">
                    <a16:creationId xmlns:a16="http://schemas.microsoft.com/office/drawing/2014/main" id="{5C47F835-F65A-4AE0-97BC-89425EBF80BC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7" name="Freeform 332">
                <a:extLst>
                  <a:ext uri="{FF2B5EF4-FFF2-40B4-BE49-F238E27FC236}">
                    <a16:creationId xmlns:a16="http://schemas.microsoft.com/office/drawing/2014/main" id="{A9D77873-2218-4C51-AAC1-77B3D8849F6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8" name="Freeform 333">
                <a:extLst>
                  <a:ext uri="{FF2B5EF4-FFF2-40B4-BE49-F238E27FC236}">
                    <a16:creationId xmlns:a16="http://schemas.microsoft.com/office/drawing/2014/main" id="{4673E333-1E04-4445-B5B8-D604E132AC3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9" name="Freeform 334">
                <a:extLst>
                  <a:ext uri="{FF2B5EF4-FFF2-40B4-BE49-F238E27FC236}">
                    <a16:creationId xmlns:a16="http://schemas.microsoft.com/office/drawing/2014/main" id="{E2BE60A0-5116-44A9-AC2C-C0E6967703E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" name="Freeform 335">
                <a:extLst>
                  <a:ext uri="{FF2B5EF4-FFF2-40B4-BE49-F238E27FC236}">
                    <a16:creationId xmlns:a16="http://schemas.microsoft.com/office/drawing/2014/main" id="{90612ACE-CB4A-4B45-BE76-26BCF8B1222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" name="Freeform 336">
                <a:extLst>
                  <a:ext uri="{FF2B5EF4-FFF2-40B4-BE49-F238E27FC236}">
                    <a16:creationId xmlns:a16="http://schemas.microsoft.com/office/drawing/2014/main" id="{855C524A-3AB0-46B9-B988-B848CAEBCEA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" name="Freeform 337">
                <a:extLst>
                  <a:ext uri="{FF2B5EF4-FFF2-40B4-BE49-F238E27FC236}">
                    <a16:creationId xmlns:a16="http://schemas.microsoft.com/office/drawing/2014/main" id="{6CFA94DF-9080-4FC0-ADB9-61973ED774B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60" y="538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3" name="Freeform 338">
                <a:extLst>
                  <a:ext uri="{FF2B5EF4-FFF2-40B4-BE49-F238E27FC236}">
                    <a16:creationId xmlns:a16="http://schemas.microsoft.com/office/drawing/2014/main" id="{EB9AC637-8E27-4974-8F64-C4734823C07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4" name="Freeform 339">
                <a:extLst>
                  <a:ext uri="{FF2B5EF4-FFF2-40B4-BE49-F238E27FC236}">
                    <a16:creationId xmlns:a16="http://schemas.microsoft.com/office/drawing/2014/main" id="{4CC5072E-5FC4-4E90-BAD8-1F2643353C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" name="Freeform 340">
                <a:extLst>
                  <a:ext uri="{FF2B5EF4-FFF2-40B4-BE49-F238E27FC236}">
                    <a16:creationId xmlns:a16="http://schemas.microsoft.com/office/drawing/2014/main" id="{B5A7A4EC-E1D7-45BD-A7AC-323A0D90455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6" name="Freeform 341">
                <a:extLst>
                  <a:ext uri="{FF2B5EF4-FFF2-40B4-BE49-F238E27FC236}">
                    <a16:creationId xmlns:a16="http://schemas.microsoft.com/office/drawing/2014/main" id="{8C0043E2-DDA6-4986-96F2-0C55F866508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7" name="Freeform 342">
                <a:extLst>
                  <a:ext uri="{FF2B5EF4-FFF2-40B4-BE49-F238E27FC236}">
                    <a16:creationId xmlns:a16="http://schemas.microsoft.com/office/drawing/2014/main" id="{2C8089A6-0853-4F2E-844F-5B440BD29CD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" name="Freeform 343">
                <a:extLst>
                  <a:ext uri="{FF2B5EF4-FFF2-40B4-BE49-F238E27FC236}">
                    <a16:creationId xmlns:a16="http://schemas.microsoft.com/office/drawing/2014/main" id="{A58669CE-4592-48EC-9543-D1B20156196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9" name="Freeform 344">
                <a:extLst>
                  <a:ext uri="{FF2B5EF4-FFF2-40B4-BE49-F238E27FC236}">
                    <a16:creationId xmlns:a16="http://schemas.microsoft.com/office/drawing/2014/main" id="{E3F7A86D-4E6B-489E-8FF2-EA3CCEEC34E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0" name="Freeform 345">
                <a:extLst>
                  <a:ext uri="{FF2B5EF4-FFF2-40B4-BE49-F238E27FC236}">
                    <a16:creationId xmlns:a16="http://schemas.microsoft.com/office/drawing/2014/main" id="{82E794BA-872E-4CBB-98FA-274C7C44058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1" name="Freeform 346">
                <a:extLst>
                  <a:ext uri="{FF2B5EF4-FFF2-40B4-BE49-F238E27FC236}">
                    <a16:creationId xmlns:a16="http://schemas.microsoft.com/office/drawing/2014/main" id="{D121D343-D7C3-4882-B5E9-CDA858D75BF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" name="Freeform 347">
                <a:extLst>
                  <a:ext uri="{FF2B5EF4-FFF2-40B4-BE49-F238E27FC236}">
                    <a16:creationId xmlns:a16="http://schemas.microsoft.com/office/drawing/2014/main" id="{A9C6AA44-957B-44A6-827F-06924E736D1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3" name="Freeform 348">
                <a:extLst>
                  <a:ext uri="{FF2B5EF4-FFF2-40B4-BE49-F238E27FC236}">
                    <a16:creationId xmlns:a16="http://schemas.microsoft.com/office/drawing/2014/main" id="{4C26BFEB-0B40-44E7-AD06-C2563A9D3FE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4" name="Freeform 349">
                <a:extLst>
                  <a:ext uri="{FF2B5EF4-FFF2-40B4-BE49-F238E27FC236}">
                    <a16:creationId xmlns:a16="http://schemas.microsoft.com/office/drawing/2014/main" id="{32E89A99-74B0-4A98-B603-3214DF4FD98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5" name="Freeform 350">
                <a:extLst>
                  <a:ext uri="{FF2B5EF4-FFF2-40B4-BE49-F238E27FC236}">
                    <a16:creationId xmlns:a16="http://schemas.microsoft.com/office/drawing/2014/main" id="{8B64A19C-7303-4EAE-8617-0B837AF5B41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" name="Freeform 351">
                <a:extLst>
                  <a:ext uri="{FF2B5EF4-FFF2-40B4-BE49-F238E27FC236}">
                    <a16:creationId xmlns:a16="http://schemas.microsoft.com/office/drawing/2014/main" id="{1BB40F0E-310C-4C71-9B0B-93C77D900C9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87" y="240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7" name="Freeform 352">
                <a:extLst>
                  <a:ext uri="{FF2B5EF4-FFF2-40B4-BE49-F238E27FC236}">
                    <a16:creationId xmlns:a16="http://schemas.microsoft.com/office/drawing/2014/main" id="{7700C360-827E-40AF-9E49-F4E3A76F49E6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8" name="Freeform 353">
                <a:extLst>
                  <a:ext uri="{FF2B5EF4-FFF2-40B4-BE49-F238E27FC236}">
                    <a16:creationId xmlns:a16="http://schemas.microsoft.com/office/drawing/2014/main" id="{9ACD95C1-F5D5-462F-B83E-FC3928269BD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" name="Freeform 354">
                <a:extLst>
                  <a:ext uri="{FF2B5EF4-FFF2-40B4-BE49-F238E27FC236}">
                    <a16:creationId xmlns:a16="http://schemas.microsoft.com/office/drawing/2014/main" id="{5F8352A4-A19C-448D-A5A4-FDD96F5E24CC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0" name="Freeform 355">
                <a:extLst>
                  <a:ext uri="{FF2B5EF4-FFF2-40B4-BE49-F238E27FC236}">
                    <a16:creationId xmlns:a16="http://schemas.microsoft.com/office/drawing/2014/main" id="{A7422219-8F79-4FDA-9ADD-E97A3E83414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1" name="Freeform 356">
                <a:extLst>
                  <a:ext uri="{FF2B5EF4-FFF2-40B4-BE49-F238E27FC236}">
                    <a16:creationId xmlns:a16="http://schemas.microsoft.com/office/drawing/2014/main" id="{2286FDA1-9980-4724-917D-CC6DA3E5D3A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2" name="Freeform 357">
                <a:extLst>
                  <a:ext uri="{FF2B5EF4-FFF2-40B4-BE49-F238E27FC236}">
                    <a16:creationId xmlns:a16="http://schemas.microsoft.com/office/drawing/2014/main" id="{AD807D6C-795E-44B0-86CD-C481797FAC1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" name="Freeform 358">
                <a:extLst>
                  <a:ext uri="{FF2B5EF4-FFF2-40B4-BE49-F238E27FC236}">
                    <a16:creationId xmlns:a16="http://schemas.microsoft.com/office/drawing/2014/main" id="{ACC916EE-6E8C-45FB-BF69-BD256586469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4" name="Freeform 359">
                <a:extLst>
                  <a:ext uri="{FF2B5EF4-FFF2-40B4-BE49-F238E27FC236}">
                    <a16:creationId xmlns:a16="http://schemas.microsoft.com/office/drawing/2014/main" id="{F13A8DAF-CF06-4816-BE62-6B9C06A8BC2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5" name="Freeform 360">
                <a:extLst>
                  <a:ext uri="{FF2B5EF4-FFF2-40B4-BE49-F238E27FC236}">
                    <a16:creationId xmlns:a16="http://schemas.microsoft.com/office/drawing/2014/main" id="{F0100536-C541-4E17-B65F-D3C480BF18C9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" name="Freeform 361">
                <a:extLst>
                  <a:ext uri="{FF2B5EF4-FFF2-40B4-BE49-F238E27FC236}">
                    <a16:creationId xmlns:a16="http://schemas.microsoft.com/office/drawing/2014/main" id="{40B4DC37-2B6F-44A5-9302-0CD6F600B5D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7" name="Freeform 362">
                <a:extLst>
                  <a:ext uri="{FF2B5EF4-FFF2-40B4-BE49-F238E27FC236}">
                    <a16:creationId xmlns:a16="http://schemas.microsoft.com/office/drawing/2014/main" id="{24BEFA59-4E8D-4364-BE66-3535871AFC4F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8" name="Freeform 363">
                <a:extLst>
                  <a:ext uri="{FF2B5EF4-FFF2-40B4-BE49-F238E27FC236}">
                    <a16:creationId xmlns:a16="http://schemas.microsoft.com/office/drawing/2014/main" id="{3A88ADFD-A240-4D9C-9C4F-C26F5311EAD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9" name="Freeform 364">
                <a:extLst>
                  <a:ext uri="{FF2B5EF4-FFF2-40B4-BE49-F238E27FC236}">
                    <a16:creationId xmlns:a16="http://schemas.microsoft.com/office/drawing/2014/main" id="{F1C11697-2A0F-4D98-98E5-99E78552474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" name="Freeform 365">
                <a:extLst>
                  <a:ext uri="{FF2B5EF4-FFF2-40B4-BE49-F238E27FC236}">
                    <a16:creationId xmlns:a16="http://schemas.microsoft.com/office/drawing/2014/main" id="{80D7B0D4-2611-4351-A5C8-90104E6198CC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" name="Freeform 366">
                <a:extLst>
                  <a:ext uri="{FF2B5EF4-FFF2-40B4-BE49-F238E27FC236}">
                    <a16:creationId xmlns:a16="http://schemas.microsoft.com/office/drawing/2014/main" id="{A91DDADB-F130-407C-B453-18CEC8BE364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" name="Freeform 367">
                <a:extLst>
                  <a:ext uri="{FF2B5EF4-FFF2-40B4-BE49-F238E27FC236}">
                    <a16:creationId xmlns:a16="http://schemas.microsoft.com/office/drawing/2014/main" id="{C1D754F5-6F84-498A-8F6C-6987719F691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" name="Freeform 368">
                <a:extLst>
                  <a:ext uri="{FF2B5EF4-FFF2-40B4-BE49-F238E27FC236}">
                    <a16:creationId xmlns:a16="http://schemas.microsoft.com/office/drawing/2014/main" id="{9156B79B-BDF9-4D64-B72B-84801C923A4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" name="Freeform 369">
                <a:extLst>
                  <a:ext uri="{FF2B5EF4-FFF2-40B4-BE49-F238E27FC236}">
                    <a16:creationId xmlns:a16="http://schemas.microsoft.com/office/drawing/2014/main" id="{9C1052E2-9AD7-4ED5-890C-3ADF06ED470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5" name="Freeform 370">
                <a:extLst>
                  <a:ext uri="{FF2B5EF4-FFF2-40B4-BE49-F238E27FC236}">
                    <a16:creationId xmlns:a16="http://schemas.microsoft.com/office/drawing/2014/main" id="{E6612366-F969-44A6-9143-8B2D84323E0A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" name="Freeform 371">
                <a:extLst>
                  <a:ext uri="{FF2B5EF4-FFF2-40B4-BE49-F238E27FC236}">
                    <a16:creationId xmlns:a16="http://schemas.microsoft.com/office/drawing/2014/main" id="{5454A72E-4B74-4437-BA0E-C4AEB3C32F2C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271" y="308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7" name="Freeform 372">
                <a:extLst>
                  <a:ext uri="{FF2B5EF4-FFF2-40B4-BE49-F238E27FC236}">
                    <a16:creationId xmlns:a16="http://schemas.microsoft.com/office/drawing/2014/main" id="{273AC83D-31BB-4E10-A000-F3687FFAFA5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8" name="Freeform 373">
                <a:extLst>
                  <a:ext uri="{FF2B5EF4-FFF2-40B4-BE49-F238E27FC236}">
                    <a16:creationId xmlns:a16="http://schemas.microsoft.com/office/drawing/2014/main" id="{9994032D-2CAD-415E-923C-AF40D2529CF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9" name="Freeform 374">
                <a:extLst>
                  <a:ext uri="{FF2B5EF4-FFF2-40B4-BE49-F238E27FC236}">
                    <a16:creationId xmlns:a16="http://schemas.microsoft.com/office/drawing/2014/main" id="{D6A1BED5-2A06-4D15-B937-BCF2A4615338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0" name="Freeform 375">
                <a:extLst>
                  <a:ext uri="{FF2B5EF4-FFF2-40B4-BE49-F238E27FC236}">
                    <a16:creationId xmlns:a16="http://schemas.microsoft.com/office/drawing/2014/main" id="{657B1AD6-DFB0-4354-8860-DF70C189401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1" name="Freeform 376">
                <a:extLst>
                  <a:ext uri="{FF2B5EF4-FFF2-40B4-BE49-F238E27FC236}">
                    <a16:creationId xmlns:a16="http://schemas.microsoft.com/office/drawing/2014/main" id="{E8CA0E5D-54B7-451D-A78A-A42BC792EC9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2" name="Freeform 377">
                <a:extLst>
                  <a:ext uri="{FF2B5EF4-FFF2-40B4-BE49-F238E27FC236}">
                    <a16:creationId xmlns:a16="http://schemas.microsoft.com/office/drawing/2014/main" id="{AFB0F88E-E8B3-49B0-9869-2A96F6F8A06D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3" name="Freeform 378">
                <a:extLst>
                  <a:ext uri="{FF2B5EF4-FFF2-40B4-BE49-F238E27FC236}">
                    <a16:creationId xmlns:a16="http://schemas.microsoft.com/office/drawing/2014/main" id="{7BE1AEA2-BAB8-4857-BF83-6F8B125C7B4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4" name="Freeform 379">
                <a:extLst>
                  <a:ext uri="{FF2B5EF4-FFF2-40B4-BE49-F238E27FC236}">
                    <a16:creationId xmlns:a16="http://schemas.microsoft.com/office/drawing/2014/main" id="{D37164B6-A1B0-47EB-9666-20C25612091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5" name="Freeform 380">
                <a:extLst>
                  <a:ext uri="{FF2B5EF4-FFF2-40B4-BE49-F238E27FC236}">
                    <a16:creationId xmlns:a16="http://schemas.microsoft.com/office/drawing/2014/main" id="{9DEA517B-2668-4AB3-8A6F-C86357B0DA80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6" name="Freeform 381">
                <a:extLst>
                  <a:ext uri="{FF2B5EF4-FFF2-40B4-BE49-F238E27FC236}">
                    <a16:creationId xmlns:a16="http://schemas.microsoft.com/office/drawing/2014/main" id="{A90EC6D4-96F3-466F-9FD0-9B5B7282EAB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" name="Freeform 382">
                <a:extLst>
                  <a:ext uri="{FF2B5EF4-FFF2-40B4-BE49-F238E27FC236}">
                    <a16:creationId xmlns:a16="http://schemas.microsoft.com/office/drawing/2014/main" id="{6BC23E76-9A30-4256-88A1-348DCDC55E3B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" name="Freeform 383">
                <a:extLst>
                  <a:ext uri="{FF2B5EF4-FFF2-40B4-BE49-F238E27FC236}">
                    <a16:creationId xmlns:a16="http://schemas.microsoft.com/office/drawing/2014/main" id="{3DF83D38-2041-4F70-B571-E3A74214DFF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" name="Freeform 384">
                <a:extLst>
                  <a:ext uri="{FF2B5EF4-FFF2-40B4-BE49-F238E27FC236}">
                    <a16:creationId xmlns:a16="http://schemas.microsoft.com/office/drawing/2014/main" id="{9B5968D6-6C53-49A2-9149-8B60920A3E0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647" y="70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" name="Freeform 385">
                <a:extLst>
                  <a:ext uri="{FF2B5EF4-FFF2-40B4-BE49-F238E27FC236}">
                    <a16:creationId xmlns:a16="http://schemas.microsoft.com/office/drawing/2014/main" id="{799CC81A-A174-4807-BB1C-7AC2DF0160B2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" name="Freeform 386">
                <a:extLst>
                  <a:ext uri="{FF2B5EF4-FFF2-40B4-BE49-F238E27FC236}">
                    <a16:creationId xmlns:a16="http://schemas.microsoft.com/office/drawing/2014/main" id="{A004C175-34A2-49AF-B0E2-470EC37FE1C5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" name="Freeform 387">
                <a:extLst>
                  <a:ext uri="{FF2B5EF4-FFF2-40B4-BE49-F238E27FC236}">
                    <a16:creationId xmlns:a16="http://schemas.microsoft.com/office/drawing/2014/main" id="{05582F17-C76B-4B6B-82B1-5B25E367C081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" name="Freeform 388">
                <a:extLst>
                  <a:ext uri="{FF2B5EF4-FFF2-40B4-BE49-F238E27FC236}">
                    <a16:creationId xmlns:a16="http://schemas.microsoft.com/office/drawing/2014/main" id="{0D3DFF24-40CA-4275-9E4D-F1F03D1031AE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" name="Freeform 389">
                <a:extLst>
                  <a:ext uri="{FF2B5EF4-FFF2-40B4-BE49-F238E27FC236}">
                    <a16:creationId xmlns:a16="http://schemas.microsoft.com/office/drawing/2014/main" id="{BA59AC33-AD0E-4CBF-85AC-0FCD9FF5DFF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" name="Freeform 390">
                <a:extLst>
                  <a:ext uri="{FF2B5EF4-FFF2-40B4-BE49-F238E27FC236}">
                    <a16:creationId xmlns:a16="http://schemas.microsoft.com/office/drawing/2014/main" id="{B518217A-E6F4-4DBD-A23E-7B9BC53BE3A3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" name="Freeform 391">
                <a:extLst>
                  <a:ext uri="{FF2B5EF4-FFF2-40B4-BE49-F238E27FC236}">
                    <a16:creationId xmlns:a16="http://schemas.microsoft.com/office/drawing/2014/main" id="{C22AC1B3-6E42-4BDD-AC91-07CB56C49814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7" name="Line 392">
                <a:extLst>
                  <a:ext uri="{FF2B5EF4-FFF2-40B4-BE49-F238E27FC236}">
                    <a16:creationId xmlns:a16="http://schemas.microsoft.com/office/drawing/2014/main" id="{87625D48-5165-4F8D-9184-B54A45505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" name="Line 393">
                <a:extLst>
                  <a:ext uri="{FF2B5EF4-FFF2-40B4-BE49-F238E27FC236}">
                    <a16:creationId xmlns:a16="http://schemas.microsoft.com/office/drawing/2014/main" id="{2DC8BE0A-7617-4AD4-90DD-27B3A88700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" name="Line 394">
                <a:extLst>
                  <a:ext uri="{FF2B5EF4-FFF2-40B4-BE49-F238E27FC236}">
                    <a16:creationId xmlns:a16="http://schemas.microsoft.com/office/drawing/2014/main" id="{991BB399-283E-43C2-A92B-5E6222BF45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" name="Line 395">
                <a:extLst>
                  <a:ext uri="{FF2B5EF4-FFF2-40B4-BE49-F238E27FC236}">
                    <a16:creationId xmlns:a16="http://schemas.microsoft.com/office/drawing/2014/main" id="{A90A2125-1B6D-44E9-B6C8-BB40AD129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" name="Line 396">
                <a:extLst>
                  <a:ext uri="{FF2B5EF4-FFF2-40B4-BE49-F238E27FC236}">
                    <a16:creationId xmlns:a16="http://schemas.microsoft.com/office/drawing/2014/main" id="{8F3CCC20-5767-4320-9955-9CDC2F554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" name="Line 397">
                <a:extLst>
                  <a:ext uri="{FF2B5EF4-FFF2-40B4-BE49-F238E27FC236}">
                    <a16:creationId xmlns:a16="http://schemas.microsoft.com/office/drawing/2014/main" id="{4C16945A-D4B9-4E09-B561-E3653C4116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077" name="Picture 398" descr="729747d8za2kbusq">
            <a:extLst>
              <a:ext uri="{FF2B5EF4-FFF2-40B4-BE49-F238E27FC236}">
                <a16:creationId xmlns:a16="http://schemas.microsoft.com/office/drawing/2014/main" id="{AE030D75-2579-4896-BF86-9CAF823D6F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99" descr="1153977hsioknxk18">
            <a:extLst>
              <a:ext uri="{FF2B5EF4-FFF2-40B4-BE49-F238E27FC236}">
                <a16:creationId xmlns:a16="http://schemas.microsoft.com/office/drawing/2014/main" id="{4782D86C-EDF2-4C18-96B1-DAA0026D5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57" y="3162302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00" descr="1321032hqpshja35g">
            <a:extLst>
              <a:ext uri="{FF2B5EF4-FFF2-40B4-BE49-F238E27FC236}">
                <a16:creationId xmlns:a16="http://schemas.microsoft.com/office/drawing/2014/main" id="{A4406F96-DF09-47D6-93E4-1F36C3FA1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64" y="542134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01" descr="1321032hqpshja35g">
            <a:extLst>
              <a:ext uri="{FF2B5EF4-FFF2-40B4-BE49-F238E27FC236}">
                <a16:creationId xmlns:a16="http://schemas.microsoft.com/office/drawing/2014/main" id="{D39597E2-B23B-4508-873A-A8FC2FA4F2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902" y="578080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02" descr="729747d8za2kbusq">
            <a:extLst>
              <a:ext uri="{FF2B5EF4-FFF2-40B4-BE49-F238E27FC236}">
                <a16:creationId xmlns:a16="http://schemas.microsoft.com/office/drawing/2014/main" id="{6CD78D36-6BF9-4520-A3BC-418A7850FD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43601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03" descr="729747d8za2kbusq">
            <a:extLst>
              <a:ext uri="{FF2B5EF4-FFF2-40B4-BE49-F238E27FC236}">
                <a16:creationId xmlns:a16="http://schemas.microsoft.com/office/drawing/2014/main" id="{C44C44CE-1F95-4FE5-A735-A66CA6803C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34001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04" descr="3d butterfly">
            <a:extLst>
              <a:ext uri="{FF2B5EF4-FFF2-40B4-BE49-F238E27FC236}">
                <a16:creationId xmlns:a16="http://schemas.microsoft.com/office/drawing/2014/main" id="{A9F7F417-421C-4DE6-ABEB-915B2C0007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4" name="Group 405">
            <a:extLst>
              <a:ext uri="{FF2B5EF4-FFF2-40B4-BE49-F238E27FC236}">
                <a16:creationId xmlns:a16="http://schemas.microsoft.com/office/drawing/2014/main" id="{7E85E327-762D-4CC8-AF0D-F197884E5891}"/>
              </a:ext>
            </a:extLst>
          </p:cNvPr>
          <p:cNvGrpSpPr>
            <a:grpSpLocks/>
          </p:cNvGrpSpPr>
          <p:nvPr/>
        </p:nvGrpSpPr>
        <p:grpSpPr bwMode="auto">
          <a:xfrm rot="20734215">
            <a:off x="2438400" y="762001"/>
            <a:ext cx="1371600" cy="709613"/>
            <a:chOff x="2268" y="2544"/>
            <a:chExt cx="1236" cy="591"/>
          </a:xfrm>
        </p:grpSpPr>
        <p:pic>
          <p:nvPicPr>
            <p:cNvPr id="3092" name="Picture 406" descr="Tweety[1]">
              <a:extLst>
                <a:ext uri="{FF2B5EF4-FFF2-40B4-BE49-F238E27FC236}">
                  <a16:creationId xmlns:a16="http://schemas.microsoft.com/office/drawing/2014/main" id="{7708081B-10DE-4626-8019-EB507813040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407" descr="Tweety[1]">
              <a:extLst>
                <a:ext uri="{FF2B5EF4-FFF2-40B4-BE49-F238E27FC236}">
                  <a16:creationId xmlns:a16="http://schemas.microsoft.com/office/drawing/2014/main" id="{4EFC05B6-D976-4F54-85E4-2AF6C608E6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5" name="Picture 408" descr="729747d8za2kbusq">
            <a:extLst>
              <a:ext uri="{FF2B5EF4-FFF2-40B4-BE49-F238E27FC236}">
                <a16:creationId xmlns:a16="http://schemas.microsoft.com/office/drawing/2014/main" id="{8FBC72AA-4C10-48CC-8B19-D7156EBCA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863">
            <a:off x="9830117" y="3509804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6">
            <a:extLst>
              <a:ext uri="{FF2B5EF4-FFF2-40B4-BE49-F238E27FC236}">
                <a16:creationId xmlns:a16="http://schemas.microsoft.com/office/drawing/2014/main" id="{B53010D8-282D-4BED-ACB8-05B3DE30B4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4038600"/>
            <a:ext cx="29718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200" b="1" kern="1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: TOÁN</a:t>
            </a:r>
          </a:p>
        </p:txBody>
      </p:sp>
      <p:sp>
        <p:nvSpPr>
          <p:cNvPr id="3087" name="WordArt 19">
            <a:extLst>
              <a:ext uri="{FF2B5EF4-FFF2-40B4-BE49-F238E27FC236}">
                <a16:creationId xmlns:a16="http://schemas.microsoft.com/office/drawing/2014/main" id="{229AE686-5B19-45A4-936A-F490667099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205038"/>
            <a:ext cx="678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sp>
        <p:nvSpPr>
          <p:cNvPr id="3088" name="WordArt 19">
            <a:extLst>
              <a:ext uri="{FF2B5EF4-FFF2-40B4-BE49-F238E27FC236}">
                <a16:creationId xmlns:a16="http://schemas.microsoft.com/office/drawing/2014/main" id="{F4AE833B-CCE3-4CB5-8A3B-00EE4FF544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38625" y="3243263"/>
            <a:ext cx="3786188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VỀ DỰ GIỜ LỚP 3C</a:t>
            </a:r>
          </a:p>
        </p:txBody>
      </p:sp>
      <p:pic>
        <p:nvPicPr>
          <p:cNvPr id="3089" name="Picture 414" descr="16">
            <a:extLst>
              <a:ext uri="{FF2B5EF4-FFF2-40B4-BE49-F238E27FC236}">
                <a16:creationId xmlns:a16="http://schemas.microsoft.com/office/drawing/2014/main" id="{420BEB4F-1783-437A-9A95-F76DC11B1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55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415" descr="12">
            <a:extLst>
              <a:ext uri="{FF2B5EF4-FFF2-40B4-BE49-F238E27FC236}">
                <a16:creationId xmlns:a16="http://schemas.microsoft.com/office/drawing/2014/main" id="{BFAF150F-2AAC-41E9-BFEC-8812297287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3" y="2975769"/>
            <a:ext cx="2238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9">
            <a:extLst>
              <a:ext uri="{FF2B5EF4-FFF2-40B4-BE49-F238E27FC236}">
                <a16:creationId xmlns:a16="http://schemas.microsoft.com/office/drawing/2014/main" id="{4C4D796C-8AA3-2D87-1AA3-08AA0D4B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6970"/>
          <a:stretch/>
        </p:blipFill>
        <p:spPr>
          <a:xfrm>
            <a:off x="-169" y="7"/>
            <a:ext cx="6756569" cy="6070593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3E5A934-8F7E-876B-BA46-41504333C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r="7857" b="2"/>
          <a:stretch/>
        </p:blipFill>
        <p:spPr>
          <a:xfrm>
            <a:off x="2997200" y="-2458"/>
            <a:ext cx="9191582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C04086-0D19-EF3A-233B-0DCB7E55E9CC}"/>
              </a:ext>
            </a:extLst>
          </p:cNvPr>
          <p:cNvSpPr txBox="1"/>
          <p:nvPr/>
        </p:nvSpPr>
        <p:spPr>
          <a:xfrm>
            <a:off x="4341791" y="3831796"/>
            <a:ext cx="6502400" cy="1781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>
                <a:ln>
                  <a:noFill/>
                </a:ln>
                <a:solidFill>
                  <a:srgbClr val="5ACDFF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 phá</a:t>
            </a:r>
          </a:p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>
              <a:ln>
                <a:noFill/>
              </a:ln>
              <a:solidFill>
                <a:srgbClr val="5ACDFF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6FFE7-EF9B-1BA6-1260-2C52CAA38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A4E81-1052-4CD7-9224-DE265695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29"/>
            <a:ext cx="2312870" cy="85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1BE82-C2BB-8B8C-59A1-AAF050BF3C71}"/>
              </a:ext>
            </a:extLst>
          </p:cNvPr>
          <p:cNvSpPr txBox="1"/>
          <p:nvPr/>
        </p:nvSpPr>
        <p:spPr>
          <a:xfrm>
            <a:off x="266762" y="1311928"/>
            <a:ext cx="1178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ca đựng nước như nhau có tất cả 6l nước. Hỏi mỗi ca đựng mấy lít nước?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5931D3-D3D5-6B70-051F-627A7BDFFBAD}"/>
              </a:ext>
            </a:extLst>
          </p:cNvPr>
          <p:cNvSpPr txBox="1"/>
          <p:nvPr/>
        </p:nvSpPr>
        <p:spPr>
          <a:xfrm>
            <a:off x="6225709" y="4381110"/>
            <a:ext cx="5723635" cy="1736646"/>
          </a:xfrm>
          <a:prstGeom prst="flowChartAlternateProcess">
            <a:avLst/>
          </a:prstGeom>
          <a:solidFill>
            <a:srgbClr val="0070C0"/>
          </a:solidFill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lấy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chia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kia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BD6C23-A95B-7507-A79B-2CE9EA229C4A}"/>
              </a:ext>
            </a:extLst>
          </p:cNvPr>
          <p:cNvSpPr txBox="1"/>
          <p:nvPr/>
        </p:nvSpPr>
        <p:spPr>
          <a:xfrm>
            <a:off x="5770394" y="2468032"/>
            <a:ext cx="6281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 smtClean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lít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400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: 3 = 2 (l)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686" t="32404" r="20414" b="6036"/>
          <a:stretch/>
        </p:blipFill>
        <p:spPr>
          <a:xfrm>
            <a:off x="441891" y="1789074"/>
            <a:ext cx="1257934" cy="15831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686" t="32404" r="20414" b="6036"/>
          <a:stretch/>
        </p:blipFill>
        <p:spPr>
          <a:xfrm>
            <a:off x="1700580" y="1794309"/>
            <a:ext cx="1232127" cy="1583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686" t="32404" r="20414" b="6036"/>
          <a:stretch/>
        </p:blipFill>
        <p:spPr>
          <a:xfrm>
            <a:off x="2932707" y="1773593"/>
            <a:ext cx="1216212" cy="158314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 rot="16200000">
            <a:off x="2043417" y="2015208"/>
            <a:ext cx="382400" cy="2951984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6739" y="3550840"/>
            <a:ext cx="1362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6 </a:t>
            </a:r>
            <a:r>
              <a:rPr lang="vi-VN" sz="3600" b="1" i="1" dirty="0" smtClean="0">
                <a:solidFill>
                  <a:srgbClr val="FF0000"/>
                </a:solidFill>
                <a:latin typeface="+mj-lt"/>
              </a:rPr>
              <a:t>l</a:t>
            </a:r>
            <a:endParaRPr lang="en-US" sz="36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849" y="2460942"/>
            <a:ext cx="357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88429" y="2468032"/>
            <a:ext cx="357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97225" y="2436079"/>
            <a:ext cx="357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8651" y="4240497"/>
            <a:ext cx="417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?     x    3   =     6</a:t>
            </a:r>
            <a:endParaRPr lang="en-US" sz="3600" b="1" dirty="0">
              <a:latin typeface="+mj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355799" y="4941569"/>
            <a:ext cx="0" cy="3710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752833" y="5312630"/>
            <a:ext cx="131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Thừa số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867604" y="4978196"/>
            <a:ext cx="0" cy="3710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264638" y="5349257"/>
            <a:ext cx="131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Thừa số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223654" y="4961872"/>
            <a:ext cx="0" cy="3710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912229" y="5304268"/>
            <a:ext cx="131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Tích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59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 animBg="1"/>
      <p:bldP spid="32" grpId="0"/>
      <p:bldP spid="9" grpId="0" animBg="1"/>
      <p:bldP spid="10" grpId="0"/>
      <p:bldP spid="11" grpId="0" animBg="1"/>
      <p:bldP spid="29" grpId="0" animBg="1"/>
      <p:bldP spid="33" grpId="0" animBg="1"/>
      <p:bldP spid="13" grpId="0"/>
      <p:bldP spid="37" grpId="0"/>
      <p:bldP spid="44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6191114" y="317399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marL="0" marR="0" lvl="0" indent="0" algn="r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57534A-4791-C5CF-567C-576521F02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4" t="-763" r="68805" b="67918"/>
          <a:stretch/>
        </p:blipFill>
        <p:spPr>
          <a:xfrm>
            <a:off x="872038" y="230188"/>
            <a:ext cx="2607975" cy="11163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4D6056-D62C-875F-4FA3-A4BB93B6D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8" t="49020" r="57163" b="18135"/>
          <a:stretch/>
        </p:blipFill>
        <p:spPr>
          <a:xfrm>
            <a:off x="872038" y="2192765"/>
            <a:ext cx="4597297" cy="1780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D8BF9-6889-849F-4ACB-584C40ED7F6A}"/>
              </a:ext>
            </a:extLst>
          </p:cNvPr>
          <p:cNvSpPr txBox="1"/>
          <p:nvPr/>
        </p:nvSpPr>
        <p:spPr>
          <a:xfrm>
            <a:off x="7226358" y="3395341"/>
            <a:ext cx="398074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2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a)     x 4 = 28</a:t>
            </a:r>
          </a:p>
          <a:p>
            <a:pPr algn="l"/>
            <a:r>
              <a:rPr lang="pt-BR" sz="3200" b="0" i="0" dirty="0" smtClean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b</a:t>
            </a:r>
            <a:r>
              <a:rPr lang="pt-BR" sz="32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) ?   x 3 = 12</a:t>
            </a:r>
          </a:p>
          <a:p>
            <a:pPr algn="l"/>
            <a:r>
              <a:rPr lang="pt-BR" sz="3200" b="0" i="0" dirty="0" smtClean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</a:t>
            </a:r>
            <a:r>
              <a:rPr lang="pt-BR" sz="32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) 6 x  ?  = 24</a:t>
            </a:r>
          </a:p>
          <a:p>
            <a:r>
              <a:rPr lang="pt-BR" sz="28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pt-BR" sz="28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r>
              <a:rPr lang="pt-BR" sz="28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/>
            </a:r>
            <a:br>
              <a:rPr lang="pt-BR" sz="2800" b="0" i="0" dirty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</a:br>
            <a:endParaRPr lang="en-US" sz="2800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1030" name="Picture 6" descr="Hippo holding a blank plate Stock Photo by ©tatty77tatty 107057440">
            <a:extLst>
              <a:ext uri="{FF2B5EF4-FFF2-40B4-BE49-F238E27FC236}">
                <a16:creationId xmlns:a16="http://schemas.microsoft.com/office/drawing/2014/main" id="{9FE9B36F-5FA2-5D54-64BE-8358A1323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0" b="96875" l="5206" r="93705">
                        <a14:foregroundMark x1="42857" y1="8789" x2="51090" y2="11523"/>
                        <a14:foregroundMark x1="61380" y1="4590" x2="65375" y2="7227"/>
                        <a14:foregroundMark x1="36320" y1="15137" x2="44310" y2="21582"/>
                        <a14:foregroundMark x1="44310" y1="21582" x2="44794" y2="21582"/>
                        <a14:foregroundMark x1="47458" y1="12793" x2="54358" y2="17969"/>
                        <a14:foregroundMark x1="39467" y1="16504" x2="44431" y2="21094"/>
                        <a14:foregroundMark x1="44310" y1="11914" x2="55690" y2="14844"/>
                        <a14:foregroundMark x1="55690" y1="14844" x2="55690" y2="14844"/>
                        <a14:foregroundMark x1="8717" y1="37305" x2="16102" y2="40234"/>
                        <a14:foregroundMark x1="6416" y1="40625" x2="6416" y2="40625"/>
                        <a14:foregroundMark x1="89225" y1="37207" x2="93705" y2="40625"/>
                        <a14:foregroundMark x1="9927" y1="48926" x2="11017" y2="52344"/>
                        <a14:foregroundMark x1="90557" y1="48047" x2="90557" y2="51270"/>
                        <a14:foregroundMark x1="14770" y1="96875" x2="20581" y2="96582"/>
                        <a14:foregroundMark x1="5206" y1="39844" x2="8717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61" y="-600337"/>
            <a:ext cx="5532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987BF5-2C43-F893-D6F2-312183DDDC96}"/>
              </a:ext>
            </a:extLst>
          </p:cNvPr>
          <p:cNvSpPr/>
          <p:nvPr/>
        </p:nvSpPr>
        <p:spPr>
          <a:xfrm>
            <a:off x="7717492" y="3468712"/>
            <a:ext cx="470429" cy="42774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1327EB-5F2C-0050-E9B2-C39AD0691A13}"/>
              </a:ext>
            </a:extLst>
          </p:cNvPr>
          <p:cNvSpPr/>
          <p:nvPr/>
        </p:nvSpPr>
        <p:spPr>
          <a:xfrm>
            <a:off x="7717492" y="3468712"/>
            <a:ext cx="470429" cy="39691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Nunito Black" panose="00000A00000000000000" pitchFamily="2" charset="0"/>
              </a:rPr>
              <a:t>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7140DD-3989-8605-F5C0-2C44D3C9B4CB}"/>
              </a:ext>
            </a:extLst>
          </p:cNvPr>
          <p:cNvSpPr/>
          <p:nvPr/>
        </p:nvSpPr>
        <p:spPr>
          <a:xfrm>
            <a:off x="7717492" y="3955106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264315-D9EF-D344-EE8F-36CBCBCB60D1}"/>
              </a:ext>
            </a:extLst>
          </p:cNvPr>
          <p:cNvSpPr/>
          <p:nvPr/>
        </p:nvSpPr>
        <p:spPr>
          <a:xfrm>
            <a:off x="8427423" y="4458998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E88DB5-B126-52CB-CA83-8FE871CACAEF}"/>
              </a:ext>
            </a:extLst>
          </p:cNvPr>
          <p:cNvSpPr/>
          <p:nvPr/>
        </p:nvSpPr>
        <p:spPr>
          <a:xfrm>
            <a:off x="7717492" y="3950754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4EE4DD-2FE9-CF90-9597-E1C2ABDC9A08}"/>
              </a:ext>
            </a:extLst>
          </p:cNvPr>
          <p:cNvSpPr/>
          <p:nvPr/>
        </p:nvSpPr>
        <p:spPr>
          <a:xfrm>
            <a:off x="8404571" y="4458997"/>
            <a:ext cx="546818" cy="4659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Nunito Black" panose="00000A00000000000000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107F7-977E-CA9A-F8E6-86585C7ACFAB}"/>
              </a:ext>
            </a:extLst>
          </p:cNvPr>
          <p:cNvSpPr txBox="1"/>
          <p:nvPr/>
        </p:nvSpPr>
        <p:spPr>
          <a:xfrm>
            <a:off x="1190228" y="1346525"/>
            <a:ext cx="5009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Nunito Black" panose="00000A00000000000000" pitchFamily="2" charset="0"/>
              </a:rPr>
              <a:t>1. Tìm thừa số (theo mẫu)</a:t>
            </a:r>
          </a:p>
        </p:txBody>
      </p:sp>
    </p:spTree>
    <p:extLst>
      <p:ext uri="{BB962C8B-B14F-4D97-AF65-F5344CB8AC3E}">
        <p14:creationId xmlns:p14="http://schemas.microsoft.com/office/powerpoint/2010/main" val="110464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Viền Màu Hồng Hồng đăng Ten Hoạt Hình Khung Viền Bằng Tay PNG ,  Những Sinh Vật Bé Nhỏ, Đốm Hồng Trang Trí, Cạnh Hồng PNG miễn phí tải tập">
            <a:extLst>
              <a:ext uri="{FF2B5EF4-FFF2-40B4-BE49-F238E27FC236}">
                <a16:creationId xmlns:a16="http://schemas.microsoft.com/office/drawing/2014/main" id="{984BBE6C-41AC-4C28-7617-BEE356FCF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17" r="93917">
                        <a14:foregroundMark x1="6167" y1="27250" x2="17417" y2="34250"/>
                        <a14:foregroundMark x1="5000" y1="41833" x2="11417" y2="44333"/>
                        <a14:foregroundMark x1="6167" y1="54417" x2="15750" y2="56500"/>
                        <a14:foregroundMark x1="3917" y1="68667" x2="9250" y2="68417"/>
                        <a14:foregroundMark x1="21083" y1="26833" x2="89167" y2="63083"/>
                        <a14:foregroundMark x1="24917" y1="67417" x2="90833" y2="31000"/>
                        <a14:foregroundMark x1="90833" y1="31000" x2="93917" y2="26417"/>
                        <a14:foregroundMark x1="13250" y1="27667" x2="30333" y2="33083"/>
                        <a14:foregroundMark x1="5833" y1="40083" x2="27833" y2="37500"/>
                        <a14:foregroundMark x1="27833" y1="37500" x2="32000" y2="37667"/>
                        <a14:foregroundMark x1="4750" y1="41667" x2="13750" y2="43667"/>
                        <a14:foregroundMark x1="13750" y1="43667" x2="24500" y2="41917"/>
                        <a14:foregroundMark x1="4000" y1="24000" x2="8250" y2="28833"/>
                        <a14:foregroundMark x1="14917" y1="23583" x2="14917" y2="23583"/>
                        <a14:foregroundMark x1="8917" y1="45083" x2="16583" y2="48917"/>
                        <a14:foregroundMark x1="16583" y1="48917" x2="24917" y2="50000"/>
                        <a14:foregroundMark x1="24917" y1="50000" x2="30833" y2="48333"/>
                        <a14:foregroundMark x1="10750" y1="64750" x2="29167" y2="60333"/>
                        <a14:foregroundMark x1="10333" y1="66833" x2="23250" y2="64250"/>
                        <a14:foregroundMark x1="19083" y1="50083" x2="21667" y2="71167"/>
                        <a14:foregroundMark x1="21667" y1="71167" x2="23083" y2="73583"/>
                        <a14:foregroundMark x1="17417" y1="69167" x2="45833" y2="74083"/>
                        <a14:foregroundMark x1="20333" y1="24333" x2="28500" y2="22750"/>
                        <a14:foregroundMark x1="28500" y1="22750" x2="56500" y2="24083"/>
                        <a14:foregroundMark x1="56500" y1="24083" x2="83917" y2="22250"/>
                        <a14:foregroundMark x1="83917" y1="22250" x2="91083" y2="22750"/>
                        <a14:foregroundMark x1="93000" y1="25833" x2="93917" y2="73250"/>
                        <a14:foregroundMark x1="51000" y1="74167" x2="86750" y2="72667"/>
                        <a14:foregroundMark x1="13500" y1="45500" x2="22667" y2="49250"/>
                        <a14:foregroundMark x1="4167" y1="44250" x2="10333" y2="46750"/>
                        <a14:foregroundMark x1="12833" y1="33583" x2="15750" y2="37667"/>
                        <a14:foregroundMark x1="15667" y1="57333" x2="19667" y2="61667"/>
                        <a14:foregroundMark x1="51750" y1="73833" x2="55167" y2="74500"/>
                        <a14:foregroundMark x1="19000" y1="22000" x2="20583" y2="22500"/>
                        <a14:foregroundMark x1="33333" y1="22083" x2="37833" y2="23083"/>
                        <a14:foregroundMark x1="87083" y1="21917" x2="89333" y2="22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25" b="25370"/>
          <a:stretch/>
        </p:blipFill>
        <p:spPr bwMode="auto">
          <a:xfrm>
            <a:off x="952207" y="2475264"/>
            <a:ext cx="8951653" cy="31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2F90426-C938-4695-9F86-2EABA835B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EBA6C-1CC7-9FB8-288A-67D15CF036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14" t="-763" r="68805" b="67918"/>
          <a:stretch/>
        </p:blipFill>
        <p:spPr>
          <a:xfrm>
            <a:off x="350196" y="6436"/>
            <a:ext cx="3090849" cy="1323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3A87E-F140-9A31-16BE-AE532932B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68" t="37915" r="10836"/>
          <a:stretch/>
        </p:blipFill>
        <p:spPr>
          <a:xfrm>
            <a:off x="2829911" y="2781483"/>
            <a:ext cx="6311057" cy="2566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69DD70-8B86-CB88-B1AB-4E1E6A1E2FA0}"/>
              </a:ext>
            </a:extLst>
          </p:cNvPr>
          <p:cNvSpPr txBox="1"/>
          <p:nvPr/>
        </p:nvSpPr>
        <p:spPr>
          <a:xfrm>
            <a:off x="5181600" y="37256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CF1D1-5F71-7A61-1B69-AC7391301C1F}"/>
              </a:ext>
            </a:extLst>
          </p:cNvPr>
          <p:cNvSpPr txBox="1"/>
          <p:nvPr/>
        </p:nvSpPr>
        <p:spPr>
          <a:xfrm>
            <a:off x="1575882" y="1289553"/>
            <a:ext cx="2360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7030A0"/>
                </a:solidFill>
                <a:latin typeface="Nunito Black" panose="00000A00000000000000" pitchFamily="2" charset="0"/>
              </a:rPr>
              <a:t>2. Số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F469CE-0222-9065-D381-CB42AF316DF9}"/>
              </a:ext>
            </a:extLst>
          </p:cNvPr>
          <p:cNvSpPr txBox="1"/>
          <p:nvPr/>
        </p:nvSpPr>
        <p:spPr>
          <a:xfrm>
            <a:off x="5469544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6A3E8-2DEB-931A-179E-E4F5EBBD9A4E}"/>
              </a:ext>
            </a:extLst>
          </p:cNvPr>
          <p:cNvSpPr txBox="1"/>
          <p:nvPr/>
        </p:nvSpPr>
        <p:spPr>
          <a:xfrm>
            <a:off x="8151402" y="2970819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683C75-2E20-5F12-4E3B-13ED49901EBF}"/>
              </a:ext>
            </a:extLst>
          </p:cNvPr>
          <p:cNvSpPr txBox="1"/>
          <p:nvPr/>
        </p:nvSpPr>
        <p:spPr>
          <a:xfrm>
            <a:off x="6320349" y="3741313"/>
            <a:ext cx="726334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4B8F0-F321-672B-79A7-FA455CCA43AC}"/>
              </a:ext>
            </a:extLst>
          </p:cNvPr>
          <p:cNvSpPr txBox="1"/>
          <p:nvPr/>
        </p:nvSpPr>
        <p:spPr>
          <a:xfrm>
            <a:off x="7239254" y="3741313"/>
            <a:ext cx="758111" cy="64698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979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2652-7533-4067-BEF7-16822B5F2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49" y="2696367"/>
            <a:ext cx="10613496" cy="1325563"/>
          </a:xfrm>
        </p:spPr>
        <p:txBody>
          <a:bodyPr>
            <a:normAutofit fontScale="90000"/>
          </a:bodyPr>
          <a:lstStyle/>
          <a:p>
            <a:r>
              <a:rPr lang="en-US" sz="31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3. </a:t>
            </a:r>
            <a:r>
              <a:rPr lang="vi-VN" sz="3100" b="0" i="0">
                <a:solidFill>
                  <a:srgbClr val="7030A0"/>
                </a:solidFill>
                <a:effectLst/>
                <a:latin typeface="Nunito Black" panose="00000A00000000000000" pitchFamily="2" charset="0"/>
              </a:rPr>
              <a:t>5 ca-bin chở tất cả 30 người. Biết rằng số người ở mỗi ca-bin như nhau. Hỏi mỗi ca-bin chở bao nhiêu người?</a:t>
            </a:r>
            <a:r>
              <a:rPr lang="vi-VN" sz="3600" b="0" i="0">
                <a:solidFill>
                  <a:srgbClr val="7030A0"/>
                </a:solidFill>
                <a:effectLst/>
                <a:latin typeface="OpenSans"/>
              </a:rPr>
              <a:t/>
            </a:r>
            <a:br>
              <a:rPr lang="vi-VN" sz="3600" b="0" i="0">
                <a:solidFill>
                  <a:srgbClr val="7030A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7030A0"/>
                </a:solidFill>
                <a:effectLst/>
                <a:latin typeface="OpenSans"/>
              </a:rPr>
              <a:t/>
            </a:r>
            <a:br>
              <a:rPr lang="vi-VN" b="0" i="0">
                <a:solidFill>
                  <a:srgbClr val="7030A0"/>
                </a:solidFill>
                <a:effectLst/>
                <a:latin typeface="OpenSans"/>
              </a:rPr>
            </a:br>
            <a:r>
              <a:rPr lang="vi-VN"/>
              <a:t/>
            </a:r>
            <a:br>
              <a:rPr lang="vi-VN"/>
            </a:br>
            <a:r>
              <a:rPr lang="vi-VN"/>
              <a:t/>
            </a:r>
            <a:br>
              <a:rPr lang="vi-VN"/>
            </a:br>
            <a:r>
              <a:rPr lang="vi-VN"/>
              <a:t/>
            </a:r>
            <a:br>
              <a:rPr lang="vi-VN"/>
            </a:br>
            <a:endParaRPr lang="en-US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0BF123-BDCB-0260-E308-11F6FFB7A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594" t="24194"/>
          <a:stretch/>
        </p:blipFill>
        <p:spPr>
          <a:xfrm>
            <a:off x="7090942" y="2458263"/>
            <a:ext cx="4738513" cy="3614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694F08-C142-0B13-6B3D-D0C30A6A7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4" t="-763" r="68805" b="67918"/>
          <a:stretch/>
        </p:blipFill>
        <p:spPr>
          <a:xfrm>
            <a:off x="350196" y="6436"/>
            <a:ext cx="3090849" cy="116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5BF828-9DA2-22D8-78FC-AF8DA39CA569}"/>
              </a:ext>
            </a:extLst>
          </p:cNvPr>
          <p:cNvSpPr txBox="1"/>
          <p:nvPr/>
        </p:nvSpPr>
        <p:spPr>
          <a:xfrm>
            <a:off x="616874" y="3358440"/>
            <a:ext cx="54513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Bài giải</a:t>
            </a:r>
            <a:b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Mỗi ca-bin chở số người là</a:t>
            </a:r>
            <a:r>
              <a:rPr lang="en-US" sz="3200" dirty="0">
                <a:solidFill>
                  <a:srgbClr val="00B050"/>
                </a:solidFill>
                <a:latin typeface="Nunito Black" panose="00000A00000000000000" pitchFamily="2" charset="0"/>
              </a:rPr>
              <a:t>:</a:t>
            </a: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/>
            </a:r>
            <a:b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30 : 5 = 6 (người)</a:t>
            </a:r>
            <a:b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</a:br>
            <a:r>
              <a:rPr lang="en-US" sz="3200" dirty="0">
                <a:solidFill>
                  <a:srgbClr val="00B050"/>
                </a:solidFill>
                <a:latin typeface="Nunito Black" panose="00000A00000000000000" pitchFamily="2" charset="0"/>
              </a:rPr>
              <a:t>                  </a:t>
            </a:r>
            <a:r>
              <a:rPr lang="vi-VN" sz="3200" dirty="0">
                <a:solidFill>
                  <a:srgbClr val="00B050"/>
                </a:solidFill>
                <a:latin typeface="Nunito Black" panose="00000A00000000000000" pitchFamily="2" charset="0"/>
              </a:rPr>
              <a:t>Đáp số: 6 người</a:t>
            </a:r>
            <a:endParaRPr lang="en-US" sz="3200" dirty="0">
              <a:solidFill>
                <a:srgbClr val="00B050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7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24AAF1F-1388-688C-044C-697C8E7B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092200"/>
            <a:ext cx="4145295" cy="4979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8113D-571C-87CA-CE79-5D2077E8EB7A}"/>
              </a:ext>
            </a:extLst>
          </p:cNvPr>
          <p:cNvSpPr txBox="1"/>
          <p:nvPr/>
        </p:nvSpPr>
        <p:spPr>
          <a:xfrm>
            <a:off x="4338336" y="2935757"/>
            <a:ext cx="75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Khởi động</a:t>
            </a:r>
          </a:p>
          <a:p>
            <a:pPr marL="0" marR="0" lvl="0" indent="0" algn="l" defTabSz="6095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PHẦN THƯỞNG CHO GẤU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4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302313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B. 63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C. 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D. 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A. 64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455119" y="4025501"/>
            <a:ext cx="1347178" cy="1177337"/>
          </a:xfrm>
          <a:prstGeom prst="rect">
            <a:avLst/>
          </a:prstGeom>
          <a:noFill/>
          <a:extLst/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9110" y="1531969"/>
            <a:ext cx="3914008" cy="328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37982" y="562299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9 x 7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45" name="WordArt 34">
            <a:extLst>
              <a:ext uri="{FF2B5EF4-FFF2-40B4-BE49-F238E27FC236}">
                <a16:creationId xmlns:a16="http://schemas.microsoft.com/office/drawing/2014/main" id="{B9259832-5965-4BFF-89EA-B3852857F8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03311" y="20380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6" name="WordArt 35">
            <a:extLst>
              <a:ext uri="{FF2B5EF4-FFF2-40B4-BE49-F238E27FC236}">
                <a16:creationId xmlns:a16="http://schemas.microsoft.com/office/drawing/2014/main" id="{C7AE2F03-B62C-4CB6-A1BE-FA7DB8879A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6903" y="2016451"/>
            <a:ext cx="619125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7" name="WordArt 36">
            <a:extLst>
              <a:ext uri="{FF2B5EF4-FFF2-40B4-BE49-F238E27FC236}">
                <a16:creationId xmlns:a16="http://schemas.microsoft.com/office/drawing/2014/main" id="{B339BA5C-3365-4728-89A2-9D134303CE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86903" y="2049789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8" name="WordArt 37">
            <a:extLst>
              <a:ext uri="{FF2B5EF4-FFF2-40B4-BE49-F238E27FC236}">
                <a16:creationId xmlns:a16="http://schemas.microsoft.com/office/drawing/2014/main" id="{BB77732A-3F43-4370-9F42-0E5658CDC0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52742" y="2034146"/>
            <a:ext cx="771844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9" name="WordArt 38">
            <a:extLst>
              <a:ext uri="{FF2B5EF4-FFF2-40B4-BE49-F238E27FC236}">
                <a16:creationId xmlns:a16="http://schemas.microsoft.com/office/drawing/2014/main" id="{7A8910BE-F1AD-4FB9-8C7F-9504BAA933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97096" y="20448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4FAD665-753B-4675-84EE-65BB33B596AA}"/>
              </a:ext>
            </a:extLst>
          </p:cNvPr>
          <p:cNvGrpSpPr>
            <a:grpSpLocks/>
          </p:cNvGrpSpPr>
          <p:nvPr/>
        </p:nvGrpSpPr>
        <p:grpSpPr bwMode="auto">
          <a:xfrm>
            <a:off x="7784687" y="1889025"/>
            <a:ext cx="1752600" cy="1179513"/>
            <a:chOff x="4737" y="-1399"/>
            <a:chExt cx="1104" cy="1104"/>
          </a:xfrm>
        </p:grpSpPr>
        <p:sp>
          <p:nvSpPr>
            <p:cNvPr id="51" name="AutoShape 50">
              <a:extLst>
                <a:ext uri="{FF2B5EF4-FFF2-40B4-BE49-F238E27FC236}">
                  <a16:creationId xmlns:a16="http://schemas.microsoft.com/office/drawing/2014/main" id="{D7932F0A-61DF-4872-A0DF-6568F1E37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7" y="-1399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2" name="WordArt 51">
              <a:extLst>
                <a:ext uri="{FF2B5EF4-FFF2-40B4-BE49-F238E27FC236}">
                  <a16:creationId xmlns:a16="http://schemas.microsoft.com/office/drawing/2014/main" id="{C4471003-A956-4F59-9D62-A005AEC0C2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83" y="-12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6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30644" y="-151342"/>
            <a:ext cx="10500851" cy="25196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	A. 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      C.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D. 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B. 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890216" y="66266"/>
            <a:ext cx="9758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2: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Gấu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18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cốc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trà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sữa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Gấu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chia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cho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9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Mỗi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bao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cốc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trà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sữa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1" name="WordArt 34">
            <a:extLst>
              <a:ext uri="{FF2B5EF4-FFF2-40B4-BE49-F238E27FC236}">
                <a16:creationId xmlns:a16="http://schemas.microsoft.com/office/drawing/2014/main" id="{B9259832-5965-4BFF-89EA-B3852857F8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82355" y="243013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2" name="WordArt 35">
            <a:extLst>
              <a:ext uri="{FF2B5EF4-FFF2-40B4-BE49-F238E27FC236}">
                <a16:creationId xmlns:a16="http://schemas.microsoft.com/office/drawing/2014/main" id="{C7AE2F03-B62C-4CB6-A1BE-FA7DB8879A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7464" y="2434563"/>
            <a:ext cx="619125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3" name="WordArt 36">
            <a:extLst>
              <a:ext uri="{FF2B5EF4-FFF2-40B4-BE49-F238E27FC236}">
                <a16:creationId xmlns:a16="http://schemas.microsoft.com/office/drawing/2014/main" id="{B339BA5C-3365-4728-89A2-9D134303CE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02098" y="2434611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4" name="WordArt 37">
            <a:extLst>
              <a:ext uri="{FF2B5EF4-FFF2-40B4-BE49-F238E27FC236}">
                <a16:creationId xmlns:a16="http://schemas.microsoft.com/office/drawing/2014/main" id="{BB77732A-3F43-4370-9F42-0E5658CDC0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43004" y="2446694"/>
            <a:ext cx="771844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35" name="WordArt 38">
            <a:extLst>
              <a:ext uri="{FF2B5EF4-FFF2-40B4-BE49-F238E27FC236}">
                <a16:creationId xmlns:a16="http://schemas.microsoft.com/office/drawing/2014/main" id="{7A8910BE-F1AD-4FB9-8C7F-9504BAA933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09839" y="244547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36" name="Group 49">
            <a:extLst>
              <a:ext uri="{FF2B5EF4-FFF2-40B4-BE49-F238E27FC236}">
                <a16:creationId xmlns:a16="http://schemas.microsoft.com/office/drawing/2014/main" id="{84FAD665-753B-4675-84EE-65BB33B596AA}"/>
              </a:ext>
            </a:extLst>
          </p:cNvPr>
          <p:cNvGrpSpPr>
            <a:grpSpLocks/>
          </p:cNvGrpSpPr>
          <p:nvPr/>
        </p:nvGrpSpPr>
        <p:grpSpPr bwMode="auto">
          <a:xfrm>
            <a:off x="8364125" y="2260829"/>
            <a:ext cx="1752600" cy="1179513"/>
            <a:chOff x="5102" y="-1051"/>
            <a:chExt cx="1104" cy="1104"/>
          </a:xfrm>
        </p:grpSpPr>
        <p:sp>
          <p:nvSpPr>
            <p:cNvPr id="37" name="AutoShape 50">
              <a:extLst>
                <a:ext uri="{FF2B5EF4-FFF2-40B4-BE49-F238E27FC236}">
                  <a16:creationId xmlns:a16="http://schemas.microsoft.com/office/drawing/2014/main" id="{D7932F0A-61DF-4872-A0DF-6568F1E37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" y="-105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8" name="WordArt 51">
              <a:extLst>
                <a:ext uri="{FF2B5EF4-FFF2-40B4-BE49-F238E27FC236}">
                  <a16:creationId xmlns:a16="http://schemas.microsoft.com/office/drawing/2014/main" id="{C4471003-A956-4F59-9D62-A005AEC0C2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361" y="-834"/>
              <a:ext cx="65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15902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B. 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C. 18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D. 90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A. 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93872" y="4154950"/>
            <a:ext cx="1339598" cy="1177337"/>
          </a:xfrm>
          <a:prstGeom prst="rect">
            <a:avLst/>
          </a:prstGeom>
          <a:noFill/>
          <a:extLst/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7407" y="1230631"/>
            <a:ext cx="4426129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91077" y="679038"/>
            <a:ext cx="10585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CÂU HỎI 3: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Kết</a:t>
            </a:r>
            <a:r>
              <a:rPr kumimoji="0" lang="vi-VN" sz="4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 quả của phép nhân: 0 x 9 = ....?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32" name="WordArt 34">
            <a:extLst>
              <a:ext uri="{FF2B5EF4-FFF2-40B4-BE49-F238E27FC236}">
                <a16:creationId xmlns:a16="http://schemas.microsoft.com/office/drawing/2014/main" id="{B9259832-5965-4BFF-89EA-B3852857F8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87178" y="238214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3" name="WordArt 35">
            <a:extLst>
              <a:ext uri="{FF2B5EF4-FFF2-40B4-BE49-F238E27FC236}">
                <a16:creationId xmlns:a16="http://schemas.microsoft.com/office/drawing/2014/main" id="{C7AE2F03-B62C-4CB6-A1BE-FA7DB8879A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3608" y="2396744"/>
            <a:ext cx="619125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34" name="WordArt 36">
            <a:extLst>
              <a:ext uri="{FF2B5EF4-FFF2-40B4-BE49-F238E27FC236}">
                <a16:creationId xmlns:a16="http://schemas.microsoft.com/office/drawing/2014/main" id="{B339BA5C-3365-4728-89A2-9D134303CE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78437" y="2382143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35" name="WordArt 37">
            <a:extLst>
              <a:ext uri="{FF2B5EF4-FFF2-40B4-BE49-F238E27FC236}">
                <a16:creationId xmlns:a16="http://schemas.microsoft.com/office/drawing/2014/main" id="{BB77732A-3F43-4370-9F42-0E5658CDC0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591516" y="2352294"/>
            <a:ext cx="771844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36" name="WordArt 38">
            <a:extLst>
              <a:ext uri="{FF2B5EF4-FFF2-40B4-BE49-F238E27FC236}">
                <a16:creationId xmlns:a16="http://schemas.microsoft.com/office/drawing/2014/main" id="{7A8910BE-F1AD-4FB9-8C7F-9504BAA933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33608" y="24039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37" name="Group 49">
            <a:extLst>
              <a:ext uri="{FF2B5EF4-FFF2-40B4-BE49-F238E27FC236}">
                <a16:creationId xmlns:a16="http://schemas.microsoft.com/office/drawing/2014/main" id="{84FAD665-753B-4675-84EE-65BB33B596AA}"/>
              </a:ext>
            </a:extLst>
          </p:cNvPr>
          <p:cNvGrpSpPr>
            <a:grpSpLocks/>
          </p:cNvGrpSpPr>
          <p:nvPr/>
        </p:nvGrpSpPr>
        <p:grpSpPr bwMode="auto">
          <a:xfrm>
            <a:off x="8148224" y="2284333"/>
            <a:ext cx="1752600" cy="1179513"/>
            <a:chOff x="4966" y="-1029"/>
            <a:chExt cx="1104" cy="1104"/>
          </a:xfrm>
        </p:grpSpPr>
        <p:sp>
          <p:nvSpPr>
            <p:cNvPr id="38" name="AutoShape 50">
              <a:extLst>
                <a:ext uri="{FF2B5EF4-FFF2-40B4-BE49-F238E27FC236}">
                  <a16:creationId xmlns:a16="http://schemas.microsoft.com/office/drawing/2014/main" id="{D7932F0A-61DF-4872-A0DF-6568F1E37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6" y="-1029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9" name="WordArt 51">
              <a:extLst>
                <a:ext uri="{FF2B5EF4-FFF2-40B4-BE49-F238E27FC236}">
                  <a16:creationId xmlns:a16="http://schemas.microsoft.com/office/drawing/2014/main" id="{C4471003-A956-4F59-9D62-A005AEC0C22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4" y="-772"/>
              <a:ext cx="634" cy="54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4158" y="874646"/>
            <a:ext cx="107210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0070C0"/>
                </a:solidFill>
                <a:latin typeface="+mj-lt"/>
              </a:rPr>
              <a:t>     Số thích hợp điền vào chỗ chấm để hoàn thành phép nhân: </a:t>
            </a:r>
          </a:p>
          <a:p>
            <a:r>
              <a:rPr lang="vi-VN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  <a:latin typeface="+mj-lt"/>
              </a:rPr>
              <a:t>                        9   x        =  54 ?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4084" y="2189107"/>
            <a:ext cx="510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6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5830950" y="2248741"/>
            <a:ext cx="755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0070C0"/>
                </a:solidFill>
                <a:latin typeface="+mj-lt"/>
              </a:rPr>
              <a:t>...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4520650" y="2613991"/>
            <a:ext cx="248480" cy="622849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44890" y="3299792"/>
            <a:ext cx="0" cy="3710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41924" y="3670853"/>
            <a:ext cx="131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Thừa số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175516" y="3299792"/>
            <a:ext cx="0" cy="3710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72550" y="3670853"/>
            <a:ext cx="131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Thừa số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1" name="Left Brace 10"/>
          <p:cNvSpPr/>
          <p:nvPr/>
        </p:nvSpPr>
        <p:spPr>
          <a:xfrm rot="16200000">
            <a:off x="6044644" y="2647123"/>
            <a:ext cx="248480" cy="622849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7389741" y="2613991"/>
            <a:ext cx="248480" cy="622849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513981" y="3286540"/>
            <a:ext cx="0" cy="3710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02556" y="3628936"/>
            <a:ext cx="1311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Tích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698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 animBg="1"/>
      <p:bldP spid="8" grpId="0"/>
      <p:bldP spid="10" grpId="0"/>
      <p:bldP spid="11" grpId="0" animBg="1"/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324</Words>
  <Application>Microsoft Office PowerPoint</Application>
  <PresentationFormat>Widescreen</PresentationFormat>
  <Paragraphs>83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Gluten</vt:lpstr>
      <vt:lpstr>.VnHelvetInsH</vt:lpstr>
      <vt:lpstr>Bungee Inline</vt:lpstr>
      <vt:lpstr>OpenSans</vt:lpstr>
      <vt:lpstr>Nunito Black</vt:lpstr>
      <vt:lpstr>Open Sans</vt:lpstr>
      <vt:lpstr>Impact</vt:lpstr>
      <vt:lpstr>Calibri Light</vt:lpstr>
      <vt:lpstr>Times New Roman</vt:lpstr>
      <vt:lpstr>Tahoma</vt:lpstr>
      <vt:lpstr>Calibri</vt:lpstr>
      <vt:lpstr>Sigmar One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5 ca-bin chở tất cả 30 người. Biết rằng số người ở mỗi ca-bin như nhau. Hỏi mỗi ca-bin chở bao nhiêu người?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Huyen</cp:lastModifiedBy>
  <cp:revision>24</cp:revision>
  <dcterms:created xsi:type="dcterms:W3CDTF">2022-03-28T06:02:52Z</dcterms:created>
  <dcterms:modified xsi:type="dcterms:W3CDTF">2023-10-10T05:48:44Z</dcterms:modified>
</cp:coreProperties>
</file>