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33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5.xml"/><Relationship Id="rId7" Type="http://schemas.openxmlformats.org/officeDocument/2006/relationships/image" Target="../media/image8.jpg"/><Relationship Id="rId12" Type="http://schemas.openxmlformats.org/officeDocument/2006/relationships/image" Target="../media/image3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tags" Target="../tags/tag26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1.png"/><Relationship Id="rId5" Type="http://schemas.openxmlformats.org/officeDocument/2006/relationships/tags" Target="../tags/tag8.xml"/><Relationship Id="rId10" Type="http://schemas.openxmlformats.org/officeDocument/2006/relationships/image" Target="../media/image10.png"/><Relationship Id="rId4" Type="http://schemas.openxmlformats.org/officeDocument/2006/relationships/tags" Target="../tags/tag7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1.xml"/><Relationship Id="rId7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6.xml"/><Relationship Id="rId10" Type="http://schemas.openxmlformats.org/officeDocument/2006/relationships/image" Target="../media/image18.png"/><Relationship Id="rId4" Type="http://schemas.openxmlformats.org/officeDocument/2006/relationships/tags" Target="../tags/tag15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9.xml"/><Relationship Id="rId7" Type="http://schemas.openxmlformats.org/officeDocument/2006/relationships/image" Target="../media/image8.jpg"/><Relationship Id="rId12" Type="http://schemas.openxmlformats.org/officeDocument/2006/relationships/image" Target="../media/image2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tags" Target="../tags/tag20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098899" y="184996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5" y="2705100"/>
            <a:ext cx="6782806" cy="45953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92885" y="522897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4A </a:t>
            </a: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9550" y="4798410"/>
            <a:ext cx="12192000" cy="68191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6665" y="2570992"/>
            <a:ext cx="12584885" cy="599906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9525">
                  <a:solidFill>
                    <a:srgbClr val="00B0F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9047" y="3305006"/>
            <a:ext cx="12192000" cy="59990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DÃY SỐ TƯ NHIÊN (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73971 -0.511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363</Words>
  <Application>Microsoft Office PowerPoint</Application>
  <PresentationFormat>Widescreen</PresentationFormat>
  <Paragraphs>86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#9Slide02 Noi dung dai</vt:lpstr>
      <vt:lpstr>#9Slide02 Tieu de dai</vt:lpstr>
      <vt:lpstr>.黑体-日本?</vt:lpstr>
      <vt:lpstr>Arial</vt:lpstr>
      <vt:lpstr>Calibri</vt:lpstr>
      <vt:lpstr>等线</vt:lpstr>
      <vt:lpstr>等线 Light</vt:lpstr>
      <vt:lpstr>Times New Roman</vt:lpstr>
      <vt:lpstr>UTM Cookies</vt:lpstr>
      <vt:lpstr>华康海报体W12</vt:lpstr>
      <vt:lpstr>方正卡通简体</vt:lpstr>
      <vt:lpstr>方正少儿简体</vt:lpstr>
      <vt:lpstr>迷你简少儿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2023-08-10T00:29:11Z</dcterms:created>
  <dcterms:modified xsi:type="dcterms:W3CDTF">2023-10-20T14:34:24Z</dcterms:modified>
</cp:coreProperties>
</file>