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3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10/20/2023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10/20/2023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29.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6.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5"/>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6"/>
          <a:stretch>
            <a:fillRect/>
          </a:stretch>
        </p:blipFill>
        <p:spPr>
          <a:xfrm>
            <a:off x="2115568" y="1985709"/>
            <a:ext cx="1682642" cy="1438781"/>
          </a:xfrm>
          <a:prstGeom prst="rect">
            <a:avLst/>
          </a:prstGeom>
        </p:spPr>
      </p:pic>
      <p:sp>
        <p:nvSpPr>
          <p:cNvPr id="13" name="Rectangle 12"/>
          <p:cNvSpPr/>
          <p:nvPr/>
        </p:nvSpPr>
        <p:spPr>
          <a:xfrm>
            <a:off x="-589530" y="312616"/>
            <a:ext cx="12584885" cy="1748810"/>
          </a:xfrm>
          <a:prstGeom prst="rect">
            <a:avLst/>
          </a:prstGeom>
          <a:noFill/>
        </p:spPr>
        <p:txBody>
          <a:bodyPr wrap="square" lIns="106424" tIns="53212" rIns="106424" bIns="53212">
            <a:spAutoFit/>
          </a:bodyPr>
          <a:lstStyle/>
          <a:p>
            <a:pPr algn="ctr">
              <a:defRPr/>
            </a:pPr>
            <a:r>
              <a:rPr lang="en-US" sz="3200" b="1" i="1" dirty="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TRƯỜNG TIỂU HỌC </a:t>
            </a:r>
            <a:r>
              <a:rPr lang="en-US" sz="3200" b="1" i="1" dirty="0" smtClean="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MỸ ĐỨC II</a:t>
            </a:r>
            <a:endParaRPr lang="en-US" sz="3200" b="1" i="1" dirty="0">
              <a:ln w="9525">
                <a:solidFill>
                  <a:srgbClr val="00B0F0"/>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a:p>
            <a:pPr algn="ctr">
              <a:defRPr/>
            </a:pP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NHIỆT LIỆT CHÀO MỪNG</a:t>
            </a:r>
          </a:p>
          <a:p>
            <a:pPr algn="ctr">
              <a:defRPr/>
            </a:pP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QUÝ THẦY CÔ VỀ THĂM LỚP, DỰ GIỜ LỚP </a:t>
            </a:r>
            <a:r>
              <a:rPr lang="en-US" sz="3733" dirty="0" smtClean="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4A </a:t>
            </a:r>
            <a:r>
              <a:rPr lang="en-US" sz="3733" dirty="0">
                <a:ln w="9525">
                  <a:solidFill>
                    <a:srgbClr val="00B0F0"/>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a:t>
            </a:r>
          </a:p>
        </p:txBody>
      </p:sp>
      <p:sp>
        <p:nvSpPr>
          <p:cNvPr id="14" name="Rectangle 13"/>
          <p:cNvSpPr/>
          <p:nvPr/>
        </p:nvSpPr>
        <p:spPr>
          <a:xfrm>
            <a:off x="589550" y="4798410"/>
            <a:ext cx="12192000" cy="681916"/>
          </a:xfrm>
          <a:prstGeom prst="rect">
            <a:avLst/>
          </a:prstGeom>
        </p:spPr>
        <p:txBody>
          <a:bodyPr lIns="106424" tIns="53212" rIns="106424" bIns="53212">
            <a:spAutoFit/>
          </a:bodyPr>
          <a:lstStyle/>
          <a:p>
            <a:pPr algn="ctr">
              <a:buFont typeface="Arial" charset="0"/>
              <a:buNone/>
              <a:defRPr/>
            </a:pPr>
            <a:r>
              <a:rPr lang="en-US" sz="3733" b="1" i="1" dirty="0" err="1">
                <a:effectLst>
                  <a:outerShdw blurRad="38100" dist="38100" dir="2700000" algn="tl">
                    <a:srgbClr val="000000">
                      <a:alpha val="43137"/>
                    </a:srgbClr>
                  </a:outerShdw>
                </a:effectLst>
                <a:latin typeface="Times New Roman" pitchFamily="18" charset="0"/>
                <a:cs typeface="Times New Roman" pitchFamily="18" charset="0"/>
              </a:rPr>
              <a:t>Giáo</a:t>
            </a:r>
            <a:r>
              <a:rPr lang="en-US" sz="3733"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a:effectLst>
                  <a:outerShdw blurRad="38100" dist="38100" dir="2700000" algn="tl">
                    <a:srgbClr val="000000">
                      <a:alpha val="43137"/>
                    </a:srgbClr>
                  </a:outerShdw>
                </a:effectLst>
                <a:latin typeface="Times New Roman" pitchFamily="18" charset="0"/>
                <a:cs typeface="Times New Roman" pitchFamily="18" charset="0"/>
              </a:rPr>
              <a:t>viên</a:t>
            </a:r>
            <a:r>
              <a:rPr lang="en-US" sz="3733"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Trịnh</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Thị</a:t>
            </a:r>
            <a:r>
              <a:rPr lang="en-US" sz="3733" b="1" i="1" dirty="0" smtClean="0">
                <a:effectLst>
                  <a:outerShdw blurRad="38100" dist="38100" dir="2700000" algn="tl">
                    <a:srgbClr val="000000">
                      <a:alpha val="43137"/>
                    </a:srgbClr>
                  </a:outerShdw>
                </a:effectLst>
                <a:latin typeface="Times New Roman" pitchFamily="18" charset="0"/>
                <a:cs typeface="Times New Roman" pitchFamily="18" charset="0"/>
              </a:rPr>
              <a:t> Thu </a:t>
            </a:r>
            <a:r>
              <a:rPr lang="en-US" sz="3733" b="1" i="1" dirty="0" err="1" smtClean="0">
                <a:effectLst>
                  <a:outerShdw blurRad="38100" dist="38100" dir="2700000" algn="tl">
                    <a:srgbClr val="000000">
                      <a:alpha val="43137"/>
                    </a:srgbClr>
                  </a:outerShdw>
                </a:effectLst>
                <a:latin typeface="Times New Roman" pitchFamily="18" charset="0"/>
                <a:cs typeface="Times New Roman" pitchFamily="18" charset="0"/>
              </a:rPr>
              <a:t>Hạnh</a:t>
            </a:r>
            <a:endParaRPr lang="en-US" sz="3733"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338</Words>
  <Application>Microsoft Office PowerPoint</Application>
  <PresentationFormat>Widescreen</PresentationFormat>
  <Paragraphs>35</Paragraphs>
  <Slides>14</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Cambria</vt:lpstr>
      <vt:lpstr>LNTH-LuoLuoNotangYuanTi 1</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2023-08-06T13:31:04Z</dcterms:created>
  <dcterms:modified xsi:type="dcterms:W3CDTF">2023-10-20T14:22:45Z</dcterms:modified>
</cp:coreProperties>
</file>