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007577278" r:id="rId2"/>
    <p:sldId id="2007577229" r:id="rId3"/>
    <p:sldId id="2007577234" r:id="rId4"/>
    <p:sldId id="2007577235" r:id="rId5"/>
    <p:sldId id="2007577230" r:id="rId6"/>
    <p:sldId id="2007577233" r:id="rId7"/>
    <p:sldId id="2007577238" r:id="rId8"/>
    <p:sldId id="2007577236" r:id="rId9"/>
    <p:sldId id="2007577237" r:id="rId10"/>
    <p:sldId id="2007577239" r:id="rId11"/>
    <p:sldId id="2007577240" r:id="rId12"/>
    <p:sldId id="2007577228" r:id="rId13"/>
    <p:sldId id="2007577271" r:id="rId14"/>
    <p:sldId id="2007577241" r:id="rId15"/>
    <p:sldId id="549" r:id="rId16"/>
    <p:sldId id="2007577272" r:id="rId17"/>
    <p:sldId id="2007577267" r:id="rId18"/>
    <p:sldId id="2007577273" r:id="rId19"/>
    <p:sldId id="2007577274" r:id="rId20"/>
    <p:sldId id="2007577275" r:id="rId21"/>
    <p:sldId id="2007577276" r:id="rId22"/>
    <p:sldId id="1182" r:id="rId23"/>
    <p:sldId id="1186" r:id="rId24"/>
    <p:sldId id="1178" r:id="rId25"/>
    <p:sldId id="1183" r:id="rId26"/>
    <p:sldId id="1191" r:id="rId27"/>
    <p:sldId id="1184" r:id="rId28"/>
    <p:sldId id="1185" r:id="rId29"/>
    <p:sldId id="1188" r:id="rId30"/>
    <p:sldId id="1190" r:id="rId31"/>
    <p:sldId id="1189" r:id="rId32"/>
    <p:sldId id="2007577269" r:id="rId33"/>
    <p:sldId id="2007577270" r:id="rId34"/>
    <p:sldId id="2007577268" r:id="rId35"/>
    <p:sldId id="1180" r:id="rId36"/>
    <p:sldId id="2007577277" r:id="rId37"/>
    <p:sldId id="2007577255" r:id="rId38"/>
    <p:sldId id="484" r:id="rId39"/>
    <p:sldId id="2007577260" r:id="rId40"/>
  </p:sldIdLst>
  <p:sldSz cx="24384000" cy="13716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.VnCooper" panose="020B7200000000000000" pitchFamily="34" charset="0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.VnAvant" panose="020B7200000000000000" pitchFamily="34" charset="0"/>
      <p:regular r:id="rId51"/>
      <p:bold r:id="rId52"/>
      <p:italic r:id="rId53"/>
      <p:boldItalic r:id="rId54"/>
    </p:embeddedFont>
    <p:embeddedFont>
      <p:font typeface=".VnTime" panose="020B7200000000000000" pitchFamily="34" charset="0"/>
      <p:regular r:id="rId55"/>
      <p:bold r:id="rId56"/>
      <p:italic r:id="rId57"/>
      <p:boldItalic r:id="rId58"/>
    </p:embeddedFont>
    <p:embeddedFont>
      <p:font typeface="Kirang Haerang" panose="020B0604020202020204" charset="0"/>
      <p:regular r:id="rId59"/>
    </p:embeddedFont>
    <p:embeddedFont>
      <p:font typeface="Arial Rounded MT Bold" panose="020B0604020202020204" charset="0"/>
      <p:regular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3"/>
    <a:srgbClr val="E89B02"/>
    <a:srgbClr val="FDAB07"/>
    <a:srgbClr val="FDB92E"/>
    <a:srgbClr val="F4A302"/>
    <a:srgbClr val="55A6DC"/>
    <a:srgbClr val="FDB92F"/>
    <a:srgbClr val="00BFC3"/>
    <a:srgbClr val="E1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5A2C0-D180-4E3F-AD00-0175173AEED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153C7-C4D3-43C4-988C-01DE61D8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5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669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50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1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CA816F0-0553-4C03-4DAB-B9AE56A5575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39.png"/><Relationship Id="rId4" Type="http://schemas.openxmlformats.org/officeDocument/2006/relationships/audio" Target="../media/audio9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18" Type="http://schemas.openxmlformats.org/officeDocument/2006/relationships/image" Target="../media/image26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5.wav"/><Relationship Id="rId7" Type="http://schemas.openxmlformats.org/officeDocument/2006/relationships/image" Target="../media/image4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4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12.png"/><Relationship Id="rId3" Type="http://schemas.openxmlformats.org/officeDocument/2006/relationships/image" Target="../media/image3.svg"/><Relationship Id="rId21" Type="http://schemas.openxmlformats.org/officeDocument/2006/relationships/image" Target="../media/image15.pn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5.png"/><Relationship Id="rId3" Type="http://schemas.openxmlformats.org/officeDocument/2006/relationships/audio" Target="../media/audio27.wav"/><Relationship Id="rId7" Type="http://schemas.openxmlformats.org/officeDocument/2006/relationships/image" Target="../media/image57.png"/><Relationship Id="rId12" Type="http://schemas.openxmlformats.org/officeDocument/2006/relationships/image" Target="../media/image36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37.png"/><Relationship Id="rId5" Type="http://schemas.openxmlformats.org/officeDocument/2006/relationships/image" Target="../media/image55.png"/><Relationship Id="rId1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9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4.png"/><Relationship Id="rId3" Type="http://schemas.openxmlformats.org/officeDocument/2006/relationships/audio" Target="../media/audio26.wav"/><Relationship Id="rId7" Type="http://schemas.openxmlformats.org/officeDocument/2006/relationships/image" Target="../media/image57.png"/><Relationship Id="rId12" Type="http://schemas.openxmlformats.org/officeDocument/2006/relationships/image" Target="../media/image35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36.png"/><Relationship Id="rId5" Type="http://schemas.openxmlformats.org/officeDocument/2006/relationships/image" Target="../media/image55.png"/><Relationship Id="rId1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9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4.png"/><Relationship Id="rId3" Type="http://schemas.openxmlformats.org/officeDocument/2006/relationships/audio" Target="../media/audio27.wav"/><Relationship Id="rId7" Type="http://schemas.openxmlformats.org/officeDocument/2006/relationships/image" Target="../media/image56.png"/><Relationship Id="rId12" Type="http://schemas.openxmlformats.org/officeDocument/2006/relationships/image" Target="../media/image35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3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37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9.png"/><Relationship Id="rId1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3.png"/><Relationship Id="rId3" Type="http://schemas.openxmlformats.org/officeDocument/2006/relationships/audio" Target="../media/audio27.wav"/><Relationship Id="rId7" Type="http://schemas.openxmlformats.org/officeDocument/2006/relationships/image" Target="../media/image56.png"/><Relationship Id="rId12" Type="http://schemas.openxmlformats.org/officeDocument/2006/relationships/image" Target="../media/image3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3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36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8.png"/><Relationship Id="rId1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4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9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sv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4.png"/><Relationship Id="rId3" Type="http://schemas.openxmlformats.org/officeDocument/2006/relationships/audio" Target="../media/audio27.wav"/><Relationship Id="rId7" Type="http://schemas.openxmlformats.org/officeDocument/2006/relationships/image" Target="../media/image56.png"/><Relationship Id="rId12" Type="http://schemas.openxmlformats.org/officeDocument/2006/relationships/image" Target="../media/image5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3.png"/><Relationship Id="rId5" Type="http://schemas.openxmlformats.org/officeDocument/2006/relationships/image" Target="../media/image58.png"/><Relationship Id="rId15" Type="http://schemas.openxmlformats.org/officeDocument/2006/relationships/image" Target="../media/image34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9.pn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audio" Target="../media/audio27.wav"/><Relationship Id="rId7" Type="http://schemas.openxmlformats.org/officeDocument/2006/relationships/image" Target="../media/image57.png"/><Relationship Id="rId12" Type="http://schemas.openxmlformats.org/officeDocument/2006/relationships/image" Target="../media/image5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60.png"/><Relationship Id="rId1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audio" Target="../media/audio27.wav"/><Relationship Id="rId7" Type="http://schemas.openxmlformats.org/officeDocument/2006/relationships/image" Target="../media/image56.png"/><Relationship Id="rId12" Type="http://schemas.openxmlformats.org/officeDocument/2006/relationships/image" Target="../media/image5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3.png"/><Relationship Id="rId5" Type="http://schemas.openxmlformats.org/officeDocument/2006/relationships/image" Target="../media/image58.png"/><Relationship Id="rId15" Type="http://schemas.openxmlformats.org/officeDocument/2006/relationships/image" Target="../media/image45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5.png"/><Relationship Id="rId3" Type="http://schemas.openxmlformats.org/officeDocument/2006/relationships/audio" Target="../media/audio27.wav"/><Relationship Id="rId7" Type="http://schemas.openxmlformats.org/officeDocument/2006/relationships/image" Target="../media/image57.png"/><Relationship Id="rId12" Type="http://schemas.openxmlformats.org/officeDocument/2006/relationships/image" Target="../media/image54.png"/><Relationship Id="rId2" Type="http://schemas.openxmlformats.org/officeDocument/2006/relationships/audio" Target="../media/audio26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60.png"/><Relationship Id="rId1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4.png"/><Relationship Id="rId3" Type="http://schemas.openxmlformats.org/officeDocument/2006/relationships/audio" Target="../media/audio26.wav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4.png"/><Relationship Id="rId5" Type="http://schemas.openxmlformats.org/officeDocument/2006/relationships/image" Target="../media/image55.png"/><Relationship Id="rId15" Type="http://schemas.openxmlformats.org/officeDocument/2006/relationships/image" Target="../media/image35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7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18" Type="http://schemas.openxmlformats.org/officeDocument/2006/relationships/image" Target="../media/image26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Relationship Id="rId1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openxmlformats.org/officeDocument/2006/relationships/image" Target="../media/image61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18" Type="http://schemas.openxmlformats.org/officeDocument/2006/relationships/image" Target="../media/image26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18" Type="http://schemas.openxmlformats.org/officeDocument/2006/relationships/image" Target="../media/image26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24384000" cy="137365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8CB681-EC54-4185-8AD1-7C1062F8BA58}"/>
              </a:ext>
            </a:extLst>
          </p:cNvPr>
          <p:cNvSpPr/>
          <p:nvPr/>
        </p:nvSpPr>
        <p:spPr>
          <a:xfrm>
            <a:off x="3030453" y="3684320"/>
            <a:ext cx="18323094" cy="4955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15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</a:t>
            </a:r>
            <a:r>
              <a:rPr lang="en-US" sz="158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CLASS 4B </a:t>
            </a:r>
            <a:endParaRPr lang="en-US" sz="15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EF4A8F-A8E5-4467-BFB9-57B7056A732B}"/>
              </a:ext>
            </a:extLst>
          </p:cNvPr>
          <p:cNvSpPr/>
          <p:nvPr/>
        </p:nvSpPr>
        <p:spPr>
          <a:xfrm>
            <a:off x="3962398" y="9799376"/>
            <a:ext cx="164592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</a:t>
            </a:r>
            <a:r>
              <a:rPr lang="en-US" sz="80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: Nguyen Thi Hong Diep</a:t>
            </a:r>
            <a:endParaRPr lang="en-US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WordArt 7">
            <a:extLst>
              <a:ext uri="{FF2B5EF4-FFF2-40B4-BE49-F238E27FC236}">
                <a16:creationId xmlns:a16="http://schemas.microsoft.com/office/drawing/2014/main" id="{810538B6-F940-41BD-90C8-E1BAADEB73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6237" y="1154281"/>
            <a:ext cx="17561858" cy="17240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"/>
              </a:rPr>
              <a:t>My Duc II Primary </a:t>
            </a:r>
            <a:r>
              <a:rPr lang="en-US" sz="8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3184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 dây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5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/skɪp/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skip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D6A54EB-75B8-6BB5-604E-52D7475F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58938"/>
            <a:ext cx="5000294" cy="71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 diều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5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/flaɪ ə kaɪt/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fly a kite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A1126CE-0E8E-E8D0-05BE-85B2661BB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>
            <a:off x="4719592" y="3560617"/>
            <a:ext cx="5638800" cy="730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574754" y="3993916"/>
            <a:ext cx="3202040" cy="2274163"/>
            <a:chOff x="-5351220" y="3027800"/>
            <a:chExt cx="1913748" cy="135919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-5351220" y="3027800"/>
              <a:ext cx="704366" cy="3127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880223" y="3944240"/>
              <a:ext cx="442751" cy="4427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67200" y="22191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ride a bike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267200" y="58514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play the piano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267200" y="40352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ride a horse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267200" y="76675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play the guitar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535832" y="533400"/>
            <a:ext cx="18426896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2425680" y="22191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Đạp xe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12425680" y="58514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đàn piano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12425680" y="40352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Cưỡi ngựa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12425680" y="76675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đàn ghita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051628-FD4D-D6C7-CA53-125A7DD59C9D}"/>
              </a:ext>
            </a:extLst>
          </p:cNvPr>
          <p:cNvSpPr txBox="1">
            <a:spLocks/>
          </p:cNvSpPr>
          <p:nvPr/>
        </p:nvSpPr>
        <p:spPr>
          <a:xfrm>
            <a:off x="4267200" y="94837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skip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194D499-058B-D128-28D1-C45994F8050C}"/>
              </a:ext>
            </a:extLst>
          </p:cNvPr>
          <p:cNvSpPr txBox="1">
            <a:spLocks/>
          </p:cNvSpPr>
          <p:nvPr/>
        </p:nvSpPr>
        <p:spPr>
          <a:xfrm>
            <a:off x="12425680" y="94837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Nhảy dây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F9927F6-DEC5-9783-E7D8-C3DD86652FE8}"/>
              </a:ext>
            </a:extLst>
          </p:cNvPr>
          <p:cNvSpPr txBox="1">
            <a:spLocks/>
          </p:cNvSpPr>
          <p:nvPr/>
        </p:nvSpPr>
        <p:spPr>
          <a:xfrm>
            <a:off x="4267200" y="112998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fly a kite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9BBD894-4E70-CAE5-16E4-65FBA1ADEEA9}"/>
              </a:ext>
            </a:extLst>
          </p:cNvPr>
          <p:cNvSpPr txBox="1">
            <a:spLocks/>
          </p:cNvSpPr>
          <p:nvPr/>
        </p:nvSpPr>
        <p:spPr>
          <a:xfrm>
            <a:off x="12425680" y="112998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Thả diều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7472015-CC32-307F-1967-EB8C6041E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>
            <a:off x="17322436" y="10066616"/>
            <a:ext cx="2138349" cy="277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EEF4CF5-99BD-067A-51B1-0DE375BA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911" y="8789565"/>
            <a:ext cx="1601973" cy="227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DDE3F4E7-D9A9-2207-375C-0C80DCEFE5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7755"/>
          <a:stretch/>
        </p:blipFill>
        <p:spPr>
          <a:xfrm>
            <a:off x="18391611" y="7177887"/>
            <a:ext cx="2368937" cy="1921075"/>
          </a:xfrm>
          <a:prstGeom prst="rect">
            <a:avLst/>
          </a:prstGeom>
        </p:spPr>
      </p:pic>
      <p:pic>
        <p:nvPicPr>
          <p:cNvPr id="16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101DCFE0-2D1E-6F4B-7846-202E818371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816" y="2995672"/>
            <a:ext cx="1790136" cy="2168667"/>
          </a:xfrm>
          <a:prstGeom prst="rect">
            <a:avLst/>
          </a:prstGeom>
        </p:spPr>
      </p:pic>
      <p:pic>
        <p:nvPicPr>
          <p:cNvPr id="25" name="MsPham-0936082789" descr="A cartoon of a child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F69E530B-DB91-5E4E-01F4-7BB7AC6686F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1616" r="25568" b="15180"/>
          <a:stretch/>
        </p:blipFill>
        <p:spPr>
          <a:xfrm>
            <a:off x="15608730" y="755559"/>
            <a:ext cx="2129974" cy="2709110"/>
          </a:xfrm>
          <a:prstGeom prst="rect">
            <a:avLst/>
          </a:prstGeom>
        </p:spPr>
      </p:pic>
      <p:pic>
        <p:nvPicPr>
          <p:cNvPr id="26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CD90DD33-5702-3A3F-E5AE-E19D145DA05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18918967" y="4981377"/>
            <a:ext cx="2478641" cy="21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2" grpId="0"/>
      <p:bldP spid="12" grpId="1"/>
      <p:bldP spid="18" grpId="0"/>
      <p:bldP spid="19" grpId="0"/>
      <p:bldP spid="20" grpId="0"/>
      <p:bldP spid="21" grpId="0"/>
      <p:bldP spid="2" grpId="0"/>
      <p:bldP spid="2" grpId="1"/>
      <p:bldP spid="4" grpId="0"/>
      <p:bldP spid="6" grpId="0"/>
      <p:bldP spid="6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74F085-AAA0-B153-498E-A0BD88A8F7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3078152"/>
            <a:ext cx="22703472" cy="7559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0D9525-D2AC-B9CA-F3BC-54E5A749C4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841" t="85512" r="12245" b="3633"/>
          <a:stretch/>
        </p:blipFill>
        <p:spPr>
          <a:xfrm>
            <a:off x="18358338" y="9542585"/>
            <a:ext cx="2250831" cy="820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DB728B-4B43-5166-DD21-7067C6B0F6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662" t="13558" r="8424" b="76207"/>
          <a:stretch/>
        </p:blipFill>
        <p:spPr>
          <a:xfrm>
            <a:off x="19225846" y="4103077"/>
            <a:ext cx="2250831" cy="773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5BB0A1-508A-84AF-1D2D-114C371A02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181" t="842" r="20507" b="83031"/>
          <a:stretch/>
        </p:blipFill>
        <p:spPr>
          <a:xfrm>
            <a:off x="14349046" y="3141785"/>
            <a:ext cx="4384431" cy="121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F4CB16-C249-226B-7385-2AC173710C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33" t="20220" r="67444" b="68756"/>
          <a:stretch/>
        </p:blipFill>
        <p:spPr>
          <a:xfrm>
            <a:off x="5824330" y="4606724"/>
            <a:ext cx="2252870" cy="833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A22EFE-8A0B-59C9-7B69-9B1DC1417A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33" t="6657" r="76170" b="82255"/>
          <a:stretch/>
        </p:blipFill>
        <p:spPr>
          <a:xfrm>
            <a:off x="2895600" y="3581401"/>
            <a:ext cx="3200400" cy="838200"/>
          </a:xfrm>
          <a:prstGeom prst="rect">
            <a:avLst/>
          </a:prstGeom>
        </p:spPr>
      </p:pic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84F1B78-ADF5-B007-DD0B-2ECF97AAE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95" y="10667664"/>
            <a:ext cx="1177869" cy="11678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D5651E8-A0BB-4379-7515-4506FC0D5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869" y="10701480"/>
            <a:ext cx="1177869" cy="116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Structure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7291822" y="6920718"/>
            <a:ext cx="2585561" cy="1605347"/>
            <a:chOff x="3709758" y="3204070"/>
            <a:chExt cx="1768014" cy="109774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299143" cy="56823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2211549" y="494519"/>
            <a:ext cx="17752851" cy="1425511"/>
            <a:chOff x="1105774" y="247259"/>
            <a:chExt cx="88764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81642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1" tIns="182851" rIns="182851" bIns="18285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5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có thể làm gì hay không: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82851" tIns="182851" rIns="182851" bIns="18285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6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472977" y="2425924"/>
            <a:ext cx="11570730" cy="1457203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5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(hoạt động)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752600" y="5415143"/>
            <a:ext cx="4290851" cy="1101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867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5867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58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4346951" y="4065396"/>
            <a:ext cx="9696756" cy="83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7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thể _________ không?)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15697200" y="1447800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346951" y="5718697"/>
            <a:ext cx="8149849" cy="1005840"/>
          </a:xfrm>
          <a:prstGeom prst="wedgeRoundRectCallout">
            <a:avLst>
              <a:gd name="adj1" fmla="val 55878"/>
              <a:gd name="adj2" fmla="val -7366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ride a bike?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9525000" y="6904867"/>
            <a:ext cx="4908022" cy="1005840"/>
          </a:xfrm>
          <a:prstGeom prst="wedgeRoundRectCallout">
            <a:avLst>
              <a:gd name="adj1" fmla="val 60289"/>
              <a:gd name="adj2" fmla="val -29534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can.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8C41ED-5246-4901-0EBE-3A13DD110A0C}"/>
              </a:ext>
            </a:extLst>
          </p:cNvPr>
          <p:cNvSpPr/>
          <p:nvPr/>
        </p:nvSpPr>
        <p:spPr>
          <a:xfrm>
            <a:off x="15797047" y="3033725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A62F6E-B352-3333-9DC7-11B346DCC93A}"/>
              </a:ext>
            </a:extLst>
          </p:cNvPr>
          <p:cNvCxnSpPr>
            <a:cxnSpLocks/>
            <a:stCxn id="7" idx="3"/>
            <a:endCxn id="31" idx="1"/>
          </p:cNvCxnSpPr>
          <p:nvPr/>
        </p:nvCxnSpPr>
        <p:spPr>
          <a:xfrm flipV="1">
            <a:off x="14043707" y="2198159"/>
            <a:ext cx="1427410" cy="956367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68F251-A087-E11F-911B-204C712CE278}"/>
              </a:ext>
            </a:extLst>
          </p:cNvPr>
          <p:cNvCxnSpPr>
            <a:cxnSpLocks/>
            <a:stCxn id="7" idx="3"/>
            <a:endCxn id="32" idx="1"/>
          </p:cNvCxnSpPr>
          <p:nvPr/>
        </p:nvCxnSpPr>
        <p:spPr>
          <a:xfrm>
            <a:off x="14043707" y="3154526"/>
            <a:ext cx="1496059" cy="63562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C39DA57-59C1-C1A0-46FB-5E43B2F8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1117" y="1781576"/>
            <a:ext cx="838200" cy="8331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508D8C-375C-0483-4007-CE643192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9766" y="3373572"/>
            <a:ext cx="843234" cy="833166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8CDE4CB-E902-CDBA-66AF-82FE7CD1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018" y="5392908"/>
            <a:ext cx="5934476" cy="3633989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40ED884-D69A-51A1-742F-A6A722A15C6B}"/>
              </a:ext>
            </a:extLst>
          </p:cNvPr>
          <p:cNvGrpSpPr/>
          <p:nvPr/>
        </p:nvGrpSpPr>
        <p:grpSpPr>
          <a:xfrm>
            <a:off x="14987664" y="9415539"/>
            <a:ext cx="5935670" cy="3591510"/>
            <a:chOff x="14987664" y="9415539"/>
            <a:chExt cx="5935670" cy="35915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2B9D4C6-35F9-A089-66F4-27DC0349DB2B}"/>
                </a:ext>
              </a:extLst>
            </p:cNvPr>
            <p:cNvSpPr/>
            <p:nvPr/>
          </p:nvSpPr>
          <p:spPr>
            <a:xfrm>
              <a:off x="14987664" y="9415539"/>
              <a:ext cx="5935670" cy="3591510"/>
            </a:xfrm>
            <a:prstGeom prst="roundRect">
              <a:avLst>
                <a:gd name="adj" fmla="val 7147"/>
              </a:avLst>
            </a:prstGeom>
            <a:solidFill>
              <a:schemeClr val="bg1"/>
            </a:solidFill>
            <a:ln>
              <a:solidFill>
                <a:srgbClr val="00BFC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3B6B6AF-FC62-A11A-A6FE-E97E73CA3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452"/>
            <a:stretch/>
          </p:blipFill>
          <p:spPr>
            <a:xfrm>
              <a:off x="16468983" y="9525000"/>
              <a:ext cx="2994546" cy="3402594"/>
            </a:xfrm>
            <a:prstGeom prst="rect">
              <a:avLst/>
            </a:prstGeom>
          </p:spPr>
        </p:pic>
      </p:grp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48C84824-8CE0-77AD-C019-E31BA7F6991B}"/>
              </a:ext>
            </a:extLst>
          </p:cNvPr>
          <p:cNvSpPr/>
          <p:nvPr/>
        </p:nvSpPr>
        <p:spPr>
          <a:xfrm>
            <a:off x="4346951" y="9957087"/>
            <a:ext cx="9180908" cy="1005840"/>
          </a:xfrm>
          <a:prstGeom prst="wedgeRoundRectCallout">
            <a:avLst>
              <a:gd name="adj1" fmla="val 54098"/>
              <a:gd name="adj2" fmla="val -1628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play the guitar?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6CBCF98F-BF99-4D34-2682-E03A63C3EC00}"/>
              </a:ext>
            </a:extLst>
          </p:cNvPr>
          <p:cNvSpPr/>
          <p:nvPr/>
        </p:nvSpPr>
        <p:spPr>
          <a:xfrm>
            <a:off x="9034181" y="11517841"/>
            <a:ext cx="5212823" cy="1005840"/>
          </a:xfrm>
          <a:prstGeom prst="wedgeRoundRectCallout">
            <a:avLst>
              <a:gd name="adj1" fmla="val 61806"/>
              <a:gd name="adj2" fmla="val -40530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can’t.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D2FCC0CD-14F7-4570-660F-15513F45CDA6}"/>
              </a:ext>
            </a:extLst>
          </p:cNvPr>
          <p:cNvPicPr/>
          <p:nvPr/>
        </p:nvPicPr>
        <p:blipFill rotWithShape="1">
          <a:blip r:embed="rId7" cstate="print"/>
          <a:srcRect l="20069" t="2700" r="13342" b="47880"/>
          <a:stretch/>
        </p:blipFill>
        <p:spPr>
          <a:xfrm>
            <a:off x="13934626" y="9736192"/>
            <a:ext cx="872275" cy="91571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7" cstate="print"/>
          <a:srcRect l="20069" t="2700" r="13342" b="47880"/>
          <a:stretch/>
        </p:blipFill>
        <p:spPr>
          <a:xfrm>
            <a:off x="13140952" y="5763760"/>
            <a:ext cx="872275" cy="91571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/>
      <p:bldP spid="8" grpId="0" animBg="1"/>
      <p:bldP spid="10" grpId="0" animBg="1"/>
      <p:bldP spid="9" grpId="0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69896C-9BD8-4422-A1AB-C36F7930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04" y="2395904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DD9B3-2547-C7DA-61F8-DDF1D0052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2531" y="2428875"/>
            <a:ext cx="7248525" cy="4429125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2D81F-DA45-13E5-0FA8-BB11E186B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2604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49C1C-D5B3-E263-D4B5-24E161DBD6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42531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3886742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12039600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3921911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12074769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4881005" y="6491654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13030932" y="6471139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4881005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13030932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12760569" y="873377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9893544" y="20939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9857984" y="137160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9291056" y="1193651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9291056" y="1429621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6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5" grpId="0" animBg="1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ride a bike?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Yes,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70" y="10464952"/>
            <a:ext cx="1335964" cy="13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33911B-3A44-D837-791E-B5AC2B678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3920" r="40342" b="65179"/>
          <a:stretch/>
        </p:blipFill>
        <p:spPr bwMode="auto">
          <a:xfrm flipH="1">
            <a:off x="16896666" y="11132934"/>
            <a:ext cx="1371600" cy="1371600"/>
          </a:xfrm>
          <a:prstGeom prst="ellipse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D4E9FB3-A697-E81E-1B15-6F176F79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63" y="3059861"/>
            <a:ext cx="9154013" cy="560548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873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3E68550-0369-1BF6-4826-9C5AC1C35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23" y="2971800"/>
            <a:ext cx="9087453" cy="555278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ride a horse?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No,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can’t.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CB6EF-6291-0FF5-1841-FC65FF93E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" t="14726" r="62076" b="29202"/>
          <a:stretch/>
        </p:blipFill>
        <p:spPr>
          <a:xfrm>
            <a:off x="5867400" y="10741029"/>
            <a:ext cx="1073883" cy="1073883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2AF6C-8A5C-A00C-13A3-0190CE9C5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227" t="35808" r="-1994" b="28384"/>
          <a:stretch/>
        </p:blipFill>
        <p:spPr>
          <a:xfrm>
            <a:off x="16878300" y="11771498"/>
            <a:ext cx="682260" cy="685800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</p:spTree>
    <p:extLst>
      <p:ext uri="{BB962C8B-B14F-4D97-AF65-F5344CB8AC3E}">
        <p14:creationId xmlns:p14="http://schemas.microsoft.com/office/powerpoint/2010/main" val="16478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play the piano?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Yes,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38A94-1B86-57CD-2D66-393D527F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423" y="2971800"/>
            <a:ext cx="9014195" cy="5519862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73A1BEF-5F7C-0022-5064-5DD291DE446F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 flipH="1">
            <a:off x="17068800" y="11309072"/>
            <a:ext cx="1338978" cy="140565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3E491-C560-9C3D-D239-761594301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435" y="10729531"/>
            <a:ext cx="1405659" cy="14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423" t="-3968" r="4561" b="72042"/>
          <a:stretch/>
        </p:blipFill>
        <p:spPr>
          <a:xfrm>
            <a:off x="-1905000" y="-990599"/>
            <a:ext cx="26499410" cy="14987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6644708" y="834673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89830" y="-228607"/>
            <a:ext cx="2969577" cy="29695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087" y="1246534"/>
            <a:ext cx="1678338" cy="1085579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02176" y="594999"/>
            <a:ext cx="4806164" cy="165812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8211515" y="9901205"/>
            <a:ext cx="9042400" cy="1051194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8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5801405" y="4920301"/>
            <a:ext cx="13414288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16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16392"/>
              </a:lnSpc>
            </a:pPr>
            <a:r>
              <a:rPr lang="en-US" sz="16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276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4958" r="70737"/>
          <a:stretch/>
        </p:blipFill>
        <p:spPr>
          <a:xfrm flipH="1">
            <a:off x="15907914" y="4920301"/>
            <a:ext cx="8476086" cy="942464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2179054" y="98877"/>
            <a:ext cx="1504863" cy="4224432"/>
            <a:chOff x="4161631" y="4028513"/>
            <a:chExt cx="97593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171041" y="2723415"/>
            <a:ext cx="6625821" cy="8318145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4053020" y="2679585"/>
            <a:ext cx="6779200" cy="19738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8534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4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play the guitar?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No,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can’t.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70" y="10464952"/>
            <a:ext cx="1335964" cy="13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136B1-FA61-4251-52FC-BDD11AF16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902" y="3099924"/>
            <a:ext cx="9014195" cy="5519862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2D06E-6890-ADC8-A9A6-348D43D043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86" t="18917" r="1383" b="22254"/>
          <a:stretch/>
        </p:blipFill>
        <p:spPr>
          <a:xfrm>
            <a:off x="16880898" y="11052393"/>
            <a:ext cx="1580422" cy="1497046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</p:spTree>
    <p:extLst>
      <p:ext uri="{BB962C8B-B14F-4D97-AF65-F5344CB8AC3E}">
        <p14:creationId xmlns:p14="http://schemas.microsoft.com/office/powerpoint/2010/main" val="27819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69896C-9BD8-4422-A1AB-C36F7930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04" y="2395904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DD9B3-2547-C7DA-61F8-DDF1D0052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2531" y="2428875"/>
            <a:ext cx="7248525" cy="4429125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2D81F-DA45-13E5-0FA8-BB11E186B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04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49C1C-D5B3-E263-D4B5-24E161DBD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2531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3886742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12039600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3921911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12074769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4881005" y="6491654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13030932" y="6471139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4881005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13030932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12760569" y="873377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9893544" y="20939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9857984" y="137160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9291056" y="1193651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9291056" y="1429621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29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pic>
        <p:nvPicPr>
          <p:cNvPr id="5" name="MsPham-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id="{7D48D2EF-6F77-8F84-A0B3-4E7A33725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16" y="4896853"/>
            <a:ext cx="4685836" cy="428425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85C6B90-B473-11B4-0738-2D7D82FE4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399" y="5548415"/>
            <a:ext cx="4383674" cy="4383674"/>
          </a:xfrm>
          <a:prstGeom prst="rect">
            <a:avLst/>
          </a:prstGeom>
        </p:spPr>
      </p:pic>
      <p:pic>
        <p:nvPicPr>
          <p:cNvPr id="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8E41E-1134-30E6-AF8F-33CAE7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14" t="9764" r="13147" b="8738"/>
          <a:stretch/>
        </p:blipFill>
        <p:spPr>
          <a:xfrm>
            <a:off x="16012107" y="10085226"/>
            <a:ext cx="4866694" cy="227684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8BB0570-9E85-DCF9-1F3B-E15053F7C5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67" t="4035" r="6394" b="6340"/>
          <a:stretch/>
        </p:blipFill>
        <p:spPr>
          <a:xfrm>
            <a:off x="14767068" y="4896853"/>
            <a:ext cx="4398948" cy="2677562"/>
          </a:xfrm>
          <a:prstGeom prst="roundRect">
            <a:avLst>
              <a:gd name="adj" fmla="val 8886"/>
            </a:avLst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1264770-01E7-430B-16A5-4376492A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4A9FB8F-C967-A480-53DC-D2D2660E5258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E431625E-4432-F450-ACE0-EB6F2884CB9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92F015AB-8E3C-9841-7730-1E5F625FE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73EE980-C26B-8B82-8A38-8F9443205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7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851" y="11176373"/>
            <a:ext cx="1437477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play the piano?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7CC2957-38F9-22D5-6ACC-FE2B5E70A75F}"/>
              </a:ext>
            </a:extLst>
          </p:cNvPr>
          <p:cNvGrpSpPr/>
          <p:nvPr/>
        </p:nvGrpSpPr>
        <p:grpSpPr>
          <a:xfrm>
            <a:off x="4375700" y="4489755"/>
            <a:ext cx="14564946" cy="4781962"/>
            <a:chOff x="4375700" y="4489755"/>
            <a:chExt cx="14564946" cy="4781962"/>
          </a:xfrm>
        </p:grpSpPr>
        <p:pic>
          <p:nvPicPr>
            <p:cNvPr id="48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A5AA28A5-E951-FC5E-074F-DF43D3B6C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9873568" y="5153387"/>
              <a:ext cx="3886086" cy="3336657"/>
            </a:xfrm>
            <a:prstGeom prst="rect">
              <a:avLst/>
            </a:prstGeom>
          </p:spPr>
        </p:pic>
        <p:pic>
          <p:nvPicPr>
            <p:cNvPr id="49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3B10954A-4E08-EEF0-CF3E-0134A3AEB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6442407" y="4489755"/>
              <a:ext cx="2498239" cy="3177499"/>
            </a:xfrm>
            <a:prstGeom prst="rect">
              <a:avLst/>
            </a:prstGeom>
          </p:spPr>
        </p:pic>
        <p:pic>
          <p:nvPicPr>
            <p:cNvPr id="5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6D6B3D46-C1F6-B527-16B0-3B2AB24B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700" y="6078504"/>
              <a:ext cx="2635857" cy="3193213"/>
            </a:xfrm>
            <a:prstGeom prst="rect">
              <a:avLst/>
            </a:prstGeom>
          </p:spPr>
        </p:pic>
      </p:grpSp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A7F1F5B0-912A-0442-1CA0-82291A5E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1F3A6EB1-5159-CCB1-E799-62930ACF52B1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54" name="MsPham-0936082789">
            <a:extLst>
              <a:ext uri="{FF2B5EF4-FFF2-40B4-BE49-F238E27FC236}">
                <a16:creationId xmlns:a16="http://schemas.microsoft.com/office/drawing/2014/main" id="{F9E31D58-89C0-F912-F61D-167B542FD9F0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55" name="MsPham-0936082789">
              <a:extLst>
                <a:ext uri="{FF2B5EF4-FFF2-40B4-BE49-F238E27FC236}">
                  <a16:creationId xmlns:a16="http://schemas.microsoft.com/office/drawing/2014/main" id="{16946A8F-2671-1D5F-2478-A44C3111C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MsPham-0936082789">
              <a:extLst>
                <a:ext uri="{FF2B5EF4-FFF2-40B4-BE49-F238E27FC236}">
                  <a16:creationId xmlns:a16="http://schemas.microsoft.com/office/drawing/2014/main" id="{F7E1598E-F464-9D6E-8E0C-5295B3D35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4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ride a bike?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03BA65-2915-12CC-DD93-10F99B29306D}"/>
              </a:ext>
            </a:extLst>
          </p:cNvPr>
          <p:cNvGrpSpPr/>
          <p:nvPr/>
        </p:nvGrpSpPr>
        <p:grpSpPr>
          <a:xfrm>
            <a:off x="4935613" y="4625260"/>
            <a:ext cx="13628562" cy="4267239"/>
            <a:chOff x="4935613" y="4625260"/>
            <a:chExt cx="13628562" cy="4267239"/>
          </a:xfrm>
        </p:grpSpPr>
        <p:pic>
          <p:nvPicPr>
            <p:cNvPr id="6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E4557569-D75B-5E9E-D36E-7747ED199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4935613" y="5715000"/>
              <a:ext cx="2498239" cy="3177499"/>
            </a:xfrm>
            <a:prstGeom prst="rect">
              <a:avLst/>
            </a:prstGeom>
          </p:spPr>
        </p:pic>
        <p:pic>
          <p:nvPicPr>
            <p:cNvPr id="7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55D9DB52-8430-B31D-1996-E57463CBA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8318" y="4625260"/>
              <a:ext cx="2635857" cy="3193213"/>
            </a:xfrm>
            <a:prstGeom prst="rect">
              <a:avLst/>
            </a:prstGeom>
          </p:spPr>
        </p:pic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F58FAF77-89E0-E8C5-0581-2A8135334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9634" y="5071600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2AD795FF-EEA9-6008-0B07-CB27AE9B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417B9CC-0C4F-66BB-1EBB-D2D3FD1BBCFA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884FED97-F618-4DB7-974F-1FD3B8306346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C8BC3259-6DB7-12A1-B574-F066F5498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F05A7680-F07E-364C-D3F4-B3A9F3077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3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7429DF8A-7F67-EC91-7509-EE9616D1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6EB442A8-88A4-1E3A-2815-38A26C84446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ride a horse?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6761CCF-592C-E0FA-865F-97B2AF06A4E8}"/>
              </a:ext>
            </a:extLst>
          </p:cNvPr>
          <p:cNvGrpSpPr/>
          <p:nvPr/>
        </p:nvGrpSpPr>
        <p:grpSpPr>
          <a:xfrm>
            <a:off x="4843542" y="4502722"/>
            <a:ext cx="14160706" cy="5009232"/>
            <a:chOff x="4843542" y="4502722"/>
            <a:chExt cx="14160706" cy="5009232"/>
          </a:xfrm>
        </p:grpSpPr>
        <p:pic>
          <p:nvPicPr>
            <p:cNvPr id="7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83BFEC59-2E7B-D76C-B43F-8F62B7CD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200" y="4995507"/>
              <a:ext cx="2635857" cy="3193213"/>
            </a:xfrm>
            <a:prstGeom prst="rect">
              <a:avLst/>
            </a:prstGeom>
          </p:spPr>
        </p:pic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8BA26CFF-E423-F33D-1F2D-82BFEEEF6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542" y="6089636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E0537AC7-F34F-C152-605C-C50387641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8318" y="4502722"/>
              <a:ext cx="3075930" cy="3075930"/>
            </a:xfrm>
            <a:prstGeom prst="rect">
              <a:avLst/>
            </a:prstGeom>
          </p:spPr>
        </p:pic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F10E15D4-E058-400F-16F9-4F1C4E8FF48B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4092C9C-925D-4C1E-C7C9-EE224B478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EA9CEAD-7C53-2DC1-126B-E068AF45B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play the guitar?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B303919-6168-4D3E-91FD-73AA87416C1D}"/>
              </a:ext>
            </a:extLst>
          </p:cNvPr>
          <p:cNvGrpSpPr/>
          <p:nvPr/>
        </p:nvGrpSpPr>
        <p:grpSpPr>
          <a:xfrm>
            <a:off x="4343400" y="4138193"/>
            <a:ext cx="14379312" cy="4788194"/>
            <a:chOff x="4343400" y="4138193"/>
            <a:chExt cx="14379312" cy="4788194"/>
          </a:xfrm>
        </p:grpSpPr>
        <p:pic>
          <p:nvPicPr>
            <p:cNvPr id="2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54E8A320-7BBA-14F0-9C97-61A6492A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5850457"/>
              <a:ext cx="3075930" cy="3075930"/>
            </a:xfrm>
            <a:prstGeom prst="rect">
              <a:avLst/>
            </a:prstGeom>
          </p:spPr>
        </p:pic>
        <p:pic>
          <p:nvPicPr>
            <p:cNvPr id="3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3605B39F-9DCB-F671-D5F4-4AE84844A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9873568" y="5153387"/>
              <a:ext cx="3886086" cy="3336657"/>
            </a:xfrm>
            <a:prstGeom prst="rect">
              <a:avLst/>
            </a:prstGeom>
          </p:spPr>
        </p:pic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CE3AA3B5-21B6-F557-C95D-DD065C031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15471355" y="4138193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82677A8E-1D0C-F054-D0CD-2D441435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E1CAE42-FAAC-448F-BA98-0E0343D81541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A1097E59-FAA4-027A-94B2-034D8F5D5AB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01734928-2144-99CE-7D04-A2A864337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F230A381-1758-7351-BB6E-888448669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9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5BF28668-B790-F3E6-7A69-A85697F84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1136DC32-5178-90C6-3436-A2CEFB6545D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skip?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F215B8F-6C22-182D-8309-3F8456C18F8B}"/>
              </a:ext>
            </a:extLst>
          </p:cNvPr>
          <p:cNvGrpSpPr/>
          <p:nvPr/>
        </p:nvGrpSpPr>
        <p:grpSpPr>
          <a:xfrm>
            <a:off x="4343400" y="4520266"/>
            <a:ext cx="13934662" cy="4459036"/>
            <a:chOff x="4343400" y="4520266"/>
            <a:chExt cx="13934662" cy="4459036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95C4BA0D-D9AE-BD76-FD88-41AE55D38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1578" y="4520266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672C45EC-28FD-C669-9341-2BF5E7DB1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9837329" y="4764690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05C75364-0CDB-C568-57FC-D1F0527F1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5850457"/>
              <a:ext cx="3075930" cy="3075930"/>
            </a:xfrm>
            <a:prstGeom prst="rect">
              <a:avLst/>
            </a:prstGeom>
          </p:spPr>
        </p:pic>
      </p:grp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751E6086-7DF1-1648-DA72-385B84A69CC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F02600DE-265E-E2AD-3D83-D9FE1E737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FE1E822C-77ED-F617-DE17-7135101B8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58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14E8D76B-3AA4-DE73-3E3C-BC2485C9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8818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fly a kite?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3AD7D02-A567-F570-B461-89EAA89C085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grpSp>
        <p:nvGrpSpPr>
          <p:cNvPr id="36" name="MsPham-0936082789">
            <a:extLst>
              <a:ext uri="{FF2B5EF4-FFF2-40B4-BE49-F238E27FC236}">
                <a16:creationId xmlns:a16="http://schemas.microsoft.com/office/drawing/2014/main" id="{256FF27A-699A-DEF1-0A77-48A6B52B038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A9A81F4-4102-0E7F-A459-CCF7B166D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49D60A39-6A99-DD05-45F7-7391B85A2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D766DE-2601-39B0-736A-3B04936F0DFE}"/>
              </a:ext>
            </a:extLst>
          </p:cNvPr>
          <p:cNvGrpSpPr/>
          <p:nvPr/>
        </p:nvGrpSpPr>
        <p:grpSpPr>
          <a:xfrm>
            <a:off x="4294148" y="4589491"/>
            <a:ext cx="14642930" cy="5099755"/>
            <a:chOff x="4294148" y="4589491"/>
            <a:chExt cx="14642930" cy="5099755"/>
          </a:xfrm>
        </p:grpSpPr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85B9161C-DD88-D5B5-F2E4-3260CEE05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4294148" y="5474634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18B39B1E-6A02-24F6-8F05-97EBE85B5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5050992" y="4589491"/>
              <a:ext cx="3886086" cy="3336657"/>
            </a:xfrm>
            <a:prstGeom prst="rect">
              <a:avLst/>
            </a:prstGeom>
          </p:spPr>
        </p:pic>
        <p:pic>
          <p:nvPicPr>
            <p:cNvPr id="15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9E1CB5E3-AC95-BCDE-5672-516EEB7D8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519621" y="5065651"/>
              <a:ext cx="2498239" cy="3177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5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85001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6AD07A6-3890-2319-10A1-758EA62C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EA8E593-2EDB-FB5D-E433-31FC9FA7022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1E255230-8F49-3FD8-0858-E48307A6E73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442D451-1D40-98C5-9EAA-A503DC835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99F9393-0BDE-A2BB-65B1-6479B3452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6" name="Picture 15" descr="A child holding a kite&#10;&#10;Description automatically generated with medium confidence">
            <a:extLst>
              <a:ext uri="{FF2B5EF4-FFF2-40B4-BE49-F238E27FC236}">
                <a16:creationId xmlns:a16="http://schemas.microsoft.com/office/drawing/2014/main" id="{25CE8790-1C45-44FD-68A4-9918B331A2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48" y="5420102"/>
            <a:ext cx="4323676" cy="4323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A3CB1C-BC7E-873A-EA8B-CF0299143A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9407" y="5322685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Picture 20" descr="A cartoon of a child wearing a helmet and roller skates&#10;&#10;Description automatically generated with medium confidence">
            <a:extLst>
              <a:ext uri="{FF2B5EF4-FFF2-40B4-BE49-F238E27FC236}">
                <a16:creationId xmlns:a16="http://schemas.microsoft.com/office/drawing/2014/main" id="{F112CC37-372D-7537-58FE-5AEE09BF7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747" y="4323675"/>
            <a:ext cx="6124575" cy="3695700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810526F-CAB8-72C9-9DEC-4CB771E1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fly a kite</a:t>
            </a:r>
          </a:p>
        </p:txBody>
      </p:sp>
    </p:spTree>
    <p:extLst>
      <p:ext uri="{BB962C8B-B14F-4D97-AF65-F5344CB8AC3E}">
        <p14:creationId xmlns:p14="http://schemas.microsoft.com/office/powerpoint/2010/main" val="35103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CB64D-0318-7415-17D4-FAA8441E72CD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81A7B0-2AC0-292B-FA64-35A8335470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11234" y="-97277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7C61EA-104F-3240-0731-FD24A9544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76016" y="10114234"/>
            <a:ext cx="4351194" cy="49657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9E7F9A-DCE4-779C-CD2A-9FFD7553E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0794">
            <a:off x="-1694755" y="-1985624"/>
            <a:ext cx="4351194" cy="4965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C5F527-6250-EC91-E74E-FE02EDADB0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223">
            <a:off x="-1055090" y="9356985"/>
            <a:ext cx="3553391" cy="330788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E45926-3EF9-25CD-BB59-4D9B1E776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16302">
            <a:off x="21855925" y="1736484"/>
            <a:ext cx="3553391" cy="330788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07D5A-AB95-FCBF-0685-1D3752F8D04C}"/>
              </a:ext>
            </a:extLst>
          </p:cNvPr>
          <p:cNvGrpSpPr/>
          <p:nvPr/>
        </p:nvGrpSpPr>
        <p:grpSpPr>
          <a:xfrm>
            <a:off x="10492971" y="7553625"/>
            <a:ext cx="3038010" cy="3902894"/>
            <a:chOff x="4067088" y="3183324"/>
            <a:chExt cx="995440" cy="127882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11FFBF2-974E-81B6-C832-305755E04B32}"/>
                </a:ext>
              </a:extLst>
            </p:cNvPr>
            <p:cNvSpPr txBox="1"/>
            <p:nvPr/>
          </p:nvSpPr>
          <p:spPr>
            <a:xfrm>
              <a:off x="4067088" y="4028513"/>
              <a:ext cx="995440" cy="433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4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3A8C7AA3-9052-9F82-D205-0B382387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47141A-D26B-1947-11F6-67A9894B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8881" y="5193011"/>
            <a:ext cx="11862288" cy="7895973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07D5063-0B2E-D382-AC09-2FDD6E18C046}"/>
              </a:ext>
            </a:extLst>
          </p:cNvPr>
          <p:cNvSpPr txBox="1"/>
          <p:nvPr/>
        </p:nvSpPr>
        <p:spPr>
          <a:xfrm>
            <a:off x="2563175" y="4035621"/>
            <a:ext cx="18897601" cy="4534977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926564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9963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B6A9439-7DAF-34C7-A1D8-54488773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CFBA294-74C2-1697-4919-A9FF1994B6A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C36D081B-8977-37F4-2512-3A88D0021974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9776C41C-3DCB-B5CD-8B3B-03F1B3D92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1F658BEA-1D1A-6CA8-D1D7-5D1A476F4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72D2E6B-EADD-8C97-B2E3-FB8606CF74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0400" y="5709922"/>
            <a:ext cx="5486400" cy="3216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356001-B4F6-F3A0-EB52-C60448D38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0898" y="5373226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B98BBEC-79A9-A616-5779-04F0AC8C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007804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skip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A50DDFEC-DF56-2615-6F2E-F2F32360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545" y="4532823"/>
            <a:ext cx="2406484" cy="34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7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4632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88B118A-E100-4FC1-225B-D5C1D556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F13EEA7-7A3D-F944-2D6E-AFBCD1B32EB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6B51F9AC-2E88-DDA9-35F0-6F9F9226F56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578A4D56-17EB-8BDC-784C-27401B6B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967E5729-5655-A21D-340A-87FA253D4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AEE48-DEAB-567C-D06B-8F2B6763B1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6800" y="5038035"/>
            <a:ext cx="5486400" cy="3216983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75851D22-842A-D53E-D747-4BB36277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 flipH="1">
            <a:off x="4294148" y="5474634"/>
            <a:ext cx="3251357" cy="42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1763DB1C-E01B-0A08-2699-D89DC9730C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15050992" y="4589491"/>
            <a:ext cx="3886086" cy="3336657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550862A3-F025-E8F1-22BD-9322598EF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080946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18821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9963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B6A9439-7DAF-34C7-A1D8-54488773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CFBA294-74C2-1697-4919-A9FF1994B6A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C36D081B-8977-37F4-2512-3A88D0021974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9776C41C-3DCB-B5CD-8B3B-03F1B3D92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1F658BEA-1D1A-6CA8-D1D7-5D1A476F4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2" name="Picture 1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5DE10037-0811-0915-EDAA-91EA816FE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60" y="4313569"/>
            <a:ext cx="3585654" cy="3585654"/>
          </a:xfrm>
          <a:prstGeom prst="rect">
            <a:avLst/>
          </a:prstGeom>
        </p:spPr>
      </p:pic>
      <p:pic>
        <p:nvPicPr>
          <p:cNvPr id="4" name="Picture 3" descr="A cartoon of a child wearing a helmet and roller skates&#10;&#10;Description automatically generated with medium confidence">
            <a:extLst>
              <a:ext uri="{FF2B5EF4-FFF2-40B4-BE49-F238E27FC236}">
                <a16:creationId xmlns:a16="http://schemas.microsoft.com/office/drawing/2014/main" id="{0832616D-8E53-BD6F-0360-2B7488F0A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18" y="5099145"/>
            <a:ext cx="6124575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7F87C-6EF6-DA77-D37B-4A44EEFE77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4599" y="6288359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737EF07-30E1-27FA-D30D-A5BA01550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00" y="11100137"/>
            <a:ext cx="123617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5598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4632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88B118A-E100-4FC1-225B-D5C1D556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F13EEA7-7A3D-F944-2D6E-AFBCD1B32EB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6B51F9AC-2E88-DDA9-35F0-6F9F9226F56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578A4D56-17EB-8BDC-784C-27401B6B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967E5729-5655-A21D-340A-87FA253D4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4" name="Picture 3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B640A191-048A-B238-FB71-2A3E2B419D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650" y="4776348"/>
            <a:ext cx="4360769" cy="2631382"/>
          </a:xfrm>
          <a:prstGeom prst="rect">
            <a:avLst/>
          </a:prstGeom>
        </p:spPr>
      </p:pic>
      <p:pic>
        <p:nvPicPr>
          <p:cNvPr id="10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A3472B93-EAA2-6309-2B59-C2A3946E8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66" y="6171133"/>
            <a:ext cx="2635857" cy="3193213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27010DE-318C-58CE-D94B-762A1510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play the piano</a:t>
            </a:r>
          </a:p>
        </p:txBody>
      </p:sp>
      <p:pic>
        <p:nvPicPr>
          <p:cNvPr id="13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04D26D5A-C8FB-BC9C-40C8-C7DCEA94598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9673999" y="5053937"/>
            <a:ext cx="3886086" cy="3336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35626-F7FD-15E9-D436-59CF7EC02F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01939" y="6149299"/>
            <a:ext cx="1122370" cy="11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85001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6AD07A6-3890-2319-10A1-758EA62C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EA8E593-2EDB-FB5D-E433-31FC9FA7022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1E255230-8F49-3FD8-0858-E48307A6E73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442D451-1D40-98C5-9EAA-A503DC835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99F9393-0BDE-A2BB-65B1-6479B3452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29149C8-25F6-2954-97C0-A5A2380F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ride a horse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4ADD63-02DB-C5C3-C403-222AAFAA60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1298" y="6105035"/>
            <a:ext cx="4157856" cy="2540608"/>
          </a:xfrm>
          <a:prstGeom prst="roundRect">
            <a:avLst>
              <a:gd name="adj" fmla="val 7491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Picture 13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C35E1EF4-5E36-32EA-6BA5-1A75FBB082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650" y="4776348"/>
            <a:ext cx="4360769" cy="2631382"/>
          </a:xfrm>
          <a:prstGeom prst="rect">
            <a:avLst/>
          </a:prstGeom>
        </p:spPr>
      </p:pic>
      <p:pic>
        <p:nvPicPr>
          <p:cNvPr id="16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1FA7127A-7FC6-46EE-6980-6B850312E1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995507"/>
            <a:ext cx="2635857" cy="31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r="11140"/>
          <a:stretch/>
        </p:blipFill>
        <p:spPr>
          <a:xfrm>
            <a:off x="0" y="4796501"/>
            <a:ext cx="24384000" cy="7361498"/>
          </a:xfrm>
          <a:prstGeom prst="rect">
            <a:avLst/>
          </a:prstGeom>
        </p:spPr>
      </p:pic>
      <p:pic>
        <p:nvPicPr>
          <p:cNvPr id="7" name="MsPham-0936082789" descr="Logo&#10;&#10;Description automatically generated">
            <a:extLst>
              <a:ext uri="{FF2B5EF4-FFF2-40B4-BE49-F238E27FC236}">
                <a16:creationId xmlns:a16="http://schemas.microsoft.com/office/drawing/2014/main" id="{2CD8B986-F5E5-198D-63C8-C4E56762B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28" y="6845506"/>
            <a:ext cx="4267228" cy="4267228"/>
          </a:xfrm>
          <a:prstGeom prst="rect">
            <a:avLst/>
          </a:prstGeom>
        </p:spPr>
      </p:pic>
      <p:pic>
        <p:nvPicPr>
          <p:cNvPr id="16" name="MsPham-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id="{8C77A331-2545-21DF-2914-6C258C5D0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86" y="6216727"/>
            <a:ext cx="4685836" cy="4284250"/>
          </a:xfrm>
          <a:prstGeom prst="rect">
            <a:avLst/>
          </a:prstGeom>
        </p:spPr>
      </p:pic>
      <p:pic>
        <p:nvPicPr>
          <p:cNvPr id="2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D5F9D1-7BBF-7BE1-C65D-6CF36F1B2D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8" t="10612" r="24441" b="13762"/>
          <a:stretch/>
        </p:blipFill>
        <p:spPr>
          <a:xfrm>
            <a:off x="15577593" y="6062583"/>
            <a:ext cx="3379810" cy="310515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D04057A2-525A-1963-E5D4-8931EF91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C6F802-0DF5-19BE-B9F4-DF5AD09FE0B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42940CB1-7E85-8E29-AE27-C782E31C83E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46BCB63B-0A2E-6418-4675-1E68170FD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5744C008-D192-50B7-C1C5-C45F813EC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8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5222035" y="2498756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2355010" y="1834770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2319450" y="2996980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1752522" y="2819030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752522" y="3055000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screenshot, graphics, green, child art&#10;&#10;Description automatically generated">
            <a:extLst>
              <a:ext uri="{FF2B5EF4-FFF2-40B4-BE49-F238E27FC236}">
                <a16:creationId xmlns:a16="http://schemas.microsoft.com/office/drawing/2014/main" id="{9AA73EC9-8BA8-D120-B690-20BCE5AE8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3372"/>
            <a:ext cx="24384000" cy="1115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72FC26-EE05-21E7-2371-BC4FFFA0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7086600"/>
            <a:ext cx="4286250" cy="3228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294CC9-3B58-0BBC-8CA0-294C3AA8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7125335"/>
            <a:ext cx="3915531" cy="350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D4439-6134-F428-718C-5F7B1959B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8806" y="6858000"/>
            <a:ext cx="4743450" cy="3228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2D1C85-F2B9-776F-75A2-8BA14A228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0042" y="8073635"/>
            <a:ext cx="5078337" cy="51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9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4973360" y="9332852"/>
            <a:ext cx="15466317" cy="1380778"/>
            <a:chOff x="12643660" y="11694634"/>
            <a:chExt cx="9467086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643660" y="12022298"/>
              <a:ext cx="1162935" cy="50866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384394" y="1746940"/>
            <a:ext cx="2460930" cy="107721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268" y="-3542890"/>
            <a:ext cx="1414152" cy="1414152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943600" y="2963067"/>
            <a:ext cx="3031625" cy="522155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041871" y="2963067"/>
            <a:ext cx="5933354" cy="33161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778375" cy="60590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4140979" cy="593204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4082790" y="1505864"/>
            <a:ext cx="9784870" cy="1457203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5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15521153" y="527740"/>
            <a:ext cx="7034047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15621000" y="2113665"/>
            <a:ext cx="7034047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3867660" y="1278099"/>
            <a:ext cx="1427410" cy="956367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13867660" y="2234466"/>
            <a:ext cx="1496059" cy="63562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5070" y="861516"/>
            <a:ext cx="838200" cy="833166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719" y="2453512"/>
            <a:ext cx="843234" cy="833166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9465175" cy="57190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10671805" cy="326086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4817" y="8560659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17268398" y="11081193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3308772" y="11632485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18973800" y="6832932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7807699" y="12061890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11724379" y="12035933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1046003" y="5621362"/>
            <a:ext cx="2660152" cy="3383442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4082790" y="8332799"/>
            <a:ext cx="3169512" cy="3531623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8818341" y="9037158"/>
            <a:ext cx="2389739" cy="3409399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13116204" y="7972980"/>
            <a:ext cx="3456732" cy="4548010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17488708" y="8484930"/>
            <a:ext cx="4160884" cy="3383442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19630185" y="4120837"/>
            <a:ext cx="3383442" cy="3383442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ion Verbs Song - Educational Children Song - Learning English for Kids">
            <a:hlinkClick r:id="" action="ppaction://media"/>
            <a:extLst>
              <a:ext uri="{FF2B5EF4-FFF2-40B4-BE49-F238E27FC236}">
                <a16:creationId xmlns:a16="http://schemas.microsoft.com/office/drawing/2014/main" id="{3C8F7C18-7F78-824B-F526-4F1BD3BF12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28" end="1396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4196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 xe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5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/raɪd ə baɪk/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ride a bike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303798-9B72-103D-EE27-027BC8A7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0"/>
            <a:ext cx="11344676" cy="6946937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Cưỡi ngựa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6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/raɪd ə hɔːs/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ride a horse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hild riding a horse&#10;&#10;Description automatically generated">
            <a:extLst>
              <a:ext uri="{FF2B5EF4-FFF2-40B4-BE49-F238E27FC236}">
                <a16:creationId xmlns:a16="http://schemas.microsoft.com/office/drawing/2014/main" id="{D21C346D-FB32-6982-A642-869043BFA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45" y="4099560"/>
            <a:ext cx="5500819" cy="666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đàn piano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4782800" y="6926035"/>
            <a:ext cx="685799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/pleɪ ðə pɪˈænəʊ/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play the piano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C6A516B-CC7B-18D7-CB46-3C3EC1313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0" y="3994240"/>
            <a:ext cx="11278160" cy="6906206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094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đàn ghita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011400" y="6926036"/>
            <a:ext cx="624839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/pleɪ ðə ɡɪˈtɑː/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play the guitar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722E0B-6C2B-1A7C-9A50-2B500BAFB93B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1F960E95-8C28-3A92-7623-442D0183A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7755"/>
          <a:stretch/>
        </p:blipFill>
        <p:spPr>
          <a:xfrm>
            <a:off x="3850577" y="4419600"/>
            <a:ext cx="751716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631</Words>
  <Application>Microsoft Office PowerPoint</Application>
  <PresentationFormat>Custom</PresentationFormat>
  <Paragraphs>218</Paragraphs>
  <Slides>39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Calibri</vt:lpstr>
      <vt:lpstr>.VnCooper</vt:lpstr>
      <vt:lpstr>Comic Sans MS</vt:lpstr>
      <vt:lpstr>.VnAvant</vt:lpstr>
      <vt:lpstr>.VnTime</vt:lpstr>
      <vt:lpstr>Kirang Haerang</vt:lpstr>
      <vt:lpstr>Arial</vt:lpstr>
      <vt:lpstr>Arial Rounded MT Bold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Illustration Kids Channel Youtube Banner</dc:title>
  <dc:creator>MsPham</dc:creator>
  <cp:lastModifiedBy>DELL</cp:lastModifiedBy>
  <cp:revision>182</cp:revision>
  <dcterms:created xsi:type="dcterms:W3CDTF">2006-08-16T00:00:00Z</dcterms:created>
  <dcterms:modified xsi:type="dcterms:W3CDTF">2023-10-21T07:48:12Z</dcterms:modified>
  <dc:identifier>DAFhXMuXHZo</dc:identifier>
</cp:coreProperties>
</file>