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86" r:id="rId4"/>
    <p:sldId id="271" r:id="rId5"/>
    <p:sldId id="269" r:id="rId6"/>
    <p:sldId id="285" r:id="rId7"/>
    <p:sldId id="273" r:id="rId8"/>
    <p:sldId id="274" r:id="rId9"/>
    <p:sldId id="275" r:id="rId10"/>
    <p:sldId id="283" r:id="rId11"/>
    <p:sldId id="276" r:id="rId12"/>
    <p:sldId id="278" r:id="rId13"/>
    <p:sldId id="279" r:id="rId14"/>
    <p:sldId id="281" r:id="rId15"/>
    <p:sldId id="261" r:id="rId16"/>
    <p:sldId id="256" r:id="rId17"/>
    <p:sldId id="257" r:id="rId18"/>
    <p:sldId id="258" r:id="rId19"/>
    <p:sldId id="259" r:id="rId20"/>
    <p:sldId id="270"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94660"/>
  </p:normalViewPr>
  <p:slideViewPr>
    <p:cSldViewPr snapToGrid="0">
      <p:cViewPr varScale="1">
        <p:scale>
          <a:sx n="71" d="100"/>
          <a:sy n="71" d="100"/>
        </p:scale>
        <p:origin x="924"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5A1BB-04A8-4B1E-8DE7-FB7D3F28B428}"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24E74-763A-4000-AAFE-72DE417B01B9}" type="slidenum">
              <a:rPr lang="en-US" smtClean="0"/>
              <a:t>‹#›</a:t>
            </a:fld>
            <a:endParaRPr lang="en-US"/>
          </a:p>
        </p:txBody>
      </p:sp>
    </p:spTree>
    <p:extLst>
      <p:ext uri="{BB962C8B-B14F-4D97-AF65-F5344CB8AC3E}">
        <p14:creationId xmlns:p14="http://schemas.microsoft.com/office/powerpoint/2010/main" val="118991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496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0782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258200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109476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66790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4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7"/>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9266D23-66B2-4D71-BE90-8F0983394C80}"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85C3A7E-BF4A-45C4-AE57-B6E65EAFC83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23301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ECBA662-30AF-46EA-815A-83EAF0965310}"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8525750-4B18-47C9-A707-52810C0FE2C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5570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2"/>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2C8F7E9-D9A9-4F12-B4DD-CD257D57A5D2}"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3C190D8-EEF1-4FA4-94F0-F7F0F9F8D72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506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0EBC2CE-C225-40E7-98A2-917B0AC480F7}"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C2E874A-14A7-4F22-827E-B7DA248C629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68924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E0F08EA-1350-4AE5-8F2E-705C769D2B05}"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617D511-853B-48B1-8471-86394DE7443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9242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D6784D1-3E98-4004-A943-01EC62D48CDE}"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85355BC-8054-4B55-B49C-F9314E3A1B3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586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08295D8-F008-4C5B-A1F3-586CDD9B9596}"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534C04-C42D-460F-BD84-3B8D247528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7110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379268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0D80013-43DF-4A3E-ABA9-EDA54F8A6855}"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A655D4D-2E36-41CD-9F3A-E45DE4DDBED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13369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8"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9406911-4AC0-451F-A086-4A4FCD25A6D0}"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7A231C9-E048-450B-983B-A98D5320343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09394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F5DFDC8-3B52-4992-ACA1-16CB4DAC9C5F}"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58BAE5-6F82-4927-B25D-2438F7C27E3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20959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0"/>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40"/>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D0E03A4-1894-426D-9574-79019AF17A15}"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2C029F5-4BFC-4C66-8630-AB3691C961C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55488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0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0691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8104225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2205771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367873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116012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1158387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371138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10359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A2C47-2F20-460A-80B1-B0C36B0D3EF3}"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478B0-868C-4232-A895-F444B04AECAB}" type="slidenum">
              <a:rPr lang="en-US" smtClean="0"/>
              <a:pPr/>
              <a:t>‹#›</a:t>
            </a:fld>
            <a:endParaRPr lang="en-US"/>
          </a:p>
        </p:txBody>
      </p:sp>
    </p:spTree>
    <p:extLst>
      <p:ext uri="{BB962C8B-B14F-4D97-AF65-F5344CB8AC3E}">
        <p14:creationId xmlns:p14="http://schemas.microsoft.com/office/powerpoint/2010/main" val="113085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A2C47-2F20-460A-80B1-B0C36B0D3EF3}" type="datetimeFigureOut">
              <a:rPr lang="en-US" smtClean="0"/>
              <a:pPr/>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478B0-868C-4232-A895-F444B04AECAB}" type="slidenum">
              <a:rPr lang="en-US" smtClean="0"/>
              <a:pPr/>
              <a:t>‹#›</a:t>
            </a:fld>
            <a:endParaRPr lang="en-US"/>
          </a:p>
        </p:txBody>
      </p:sp>
    </p:spTree>
    <p:extLst>
      <p:ext uri="{BB962C8B-B14F-4D97-AF65-F5344CB8AC3E}">
        <p14:creationId xmlns:p14="http://schemas.microsoft.com/office/powerpoint/2010/main" val="3262140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6" name="Rectangle 4"/>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fld id="{C6065D8B-14C5-43D0-8073-947B4AF1FAD0}" type="datetimeFigureOut">
              <a:rPr lang="en-US" smtClean="0">
                <a:solidFill>
                  <a:srgbClr val="000000"/>
                </a:solidFill>
              </a:rPr>
              <a:pPr fontAlgn="base">
                <a:spcBef>
                  <a:spcPct val="0"/>
                </a:spcBef>
                <a:spcAft>
                  <a:spcPct val="0"/>
                </a:spcAft>
                <a:defRPr/>
              </a:pPr>
              <a:t>10/25/2023</a:t>
            </a:fld>
            <a:endParaRPr lang="en-US">
              <a:solidFill>
                <a:srgbClr val="000000"/>
              </a:solidFill>
            </a:endParaRPr>
          </a:p>
        </p:txBody>
      </p:sp>
      <p:sp>
        <p:nvSpPr>
          <p:cNvPr id="38917" name="Rectangle 5"/>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38918" name="Rectangle 6"/>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F4C66B7-2D14-4421-92FE-318C90223CB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92175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874400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image" Target="../media/image1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5.xml"/><Relationship Id="rId7" Type="http://schemas.openxmlformats.org/officeDocument/2006/relationships/image" Target="../media/image1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5.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gif"/><Relationship Id="rId12"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gif"/><Relationship Id="rId11" Type="http://schemas.openxmlformats.org/officeDocument/2006/relationships/slide" Target="slide14.xml"/><Relationship Id="rId5" Type="http://schemas.openxmlformats.org/officeDocument/2006/relationships/image" Target="../media/image24.gif"/><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gif"/><Relationship Id="rId7" Type="http://schemas.openxmlformats.org/officeDocument/2006/relationships/image" Target="../media/image34.png"/><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microsoft.com/office/2007/relationships/hdphoto" Target="../media/hdphoto5.wdp"/><Relationship Id="rId7" Type="http://schemas.openxmlformats.org/officeDocument/2006/relationships/image" Target="../media/image39.jp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jpeg"/><Relationship Id="rId11" Type="http://schemas.microsoft.com/office/2007/relationships/hdphoto" Target="../media/hdphoto6.wdp"/><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gif"/><Relationship Id="rId7" Type="http://schemas.openxmlformats.org/officeDocument/2006/relationships/image" Target="../media/image33.png"/><Relationship Id="rId2" Type="http://schemas.openxmlformats.org/officeDocument/2006/relationships/image" Target="../media/image31.gif"/><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6.gif"/><Relationship Id="rId4" Type="http://schemas.openxmlformats.org/officeDocument/2006/relationships/image" Target="../media/image25.gif"/><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e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notesSlide" Target="../notesSlides/notesSlide2.xm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2.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12.jp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jpe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5.jpe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0.emf"/><Relationship Id="rId4"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046647" y="60360"/>
            <a:ext cx="11341998" cy="7912443"/>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954812" y="3413132"/>
            <a:ext cx="6782806" cy="4595351"/>
          </a:xfrm>
          <a:prstGeom prst="rect">
            <a:avLst/>
          </a:prstGeom>
        </p:spPr>
      </p:pic>
      <p:sp>
        <p:nvSpPr>
          <p:cNvPr id="13" name="Rectangle 12"/>
          <p:cNvSpPr/>
          <p:nvPr/>
        </p:nvSpPr>
        <p:spPr>
          <a:xfrm>
            <a:off x="-392885" y="522897"/>
            <a:ext cx="12584885" cy="1748810"/>
          </a:xfrm>
          <a:prstGeom prst="rect">
            <a:avLst/>
          </a:prstGeom>
          <a:noFill/>
        </p:spPr>
        <p:txBody>
          <a:bodyPr wrap="square" lIns="106424" tIns="53212" rIns="106424" bIns="53212">
            <a:spAutoFit/>
          </a:bodyPr>
          <a:lstStyle/>
          <a:p>
            <a:pPr algn="ctr">
              <a:defRPr/>
            </a:pPr>
            <a:r>
              <a:rPr lang="en-US" sz="3200" b="1" i="1" dirty="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TRƯỜNG TIỂU HỌC </a:t>
            </a:r>
            <a:r>
              <a:rPr lang="en-US" sz="3200" b="1" i="1" dirty="0" smtClean="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MỸ ĐỨC II</a:t>
            </a:r>
            <a:endParaRPr lang="en-US" sz="3200" b="1" i="1" dirty="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a:p>
            <a:pPr algn="ctr">
              <a:defRPr/>
            </a:pP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NHIỆT LIỆT </a:t>
            </a:r>
            <a:r>
              <a:rPr lang="en-US" sz="3600"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CHÀO</a:t>
            </a: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MỪNG</a:t>
            </a:r>
          </a:p>
          <a:p>
            <a:pPr algn="ctr">
              <a:defRPr/>
            </a:pP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QUÝ THẦY CÔ VỀ THĂM LỚP, DỰ GIỜ LỚP </a:t>
            </a:r>
            <a:r>
              <a:rPr lang="en-US" sz="3733" dirty="0" smtClean="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4A </a:t>
            </a: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a:t>
            </a:r>
          </a:p>
        </p:txBody>
      </p:sp>
      <p:sp>
        <p:nvSpPr>
          <p:cNvPr id="14" name="Rectangle 13"/>
          <p:cNvSpPr/>
          <p:nvPr/>
        </p:nvSpPr>
        <p:spPr>
          <a:xfrm>
            <a:off x="686806" y="5340572"/>
            <a:ext cx="12192000" cy="681916"/>
          </a:xfrm>
          <a:prstGeom prst="rect">
            <a:avLst/>
          </a:prstGeom>
        </p:spPr>
        <p:txBody>
          <a:bodyPr lIns="106424" tIns="53212" rIns="106424" bIns="53212">
            <a:spAutoFit/>
          </a:bodyPr>
          <a:lstStyle/>
          <a:p>
            <a:pPr algn="ctr">
              <a:buFont typeface="Arial" charset="0"/>
              <a:buNone/>
              <a:defRPr/>
            </a:pPr>
            <a:r>
              <a:rPr lang="en-US" sz="3733" b="1" i="1"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3733"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a:effectLst>
                  <a:outerShdw blurRad="38100" dist="38100" dir="2700000" algn="tl">
                    <a:srgbClr val="000000">
                      <a:alpha val="43137"/>
                    </a:srgbClr>
                  </a:outerShdw>
                </a:effectLst>
                <a:latin typeface="Times New Roman" pitchFamily="18" charset="0"/>
                <a:cs typeface="Times New Roman" pitchFamily="18" charset="0"/>
              </a:rPr>
              <a:t>viên</a:t>
            </a:r>
            <a:r>
              <a:rPr lang="en-US" sz="3733"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Nguyễn</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Đặng</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Phương</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Anh</a:t>
            </a:r>
            <a:endParaRPr lang="en-US" sz="3733"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Rectangle 11"/>
          <p:cNvSpPr/>
          <p:nvPr/>
        </p:nvSpPr>
        <p:spPr>
          <a:xfrm>
            <a:off x="196665" y="2570992"/>
            <a:ext cx="12584885" cy="784572"/>
          </a:xfrm>
          <a:prstGeom prst="rect">
            <a:avLst/>
          </a:prstGeom>
          <a:noFill/>
        </p:spPr>
        <p:txBody>
          <a:bodyPr wrap="square" lIns="106424" tIns="53212" rIns="106424" bIns="53212">
            <a:spAutoFit/>
          </a:bodyPr>
          <a:lstStyle/>
          <a:p>
            <a:pPr algn="ctr">
              <a:defRPr/>
            </a:pPr>
            <a:r>
              <a:rPr lang="en-US" sz="4400" b="1" dirty="0" smtClean="0">
                <a:ln w="9525">
                  <a:solidFill>
                    <a:srgbClr val="00B0F0"/>
                  </a:solidFill>
                  <a:prstDash val="solid"/>
                </a:ln>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TOÁN</a:t>
            </a:r>
          </a:p>
        </p:txBody>
      </p:sp>
      <p:sp>
        <p:nvSpPr>
          <p:cNvPr id="15" name="Rectangle 14"/>
          <p:cNvSpPr/>
          <p:nvPr/>
        </p:nvSpPr>
        <p:spPr>
          <a:xfrm>
            <a:off x="500909" y="3776946"/>
            <a:ext cx="12192000" cy="846127"/>
          </a:xfrm>
          <a:prstGeom prst="rect">
            <a:avLst/>
          </a:prstGeom>
        </p:spPr>
        <p:txBody>
          <a:bodyPr lIns="106424" tIns="53212" rIns="106424" bIns="53212">
            <a:spAutoFit/>
          </a:bodyPr>
          <a:lstStyle/>
          <a:p>
            <a:pPr algn="ctr">
              <a:buFont typeface="Arial" charset="0"/>
              <a:buNone/>
              <a:defRPr/>
            </a:pPr>
            <a:r>
              <a:rPr lang="en-US" sz="4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YẾN, TẠ, TẤN</a:t>
            </a:r>
            <a:r>
              <a:rPr lang="en-US" sz="4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48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800" b="1" i="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i="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4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39750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extLst>
      <p:ext uri="{BB962C8B-B14F-4D97-AF65-F5344CB8AC3E}">
        <p14:creationId xmlns:p14="http://schemas.microsoft.com/office/powerpoint/2010/main" val="10396712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40440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6248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4200"/>
          </a:xfrm>
          <a:prstGeom prst="rect">
            <a:avLst/>
          </a:prstGeom>
        </p:spPr>
      </p:pic>
      <p:pic>
        <p:nvPicPr>
          <p:cNvPr id="5" name="Picture 8"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7761524" y="-3589652"/>
            <a:ext cx="13157954"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lam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34700" y="62484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5268" y="573405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5281" y="6151518"/>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74672" y="5232093"/>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6168" y="5075506"/>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94" y="-2047875"/>
            <a:ext cx="14286974" cy="4657725"/>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22508" y="-159029"/>
            <a:ext cx="2126542" cy="3075069"/>
          </a:xfrm>
          <a:prstGeom prst="rect">
            <a:avLst/>
          </a:prstGeom>
        </p:spPr>
      </p:pic>
      <p:pic>
        <p:nvPicPr>
          <p:cNvPr id="11" name="Picture 10"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0657" y="-1047750"/>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61476" y="1009650"/>
            <a:ext cx="6056717" cy="646331"/>
          </a:xfrm>
          <a:prstGeom prst="rect">
            <a:avLst/>
          </a:prstGeom>
          <a:noFill/>
        </p:spPr>
        <p:txBody>
          <a:bodyPr wrap="square" rtlCol="0">
            <a:spAutoFit/>
          </a:bodyPr>
          <a:lstStyle/>
          <a:p>
            <a:r>
              <a:rPr lang="en-US" sz="3600" b="1" dirty="0" smtClean="0">
                <a:solidFill>
                  <a:schemeClr val="bg1"/>
                </a:solidFill>
                <a:latin typeface="Arial" panose="020B0604020202020204" pitchFamily="34" charset="0"/>
                <a:cs typeface="Arial" panose="020B0604020202020204" pitchFamily="34" charset="0"/>
              </a:rPr>
              <a:t>GIẢI CỨU RỪNG XANH </a:t>
            </a:r>
          </a:p>
        </p:txBody>
      </p:sp>
      <p:pic>
        <p:nvPicPr>
          <p:cNvPr id="13" name="Picture 11" descr="C:\Users\ADMIN\Desktop\Tai nguyen thiet ke tro choi\Angry birds epic birds\1505573783630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9086" y="5936533"/>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2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la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0174" y="1777695"/>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9165" y="2485908"/>
            <a:ext cx="5715000" cy="428625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26" y="-1389034"/>
            <a:ext cx="14286974" cy="4657725"/>
          </a:xfrm>
          <a:prstGeom prst="rect">
            <a:avLst/>
          </a:prstGeom>
        </p:spPr>
      </p:pic>
      <p:pic>
        <p:nvPicPr>
          <p:cNvPr id="33"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3295" y="5969035"/>
            <a:ext cx="1339752" cy="8031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Doremon cau ca ( trac nghiem )\Picture1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5093" y="669917"/>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A3772A17-BB74-4A75-BA55-D622FE4D0639}"/>
              </a:ext>
            </a:extLst>
          </p:cNvPr>
          <p:cNvGrpSpPr/>
          <p:nvPr/>
        </p:nvGrpSpPr>
        <p:grpSpPr>
          <a:xfrm>
            <a:off x="11523178" y="826225"/>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11524524" y="1378524"/>
            <a:ext cx="90244" cy="76328"/>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1821559" y="1119244"/>
            <a:ext cx="90244" cy="76328"/>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8" name="Group 67">
            <a:extLst>
              <a:ext uri="{FF2B5EF4-FFF2-40B4-BE49-F238E27FC236}">
                <a16:creationId xmlns:a16="http://schemas.microsoft.com/office/drawing/2014/main" id="{A3772A17-BB74-4A75-BA55-D622FE4D0639}"/>
              </a:ext>
            </a:extLst>
          </p:cNvPr>
          <p:cNvGrpSpPr/>
          <p:nvPr/>
        </p:nvGrpSpPr>
        <p:grpSpPr>
          <a:xfrm>
            <a:off x="11251825" y="1144182"/>
            <a:ext cx="90244" cy="7632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Oval 107"/>
          <p:cNvSpPr>
            <a:spLocks noChangeArrowheads="1"/>
          </p:cNvSpPr>
          <p:nvPr/>
        </p:nvSpPr>
        <p:spPr bwMode="auto">
          <a:xfrm>
            <a:off x="11534415" y="1116366"/>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72917" y1="19940" x2="73106" y2="36254"/>
                        <a14:foregroundMark x1="83523" y1="23263" x2="79167" y2="42598"/>
                        <a14:backgroundMark x1="30682" y1="62236" x2="31629" y2="62236"/>
                        <a14:backgroundMark x1="54545" y1="82477" x2="54924" y2="82779"/>
                      </a14:backgroundRemoval>
                    </a14:imgEffect>
                  </a14:imgLayer>
                </a14:imgProps>
              </a:ext>
              <a:ext uri="{28A0092B-C50C-407E-A947-70E740481C1C}">
                <a14:useLocalDpi xmlns:a14="http://schemas.microsoft.com/office/drawing/2010/main" val="0"/>
              </a:ext>
            </a:extLst>
          </a:blip>
          <a:stretch>
            <a:fillRect/>
          </a:stretch>
        </p:blipFill>
        <p:spPr>
          <a:xfrm>
            <a:off x="-320881" y="1006984"/>
            <a:ext cx="2053714" cy="1287461"/>
          </a:xfrm>
          <a:prstGeom prst="rect">
            <a:avLst/>
          </a:prstGeom>
        </p:spPr>
      </p:pic>
      <p:sp>
        <p:nvSpPr>
          <p:cNvPr id="81" name="Rectangle 80"/>
          <p:cNvSpPr/>
          <p:nvPr/>
        </p:nvSpPr>
        <p:spPr>
          <a:xfrm>
            <a:off x="321351" y="150099"/>
            <a:ext cx="168668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endParaRPr kumimoji="0" lang="en-US" sz="3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82" name="Rectangle 81"/>
          <p:cNvSpPr/>
          <p:nvPr/>
        </p:nvSpPr>
        <p:spPr>
          <a:xfrm>
            <a:off x="1621147" y="10295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chemeClr val="bg1"/>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chemeClr val="bg1"/>
              </a:solidFill>
              <a:effectLst/>
              <a:uLnTx/>
              <a:uFillTx/>
              <a:latin typeface="Cambria" panose="02040503050406030204" pitchFamily="18" charset="0"/>
              <a:ea typeface="Cambria" panose="02040503050406030204" pitchFamily="18" charset="0"/>
            </a:endParaRPr>
          </a:p>
        </p:txBody>
      </p:sp>
      <p:pic>
        <p:nvPicPr>
          <p:cNvPr id="83" name="Picture 82">
            <a:extLst>
              <a:ext uri="{FF2B5EF4-FFF2-40B4-BE49-F238E27FC236}">
                <a16:creationId xmlns:a16="http://schemas.microsoft.com/office/drawing/2014/main" id="{1400F7F4-7210-76AF-BD06-642B3A904E40}"/>
              </a:ext>
            </a:extLst>
          </p:cNvPr>
          <p:cNvPicPr>
            <a:picLocks noChangeAspect="1"/>
          </p:cNvPicPr>
          <p:nvPr/>
        </p:nvPicPr>
        <p:blipFill>
          <a:blip r:embed="rId9"/>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84" name="Straight Arrow Connector 83">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49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7"/>
                                        </p:tgtEl>
                                        <p:attrNameLst>
                                          <p:attrName>r</p:attrName>
                                        </p:attrNameLst>
                                      </p:cBhvr>
                                    </p:animRot>
                                    <p:animRot by="-240000">
                                      <p:cBhvr>
                                        <p:cTn id="7" dur="600" fill="hold">
                                          <p:stCondLst>
                                            <p:cond delay="600"/>
                                          </p:stCondLst>
                                        </p:cTn>
                                        <p:tgtEl>
                                          <p:spTgt spid="77"/>
                                        </p:tgtEl>
                                        <p:attrNameLst>
                                          <p:attrName>r</p:attrName>
                                        </p:attrNameLst>
                                      </p:cBhvr>
                                    </p:animRot>
                                    <p:animRot by="240000">
                                      <p:cBhvr>
                                        <p:cTn id="8" dur="600" fill="hold">
                                          <p:stCondLst>
                                            <p:cond delay="1200"/>
                                          </p:stCondLst>
                                        </p:cTn>
                                        <p:tgtEl>
                                          <p:spTgt spid="77"/>
                                        </p:tgtEl>
                                        <p:attrNameLst>
                                          <p:attrName>r</p:attrName>
                                        </p:attrNameLst>
                                      </p:cBhvr>
                                    </p:animRot>
                                    <p:animRot by="-240000">
                                      <p:cBhvr>
                                        <p:cTn id="9" dur="600" fill="hold">
                                          <p:stCondLst>
                                            <p:cond delay="1800"/>
                                          </p:stCondLst>
                                        </p:cTn>
                                        <p:tgtEl>
                                          <p:spTgt spid="77"/>
                                        </p:tgtEl>
                                        <p:attrNameLst>
                                          <p:attrName>r</p:attrName>
                                        </p:attrNameLst>
                                      </p:cBhvr>
                                    </p:animRot>
                                    <p:animRot by="120000">
                                      <p:cBhvr>
                                        <p:cTn id="10" dur="600" fill="hold">
                                          <p:stCondLst>
                                            <p:cond delay="2400"/>
                                          </p:stCondLst>
                                        </p:cTn>
                                        <p:tgtEl>
                                          <p:spTgt spid="77"/>
                                        </p:tgtEl>
                                        <p:attrNameLst>
                                          <p:attrName>r</p:attrName>
                                        </p:attrNameLst>
                                      </p:cBhvr>
                                    </p:animRot>
                                  </p:childTnLst>
                                </p:cTn>
                              </p:par>
                              <p:par>
                                <p:cTn id="11" presetID="64" presetClass="path" presetSubtype="0" accel="50000" decel="50000" fill="hold" nodeType="withEffect">
                                  <p:stCondLst>
                                    <p:cond delay="0"/>
                                  </p:stCondLst>
                                  <p:childTnLst>
                                    <p:animMotion origin="layout" path="M -2.70833E-6 7.40741E-7 L 0.01315 -1.38935 " pathEditMode="relative" rAng="0" ptsTypes="AA">
                                      <p:cBhvr>
                                        <p:cTn id="12" dur="3000" fill="hold"/>
                                        <p:tgtEl>
                                          <p:spTgt spid="77"/>
                                        </p:tgtEl>
                                        <p:attrNameLst>
                                          <p:attrName>ppt_x</p:attrName>
                                          <p:attrName>ppt_y</p:attrName>
                                        </p:attrNameLst>
                                      </p:cBhvr>
                                      <p:rCtr x="651" y="-69468"/>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left)">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left)">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left)">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37160"/>
            <a:ext cx="12192000" cy="6995160"/>
          </a:xfrm>
          <a:prstGeom prst="rect">
            <a:avLst/>
          </a:prstGeom>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4861" y="5923611"/>
            <a:ext cx="1339752" cy="803123"/>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1482373" y="229686"/>
            <a:ext cx="7778506" cy="646331"/>
          </a:xfrm>
          <a:prstGeom prst="rect">
            <a:avLst/>
          </a:prstGeom>
          <a:noFill/>
        </p:spPr>
        <p:txBody>
          <a:bodyPr wrap="square" rtlCol="0">
            <a:spAutoFit/>
          </a:bodyPr>
          <a:lstStyle/>
          <a:p>
            <a:r>
              <a:rPr lang="en-US" sz="3600" b="1" u="sng" dirty="0" err="1" smtClean="0">
                <a:solidFill>
                  <a:schemeClr val="bg1"/>
                </a:solidFill>
                <a:latin typeface="Arial" panose="020B0604020202020204" pitchFamily="34" charset="0"/>
                <a:cs typeface="Arial" panose="020B0604020202020204" pitchFamily="34" charset="0"/>
              </a:rPr>
              <a:t>Câu</a:t>
            </a:r>
            <a:r>
              <a:rPr lang="en-US" sz="3600" b="1" u="sng" dirty="0" smtClean="0">
                <a:solidFill>
                  <a:schemeClr val="bg1"/>
                </a:solidFill>
                <a:latin typeface="Arial" panose="020B0604020202020204" pitchFamily="34" charset="0"/>
                <a:cs typeface="Arial" panose="020B0604020202020204" pitchFamily="34" charset="0"/>
              </a:rPr>
              <a:t> 2: </a:t>
            </a:r>
            <a:r>
              <a:rPr lang="en-US" sz="3600" b="1" u="sng" dirty="0" err="1" smtClean="0">
                <a:solidFill>
                  <a:schemeClr val="bg1"/>
                </a:solidFill>
                <a:latin typeface="Arial" panose="020B0604020202020204" pitchFamily="34" charset="0"/>
                <a:cs typeface="Arial" panose="020B0604020202020204" pitchFamily="34" charset="0"/>
              </a:rPr>
              <a:t>Số</a:t>
            </a:r>
            <a:r>
              <a:rPr lang="en-US" sz="3600" b="1" u="sng" dirty="0" smtClean="0">
                <a:solidFill>
                  <a:schemeClr val="bg1"/>
                </a:solidFill>
                <a:latin typeface="Arial" panose="020B0604020202020204" pitchFamily="34" charset="0"/>
                <a:cs typeface="Arial" panose="020B0604020202020204" pitchFamily="34" charset="0"/>
              </a:rPr>
              <a:t> </a:t>
            </a:r>
            <a:endParaRPr lang="en-US" sz="3600" b="1" dirty="0" smtClean="0">
              <a:solidFill>
                <a:schemeClr val="bg1"/>
              </a:solidFill>
              <a:latin typeface="Arial" panose="020B0604020202020204" pitchFamily="34" charset="0"/>
              <a:cs typeface="Arial" panose="020B0604020202020204" pitchFamily="34" charset="0"/>
            </a:endParaRPr>
          </a:p>
        </p:txBody>
      </p:sp>
      <p:sp>
        <p:nvSpPr>
          <p:cNvPr id="119" name="Oval 107"/>
          <p:cNvSpPr>
            <a:spLocks noChangeArrowheads="1"/>
          </p:cNvSpPr>
          <p:nvPr/>
        </p:nvSpPr>
        <p:spPr bwMode="auto">
          <a:xfrm>
            <a:off x="11565981" y="107094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8" name="Group 127">
            <a:extLst>
              <a:ext uri="{FF2B5EF4-FFF2-40B4-BE49-F238E27FC236}">
                <a16:creationId xmlns:a16="http://schemas.microsoft.com/office/drawing/2014/main" id="{B520BA98-F4DD-EE7F-B8F8-9657019975E3}"/>
              </a:ext>
            </a:extLst>
          </p:cNvPr>
          <p:cNvGrpSpPr/>
          <p:nvPr/>
        </p:nvGrpSpPr>
        <p:grpSpPr>
          <a:xfrm>
            <a:off x="1012502" y="1809013"/>
            <a:ext cx="9782175" cy="584775"/>
            <a:chOff x="1012502" y="1809013"/>
            <a:chExt cx="9782175" cy="584775"/>
          </a:xfrm>
        </p:grpSpPr>
        <p:sp>
          <p:nvSpPr>
            <p:cNvPr id="129" name="TextBox 128">
              <a:extLst>
                <a:ext uri="{FF2B5EF4-FFF2-40B4-BE49-F238E27FC236}">
                  <a16:creationId xmlns:a16="http://schemas.microsoft.com/office/drawing/2014/main" id="{56384A6C-4684-7E65-49B7-C3883B4F5C0B}"/>
                </a:ext>
              </a:extLst>
            </p:cNvPr>
            <p:cNvSpPr txBox="1"/>
            <p:nvPr/>
          </p:nvSpPr>
          <p:spPr>
            <a:xfrm>
              <a:off x="1012502" y="1809013"/>
              <a:ext cx="9782175" cy="584775"/>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a) 2 </a:t>
              </a:r>
              <a:r>
                <a:rPr lang="en-US" sz="3200" b="0" i="0" dirty="0" err="1">
                  <a:solidFill>
                    <a:schemeClr val="bg1"/>
                  </a:solidFill>
                  <a:effectLst/>
                  <a:latin typeface="Cambria" panose="02040503050406030204" pitchFamily="18" charset="0"/>
                  <a:ea typeface="Cambria" panose="02040503050406030204" pitchFamily="18" charset="0"/>
                </a:rPr>
                <a:t>yến</a:t>
              </a:r>
              <a:r>
                <a:rPr lang="en-US" sz="3200" b="0" i="0" dirty="0">
                  <a:solidFill>
                    <a:schemeClr val="bg1"/>
                  </a:solidFill>
                  <a:effectLst/>
                  <a:latin typeface="Cambria" panose="02040503050406030204" pitchFamily="18" charset="0"/>
                  <a:ea typeface="Cambria" panose="02040503050406030204" pitchFamily="18" charset="0"/>
                </a:rPr>
                <a:t> =        kg                       20 kg =        </a:t>
              </a:r>
              <a:r>
                <a:rPr lang="en-US" sz="3200" b="0" i="0" dirty="0" err="1">
                  <a:solidFill>
                    <a:schemeClr val="bg1"/>
                  </a:solidFill>
                  <a:effectLst/>
                  <a:latin typeface="Cambria" panose="02040503050406030204" pitchFamily="18" charset="0"/>
                  <a:ea typeface="Cambria" panose="02040503050406030204" pitchFamily="18" charset="0"/>
                </a:rPr>
                <a:t>yến</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130" name="Rectangle 129">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20</a:t>
              </a:r>
            </a:p>
          </p:txBody>
        </p:sp>
        <p:sp>
          <p:nvSpPr>
            <p:cNvPr id="131" name="Rectangle 130">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2</a:t>
              </a:r>
            </a:p>
          </p:txBody>
        </p:sp>
      </p:grpSp>
      <p:grpSp>
        <p:nvGrpSpPr>
          <p:cNvPr id="132" name="Group 131">
            <a:extLst>
              <a:ext uri="{FF2B5EF4-FFF2-40B4-BE49-F238E27FC236}">
                <a16:creationId xmlns:a16="http://schemas.microsoft.com/office/drawing/2014/main" id="{C868D1DB-7949-3BFB-BFAF-BF7659C63B5E}"/>
              </a:ext>
            </a:extLst>
          </p:cNvPr>
          <p:cNvGrpSpPr/>
          <p:nvPr/>
        </p:nvGrpSpPr>
        <p:grpSpPr>
          <a:xfrm>
            <a:off x="1136466" y="2821756"/>
            <a:ext cx="9782175" cy="1210568"/>
            <a:chOff x="1095375" y="2809875"/>
            <a:chExt cx="9782175" cy="1210568"/>
          </a:xfrm>
        </p:grpSpPr>
        <p:sp>
          <p:nvSpPr>
            <p:cNvPr id="133" name="TextBox 132">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b) 3 </a:t>
              </a:r>
              <a:r>
                <a:rPr lang="en-US" sz="3200" b="0" i="0" dirty="0" err="1">
                  <a:solidFill>
                    <a:schemeClr val="bg1"/>
                  </a:solidFill>
                  <a:effectLst/>
                  <a:latin typeface="Cambria" panose="02040503050406030204" pitchFamily="18" charset="0"/>
                  <a:ea typeface="Cambria" panose="02040503050406030204" pitchFamily="18" charset="0"/>
                </a:rPr>
                <a:t>tạ</a:t>
              </a:r>
              <a:r>
                <a:rPr lang="en-US" sz="3200" b="0" i="0" dirty="0">
                  <a:solidFill>
                    <a:schemeClr val="bg1"/>
                  </a:solidFill>
                  <a:effectLst/>
                  <a:latin typeface="Cambria" panose="02040503050406030204" pitchFamily="18" charset="0"/>
                  <a:ea typeface="Cambria" panose="02040503050406030204" pitchFamily="18" charset="0"/>
                </a:rPr>
                <a:t> =           kg</a:t>
              </a:r>
            </a:p>
            <a:p>
              <a:pPr algn="just"/>
              <a:r>
                <a:rPr lang="en-US" sz="3200" b="0" i="0" dirty="0">
                  <a:solidFill>
                    <a:schemeClr val="bg1"/>
                  </a:solidFill>
                  <a:effectLst/>
                  <a:latin typeface="Cambria" panose="02040503050406030204" pitchFamily="18" charset="0"/>
                  <a:ea typeface="Cambria" panose="02040503050406030204" pitchFamily="18" charset="0"/>
                </a:rPr>
                <a:t>     4 </a:t>
              </a:r>
              <a:r>
                <a:rPr lang="en-US" sz="3200" b="0" i="0" dirty="0" err="1">
                  <a:solidFill>
                    <a:schemeClr val="bg1"/>
                  </a:solidFill>
                  <a:effectLst/>
                  <a:latin typeface="Cambria" panose="02040503050406030204" pitchFamily="18" charset="0"/>
                  <a:ea typeface="Cambria" panose="02040503050406030204" pitchFamily="18" charset="0"/>
                </a:rPr>
                <a:t>tạ</a:t>
              </a:r>
              <a:r>
                <a:rPr lang="en-US" sz="3200" b="0" i="0" dirty="0">
                  <a:solidFill>
                    <a:schemeClr val="bg1"/>
                  </a:solidFill>
                  <a:effectLst/>
                  <a:latin typeface="Cambria" panose="02040503050406030204" pitchFamily="18" charset="0"/>
                  <a:ea typeface="Cambria" panose="02040503050406030204" pitchFamily="18" charset="0"/>
                </a:rPr>
                <a:t> =         </a:t>
              </a:r>
              <a:r>
                <a:rPr lang="en-US" sz="3200" b="0" i="0" dirty="0" err="1">
                  <a:solidFill>
                    <a:schemeClr val="bg1"/>
                  </a:solidFill>
                  <a:effectLst/>
                  <a:latin typeface="Cambria" panose="02040503050406030204" pitchFamily="18" charset="0"/>
                  <a:ea typeface="Cambria" panose="02040503050406030204" pitchFamily="18" charset="0"/>
                </a:rPr>
                <a:t>yến</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134" name="Rectangle 133">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300</a:t>
              </a:r>
            </a:p>
          </p:txBody>
        </p:sp>
        <p:sp>
          <p:nvSpPr>
            <p:cNvPr id="135" name="Rectangle 134">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40</a:t>
              </a:r>
            </a:p>
          </p:txBody>
        </p:sp>
        <p:sp>
          <p:nvSpPr>
            <p:cNvPr id="136" name="TextBox 135">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300 kg =         </a:t>
              </a:r>
              <a:r>
                <a:rPr lang="en-US" sz="3200" b="0" i="0" dirty="0" err="1">
                  <a:solidFill>
                    <a:schemeClr val="bg1"/>
                  </a:solidFill>
                  <a:effectLst/>
                  <a:latin typeface="Cambria" panose="02040503050406030204" pitchFamily="18" charset="0"/>
                  <a:ea typeface="Cambria" panose="02040503050406030204" pitchFamily="18" charset="0"/>
                </a:rPr>
                <a:t>tạ</a:t>
              </a:r>
              <a:endParaRPr lang="en-US" sz="3200" b="0" i="0" dirty="0">
                <a:solidFill>
                  <a:schemeClr val="bg1"/>
                </a:solidFill>
                <a:effectLst/>
                <a:latin typeface="Cambria" panose="02040503050406030204" pitchFamily="18" charset="0"/>
                <a:ea typeface="Cambria" panose="02040503050406030204" pitchFamily="18" charset="0"/>
              </a:endParaRPr>
            </a:p>
            <a:p>
              <a:pPr algn="just"/>
              <a:r>
                <a:rPr lang="en-US" sz="3200" b="0" i="0" dirty="0">
                  <a:solidFill>
                    <a:schemeClr val="bg1"/>
                  </a:solidFill>
                  <a:effectLst/>
                  <a:latin typeface="Cambria" panose="02040503050406030204" pitchFamily="18" charset="0"/>
                  <a:ea typeface="Cambria" panose="02040503050406030204" pitchFamily="18" charset="0"/>
                </a:rPr>
                <a:t>40 </a:t>
              </a:r>
              <a:r>
                <a:rPr lang="en-US" sz="3200" b="0" i="0" dirty="0" err="1">
                  <a:solidFill>
                    <a:schemeClr val="bg1"/>
                  </a:solidFill>
                  <a:effectLst/>
                  <a:latin typeface="Cambria" panose="02040503050406030204" pitchFamily="18" charset="0"/>
                  <a:ea typeface="Cambria" panose="02040503050406030204" pitchFamily="18" charset="0"/>
                </a:rPr>
                <a:t>yến</a:t>
              </a:r>
              <a:r>
                <a:rPr lang="en-US" sz="3200" b="0" i="0" dirty="0">
                  <a:solidFill>
                    <a:schemeClr val="bg1"/>
                  </a:solidFill>
                  <a:effectLst/>
                  <a:latin typeface="Cambria" panose="02040503050406030204" pitchFamily="18" charset="0"/>
                  <a:ea typeface="Cambria" panose="02040503050406030204" pitchFamily="18" charset="0"/>
                </a:rPr>
                <a:t> =         </a:t>
              </a:r>
              <a:r>
                <a:rPr lang="en-US" sz="3200" b="0" i="0" dirty="0" err="1">
                  <a:solidFill>
                    <a:schemeClr val="bg1"/>
                  </a:solidFill>
                  <a:effectLst/>
                  <a:latin typeface="Cambria" panose="02040503050406030204" pitchFamily="18" charset="0"/>
                  <a:ea typeface="Cambria" panose="02040503050406030204" pitchFamily="18" charset="0"/>
                </a:rPr>
                <a:t>tạ</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137" name="Rectangle 136">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3</a:t>
              </a:r>
            </a:p>
          </p:txBody>
        </p:sp>
        <p:sp>
          <p:nvSpPr>
            <p:cNvPr id="138" name="Rectangle 137">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4</a:t>
              </a:r>
            </a:p>
          </p:txBody>
        </p:sp>
      </p:grpSp>
      <p:grpSp>
        <p:nvGrpSpPr>
          <p:cNvPr id="139" name="Group 138">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140" name="TextBox 139">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c) 2 </a:t>
              </a:r>
              <a:r>
                <a:rPr lang="en-US" sz="3200" b="0" i="0" dirty="0" err="1">
                  <a:solidFill>
                    <a:schemeClr val="bg1"/>
                  </a:solidFill>
                  <a:effectLst/>
                  <a:latin typeface="Cambria" panose="02040503050406030204" pitchFamily="18" charset="0"/>
                  <a:ea typeface="Cambria" panose="02040503050406030204" pitchFamily="18" charset="0"/>
                </a:rPr>
                <a:t>tấn</a:t>
              </a:r>
              <a:r>
                <a:rPr lang="en-US" sz="3200" b="0" i="0" dirty="0">
                  <a:solidFill>
                    <a:schemeClr val="bg1"/>
                  </a:solidFill>
                  <a:effectLst/>
                  <a:latin typeface="Cambria" panose="02040503050406030204" pitchFamily="18" charset="0"/>
                  <a:ea typeface="Cambria" panose="02040503050406030204" pitchFamily="18" charset="0"/>
                </a:rPr>
                <a:t> =              kg</a:t>
              </a:r>
            </a:p>
            <a:p>
              <a:pPr algn="just"/>
              <a:r>
                <a:rPr lang="en-US" sz="3200" b="0" i="0" dirty="0">
                  <a:solidFill>
                    <a:schemeClr val="bg1"/>
                  </a:solidFill>
                  <a:effectLst/>
                  <a:latin typeface="Cambria" panose="02040503050406030204" pitchFamily="18" charset="0"/>
                  <a:ea typeface="Cambria" panose="02040503050406030204" pitchFamily="18" charset="0"/>
                </a:rPr>
                <a:t>     3 </a:t>
              </a:r>
              <a:r>
                <a:rPr lang="en-US" sz="3200" b="0" i="0" dirty="0" err="1">
                  <a:solidFill>
                    <a:schemeClr val="bg1"/>
                  </a:solidFill>
                  <a:effectLst/>
                  <a:latin typeface="Cambria" panose="02040503050406030204" pitchFamily="18" charset="0"/>
                  <a:ea typeface="Cambria" panose="02040503050406030204" pitchFamily="18" charset="0"/>
                </a:rPr>
                <a:t>tấn</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tạ</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141" name="Rectangle 140">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2 000</a:t>
              </a:r>
            </a:p>
          </p:txBody>
        </p:sp>
        <p:sp>
          <p:nvSpPr>
            <p:cNvPr id="142" name="Rectangle 141">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30</a:t>
              </a:r>
            </a:p>
          </p:txBody>
        </p:sp>
        <p:sp>
          <p:nvSpPr>
            <p:cNvPr id="143" name="TextBox 142">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2 000 kg =         </a:t>
              </a:r>
              <a:r>
                <a:rPr lang="en-US" sz="3200" b="0" i="0" dirty="0" err="1">
                  <a:solidFill>
                    <a:schemeClr val="bg1"/>
                  </a:solidFill>
                  <a:effectLst/>
                  <a:latin typeface="Cambria" panose="02040503050406030204" pitchFamily="18" charset="0"/>
                  <a:ea typeface="Cambria" panose="02040503050406030204" pitchFamily="18" charset="0"/>
                </a:rPr>
                <a:t>tấn</a:t>
              </a:r>
              <a:endParaRPr lang="en-US" sz="3200" b="0" i="0" dirty="0">
                <a:solidFill>
                  <a:schemeClr val="bg1"/>
                </a:solidFill>
                <a:effectLst/>
                <a:latin typeface="Cambria" panose="02040503050406030204" pitchFamily="18" charset="0"/>
                <a:ea typeface="Cambria" panose="02040503050406030204" pitchFamily="18" charset="0"/>
              </a:endParaRPr>
            </a:p>
            <a:p>
              <a:pPr algn="just"/>
              <a:r>
                <a:rPr lang="en-US" sz="3200" b="0" i="0" dirty="0">
                  <a:solidFill>
                    <a:schemeClr val="bg1"/>
                  </a:solidFill>
                  <a:effectLst/>
                  <a:latin typeface="Cambria" panose="02040503050406030204" pitchFamily="18" charset="0"/>
                  <a:ea typeface="Cambria" panose="02040503050406030204" pitchFamily="18" charset="0"/>
                </a:rPr>
                <a:t>30 </a:t>
              </a:r>
              <a:r>
                <a:rPr lang="en-US" sz="3200" b="0" i="0" dirty="0" err="1">
                  <a:solidFill>
                    <a:schemeClr val="bg1"/>
                  </a:solidFill>
                  <a:effectLst/>
                  <a:latin typeface="Cambria" panose="02040503050406030204" pitchFamily="18" charset="0"/>
                  <a:ea typeface="Cambria" panose="02040503050406030204" pitchFamily="18" charset="0"/>
                </a:rPr>
                <a:t>tạ</a:t>
              </a:r>
              <a:r>
                <a:rPr lang="en-US" sz="3200" b="0" i="0" dirty="0">
                  <a:solidFill>
                    <a:schemeClr val="bg1"/>
                  </a:solidFill>
                  <a:effectLst/>
                  <a:latin typeface="Cambria" panose="02040503050406030204" pitchFamily="18" charset="0"/>
                  <a:ea typeface="Cambria" panose="02040503050406030204" pitchFamily="18" charset="0"/>
                </a:rPr>
                <a:t> =         </a:t>
              </a:r>
              <a:r>
                <a:rPr lang="en-US" sz="3200" b="0" i="0" dirty="0" err="1">
                  <a:solidFill>
                    <a:schemeClr val="bg1"/>
                  </a:solidFill>
                  <a:effectLst/>
                  <a:latin typeface="Cambria" panose="02040503050406030204" pitchFamily="18" charset="0"/>
                  <a:ea typeface="Cambria" panose="02040503050406030204" pitchFamily="18" charset="0"/>
                </a:rPr>
                <a:t>tấn</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144" name="Rectangle 143">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2</a:t>
              </a:r>
            </a:p>
          </p:txBody>
        </p:sp>
        <p:sp>
          <p:nvSpPr>
            <p:cNvPr id="145" name="Rectangle 144">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Cambria" panose="02040503050406030204" pitchFamily="18" charset="0"/>
                  <a:ea typeface="Cambria" panose="02040503050406030204" pitchFamily="18" charset="0"/>
                </a:rPr>
                <a:t>3</a:t>
              </a:r>
            </a:p>
          </p:txBody>
        </p:sp>
      </p:grpSp>
      <p:pic>
        <p:nvPicPr>
          <p:cNvPr id="146" name="Picture 145">
            <a:extLst>
              <a:ext uri="{FF2B5EF4-FFF2-40B4-BE49-F238E27FC236}">
                <a16:creationId xmlns:a16="http://schemas.microsoft.com/office/drawing/2014/main" id="{8FCCE4FF-7E31-C26C-5F7E-A0A49D2B55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23" t="46901" r="73531" b="35152"/>
          <a:stretch/>
        </p:blipFill>
        <p:spPr>
          <a:xfrm>
            <a:off x="2797809" y="1662924"/>
            <a:ext cx="729578" cy="792434"/>
          </a:xfrm>
          <a:prstGeom prst="rect">
            <a:avLst/>
          </a:prstGeom>
        </p:spPr>
      </p:pic>
      <p:pic>
        <p:nvPicPr>
          <p:cNvPr id="147" name="Picture 146">
            <a:extLst>
              <a:ext uri="{FF2B5EF4-FFF2-40B4-BE49-F238E27FC236}">
                <a16:creationId xmlns:a16="http://schemas.microsoft.com/office/drawing/2014/main" id="{D4C13DC6-DE94-1AEE-1A96-3FFA770E6F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364" t="46997" r="42982" b="35269"/>
          <a:stretch/>
        </p:blipFill>
        <p:spPr>
          <a:xfrm>
            <a:off x="7283547" y="1800282"/>
            <a:ext cx="673197" cy="566530"/>
          </a:xfrm>
          <a:prstGeom prst="rect">
            <a:avLst/>
          </a:prstGeom>
        </p:spPr>
      </p:pic>
      <p:pic>
        <p:nvPicPr>
          <p:cNvPr id="148" name="Picture 147">
            <a:extLst>
              <a:ext uri="{FF2B5EF4-FFF2-40B4-BE49-F238E27FC236}">
                <a16:creationId xmlns:a16="http://schemas.microsoft.com/office/drawing/2014/main" id="{78D1FEDC-963F-93B4-A9BA-4FA17D9E689A}"/>
              </a:ext>
            </a:extLst>
          </p:cNvPr>
          <p:cNvPicPr>
            <a:picLocks noChangeAspect="1"/>
          </p:cNvPicPr>
          <p:nvPr/>
        </p:nvPicPr>
        <p:blipFill rotWithShape="1">
          <a:blip r:embed="rId7">
            <a:extLst>
              <a:ext uri="{28A0092B-C50C-407E-A947-70E740481C1C}">
                <a14:useLocalDpi xmlns:a14="http://schemas.microsoft.com/office/drawing/2010/main" val="0"/>
              </a:ext>
            </a:extLst>
          </a:blip>
          <a:srcRect l="71260" t="9668" r="10253" b="73325"/>
          <a:stretch/>
        </p:blipFill>
        <p:spPr>
          <a:xfrm>
            <a:off x="2666763" y="2900320"/>
            <a:ext cx="984494" cy="526277"/>
          </a:xfrm>
          <a:prstGeom prst="rect">
            <a:avLst/>
          </a:prstGeom>
        </p:spPr>
      </p:pic>
      <p:pic>
        <p:nvPicPr>
          <p:cNvPr id="149" name="Picture 148">
            <a:extLst>
              <a:ext uri="{FF2B5EF4-FFF2-40B4-BE49-F238E27FC236}">
                <a16:creationId xmlns:a16="http://schemas.microsoft.com/office/drawing/2014/main" id="{34DC3ADD-8A06-4FC3-543D-7951E247F01F}"/>
              </a:ext>
            </a:extLst>
          </p:cNvPr>
          <p:cNvPicPr>
            <a:picLocks noChangeAspect="1"/>
          </p:cNvPicPr>
          <p:nvPr/>
        </p:nvPicPr>
        <p:blipFill rotWithShape="1">
          <a:blip r:embed="rId7">
            <a:extLst>
              <a:ext uri="{28A0092B-C50C-407E-A947-70E740481C1C}">
                <a14:useLocalDpi xmlns:a14="http://schemas.microsoft.com/office/drawing/2010/main" val="0"/>
              </a:ext>
            </a:extLst>
          </a:blip>
          <a:srcRect l="27823" t="10909" r="53690" b="72084"/>
          <a:stretch/>
        </p:blipFill>
        <p:spPr>
          <a:xfrm>
            <a:off x="2638575" y="3471014"/>
            <a:ext cx="798403" cy="793251"/>
          </a:xfrm>
          <a:prstGeom prst="rect">
            <a:avLst/>
          </a:prstGeom>
        </p:spPr>
      </p:pic>
      <p:pic>
        <p:nvPicPr>
          <p:cNvPr id="150" name="Picture 149">
            <a:extLst>
              <a:ext uri="{FF2B5EF4-FFF2-40B4-BE49-F238E27FC236}">
                <a16:creationId xmlns:a16="http://schemas.microsoft.com/office/drawing/2014/main" id="{E19B33CB-60A8-4C2C-0BBB-E502275F03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86" t="65447" r="47357" b="16819"/>
          <a:stretch/>
        </p:blipFill>
        <p:spPr>
          <a:xfrm>
            <a:off x="7539651" y="2671241"/>
            <a:ext cx="770293" cy="681198"/>
          </a:xfrm>
          <a:prstGeom prst="rect">
            <a:avLst/>
          </a:prstGeom>
        </p:spPr>
      </p:pic>
      <p:pic>
        <p:nvPicPr>
          <p:cNvPr id="151" name="Picture 150">
            <a:extLst>
              <a:ext uri="{FF2B5EF4-FFF2-40B4-BE49-F238E27FC236}">
                <a16:creationId xmlns:a16="http://schemas.microsoft.com/office/drawing/2014/main" id="{B170BEC3-00B9-C6A2-DC10-3AB36789F9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596" t="28612" r="52917" b="54381"/>
          <a:stretch/>
        </p:blipFill>
        <p:spPr>
          <a:xfrm>
            <a:off x="7565101" y="3390539"/>
            <a:ext cx="719395" cy="714753"/>
          </a:xfrm>
          <a:prstGeom prst="rect">
            <a:avLst/>
          </a:prstGeom>
        </p:spPr>
      </p:pic>
      <p:pic>
        <p:nvPicPr>
          <p:cNvPr id="152" name="Picture 151">
            <a:extLst>
              <a:ext uri="{FF2B5EF4-FFF2-40B4-BE49-F238E27FC236}">
                <a16:creationId xmlns:a16="http://schemas.microsoft.com/office/drawing/2014/main" id="{1E6D635C-7933-0109-144E-5894E7086F1D}"/>
              </a:ext>
            </a:extLst>
          </p:cNvPr>
          <p:cNvPicPr>
            <a:picLocks noChangeAspect="1"/>
          </p:cNvPicPr>
          <p:nvPr/>
        </p:nvPicPr>
        <p:blipFill rotWithShape="1">
          <a:blip r:embed="rId7">
            <a:extLst>
              <a:ext uri="{28A0092B-C50C-407E-A947-70E740481C1C}">
                <a14:useLocalDpi xmlns:a14="http://schemas.microsoft.com/office/drawing/2010/main" val="0"/>
              </a:ext>
            </a:extLst>
          </a:blip>
          <a:srcRect l="71143" t="45472" r="10383" b="36794"/>
          <a:stretch/>
        </p:blipFill>
        <p:spPr>
          <a:xfrm>
            <a:off x="2793801" y="4323731"/>
            <a:ext cx="1109213" cy="854311"/>
          </a:xfrm>
          <a:prstGeom prst="rect">
            <a:avLst/>
          </a:prstGeom>
        </p:spPr>
      </p:pic>
      <p:pic>
        <p:nvPicPr>
          <p:cNvPr id="153" name="Picture 152">
            <a:extLst>
              <a:ext uri="{FF2B5EF4-FFF2-40B4-BE49-F238E27FC236}">
                <a16:creationId xmlns:a16="http://schemas.microsoft.com/office/drawing/2014/main" id="{E8717A0C-47DB-1C3D-8F20-D0D9DA65067A}"/>
              </a:ext>
            </a:extLst>
          </p:cNvPr>
          <p:cNvPicPr>
            <a:picLocks noChangeAspect="1"/>
          </p:cNvPicPr>
          <p:nvPr/>
        </p:nvPicPr>
        <p:blipFill rotWithShape="1">
          <a:blip r:embed="rId7">
            <a:extLst>
              <a:ext uri="{28A0092B-C50C-407E-A947-70E740481C1C}">
                <a14:useLocalDpi xmlns:a14="http://schemas.microsoft.com/office/drawing/2010/main" val="0"/>
              </a:ext>
            </a:extLst>
          </a:blip>
          <a:srcRect l="56680" t="46401" r="28549" b="35652"/>
          <a:stretch/>
        </p:blipFill>
        <p:spPr>
          <a:xfrm>
            <a:off x="2728981" y="5205292"/>
            <a:ext cx="632243" cy="620104"/>
          </a:xfrm>
          <a:prstGeom prst="rect">
            <a:avLst/>
          </a:prstGeom>
        </p:spPr>
      </p:pic>
      <p:pic>
        <p:nvPicPr>
          <p:cNvPr id="154" name="Picture 153">
            <a:extLst>
              <a:ext uri="{FF2B5EF4-FFF2-40B4-BE49-F238E27FC236}">
                <a16:creationId xmlns:a16="http://schemas.microsoft.com/office/drawing/2014/main" id="{CDA3D53B-000B-B654-4A1F-1F90DF9F61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364" t="46997" r="42982" b="35269"/>
          <a:stretch/>
        </p:blipFill>
        <p:spPr>
          <a:xfrm>
            <a:off x="7806357" y="4443294"/>
            <a:ext cx="673197" cy="566530"/>
          </a:xfrm>
          <a:prstGeom prst="rect">
            <a:avLst/>
          </a:prstGeom>
        </p:spPr>
      </p:pic>
      <p:pic>
        <p:nvPicPr>
          <p:cNvPr id="155" name="Picture 154">
            <a:extLst>
              <a:ext uri="{FF2B5EF4-FFF2-40B4-BE49-F238E27FC236}">
                <a16:creationId xmlns:a16="http://schemas.microsoft.com/office/drawing/2014/main" id="{6AF659E9-70D2-8761-B0C4-4C9A526FFB2C}"/>
              </a:ext>
            </a:extLst>
          </p:cNvPr>
          <p:cNvPicPr>
            <a:picLocks noChangeAspect="1"/>
          </p:cNvPicPr>
          <p:nvPr/>
        </p:nvPicPr>
        <p:blipFill rotWithShape="1">
          <a:blip r:embed="rId7">
            <a:extLst>
              <a:ext uri="{28A0092B-C50C-407E-A947-70E740481C1C}">
                <a14:useLocalDpi xmlns:a14="http://schemas.microsoft.com/office/drawing/2010/main" val="0"/>
              </a:ext>
            </a:extLst>
          </a:blip>
          <a:srcRect l="8623" t="46901" r="73531" b="35152"/>
          <a:stretch/>
        </p:blipFill>
        <p:spPr>
          <a:xfrm>
            <a:off x="7091321" y="4999335"/>
            <a:ext cx="756592" cy="821775"/>
          </a:xfrm>
          <a:prstGeom prst="rect">
            <a:avLst/>
          </a:prstGeom>
        </p:spPr>
      </p:pic>
      <p:pic>
        <p:nvPicPr>
          <p:cNvPr id="156" name="Picture 2" descr="C:\Users\ADMIN\Desktop\Giai cuu con vat\historieta-linda-de-los-ciervos-47108548.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084597">
            <a:off x="8201984" y="-195802"/>
            <a:ext cx="2196792" cy="205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156"/>
                                        </p:tgtEl>
                                        <p:attrNameLst>
                                          <p:attrName>r</p:attrName>
                                        </p:attrNameLst>
                                      </p:cBhvr>
                                    </p:animRot>
                                    <p:animRot by="-240000">
                                      <p:cBhvr>
                                        <p:cTn id="12" dur="400" fill="hold">
                                          <p:stCondLst>
                                            <p:cond delay="400"/>
                                          </p:stCondLst>
                                        </p:cTn>
                                        <p:tgtEl>
                                          <p:spTgt spid="156"/>
                                        </p:tgtEl>
                                        <p:attrNameLst>
                                          <p:attrName>r</p:attrName>
                                        </p:attrNameLst>
                                      </p:cBhvr>
                                    </p:animRot>
                                    <p:animRot by="240000">
                                      <p:cBhvr>
                                        <p:cTn id="13" dur="400" fill="hold">
                                          <p:stCondLst>
                                            <p:cond delay="800"/>
                                          </p:stCondLst>
                                        </p:cTn>
                                        <p:tgtEl>
                                          <p:spTgt spid="156"/>
                                        </p:tgtEl>
                                        <p:attrNameLst>
                                          <p:attrName>r</p:attrName>
                                        </p:attrNameLst>
                                      </p:cBhvr>
                                    </p:animRot>
                                    <p:animRot by="-240000">
                                      <p:cBhvr>
                                        <p:cTn id="14" dur="400" fill="hold">
                                          <p:stCondLst>
                                            <p:cond delay="1200"/>
                                          </p:stCondLst>
                                        </p:cTn>
                                        <p:tgtEl>
                                          <p:spTgt spid="156"/>
                                        </p:tgtEl>
                                        <p:attrNameLst>
                                          <p:attrName>r</p:attrName>
                                        </p:attrNameLst>
                                      </p:cBhvr>
                                    </p:animRot>
                                    <p:animRot by="120000">
                                      <p:cBhvr>
                                        <p:cTn id="15" dur="400" fill="hold">
                                          <p:stCondLst>
                                            <p:cond delay="1600"/>
                                          </p:stCondLst>
                                        </p:cTn>
                                        <p:tgtEl>
                                          <p:spTgt spid="156"/>
                                        </p:tgtEl>
                                        <p:attrNameLst>
                                          <p:attrName>r</p:attrName>
                                        </p:attrNameLst>
                                      </p:cBhvr>
                                    </p:animRot>
                                  </p:childTnLst>
                                </p:cTn>
                              </p:par>
                              <p:par>
                                <p:cTn id="16" presetID="64" presetClass="path" presetSubtype="0" accel="50000" decel="50000" fill="hold" nodeType="withEffect">
                                  <p:stCondLst>
                                    <p:cond delay="0"/>
                                  </p:stCondLst>
                                  <p:childTnLst>
                                    <p:animMotion origin="layout" path="M -4.16667E-7 -4.81481E-6 L 0.01523 -1.21851 " pathEditMode="relative" rAng="0" ptsTypes="AA">
                                      <p:cBhvr>
                                        <p:cTn id="17" dur="3000" fill="hold"/>
                                        <p:tgtEl>
                                          <p:spTgt spid="156"/>
                                        </p:tgtEl>
                                        <p:attrNameLst>
                                          <p:attrName>ppt_x</p:attrName>
                                          <p:attrName>ppt_y</p:attrName>
                                        </p:attrNameLst>
                                      </p:cBhvr>
                                      <p:rCtr x="755" y="-6092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46"/>
                    </p:tgtEl>
                  </p:cond>
                </p:stCondLst>
                <p:endSync evt="end" delay="0">
                  <p:rtn val="all"/>
                </p:endSync>
                <p:childTnLst>
                  <p:par>
                    <p:cTn id="19" fill="hold">
                      <p:stCondLst>
                        <p:cond delay="0"/>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46"/>
                                        </p:tgtEl>
                                        <p:attrNameLst>
                                          <p:attrName>ppt_x</p:attrName>
                                        </p:attrNameLst>
                                      </p:cBhvr>
                                      <p:tavLst>
                                        <p:tav tm="0">
                                          <p:val>
                                            <p:strVal val="ppt_x"/>
                                          </p:val>
                                        </p:tav>
                                        <p:tav tm="100000">
                                          <p:val>
                                            <p:strVal val="ppt_x"/>
                                          </p:val>
                                        </p:tav>
                                      </p:tavLst>
                                    </p:anim>
                                    <p:anim calcmode="lin" valueType="num">
                                      <p:cBhvr additive="base">
                                        <p:cTn id="23" dur="500"/>
                                        <p:tgtEl>
                                          <p:spTgt spid="146"/>
                                        </p:tgtEl>
                                        <p:attrNameLst>
                                          <p:attrName>ppt_y</p:attrName>
                                        </p:attrNameLst>
                                      </p:cBhvr>
                                      <p:tavLst>
                                        <p:tav tm="0">
                                          <p:val>
                                            <p:strVal val="ppt_y"/>
                                          </p:val>
                                        </p:tav>
                                        <p:tav tm="100000">
                                          <p:val>
                                            <p:strVal val="1+ppt_h/2"/>
                                          </p:val>
                                        </p:tav>
                                      </p:tavLst>
                                    </p:anim>
                                    <p:set>
                                      <p:cBhvr>
                                        <p:cTn id="24"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25" restart="whenNotActive" fill="hold" evtFilter="cancelBubble" nodeType="interactiveSeq">
                <p:stCondLst>
                  <p:cond evt="onClick" delay="0">
                    <p:tgtEl>
                      <p:spTgt spid="147"/>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47"/>
                                        </p:tgtEl>
                                        <p:attrNameLst>
                                          <p:attrName>ppt_x</p:attrName>
                                        </p:attrNameLst>
                                      </p:cBhvr>
                                      <p:tavLst>
                                        <p:tav tm="0">
                                          <p:val>
                                            <p:strVal val="ppt_x"/>
                                          </p:val>
                                        </p:tav>
                                        <p:tav tm="100000">
                                          <p:val>
                                            <p:strVal val="ppt_x"/>
                                          </p:val>
                                        </p:tav>
                                      </p:tavLst>
                                    </p:anim>
                                    <p:anim calcmode="lin" valueType="num">
                                      <p:cBhvr additive="base">
                                        <p:cTn id="30" dur="500"/>
                                        <p:tgtEl>
                                          <p:spTgt spid="147"/>
                                        </p:tgtEl>
                                        <p:attrNameLst>
                                          <p:attrName>ppt_y</p:attrName>
                                        </p:attrNameLst>
                                      </p:cBhvr>
                                      <p:tavLst>
                                        <p:tav tm="0">
                                          <p:val>
                                            <p:strVal val="ppt_y"/>
                                          </p:val>
                                        </p:tav>
                                        <p:tav tm="100000">
                                          <p:val>
                                            <p:strVal val="1+ppt_h/2"/>
                                          </p:val>
                                        </p:tav>
                                      </p:tavLst>
                                    </p:anim>
                                    <p:set>
                                      <p:cBhvr>
                                        <p:cTn id="31"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32" restart="whenNotActive" fill="hold" evtFilter="cancelBubble" nodeType="interactiveSeq">
                <p:stCondLst>
                  <p:cond evt="onClick" delay="0">
                    <p:tgtEl>
                      <p:spTgt spid="148"/>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8"/>
                                        </p:tgtEl>
                                        <p:attrNameLst>
                                          <p:attrName>ppt_x</p:attrName>
                                        </p:attrNameLst>
                                      </p:cBhvr>
                                      <p:tavLst>
                                        <p:tav tm="0">
                                          <p:val>
                                            <p:strVal val="ppt_x"/>
                                          </p:val>
                                        </p:tav>
                                        <p:tav tm="100000">
                                          <p:val>
                                            <p:strVal val="ppt_x"/>
                                          </p:val>
                                        </p:tav>
                                      </p:tavLst>
                                    </p:anim>
                                    <p:anim calcmode="lin" valueType="num">
                                      <p:cBhvr additive="base">
                                        <p:cTn id="37" dur="500"/>
                                        <p:tgtEl>
                                          <p:spTgt spid="148"/>
                                        </p:tgtEl>
                                        <p:attrNameLst>
                                          <p:attrName>ppt_y</p:attrName>
                                        </p:attrNameLst>
                                      </p:cBhvr>
                                      <p:tavLst>
                                        <p:tav tm="0">
                                          <p:val>
                                            <p:strVal val="ppt_y"/>
                                          </p:val>
                                        </p:tav>
                                        <p:tav tm="100000">
                                          <p:val>
                                            <p:strVal val="1+ppt_h/2"/>
                                          </p:val>
                                        </p:tav>
                                      </p:tavLst>
                                    </p:anim>
                                    <p:set>
                                      <p:cBhvr>
                                        <p:cTn id="38"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39" restart="whenNotActive" fill="hold" evtFilter="cancelBubble" nodeType="interactiveSeq">
                <p:stCondLst>
                  <p:cond evt="onClick" delay="0">
                    <p:tgtEl>
                      <p:spTgt spid="149"/>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49"/>
                                        </p:tgtEl>
                                        <p:attrNameLst>
                                          <p:attrName>ppt_x</p:attrName>
                                        </p:attrNameLst>
                                      </p:cBhvr>
                                      <p:tavLst>
                                        <p:tav tm="0">
                                          <p:val>
                                            <p:strVal val="ppt_x"/>
                                          </p:val>
                                        </p:tav>
                                        <p:tav tm="100000">
                                          <p:val>
                                            <p:strVal val="ppt_x"/>
                                          </p:val>
                                        </p:tav>
                                      </p:tavLst>
                                    </p:anim>
                                    <p:anim calcmode="lin" valueType="num">
                                      <p:cBhvr additive="base">
                                        <p:cTn id="44" dur="500"/>
                                        <p:tgtEl>
                                          <p:spTgt spid="149"/>
                                        </p:tgtEl>
                                        <p:attrNameLst>
                                          <p:attrName>ppt_y</p:attrName>
                                        </p:attrNameLst>
                                      </p:cBhvr>
                                      <p:tavLst>
                                        <p:tav tm="0">
                                          <p:val>
                                            <p:strVal val="ppt_y"/>
                                          </p:val>
                                        </p:tav>
                                        <p:tav tm="100000">
                                          <p:val>
                                            <p:strVal val="1+ppt_h/2"/>
                                          </p:val>
                                        </p:tav>
                                      </p:tavLst>
                                    </p:anim>
                                    <p:set>
                                      <p:cBhvr>
                                        <p:cTn id="45"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46" restart="whenNotActive" fill="hold" evtFilter="cancelBubble" nodeType="interactiveSeq">
                <p:stCondLst>
                  <p:cond evt="onClick" delay="0">
                    <p:tgtEl>
                      <p:spTgt spid="150"/>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50"/>
                                        </p:tgtEl>
                                        <p:attrNameLst>
                                          <p:attrName>ppt_x</p:attrName>
                                        </p:attrNameLst>
                                      </p:cBhvr>
                                      <p:tavLst>
                                        <p:tav tm="0">
                                          <p:val>
                                            <p:strVal val="ppt_x"/>
                                          </p:val>
                                        </p:tav>
                                        <p:tav tm="100000">
                                          <p:val>
                                            <p:strVal val="ppt_x"/>
                                          </p:val>
                                        </p:tav>
                                      </p:tavLst>
                                    </p:anim>
                                    <p:anim calcmode="lin" valueType="num">
                                      <p:cBhvr additive="base">
                                        <p:cTn id="51" dur="500"/>
                                        <p:tgtEl>
                                          <p:spTgt spid="150"/>
                                        </p:tgtEl>
                                        <p:attrNameLst>
                                          <p:attrName>ppt_y</p:attrName>
                                        </p:attrNameLst>
                                      </p:cBhvr>
                                      <p:tavLst>
                                        <p:tav tm="0">
                                          <p:val>
                                            <p:strVal val="ppt_y"/>
                                          </p:val>
                                        </p:tav>
                                        <p:tav tm="100000">
                                          <p:val>
                                            <p:strVal val="1+ppt_h/2"/>
                                          </p:val>
                                        </p:tav>
                                      </p:tavLst>
                                    </p:anim>
                                    <p:set>
                                      <p:cBhvr>
                                        <p:cTn id="52"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3" restart="whenNotActive" fill="hold" evtFilter="cancelBubble" nodeType="interactiveSeq">
                <p:stCondLst>
                  <p:cond evt="onClick" delay="0">
                    <p:tgtEl>
                      <p:spTgt spid="151"/>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nodeType="clickEffect">
                                  <p:stCondLst>
                                    <p:cond delay="0"/>
                                  </p:stCondLst>
                                  <p:childTnLst>
                                    <p:anim calcmode="lin" valueType="num">
                                      <p:cBhvr additive="base">
                                        <p:cTn id="57" dur="500"/>
                                        <p:tgtEl>
                                          <p:spTgt spid="151"/>
                                        </p:tgtEl>
                                        <p:attrNameLst>
                                          <p:attrName>ppt_x</p:attrName>
                                        </p:attrNameLst>
                                      </p:cBhvr>
                                      <p:tavLst>
                                        <p:tav tm="0">
                                          <p:val>
                                            <p:strVal val="ppt_x"/>
                                          </p:val>
                                        </p:tav>
                                        <p:tav tm="100000">
                                          <p:val>
                                            <p:strVal val="ppt_x"/>
                                          </p:val>
                                        </p:tav>
                                      </p:tavLst>
                                    </p:anim>
                                    <p:anim calcmode="lin" valueType="num">
                                      <p:cBhvr additive="base">
                                        <p:cTn id="58" dur="500"/>
                                        <p:tgtEl>
                                          <p:spTgt spid="151"/>
                                        </p:tgtEl>
                                        <p:attrNameLst>
                                          <p:attrName>ppt_y</p:attrName>
                                        </p:attrNameLst>
                                      </p:cBhvr>
                                      <p:tavLst>
                                        <p:tav tm="0">
                                          <p:val>
                                            <p:strVal val="ppt_y"/>
                                          </p:val>
                                        </p:tav>
                                        <p:tav tm="100000">
                                          <p:val>
                                            <p:strVal val="1+ppt_h/2"/>
                                          </p:val>
                                        </p:tav>
                                      </p:tavLst>
                                    </p:anim>
                                    <p:set>
                                      <p:cBhvr>
                                        <p:cTn id="59"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60" restart="whenNotActive" fill="hold" evtFilter="cancelBubble" nodeType="interactiveSeq">
                <p:stCondLst>
                  <p:cond evt="onClick" delay="0">
                    <p:tgtEl>
                      <p:spTgt spid="152"/>
                    </p:tgtEl>
                  </p:cond>
                </p:stCondLst>
                <p:endSync evt="end" delay="0">
                  <p:rtn val="all"/>
                </p:endSync>
                <p:childTnLst>
                  <p:par>
                    <p:cTn id="61" fill="hold">
                      <p:stCondLst>
                        <p:cond delay="0"/>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52"/>
                                        </p:tgtEl>
                                        <p:attrNameLst>
                                          <p:attrName>ppt_x</p:attrName>
                                        </p:attrNameLst>
                                      </p:cBhvr>
                                      <p:tavLst>
                                        <p:tav tm="0">
                                          <p:val>
                                            <p:strVal val="ppt_x"/>
                                          </p:val>
                                        </p:tav>
                                        <p:tav tm="100000">
                                          <p:val>
                                            <p:strVal val="ppt_x"/>
                                          </p:val>
                                        </p:tav>
                                      </p:tavLst>
                                    </p:anim>
                                    <p:anim calcmode="lin" valueType="num">
                                      <p:cBhvr additive="base">
                                        <p:cTn id="65" dur="500"/>
                                        <p:tgtEl>
                                          <p:spTgt spid="152"/>
                                        </p:tgtEl>
                                        <p:attrNameLst>
                                          <p:attrName>ppt_y</p:attrName>
                                        </p:attrNameLst>
                                      </p:cBhvr>
                                      <p:tavLst>
                                        <p:tav tm="0">
                                          <p:val>
                                            <p:strVal val="ppt_y"/>
                                          </p:val>
                                        </p:tav>
                                        <p:tav tm="100000">
                                          <p:val>
                                            <p:strVal val="1+ppt_h/2"/>
                                          </p:val>
                                        </p:tav>
                                      </p:tavLst>
                                    </p:anim>
                                    <p:set>
                                      <p:cBhvr>
                                        <p:cTn id="66" dur="1" fill="hold">
                                          <p:stCondLst>
                                            <p:cond delay="49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67" restart="whenNotActive" fill="hold" evtFilter="cancelBubble" nodeType="interactiveSeq">
                <p:stCondLst>
                  <p:cond evt="onClick" delay="0">
                    <p:tgtEl>
                      <p:spTgt spid="153"/>
                    </p:tgtEl>
                  </p:cond>
                </p:stCondLst>
                <p:endSync evt="end" delay="0">
                  <p:rtn val="all"/>
                </p:endSync>
                <p:childTnLst>
                  <p:par>
                    <p:cTn id="68" fill="hold">
                      <p:stCondLst>
                        <p:cond delay="0"/>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53"/>
                                        </p:tgtEl>
                                        <p:attrNameLst>
                                          <p:attrName>ppt_x</p:attrName>
                                        </p:attrNameLst>
                                      </p:cBhvr>
                                      <p:tavLst>
                                        <p:tav tm="0">
                                          <p:val>
                                            <p:strVal val="ppt_x"/>
                                          </p:val>
                                        </p:tav>
                                        <p:tav tm="100000">
                                          <p:val>
                                            <p:strVal val="ppt_x"/>
                                          </p:val>
                                        </p:tav>
                                      </p:tavLst>
                                    </p:anim>
                                    <p:anim calcmode="lin" valueType="num">
                                      <p:cBhvr additive="base">
                                        <p:cTn id="72" dur="500"/>
                                        <p:tgtEl>
                                          <p:spTgt spid="153"/>
                                        </p:tgtEl>
                                        <p:attrNameLst>
                                          <p:attrName>ppt_y</p:attrName>
                                        </p:attrNameLst>
                                      </p:cBhvr>
                                      <p:tavLst>
                                        <p:tav tm="0">
                                          <p:val>
                                            <p:strVal val="ppt_y"/>
                                          </p:val>
                                        </p:tav>
                                        <p:tav tm="100000">
                                          <p:val>
                                            <p:strVal val="1+ppt_h/2"/>
                                          </p:val>
                                        </p:tav>
                                      </p:tavLst>
                                    </p:anim>
                                    <p:set>
                                      <p:cBhvr>
                                        <p:cTn id="73"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74" restart="whenNotActive" fill="hold" evtFilter="cancelBubble" nodeType="interactiveSeq">
                <p:stCondLst>
                  <p:cond evt="onClick" delay="0">
                    <p:tgtEl>
                      <p:spTgt spid="154"/>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54"/>
                                        </p:tgtEl>
                                        <p:attrNameLst>
                                          <p:attrName>ppt_x</p:attrName>
                                        </p:attrNameLst>
                                      </p:cBhvr>
                                      <p:tavLst>
                                        <p:tav tm="0">
                                          <p:val>
                                            <p:strVal val="ppt_x"/>
                                          </p:val>
                                        </p:tav>
                                        <p:tav tm="100000">
                                          <p:val>
                                            <p:strVal val="ppt_x"/>
                                          </p:val>
                                        </p:tav>
                                      </p:tavLst>
                                    </p:anim>
                                    <p:anim calcmode="lin" valueType="num">
                                      <p:cBhvr additive="base">
                                        <p:cTn id="79" dur="500"/>
                                        <p:tgtEl>
                                          <p:spTgt spid="154"/>
                                        </p:tgtEl>
                                        <p:attrNameLst>
                                          <p:attrName>ppt_y</p:attrName>
                                        </p:attrNameLst>
                                      </p:cBhvr>
                                      <p:tavLst>
                                        <p:tav tm="0">
                                          <p:val>
                                            <p:strVal val="ppt_y"/>
                                          </p:val>
                                        </p:tav>
                                        <p:tav tm="100000">
                                          <p:val>
                                            <p:strVal val="1+ppt_h/2"/>
                                          </p:val>
                                        </p:tav>
                                      </p:tavLst>
                                    </p:anim>
                                    <p:set>
                                      <p:cBhvr>
                                        <p:cTn id="80"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81" restart="whenNotActive" fill="hold" evtFilter="cancelBubble" nodeType="interactiveSeq">
                <p:stCondLst>
                  <p:cond evt="onClick" delay="0">
                    <p:tgtEl>
                      <p:spTgt spid="155"/>
                    </p:tgtEl>
                  </p:cond>
                </p:stCondLst>
                <p:endSync evt="end" delay="0">
                  <p:rtn val="all"/>
                </p:endSync>
                <p:childTnLst>
                  <p:par>
                    <p:cTn id="82" fill="hold">
                      <p:stCondLst>
                        <p:cond delay="0"/>
                      </p:stCondLst>
                      <p:childTnLst>
                        <p:par>
                          <p:cTn id="83" fill="hold">
                            <p:stCondLst>
                              <p:cond delay="0"/>
                            </p:stCondLst>
                            <p:childTnLst>
                              <p:par>
                                <p:cTn id="84" presetID="2" presetClass="exit" presetSubtype="4" fill="hold" nodeType="clickEffect">
                                  <p:stCondLst>
                                    <p:cond delay="0"/>
                                  </p:stCondLst>
                                  <p:childTnLst>
                                    <p:anim calcmode="lin" valueType="num">
                                      <p:cBhvr additive="base">
                                        <p:cTn id="85" dur="500"/>
                                        <p:tgtEl>
                                          <p:spTgt spid="155"/>
                                        </p:tgtEl>
                                        <p:attrNameLst>
                                          <p:attrName>ppt_x</p:attrName>
                                        </p:attrNameLst>
                                      </p:cBhvr>
                                      <p:tavLst>
                                        <p:tav tm="0">
                                          <p:val>
                                            <p:strVal val="ppt_x"/>
                                          </p:val>
                                        </p:tav>
                                        <p:tav tm="100000">
                                          <p:val>
                                            <p:strVal val="ppt_x"/>
                                          </p:val>
                                        </p:tav>
                                      </p:tavLst>
                                    </p:anim>
                                    <p:anim calcmode="lin" valueType="num">
                                      <p:cBhvr additive="base">
                                        <p:cTn id="86" dur="500"/>
                                        <p:tgtEl>
                                          <p:spTgt spid="155"/>
                                        </p:tgtEl>
                                        <p:attrNameLst>
                                          <p:attrName>ppt_y</p:attrName>
                                        </p:attrNameLst>
                                      </p:cBhvr>
                                      <p:tavLst>
                                        <p:tav tm="0">
                                          <p:val>
                                            <p:strVal val="ppt_y"/>
                                          </p:val>
                                        </p:tav>
                                        <p:tav tm="100000">
                                          <p:val>
                                            <p:strVal val="1+ppt_h/2"/>
                                          </p:val>
                                        </p:tav>
                                      </p:tavLst>
                                    </p:anim>
                                    <p:set>
                                      <p:cBhvr>
                                        <p:cTn id="87" dur="1" fill="hold">
                                          <p:stCondLst>
                                            <p:cond delay="499"/>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childTnLst>
        </p:cTn>
      </p:par>
    </p:tnLst>
    <p:bldLst>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1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400" y="17200"/>
            <a:ext cx="9372287" cy="7029215"/>
          </a:xfrm>
          <a:prstGeom prst="rect">
            <a:avLst/>
          </a:prstGeom>
        </p:spPr>
      </p:pic>
      <p:pic>
        <p:nvPicPr>
          <p:cNvPr id="178" name="Picture 1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470" y="-285262"/>
            <a:ext cx="5715000" cy="4286250"/>
          </a:xfrm>
          <a:prstGeom prst="rect">
            <a:avLst/>
          </a:prstGeom>
        </p:spPr>
      </p:pic>
      <p:pic>
        <p:nvPicPr>
          <p:cNvPr id="179" name="Picture 178" descr="Fla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85" y="6029441"/>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087" y="2343149"/>
            <a:ext cx="5715000" cy="4286250"/>
          </a:xfrm>
          <a:prstGeom prst="rect">
            <a:avLst/>
          </a:prstGeom>
        </p:spPr>
      </p:pic>
      <p:pic>
        <p:nvPicPr>
          <p:cNvPr id="183" name="Picture 182" descr="Fla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98935" y="5723775"/>
            <a:ext cx="2609850" cy="1067666"/>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3" descr="firebur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75781" y="5893929"/>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Fl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91339" y="5096637"/>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85" descr="Fl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7580" y="4963264"/>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86" descr="Fl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6429" y="491525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3" descr="firebur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76531" y="5893929"/>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93" descr="Fl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65104" y="5082692"/>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C:\Users\ADMIN\Desktop\Tai nguyen thiet ke tro choi\Bảng gỗ\Picture1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0080" y="5826276"/>
            <a:ext cx="1339752" cy="803123"/>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 descr="C:\Users\ADMIN\Desktop\Doremon cau ca ( trac nghiem )\Picture1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91878" y="527158"/>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7" name="Group 206">
            <a:extLst>
              <a:ext uri="{FF2B5EF4-FFF2-40B4-BE49-F238E27FC236}">
                <a16:creationId xmlns:a16="http://schemas.microsoft.com/office/drawing/2014/main" id="{A3772A17-BB74-4A75-BA55-D622FE4D0639}"/>
              </a:ext>
            </a:extLst>
          </p:cNvPr>
          <p:cNvGrpSpPr/>
          <p:nvPr/>
        </p:nvGrpSpPr>
        <p:grpSpPr>
          <a:xfrm>
            <a:off x="11539963" y="683466"/>
            <a:ext cx="90244" cy="76328"/>
            <a:chOff x="2455863" y="2411803"/>
            <a:chExt cx="566738" cy="566738"/>
          </a:xfrm>
        </p:grpSpPr>
        <p:sp>
          <p:nvSpPr>
            <p:cNvPr id="2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13" name="Group 212">
            <a:extLst>
              <a:ext uri="{FF2B5EF4-FFF2-40B4-BE49-F238E27FC236}">
                <a16:creationId xmlns:a16="http://schemas.microsoft.com/office/drawing/2014/main" id="{A3772A17-BB74-4A75-BA55-D622FE4D0639}"/>
              </a:ext>
            </a:extLst>
          </p:cNvPr>
          <p:cNvGrpSpPr/>
          <p:nvPr/>
        </p:nvGrpSpPr>
        <p:grpSpPr>
          <a:xfrm>
            <a:off x="11541309" y="1235765"/>
            <a:ext cx="90244" cy="76328"/>
            <a:chOff x="2455863" y="2411803"/>
            <a:chExt cx="566738" cy="566738"/>
          </a:xfrm>
        </p:grpSpPr>
        <p:sp>
          <p:nvSpPr>
            <p:cNvPr id="2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19" name="Group 218">
            <a:extLst>
              <a:ext uri="{FF2B5EF4-FFF2-40B4-BE49-F238E27FC236}">
                <a16:creationId xmlns:a16="http://schemas.microsoft.com/office/drawing/2014/main" id="{A3772A17-BB74-4A75-BA55-D622FE4D0639}"/>
              </a:ext>
            </a:extLst>
          </p:cNvPr>
          <p:cNvGrpSpPr/>
          <p:nvPr/>
        </p:nvGrpSpPr>
        <p:grpSpPr>
          <a:xfrm>
            <a:off x="11838344" y="976485"/>
            <a:ext cx="90244" cy="76328"/>
            <a:chOff x="2455863" y="2411803"/>
            <a:chExt cx="566738" cy="566738"/>
          </a:xfrm>
        </p:grpSpPr>
        <p:sp>
          <p:nvSpPr>
            <p:cNvPr id="2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25" name="Group 224">
            <a:extLst>
              <a:ext uri="{FF2B5EF4-FFF2-40B4-BE49-F238E27FC236}">
                <a16:creationId xmlns:a16="http://schemas.microsoft.com/office/drawing/2014/main" id="{A3772A17-BB74-4A75-BA55-D622FE4D0639}"/>
              </a:ext>
            </a:extLst>
          </p:cNvPr>
          <p:cNvGrpSpPr/>
          <p:nvPr/>
        </p:nvGrpSpPr>
        <p:grpSpPr>
          <a:xfrm>
            <a:off x="11268610" y="1001423"/>
            <a:ext cx="90244" cy="76328"/>
            <a:chOff x="2455863" y="2411803"/>
            <a:chExt cx="566738" cy="566738"/>
          </a:xfrm>
        </p:grpSpPr>
        <p:sp>
          <p:nvSpPr>
            <p:cNvPr id="2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31" name="Oval 107"/>
          <p:cNvSpPr>
            <a:spLocks noChangeArrowheads="1"/>
          </p:cNvSpPr>
          <p:nvPr/>
        </p:nvSpPr>
        <p:spPr bwMode="auto">
          <a:xfrm>
            <a:off x="11551200" y="973607"/>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Káº¿t quáº£ hÃ¬nh áº£nh cho cute baby tiger cartoons"/>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12" l="0" r="100000">
                        <a14:foregroundMark x1="6250" y1="7805" x2="55375" y2="59268"/>
                        <a14:foregroundMark x1="11500" y1="19878" x2="23875" y2="55610"/>
                        <a14:foregroundMark x1="44125" y1="15854" x2="48250" y2="43293"/>
                        <a14:foregroundMark x1="7750" y1="26098" x2="11875" y2="44024"/>
                        <a14:foregroundMark x1="76750" y1="27927" x2="63250" y2="39268"/>
                        <a14:foregroundMark x1="16000" y1="91829" x2="46750" y2="94390"/>
                        <a14:foregroundMark x1="54625" y1="94024" x2="70375" y2="90366"/>
                        <a14:foregroundMark x1="21785" y1="18205" x2="38583" y2="66410"/>
                        <a14:foregroundMark x1="56955" y1="25641" x2="39370" y2="58205"/>
                        <a14:foregroundMark x1="62205" y1="34615" x2="51181" y2="49231"/>
                        <a14:foregroundMark x1="40420" y1="23077" x2="34383" y2="50000"/>
                        <a14:foregroundMark x1="7349" y1="42308" x2="36745" y2="60256"/>
                        <a14:foregroundMark x1="45932" y1="90769" x2="19423" y2="88974"/>
                        <a14:foregroundMark x1="20997" y1="86923" x2="15223" y2="89231"/>
                        <a14:foregroundMark x1="64304" y1="84103" x2="56168" y2="92564"/>
                        <a14:foregroundMark x1="17060" y1="30000" x2="36745" y2="54615"/>
                        <a14:foregroundMark x1="5512" y1="35385" x2="23360" y2="56923"/>
                        <a14:foregroundMark x1="49344" y1="18462" x2="40682" y2="47949"/>
                        <a14:foregroundMark x1="54593" y1="23077" x2="42257" y2="38974"/>
                        <a14:foregroundMark x1="53806" y1="20769" x2="38845" y2="37179"/>
                        <a14:foregroundMark x1="14173" y1="24872" x2="27822" y2="35641"/>
                        <a14:foregroundMark x1="7087" y1="31026" x2="6037" y2="41795"/>
                      </a14:backgroundRemoval>
                    </a14:imgEffect>
                  </a14:imgLayer>
                </a14:imgProps>
              </a:ext>
              <a:ext uri="{28A0092B-C50C-407E-A947-70E740481C1C}">
                <a14:useLocalDpi xmlns:a14="http://schemas.microsoft.com/office/drawing/2010/main" val="0"/>
              </a:ext>
            </a:extLst>
          </a:blip>
          <a:srcRect/>
          <a:stretch>
            <a:fillRect/>
          </a:stretch>
        </p:blipFill>
        <p:spPr bwMode="auto">
          <a:xfrm>
            <a:off x="6466004" y="5478851"/>
            <a:ext cx="1450813" cy="1487084"/>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E9F9AC44-2D61-765B-933A-A4BFA5714CEF}"/>
              </a:ext>
            </a:extLst>
          </p:cNvPr>
          <p:cNvSpPr txBox="1"/>
          <p:nvPr/>
        </p:nvSpPr>
        <p:spPr>
          <a:xfrm>
            <a:off x="493578" y="2369835"/>
            <a:ext cx="9579842" cy="2673996"/>
          </a:xfrm>
          <a:prstGeom prst="rect">
            <a:avLst/>
          </a:prstGeom>
          <a:solidFill>
            <a:schemeClr val="bg1"/>
          </a:solidFill>
        </p:spPr>
        <p:txBody>
          <a:bodyPr wrap="square" rtlCol="0">
            <a:spAutoFit/>
          </a:bodyPr>
          <a:lstStyle/>
          <a:p>
            <a:pPr marL="742950" indent="-742950" algn="just">
              <a:buAutoNum type="alphaLcParenR"/>
            </a:pPr>
            <a:r>
              <a:rPr lang="en-US" sz="4200" b="0" i="0" dirty="0" smtClean="0">
                <a:solidFill>
                  <a:schemeClr val="accent2">
                    <a:lumMod val="75000"/>
                  </a:schemeClr>
                </a:solidFill>
                <a:effectLst/>
                <a:latin typeface="Cambria" panose="02040503050406030204" pitchFamily="18" charset="0"/>
                <a:ea typeface="Cambria" panose="02040503050406030204" pitchFamily="18" charset="0"/>
              </a:rPr>
              <a:t>45 </a:t>
            </a:r>
            <a:r>
              <a:rPr lang="en-US" sz="4200" b="0" i="0" dirty="0" err="1">
                <a:solidFill>
                  <a:schemeClr val="accent2">
                    <a:lumMod val="75000"/>
                  </a:schemeClr>
                </a:solidFill>
                <a:effectLst/>
                <a:latin typeface="Cambria" panose="02040503050406030204" pitchFamily="18" charset="0"/>
                <a:ea typeface="Cambria" panose="02040503050406030204" pitchFamily="18" charset="0"/>
              </a:rPr>
              <a:t>tấn</a:t>
            </a:r>
            <a:r>
              <a:rPr lang="en-US" sz="4200" b="0" i="0" dirty="0">
                <a:solidFill>
                  <a:schemeClr val="accent2">
                    <a:lumMod val="75000"/>
                  </a:schemeClr>
                </a:solidFill>
                <a:effectLst/>
                <a:latin typeface="Cambria" panose="02040503050406030204" pitchFamily="18" charset="0"/>
                <a:ea typeface="Cambria" panose="02040503050406030204" pitchFamily="18" charset="0"/>
              </a:rPr>
              <a:t> – 18 </a:t>
            </a:r>
            <a:r>
              <a:rPr lang="en-US" sz="4200" b="0" i="0" dirty="0" err="1">
                <a:solidFill>
                  <a:schemeClr val="accent2">
                    <a:lumMod val="75000"/>
                  </a:schemeClr>
                </a:solidFill>
                <a:effectLst/>
                <a:latin typeface="Cambria" panose="02040503050406030204" pitchFamily="18" charset="0"/>
                <a:ea typeface="Cambria" panose="02040503050406030204" pitchFamily="18" charset="0"/>
              </a:rPr>
              <a:t>tấn</a:t>
            </a:r>
            <a:r>
              <a:rPr lang="en-US" sz="4200" dirty="0">
                <a:solidFill>
                  <a:schemeClr val="accent2">
                    <a:lumMod val="75000"/>
                  </a:schemeClr>
                </a:solidFill>
                <a:latin typeface="Cambria" panose="02040503050406030204" pitchFamily="18" charset="0"/>
                <a:ea typeface="Cambria" panose="02040503050406030204" pitchFamily="18" charset="0"/>
              </a:rPr>
              <a:t>                   </a:t>
            </a:r>
            <a:endParaRPr lang="en-US" sz="4200" dirty="0" smtClean="0">
              <a:solidFill>
                <a:schemeClr val="accent2">
                  <a:lumMod val="75000"/>
                </a:schemeClr>
              </a:solidFill>
              <a:latin typeface="Cambria" panose="02040503050406030204" pitchFamily="18" charset="0"/>
              <a:ea typeface="Cambria" panose="02040503050406030204" pitchFamily="18" charset="0"/>
            </a:endParaRPr>
          </a:p>
          <a:p>
            <a:pPr marL="742950" indent="-742950" algn="just">
              <a:buAutoNum type="alphaLcParenR"/>
            </a:pPr>
            <a:r>
              <a:rPr lang="en-US" sz="4200" b="0" i="0" dirty="0" smtClean="0">
                <a:solidFill>
                  <a:schemeClr val="accent2">
                    <a:lumMod val="75000"/>
                  </a:schemeClr>
                </a:solidFill>
                <a:effectLst/>
                <a:latin typeface="Cambria" panose="02040503050406030204" pitchFamily="18" charset="0"/>
                <a:ea typeface="Cambria" panose="02040503050406030204" pitchFamily="18" charset="0"/>
              </a:rPr>
              <a:t>17 </a:t>
            </a:r>
            <a:r>
              <a:rPr lang="en-US" sz="4200" b="0" i="0" dirty="0" err="1">
                <a:solidFill>
                  <a:schemeClr val="accent2">
                    <a:lumMod val="75000"/>
                  </a:schemeClr>
                </a:solidFill>
                <a:effectLst/>
                <a:latin typeface="Cambria" panose="02040503050406030204" pitchFamily="18" charset="0"/>
                <a:ea typeface="Cambria" panose="02040503050406030204" pitchFamily="18" charset="0"/>
              </a:rPr>
              <a:t>tạ</a:t>
            </a:r>
            <a:r>
              <a:rPr lang="en-US" sz="4200" b="0" i="0" dirty="0">
                <a:solidFill>
                  <a:schemeClr val="accent2">
                    <a:lumMod val="75000"/>
                  </a:schemeClr>
                </a:solidFill>
                <a:effectLst/>
                <a:latin typeface="Cambria" panose="02040503050406030204" pitchFamily="18" charset="0"/>
                <a:ea typeface="Cambria" panose="02040503050406030204" pitchFamily="18" charset="0"/>
              </a:rPr>
              <a:t> + 36 </a:t>
            </a:r>
            <a:r>
              <a:rPr lang="en-US" sz="4200" b="0" i="0" dirty="0" err="1">
                <a:solidFill>
                  <a:schemeClr val="accent2">
                    <a:lumMod val="75000"/>
                  </a:schemeClr>
                </a:solidFill>
                <a:effectLst/>
                <a:latin typeface="Cambria" panose="02040503050406030204" pitchFamily="18" charset="0"/>
                <a:ea typeface="Cambria" panose="02040503050406030204" pitchFamily="18" charset="0"/>
              </a:rPr>
              <a:t>tạ</a:t>
            </a:r>
            <a:endParaRPr lang="en-US" sz="4200" b="0" i="0" dirty="0">
              <a:solidFill>
                <a:schemeClr val="accent2">
                  <a:lumMod val="75000"/>
                </a:schemeClr>
              </a:solidFill>
              <a:effectLst/>
              <a:latin typeface="Cambria" panose="02040503050406030204" pitchFamily="18" charset="0"/>
              <a:ea typeface="Cambria" panose="02040503050406030204" pitchFamily="18" charset="0"/>
            </a:endParaRPr>
          </a:p>
          <a:p>
            <a:pPr algn="just"/>
            <a:r>
              <a:rPr lang="en-US" sz="4200" b="0" i="0" dirty="0">
                <a:solidFill>
                  <a:schemeClr val="accent2">
                    <a:lumMod val="75000"/>
                  </a:schemeClr>
                </a:solidFill>
                <a:effectLst/>
                <a:latin typeface="Cambria" panose="02040503050406030204" pitchFamily="18" charset="0"/>
                <a:ea typeface="Cambria" panose="02040503050406030204" pitchFamily="18" charset="0"/>
              </a:rPr>
              <a:t>c) 25 </a:t>
            </a:r>
            <a:r>
              <a:rPr lang="en-US" sz="4200" b="0" i="0" dirty="0" err="1">
                <a:solidFill>
                  <a:schemeClr val="accent2">
                    <a:lumMod val="75000"/>
                  </a:schemeClr>
                </a:solidFill>
                <a:effectLst/>
                <a:latin typeface="Cambria" panose="02040503050406030204" pitchFamily="18" charset="0"/>
                <a:ea typeface="Cambria" panose="02040503050406030204" pitchFamily="18" charset="0"/>
              </a:rPr>
              <a:t>yến</a:t>
            </a:r>
            <a:r>
              <a:rPr lang="en-US" sz="4200" b="0" i="0" dirty="0">
                <a:solidFill>
                  <a:schemeClr val="accent2">
                    <a:lumMod val="75000"/>
                  </a:schemeClr>
                </a:solidFill>
                <a:effectLst/>
                <a:latin typeface="Cambria" panose="02040503050406030204" pitchFamily="18" charset="0"/>
                <a:ea typeface="Cambria" panose="02040503050406030204" pitchFamily="18" charset="0"/>
              </a:rPr>
              <a:t> × 4      </a:t>
            </a:r>
            <a:r>
              <a:rPr lang="en-US" sz="4200" b="0" i="0" dirty="0" smtClean="0">
                <a:solidFill>
                  <a:schemeClr val="accent2">
                    <a:lumMod val="75000"/>
                  </a:schemeClr>
                </a:solidFill>
                <a:effectLst/>
                <a:latin typeface="Cambria" panose="02040503050406030204" pitchFamily="18" charset="0"/>
                <a:ea typeface="Cambria" panose="02040503050406030204" pitchFamily="18" charset="0"/>
              </a:rPr>
              <a:t>                    </a:t>
            </a:r>
          </a:p>
          <a:p>
            <a:pPr algn="just"/>
            <a:r>
              <a:rPr lang="en-US" sz="4200" b="0" i="0" dirty="0" smtClean="0">
                <a:solidFill>
                  <a:schemeClr val="accent2">
                    <a:lumMod val="75000"/>
                  </a:schemeClr>
                </a:solidFill>
                <a:effectLst/>
                <a:latin typeface="Cambria" panose="02040503050406030204" pitchFamily="18" charset="0"/>
                <a:ea typeface="Cambria" panose="02040503050406030204" pitchFamily="18" charset="0"/>
              </a:rPr>
              <a:t>d</a:t>
            </a:r>
            <a:r>
              <a:rPr lang="en-US" sz="4200" b="0" i="0" dirty="0">
                <a:solidFill>
                  <a:schemeClr val="accent2">
                    <a:lumMod val="75000"/>
                  </a:schemeClr>
                </a:solidFill>
                <a:effectLst/>
                <a:latin typeface="Cambria" panose="02040503050406030204" pitchFamily="18" charset="0"/>
                <a:ea typeface="Cambria" panose="02040503050406030204" pitchFamily="18" charset="0"/>
              </a:rPr>
              <a:t>) 138 </a:t>
            </a:r>
            <a:r>
              <a:rPr lang="en-US" sz="4200" b="0" i="0" dirty="0" err="1">
                <a:solidFill>
                  <a:schemeClr val="accent2">
                    <a:lumMod val="75000"/>
                  </a:schemeClr>
                </a:solidFill>
                <a:effectLst/>
                <a:latin typeface="Cambria" panose="02040503050406030204" pitchFamily="18" charset="0"/>
                <a:ea typeface="Cambria" panose="02040503050406030204" pitchFamily="18" charset="0"/>
              </a:rPr>
              <a:t>tấn</a:t>
            </a:r>
            <a:r>
              <a:rPr lang="en-US" sz="4200" b="0" i="0" dirty="0">
                <a:solidFill>
                  <a:schemeClr val="accent2">
                    <a:lumMod val="75000"/>
                  </a:schemeClr>
                </a:solidFill>
                <a:effectLst/>
                <a:latin typeface="Cambria" panose="02040503050406030204" pitchFamily="18" charset="0"/>
                <a:ea typeface="Cambria" panose="02040503050406030204" pitchFamily="18" charset="0"/>
              </a:rPr>
              <a:t> : 3</a:t>
            </a:r>
          </a:p>
        </p:txBody>
      </p:sp>
      <p:sp>
        <p:nvSpPr>
          <p:cNvPr id="70" name="TextBox 69">
            <a:extLst>
              <a:ext uri="{FF2B5EF4-FFF2-40B4-BE49-F238E27FC236}">
                <a16:creationId xmlns:a16="http://schemas.microsoft.com/office/drawing/2014/main" id="{7123D4D4-3AC2-8258-F4E3-A20F881D4416}"/>
              </a:ext>
            </a:extLst>
          </p:cNvPr>
          <p:cNvSpPr txBox="1"/>
          <p:nvPr/>
        </p:nvSpPr>
        <p:spPr>
          <a:xfrm>
            <a:off x="4729582" y="2403167"/>
            <a:ext cx="2239766" cy="738664"/>
          </a:xfrm>
          <a:prstGeom prst="rect">
            <a:avLst/>
          </a:prstGeom>
          <a:noFill/>
        </p:spPr>
        <p:txBody>
          <a:bodyPr wrap="square" rtlCol="0">
            <a:spAutoFit/>
          </a:bodyPr>
          <a:lstStyle/>
          <a:p>
            <a:r>
              <a:rPr lang="en-US" sz="4200" dirty="0">
                <a:solidFill>
                  <a:schemeClr val="accent2">
                    <a:lumMod val="75000"/>
                  </a:schemeClr>
                </a:solidFill>
                <a:latin typeface="Cambria" panose="02040503050406030204" pitchFamily="18" charset="0"/>
                <a:ea typeface="Cambria" panose="02040503050406030204" pitchFamily="18" charset="0"/>
              </a:rPr>
              <a:t>= 27 </a:t>
            </a:r>
            <a:r>
              <a:rPr lang="en-US" sz="4200" dirty="0" err="1">
                <a:solidFill>
                  <a:schemeClr val="accent2">
                    <a:lumMod val="75000"/>
                  </a:schemeClr>
                </a:solidFill>
                <a:latin typeface="Cambria" panose="02040503050406030204" pitchFamily="18" charset="0"/>
                <a:ea typeface="Cambria" panose="02040503050406030204" pitchFamily="18" charset="0"/>
              </a:rPr>
              <a:t>tấn</a:t>
            </a:r>
            <a:endParaRPr lang="en-US" sz="4200" dirty="0">
              <a:solidFill>
                <a:schemeClr val="accent2">
                  <a:lumMod val="75000"/>
                </a:schemeClr>
              </a:solidFill>
              <a:latin typeface="Cambria" panose="02040503050406030204" pitchFamily="18" charset="0"/>
              <a:ea typeface="Cambria" panose="02040503050406030204" pitchFamily="18" charset="0"/>
            </a:endParaRPr>
          </a:p>
        </p:txBody>
      </p:sp>
      <p:sp>
        <p:nvSpPr>
          <p:cNvPr id="71" name="TextBox 70">
            <a:extLst>
              <a:ext uri="{FF2B5EF4-FFF2-40B4-BE49-F238E27FC236}">
                <a16:creationId xmlns:a16="http://schemas.microsoft.com/office/drawing/2014/main" id="{905AE1E8-1318-CFF8-F354-E42F892D2248}"/>
              </a:ext>
            </a:extLst>
          </p:cNvPr>
          <p:cNvSpPr txBox="1"/>
          <p:nvPr/>
        </p:nvSpPr>
        <p:spPr>
          <a:xfrm>
            <a:off x="4862458" y="2985819"/>
            <a:ext cx="2239766" cy="738664"/>
          </a:xfrm>
          <a:prstGeom prst="rect">
            <a:avLst/>
          </a:prstGeom>
          <a:noFill/>
        </p:spPr>
        <p:txBody>
          <a:bodyPr wrap="square" rtlCol="0">
            <a:spAutoFit/>
          </a:bodyPr>
          <a:lstStyle/>
          <a:p>
            <a:r>
              <a:rPr lang="en-US" sz="4200" dirty="0">
                <a:solidFill>
                  <a:schemeClr val="accent2">
                    <a:lumMod val="75000"/>
                  </a:schemeClr>
                </a:solidFill>
                <a:latin typeface="Cambria" panose="02040503050406030204" pitchFamily="18" charset="0"/>
                <a:ea typeface="Cambria" panose="02040503050406030204" pitchFamily="18" charset="0"/>
              </a:rPr>
              <a:t>= 53 </a:t>
            </a:r>
            <a:r>
              <a:rPr lang="en-US" sz="4200" dirty="0" err="1">
                <a:solidFill>
                  <a:schemeClr val="accent2">
                    <a:lumMod val="75000"/>
                  </a:schemeClr>
                </a:solidFill>
                <a:latin typeface="Cambria" panose="02040503050406030204" pitchFamily="18" charset="0"/>
                <a:ea typeface="Cambria" panose="02040503050406030204" pitchFamily="18" charset="0"/>
              </a:rPr>
              <a:t>tạ</a:t>
            </a:r>
            <a:endParaRPr lang="en-US" sz="4200" dirty="0">
              <a:solidFill>
                <a:schemeClr val="accent2">
                  <a:lumMod val="75000"/>
                </a:schemeClr>
              </a:solidFill>
              <a:latin typeface="Cambria" panose="02040503050406030204" pitchFamily="18" charset="0"/>
              <a:ea typeface="Cambria" panose="02040503050406030204" pitchFamily="18" charset="0"/>
            </a:endParaRPr>
          </a:p>
        </p:txBody>
      </p:sp>
      <p:sp>
        <p:nvSpPr>
          <p:cNvPr id="72" name="TextBox 71">
            <a:extLst>
              <a:ext uri="{FF2B5EF4-FFF2-40B4-BE49-F238E27FC236}">
                <a16:creationId xmlns:a16="http://schemas.microsoft.com/office/drawing/2014/main" id="{3582B17D-5420-DE79-5F27-133B65C62464}"/>
              </a:ext>
            </a:extLst>
          </p:cNvPr>
          <p:cNvSpPr txBox="1"/>
          <p:nvPr/>
        </p:nvSpPr>
        <p:spPr>
          <a:xfrm>
            <a:off x="3842151" y="3586004"/>
            <a:ext cx="2661007" cy="738664"/>
          </a:xfrm>
          <a:prstGeom prst="rect">
            <a:avLst/>
          </a:prstGeom>
          <a:noFill/>
        </p:spPr>
        <p:txBody>
          <a:bodyPr wrap="square" rtlCol="0">
            <a:spAutoFit/>
          </a:bodyPr>
          <a:lstStyle/>
          <a:p>
            <a:r>
              <a:rPr lang="en-US" sz="4200" dirty="0">
                <a:solidFill>
                  <a:schemeClr val="accent2">
                    <a:lumMod val="75000"/>
                  </a:schemeClr>
                </a:solidFill>
                <a:latin typeface="Cambria" panose="02040503050406030204" pitchFamily="18" charset="0"/>
                <a:ea typeface="Cambria" panose="02040503050406030204" pitchFamily="18" charset="0"/>
              </a:rPr>
              <a:t>= </a:t>
            </a:r>
            <a:r>
              <a:rPr lang="en-US" sz="4200" dirty="0" smtClean="0">
                <a:solidFill>
                  <a:schemeClr val="accent2">
                    <a:lumMod val="75000"/>
                  </a:schemeClr>
                </a:solidFill>
                <a:latin typeface="Cambria" panose="02040503050406030204" pitchFamily="18" charset="0"/>
                <a:ea typeface="Cambria" panose="02040503050406030204" pitchFamily="18" charset="0"/>
              </a:rPr>
              <a:t>100 </a:t>
            </a:r>
            <a:r>
              <a:rPr lang="en-US" sz="4200" dirty="0" err="1">
                <a:solidFill>
                  <a:schemeClr val="accent2">
                    <a:lumMod val="75000"/>
                  </a:schemeClr>
                </a:solidFill>
                <a:latin typeface="Cambria" panose="02040503050406030204" pitchFamily="18" charset="0"/>
                <a:ea typeface="Cambria" panose="02040503050406030204" pitchFamily="18" charset="0"/>
              </a:rPr>
              <a:t>yến</a:t>
            </a:r>
            <a:endParaRPr lang="en-US" sz="4200" dirty="0">
              <a:solidFill>
                <a:schemeClr val="accent2">
                  <a:lumMod val="75000"/>
                </a:schemeClr>
              </a:solidFill>
              <a:latin typeface="Cambria" panose="02040503050406030204" pitchFamily="18" charset="0"/>
              <a:ea typeface="Cambria" panose="02040503050406030204" pitchFamily="18" charset="0"/>
            </a:endParaRPr>
          </a:p>
        </p:txBody>
      </p:sp>
      <p:sp>
        <p:nvSpPr>
          <p:cNvPr id="73" name="TextBox 72">
            <a:extLst>
              <a:ext uri="{FF2B5EF4-FFF2-40B4-BE49-F238E27FC236}">
                <a16:creationId xmlns:a16="http://schemas.microsoft.com/office/drawing/2014/main" id="{D2C3735E-A87B-79BC-259E-E6B7A4B39225}"/>
              </a:ext>
            </a:extLst>
          </p:cNvPr>
          <p:cNvSpPr txBox="1"/>
          <p:nvPr/>
        </p:nvSpPr>
        <p:spPr>
          <a:xfrm>
            <a:off x="3815257" y="4277493"/>
            <a:ext cx="2661007" cy="738664"/>
          </a:xfrm>
          <a:prstGeom prst="rect">
            <a:avLst/>
          </a:prstGeom>
          <a:noFill/>
        </p:spPr>
        <p:txBody>
          <a:bodyPr wrap="square" rtlCol="0">
            <a:spAutoFit/>
          </a:bodyPr>
          <a:lstStyle/>
          <a:p>
            <a:r>
              <a:rPr lang="en-US" sz="4200" dirty="0">
                <a:solidFill>
                  <a:schemeClr val="accent2">
                    <a:lumMod val="75000"/>
                  </a:schemeClr>
                </a:solidFill>
                <a:latin typeface="Cambria" panose="02040503050406030204" pitchFamily="18" charset="0"/>
                <a:ea typeface="Cambria" panose="02040503050406030204" pitchFamily="18" charset="0"/>
              </a:rPr>
              <a:t>= 46 </a:t>
            </a:r>
            <a:r>
              <a:rPr lang="en-US" sz="4200" dirty="0" err="1">
                <a:solidFill>
                  <a:schemeClr val="accent2">
                    <a:lumMod val="75000"/>
                  </a:schemeClr>
                </a:solidFill>
                <a:latin typeface="Cambria" panose="02040503050406030204" pitchFamily="18" charset="0"/>
                <a:ea typeface="Cambria" panose="02040503050406030204" pitchFamily="18" charset="0"/>
              </a:rPr>
              <a:t>tấn</a:t>
            </a:r>
            <a:endParaRPr lang="en-US" sz="4200" dirty="0">
              <a:solidFill>
                <a:schemeClr val="accent2">
                  <a:lumMod val="75000"/>
                </a:schemeClr>
              </a:solidFill>
              <a:latin typeface="Cambria" panose="02040503050406030204" pitchFamily="18" charset="0"/>
              <a:ea typeface="Cambria" panose="02040503050406030204" pitchFamily="18" charset="0"/>
            </a:endParaRPr>
          </a:p>
        </p:txBody>
      </p:sp>
      <p:sp>
        <p:nvSpPr>
          <p:cNvPr id="74" name="TextBox 73"/>
          <p:cNvSpPr txBox="1"/>
          <p:nvPr/>
        </p:nvSpPr>
        <p:spPr>
          <a:xfrm>
            <a:off x="1283402" y="1151524"/>
            <a:ext cx="7778506" cy="646331"/>
          </a:xfrm>
          <a:prstGeom prst="rect">
            <a:avLst/>
          </a:prstGeom>
          <a:noFill/>
        </p:spPr>
        <p:txBody>
          <a:bodyPr wrap="square" rtlCol="0">
            <a:spAutoFit/>
          </a:bodyPr>
          <a:lstStyle/>
          <a:p>
            <a:r>
              <a:rPr lang="en-US" sz="3600" b="1" u="sng" dirty="0" err="1" smtClean="0">
                <a:latin typeface="Arial" panose="020B0604020202020204" pitchFamily="34" charset="0"/>
                <a:cs typeface="Arial" panose="020B0604020202020204" pitchFamily="34" charset="0"/>
              </a:rPr>
              <a:t>Câu</a:t>
            </a:r>
            <a:r>
              <a:rPr lang="en-US" sz="3600" b="1" u="sng" dirty="0" smtClean="0">
                <a:latin typeface="Arial" panose="020B0604020202020204" pitchFamily="34" charset="0"/>
                <a:cs typeface="Arial" panose="020B0604020202020204" pitchFamily="34" charset="0"/>
              </a:rPr>
              <a:t> 3: </a:t>
            </a:r>
            <a:r>
              <a:rPr lang="en-US" sz="3600" b="1" u="sng" dirty="0" err="1" smtClean="0">
                <a:latin typeface="Arial" panose="020B0604020202020204" pitchFamily="34" charset="0"/>
                <a:cs typeface="Arial" panose="020B0604020202020204" pitchFamily="34" charset="0"/>
              </a:rPr>
              <a:t>Tính</a:t>
            </a:r>
            <a:r>
              <a:rPr lang="en-US" sz="3600" b="1" u="sng" dirty="0" smtClean="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63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64" presetClass="path" presetSubtype="0" accel="50000" decel="50000" fill="hold" nodeType="withEffect">
                                  <p:stCondLst>
                                    <p:cond delay="0"/>
                                  </p:stCondLst>
                                  <p:childTnLst>
                                    <p:animMotion origin="layout" path="M -3.75E-6 4.07407E-6 L -0.01966 -1.41459 " pathEditMode="relative" rAng="0" ptsTypes="AA">
                                      <p:cBhvr>
                                        <p:cTn id="12" dur="3000" fill="hold"/>
                                        <p:tgtEl>
                                          <p:spTgt spid="1026"/>
                                        </p:tgtEl>
                                        <p:attrNameLst>
                                          <p:attrName>ppt_x</p:attrName>
                                          <p:attrName>ppt_y</p:attrName>
                                        </p:attrNameLst>
                                      </p:cBhvr>
                                      <p:rCtr x="-990" y="-70741"/>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0">
                                            <p:txEl>
                                              <p:pRg st="0" end="0"/>
                                            </p:txEl>
                                          </p:spTgt>
                                        </p:tgtEl>
                                        <p:attrNameLst>
                                          <p:attrName>style.visibility</p:attrName>
                                        </p:attrNameLst>
                                      </p:cBhvr>
                                      <p:to>
                                        <p:strVal val="visible"/>
                                      </p:to>
                                    </p:set>
                                    <p:animEffect transition="in" filter="barn(inVertical)">
                                      <p:cBhvr>
                                        <p:cTn id="17" dur="500"/>
                                        <p:tgtEl>
                                          <p:spTgt spid="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1">
                                            <p:txEl>
                                              <p:pRg st="0" end="0"/>
                                            </p:txEl>
                                          </p:spTgt>
                                        </p:tgtEl>
                                        <p:attrNameLst>
                                          <p:attrName>style.visibility</p:attrName>
                                        </p:attrNameLst>
                                      </p:cBhvr>
                                      <p:to>
                                        <p:strVal val="visible"/>
                                      </p:to>
                                    </p:set>
                                    <p:animEffect transition="in" filter="barn(inVertical)">
                                      <p:cBhvr>
                                        <p:cTn id="22" dur="500"/>
                                        <p:tgtEl>
                                          <p:spTgt spid="7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2">
                                            <p:txEl>
                                              <p:pRg st="0" end="0"/>
                                            </p:txEl>
                                          </p:spTgt>
                                        </p:tgtEl>
                                        <p:attrNameLst>
                                          <p:attrName>style.visibility</p:attrName>
                                        </p:attrNameLst>
                                      </p:cBhvr>
                                      <p:to>
                                        <p:strVal val="visible"/>
                                      </p:to>
                                    </p:set>
                                    <p:animEffect transition="in" filter="barn(inVertical)">
                                      <p:cBhvr>
                                        <p:cTn id="27" dur="500"/>
                                        <p:tgtEl>
                                          <p:spTgt spid="7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3">
                                            <p:txEl>
                                              <p:pRg st="0" end="0"/>
                                            </p:txEl>
                                          </p:spTgt>
                                        </p:tgtEl>
                                        <p:attrNameLst>
                                          <p:attrName>style.visibility</p:attrName>
                                        </p:attrNameLst>
                                      </p:cBhvr>
                                      <p:to>
                                        <p:strVal val="visible"/>
                                      </p:to>
                                    </p:set>
                                    <p:animEffect transition="in" filter="barn(inVertical)">
                                      <p:cBhvr>
                                        <p:cTn id="32" dur="500"/>
                                        <p:tgtEl>
                                          <p:spTgt spid="73">
                                            <p:txEl>
                                              <p:pRg st="0" end="0"/>
                                            </p:txEl>
                                          </p:spTgt>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9" name="Picture 13" descr="firebur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72419" y="6076989"/>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5968" y="6009336"/>
            <a:ext cx="1339752" cy="803123"/>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48037" y="269402"/>
            <a:ext cx="8202423" cy="646331"/>
          </a:xfrm>
          <a:prstGeom prst="rect">
            <a:avLst/>
          </a:prstGeom>
          <a:noFill/>
        </p:spPr>
        <p:txBody>
          <a:bodyPr wrap="square" rtlCol="0">
            <a:spAutoFit/>
          </a:bodyPr>
          <a:lstStyle/>
          <a:p>
            <a:pPr lvl="0"/>
            <a:r>
              <a:rPr lang="en-US" sz="3600" b="1" u="sng" dirty="0" err="1" smtClean="0">
                <a:solidFill>
                  <a:schemeClr val="bg1"/>
                </a:solidFill>
                <a:latin typeface="Arial" panose="020B0604020202020204" pitchFamily="34" charset="0"/>
                <a:cs typeface="Arial" panose="020B0604020202020204" pitchFamily="34" charset="0"/>
              </a:rPr>
              <a:t>Câu</a:t>
            </a:r>
            <a:r>
              <a:rPr lang="en-US" sz="3600" b="1" u="sng" dirty="0" smtClean="0">
                <a:solidFill>
                  <a:schemeClr val="bg1"/>
                </a:solidFill>
                <a:latin typeface="Arial" panose="020B0604020202020204" pitchFamily="34" charset="0"/>
                <a:cs typeface="Arial" panose="020B0604020202020204" pitchFamily="34" charset="0"/>
              </a:rPr>
              <a:t> 4:</a:t>
            </a:r>
            <a:r>
              <a:rPr lang="vi-VN" sz="3600" kern="0" dirty="0">
                <a:solidFill>
                  <a:schemeClr val="bg1"/>
                </a:solidFill>
                <a:latin typeface="Arial"/>
                <a:cs typeface="Arial"/>
                <a:sym typeface="Arial"/>
              </a:rPr>
              <a:t>Chọn câu trả lời đúng</a:t>
            </a:r>
            <a:r>
              <a:rPr lang="vi-VN" sz="3600" kern="0" dirty="0" smtClean="0">
                <a:solidFill>
                  <a:schemeClr val="bg1"/>
                </a:solidFill>
                <a:latin typeface="Arial"/>
                <a:cs typeface="Arial"/>
                <a:sym typeface="Arial"/>
              </a:rPr>
              <a:t>.</a:t>
            </a:r>
            <a:endParaRPr lang="vi-VN" sz="3600" kern="0" dirty="0">
              <a:solidFill>
                <a:schemeClr val="bg1"/>
              </a:solidFill>
              <a:latin typeface="Arial"/>
              <a:cs typeface="Arial"/>
              <a:sym typeface="Arial"/>
            </a:endParaRPr>
          </a:p>
        </p:txBody>
      </p:sp>
      <p:pic>
        <p:nvPicPr>
          <p:cNvPr id="88" name="Picture 2" descr="C:\Users\ADMIN\Desktop\Doremon cau ca ( trac nghiem )\Picture1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87766" y="710218"/>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1190648" y="291026"/>
            <a:ext cx="757084" cy="375064"/>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92" name="Picture 3" descr="C:\Users\ADMIN\Desktop\Pictur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62086" y="878155"/>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A3772A17-BB74-4A75-BA55-D622FE4D0639}"/>
              </a:ext>
            </a:extLst>
          </p:cNvPr>
          <p:cNvGrpSpPr/>
          <p:nvPr/>
        </p:nvGrpSpPr>
        <p:grpSpPr>
          <a:xfrm>
            <a:off x="11535851" y="866526"/>
            <a:ext cx="90244" cy="76328"/>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9" name="Group 98">
            <a:extLst>
              <a:ext uri="{FF2B5EF4-FFF2-40B4-BE49-F238E27FC236}">
                <a16:creationId xmlns:a16="http://schemas.microsoft.com/office/drawing/2014/main" id="{A3772A17-BB74-4A75-BA55-D622FE4D0639}"/>
              </a:ext>
            </a:extLst>
          </p:cNvPr>
          <p:cNvGrpSpPr/>
          <p:nvPr/>
        </p:nvGrpSpPr>
        <p:grpSpPr>
          <a:xfrm>
            <a:off x="11537197" y="1418825"/>
            <a:ext cx="90244" cy="76328"/>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5" name="Group 104">
            <a:extLst>
              <a:ext uri="{FF2B5EF4-FFF2-40B4-BE49-F238E27FC236}">
                <a16:creationId xmlns:a16="http://schemas.microsoft.com/office/drawing/2014/main" id="{A3772A17-BB74-4A75-BA55-D622FE4D0639}"/>
              </a:ext>
            </a:extLst>
          </p:cNvPr>
          <p:cNvGrpSpPr/>
          <p:nvPr/>
        </p:nvGrpSpPr>
        <p:grpSpPr>
          <a:xfrm>
            <a:off x="11834232" y="1159545"/>
            <a:ext cx="90244" cy="76328"/>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A3772A17-BB74-4A75-BA55-D622FE4D0639}"/>
              </a:ext>
            </a:extLst>
          </p:cNvPr>
          <p:cNvGrpSpPr/>
          <p:nvPr/>
        </p:nvGrpSpPr>
        <p:grpSpPr>
          <a:xfrm>
            <a:off x="11264498" y="1184483"/>
            <a:ext cx="90244" cy="76328"/>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7" name="Oval 107"/>
          <p:cNvSpPr>
            <a:spLocks noChangeArrowheads="1"/>
          </p:cNvSpPr>
          <p:nvPr/>
        </p:nvSpPr>
        <p:spPr bwMode="auto">
          <a:xfrm>
            <a:off x="11547088" y="1156667"/>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TextBox 126">
            <a:extLst>
              <a:ext uri="{FF2B5EF4-FFF2-40B4-BE49-F238E27FC236}">
                <a16:creationId xmlns:a16="http://schemas.microsoft.com/office/drawing/2014/main" id="{70AA1580-AC33-9EA3-93CD-4DA707A6B9E3}"/>
              </a:ext>
            </a:extLst>
          </p:cNvPr>
          <p:cNvSpPr txBox="1"/>
          <p:nvPr/>
        </p:nvSpPr>
        <p:spPr>
          <a:xfrm>
            <a:off x="813390" y="1759285"/>
            <a:ext cx="9852578" cy="4031873"/>
          </a:xfrm>
          <a:prstGeom prst="rect">
            <a:avLst/>
          </a:prstGeom>
          <a:solidFill>
            <a:srgbClr val="FFC000"/>
          </a:solidFill>
        </p:spPr>
        <p:txBody>
          <a:bodyPr wrap="square" rtlCol="0">
            <a:spAutoFit/>
          </a:bodyPr>
          <a:lstStyle/>
          <a:p>
            <a:pPr algn="just"/>
            <a:r>
              <a:rPr lang="vi-VN" sz="3200" b="0" i="0" dirty="0">
                <a:solidFill>
                  <a:schemeClr val="bg1"/>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chemeClr val="bg1"/>
                </a:solidFill>
                <a:latin typeface="Cambria" panose="02040503050406030204" pitchFamily="18" charset="0"/>
                <a:ea typeface="Cambria" panose="02040503050406030204" pitchFamily="18" charset="0"/>
              </a:rPr>
              <a:t>òn</a:t>
            </a:r>
            <a:r>
              <a:rPr lang="vi-VN" sz="3200" b="0" i="0" dirty="0">
                <a:solidFill>
                  <a:schemeClr val="bg1"/>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chemeClr val="bg1"/>
                </a:solidFill>
                <a:effectLst/>
                <a:latin typeface="Cambria" panose="02040503050406030204" pitchFamily="18" charset="0"/>
                <a:ea typeface="Cambria" panose="02040503050406030204" pitchFamily="18" charset="0"/>
              </a:rPr>
              <a:t>A. 1 tạ 3 yến</a:t>
            </a:r>
          </a:p>
          <a:p>
            <a:pPr algn="just"/>
            <a:r>
              <a:rPr lang="vi-VN" sz="3200" b="0" i="0" dirty="0">
                <a:solidFill>
                  <a:schemeClr val="bg1"/>
                </a:solidFill>
                <a:effectLst/>
                <a:latin typeface="Cambria" panose="02040503050406030204" pitchFamily="18" charset="0"/>
                <a:ea typeface="Cambria" panose="02040503050406030204" pitchFamily="18" charset="0"/>
              </a:rPr>
              <a:t>B. 1 tạ 17 kg</a:t>
            </a:r>
          </a:p>
          <a:p>
            <a:pPr algn="just"/>
            <a:r>
              <a:rPr lang="vi-VN" sz="3200" b="0" i="0" dirty="0">
                <a:solidFill>
                  <a:schemeClr val="bg1"/>
                </a:solidFill>
                <a:effectLst/>
                <a:latin typeface="Cambria" panose="02040503050406030204" pitchFamily="18" charset="0"/>
                <a:ea typeface="Cambria" panose="02040503050406030204" pitchFamily="18" charset="0"/>
              </a:rPr>
              <a:t>C. 1 tạ 2 kg</a:t>
            </a:r>
          </a:p>
          <a:p>
            <a:pPr algn="just"/>
            <a:r>
              <a:rPr lang="vi-VN" sz="3200" b="0" i="0" dirty="0">
                <a:solidFill>
                  <a:schemeClr val="bg1"/>
                </a:solidFill>
                <a:effectLst/>
                <a:latin typeface="Cambria" panose="02040503050406030204" pitchFamily="18" charset="0"/>
                <a:ea typeface="Cambria" panose="02040503050406030204" pitchFamily="18" charset="0"/>
              </a:rPr>
              <a:t>D. 1 tạ 9 </a:t>
            </a:r>
            <a:r>
              <a:rPr lang="vi-VN" sz="3200" b="0" i="0" dirty="0" smtClean="0">
                <a:solidFill>
                  <a:schemeClr val="bg1"/>
                </a:solidFill>
                <a:effectLst/>
                <a:latin typeface="Cambria" panose="02040503050406030204" pitchFamily="18" charset="0"/>
                <a:ea typeface="Cambria" panose="02040503050406030204" pitchFamily="18" charset="0"/>
              </a:rPr>
              <a:t>k</a:t>
            </a:r>
            <a:r>
              <a:rPr lang="en-US" sz="3200" b="0" i="0" dirty="0" smtClean="0">
                <a:solidFill>
                  <a:schemeClr val="bg1"/>
                </a:solidFill>
                <a:effectLst/>
                <a:latin typeface="Cambria" panose="02040503050406030204" pitchFamily="18" charset="0"/>
                <a:ea typeface="Cambria" panose="02040503050406030204" pitchFamily="18" charset="0"/>
              </a:rPr>
              <a:t>g</a:t>
            </a:r>
            <a:endParaRPr lang="vi-VN" sz="3200" b="0" i="0" dirty="0">
              <a:solidFill>
                <a:schemeClr val="bg1"/>
              </a:solidFill>
              <a:effectLst/>
              <a:latin typeface="Cambria" panose="02040503050406030204" pitchFamily="18" charset="0"/>
              <a:ea typeface="Cambria" panose="02040503050406030204" pitchFamily="18" charset="0"/>
            </a:endParaRPr>
          </a:p>
        </p:txBody>
      </p:sp>
      <p:sp>
        <p:nvSpPr>
          <p:cNvPr id="128"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29" name="Group 128">
            <a:extLst>
              <a:ext uri="{FF2B5EF4-FFF2-40B4-BE49-F238E27FC236}">
                <a16:creationId xmlns:a16="http://schemas.microsoft.com/office/drawing/2014/main" id="{ECCF2CD7-4A1B-A92A-DB1D-9140AFB23C19}"/>
              </a:ext>
            </a:extLst>
          </p:cNvPr>
          <p:cNvGrpSpPr/>
          <p:nvPr/>
        </p:nvGrpSpPr>
        <p:grpSpPr>
          <a:xfrm>
            <a:off x="5708016" y="3863933"/>
            <a:ext cx="5866538" cy="2468772"/>
            <a:chOff x="4415165" y="2671388"/>
            <a:chExt cx="5866538" cy="1067273"/>
          </a:xfrm>
        </p:grpSpPr>
        <p:pic>
          <p:nvPicPr>
            <p:cNvPr id="130" name="Picture 129">
              <a:extLst>
                <a:ext uri="{FF2B5EF4-FFF2-40B4-BE49-F238E27FC236}">
                  <a16:creationId xmlns:a16="http://schemas.microsoft.com/office/drawing/2014/main" id="{93B33482-E69E-4672-D0DF-ADDF6C4E5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131"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132" name="Oval 131">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7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barn(inVertical)">
                                      <p:cBhvr>
                                        <p:cTn id="19" dur="500"/>
                                        <p:tgtEl>
                                          <p:spTgt spid="1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28"/>
                                        </p:tgtEl>
                                      </p:cBhvr>
                                    </p:animEffect>
                                    <p:set>
                                      <p:cBhvr>
                                        <p:cTn id="24" dur="1" fill="hold">
                                          <p:stCondLst>
                                            <p:cond delay="499"/>
                                          </p:stCondLst>
                                        </p:cTn>
                                        <p:tgtEl>
                                          <p:spTgt spid="1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9"/>
                                        </p:tgtEl>
                                        <p:attrNameLst>
                                          <p:attrName>style.visibility</p:attrName>
                                        </p:attrNameLst>
                                      </p:cBhvr>
                                      <p:to>
                                        <p:strVal val="visible"/>
                                      </p:to>
                                    </p:set>
                                    <p:animEffect transition="in" filter="randombar(horizontal)">
                                      <p:cBhvr>
                                        <p:cTn id="29" dur="500"/>
                                        <p:tgtEl>
                                          <p:spTgt spid="1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wipe(down)">
                                      <p:cBhvr>
                                        <p:cTn id="34" dur="500"/>
                                        <p:tgtEl>
                                          <p:spTgt spid="13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9"/>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92"/>
                                        </p:tgtEl>
                                        <p:attrNameLst>
                                          <p:attrName>r</p:attrName>
                                        </p:attrNameLst>
                                      </p:cBhvr>
                                    </p:animRot>
                                  </p:childTnLst>
                                </p:cTn>
                              </p:par>
                            </p:childTnLst>
                          </p:cTn>
                        </p:par>
                      </p:childTnLst>
                    </p:cTn>
                  </p:par>
                </p:childTnLst>
              </p:cTn>
              <p:nextCondLst>
                <p:cond evt="onClick" delay="0">
                  <p:tgtEl>
                    <p:spTgt spid="89"/>
                  </p:tgtEl>
                </p:cond>
              </p:nextCondLst>
            </p:seq>
          </p:childTnLst>
        </p:cTn>
      </p:par>
    </p:tnLst>
    <p:bldLst>
      <p:bldP spid="83" grpId="0"/>
      <p:bldP spid="127" grpId="0" animBg="1"/>
      <p:bldP spid="128" grpId="0" animBg="1"/>
      <p:bldP spid="128" grpId="1" animBg="1"/>
      <p:bldP spid="1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sẽ khóc khi xem clip này - Cuộc khủng hoảng tê giác (Save the Rhino)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11547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extLst>
      <p:ext uri="{BB962C8B-B14F-4D97-AF65-F5344CB8AC3E}">
        <p14:creationId xmlns:p14="http://schemas.microsoft.com/office/powerpoint/2010/main" val="36094729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63191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52056" y="3504346"/>
            <a:ext cx="7872550"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10000g </a:t>
            </a:r>
            <a:r>
              <a:rPr kumimoji="0" lang="en-US" alt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.……kg</a:t>
            </a:r>
            <a:endParaRPr kumimoji="0" lang="en-US" sz="4400" b="0" i="0" u="none" strike="noStrike" kern="1200" cap="none" spc="0" normalizeH="0" baseline="0" noProof="0" dirty="0">
              <a:ln>
                <a:noFill/>
              </a:ln>
              <a:solidFill>
                <a:srgbClr val="000000"/>
              </a:solidFill>
              <a:effectLst/>
              <a:uLnTx/>
              <a:uFillTx/>
              <a:latin typeface="Arial"/>
              <a:ea typeface="+mn-ea"/>
              <a:cs typeface="Arial"/>
            </a:endParaRPr>
          </a:p>
        </p:txBody>
      </p:sp>
      <p:sp>
        <p:nvSpPr>
          <p:cNvPr id="7" name="Rectangle 6"/>
          <p:cNvSpPr/>
          <p:nvPr/>
        </p:nvSpPr>
        <p:spPr>
          <a:xfrm>
            <a:off x="2852056" y="1344620"/>
            <a:ext cx="7872550"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US" sz="6600" dirty="0" smtClean="0">
                <a:solidFill>
                  <a:srgbClr val="000000"/>
                </a:solidFill>
                <a:latin typeface="Times New Roman" panose="02020603050405020304" pitchFamily="18" charset="0"/>
                <a:cs typeface="Times New Roman" panose="02020603050405020304" pitchFamily="18" charset="0"/>
              </a:rPr>
              <a:t>2 </a:t>
            </a:r>
            <a:r>
              <a:rPr kumimoji="0" lang="en-US" altLang="en-US" sz="6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 </a:t>
            </a:r>
            <a:r>
              <a:rPr kumimoji="0" lang="en-US" alt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6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..…….g</a:t>
            </a:r>
          </a:p>
        </p:txBody>
      </p:sp>
      <p:sp>
        <p:nvSpPr>
          <p:cNvPr id="8" name="Rectangle 7"/>
          <p:cNvSpPr/>
          <p:nvPr/>
        </p:nvSpPr>
        <p:spPr>
          <a:xfrm>
            <a:off x="5499462" y="1144510"/>
            <a:ext cx="7872550"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6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2000</a:t>
            </a:r>
          </a:p>
        </p:txBody>
      </p:sp>
      <p:sp>
        <p:nvSpPr>
          <p:cNvPr id="9" name="Rectangle 8"/>
          <p:cNvSpPr/>
          <p:nvPr/>
        </p:nvSpPr>
        <p:spPr>
          <a:xfrm>
            <a:off x="7093131" y="3288979"/>
            <a:ext cx="7872550"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6600" dirty="0" smtClean="0">
                <a:solidFill>
                  <a:srgbClr val="000000"/>
                </a:solidFill>
                <a:latin typeface="Times New Roman" panose="02020603050405020304" pitchFamily="18" charset="0"/>
                <a:cs typeface="Times New Roman" panose="02020603050405020304" pitchFamily="18" charset="0"/>
              </a:rPr>
              <a:t>10</a:t>
            </a:r>
            <a:endParaRPr kumimoji="0" lang="en-US" altLang="en-US" sz="66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76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80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3" y="1456355"/>
            <a:ext cx="12146444" cy="5451869"/>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87795" y="2179803"/>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Loài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nặng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thế</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giới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3973055" y="10477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cá</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voi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xanh</a:t>
            </a:r>
            <a:r>
              <a:rPr kumimoji="0" lang="en-US" sz="2400" b="0" i="0" u="none" strike="noStrike" kern="1200" cap="none" spc="0" normalizeH="0" baseline="0" noProof="0" dirty="0">
                <a:ln>
                  <a:noFill/>
                </a:ln>
                <a:solidFill>
                  <a:prstClr val="black"/>
                </a:solidFill>
                <a:effectLst/>
                <a:uLnTx/>
                <a:uFillTx/>
                <a:latin typeface="Calibri"/>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nặng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lên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tới</a:t>
            </a:r>
            <a:r>
              <a:rPr kumimoji="0" lang="en-US" sz="2400" b="0" i="0" u="none" strike="noStrike" kern="1200" cap="none" spc="0" normalizeH="0" baseline="0" noProof="0" dirty="0">
                <a:ln>
                  <a:noFill/>
                </a:ln>
                <a:solidFill>
                  <a:prstClr val="black"/>
                </a:solidFill>
                <a:effectLst/>
                <a:uLnTx/>
                <a:uFillTx/>
                <a:latin typeface="Calibri"/>
                <a:ea typeface="+mn-ea"/>
                <a:cs typeface="+mn-cs"/>
              </a:rPr>
              <a:t> 190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tấn</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9453473" y="599433"/>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190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tấn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hơn</a:t>
            </a:r>
            <a:r>
              <a:rPr kumimoji="0" lang="en-US" sz="2400" b="0" i="0" u="none" strike="noStrike" kern="1200" cap="none" spc="0" normalizeH="0" baseline="0" noProof="0" dirty="0">
                <a:ln>
                  <a:noFill/>
                </a:ln>
                <a:solidFill>
                  <a:prstClr val="black"/>
                </a:solidFill>
                <a:effectLst/>
                <a:uLnTx/>
                <a:uFillTx/>
                <a:latin typeface="Calibri"/>
                <a:ea typeface="+mn-ea"/>
                <a:cs typeface="+mn-cs"/>
              </a:rPr>
              <a:t> 190 kg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718657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Voi</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Châu Phi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nặng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từ</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3-6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tấn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Tê</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giác</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trắng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nặng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tới</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3 538kg</a:t>
            </a:r>
          </a:p>
        </p:txBody>
      </p:sp>
    </p:spTree>
    <p:extLst>
      <p:ext uri="{BB962C8B-B14F-4D97-AF65-F5344CB8AC3E}">
        <p14:creationId xmlns:p14="http://schemas.microsoft.com/office/powerpoint/2010/main" val="28520531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6771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5279221" cy="68580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87795" y="2179803"/>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Loài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nặng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thế</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giới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3973055" y="10477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cá</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voi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xanh</a:t>
            </a:r>
            <a:r>
              <a:rPr kumimoji="0" lang="en-US" sz="2400" b="0" i="0" u="none" strike="noStrike" kern="1200" cap="none" spc="0" normalizeH="0" baseline="0" noProof="0" dirty="0">
                <a:ln>
                  <a:noFill/>
                </a:ln>
                <a:solidFill>
                  <a:prstClr val="black"/>
                </a:solidFill>
                <a:effectLst/>
                <a:uLnTx/>
                <a:uFillTx/>
                <a:latin typeface="Calibri"/>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nặng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lên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tới</a:t>
            </a:r>
            <a:r>
              <a:rPr kumimoji="0" lang="en-US" sz="2400" b="0" i="0" u="none" strike="noStrike" kern="1200" cap="none" spc="0" normalizeH="0" baseline="0" noProof="0" dirty="0">
                <a:ln>
                  <a:noFill/>
                </a:ln>
                <a:solidFill>
                  <a:prstClr val="black"/>
                </a:solidFill>
                <a:effectLst/>
                <a:uLnTx/>
                <a:uFillTx/>
                <a:latin typeface="Calibri"/>
                <a:ea typeface="+mn-ea"/>
                <a:cs typeface="+mn-cs"/>
              </a:rPr>
              <a:t> 190 </a:t>
            </a:r>
            <a:r>
              <a:rPr kumimoji="0" lang="en-US" sz="2400" b="0" i="0" u="sng" strike="noStrike" kern="1200" cap="none" spc="0" normalizeH="0" baseline="0" noProof="0" dirty="0" err="1">
                <a:ln>
                  <a:noFill/>
                </a:ln>
                <a:solidFill>
                  <a:schemeClr val="accent2">
                    <a:lumMod val="75000"/>
                  </a:schemeClr>
                </a:solidFill>
                <a:effectLst/>
                <a:uLnTx/>
                <a:uFillTx/>
                <a:latin typeface="Calibri"/>
                <a:ea typeface="+mn-ea"/>
                <a:cs typeface="+mn-cs"/>
              </a:rPr>
              <a:t>tấn</a:t>
            </a:r>
            <a:r>
              <a:rPr kumimoji="0" lang="en-US" sz="2400" b="0" i="0" u="sng" strike="noStrike" kern="1200" cap="none" spc="0" normalizeH="0" baseline="0" noProof="0" dirty="0">
                <a:ln>
                  <a:noFill/>
                </a:ln>
                <a:solidFill>
                  <a:schemeClr val="accent2">
                    <a:lumMod val="75000"/>
                  </a:schemeClr>
                </a:solidFill>
                <a:effectLst/>
                <a:uLnTx/>
                <a:uFillTx/>
                <a:latin typeface="Calibri"/>
                <a:ea typeface="+mn-ea"/>
                <a:cs typeface="+mn-cs"/>
              </a:rPr>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8297026" y="128786"/>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190</a:t>
            </a:r>
            <a:r>
              <a:rPr kumimoji="0" lang="en-US" sz="2400" b="0" i="0" u="sng" strike="noStrike" kern="1200" cap="none" spc="0" normalizeH="0" baseline="0" noProof="0" dirty="0">
                <a:ln>
                  <a:noFill/>
                </a:ln>
                <a:solidFill>
                  <a:schemeClr val="accent2">
                    <a:lumMod val="75000"/>
                  </a:schemeClr>
                </a:solidFill>
                <a:effectLst/>
                <a:uLnTx/>
                <a:uFillTx/>
                <a:latin typeface="Calibri"/>
                <a:ea typeface="+mn-ea"/>
                <a:cs typeface="+mn-cs"/>
              </a:rPr>
              <a:t> </a:t>
            </a:r>
            <a:r>
              <a:rPr kumimoji="0" lang="en-US" sz="2400" b="0" i="0" u="sng" strike="noStrike" kern="1200" cap="none" spc="0" normalizeH="0" baseline="0" noProof="0" dirty="0" err="1">
                <a:ln>
                  <a:noFill/>
                </a:ln>
                <a:solidFill>
                  <a:schemeClr val="accent2">
                    <a:lumMod val="75000"/>
                  </a:schemeClr>
                </a:solidFill>
                <a:effectLst/>
                <a:uLnTx/>
                <a:uFillTx/>
                <a:latin typeface="Calibri"/>
                <a:ea typeface="+mn-ea"/>
                <a:cs typeface="+mn-cs"/>
              </a:rPr>
              <a:t>tấn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hơn</a:t>
            </a:r>
            <a:r>
              <a:rPr kumimoji="0" lang="en-US" sz="2400" b="0" i="0" u="none" strike="noStrike" kern="1200" cap="none" spc="0" normalizeH="0" baseline="0" noProof="0" dirty="0">
                <a:ln>
                  <a:noFill/>
                </a:ln>
                <a:solidFill>
                  <a:prstClr val="black"/>
                </a:solidFill>
                <a:effectLst/>
                <a:uLnTx/>
                <a:uFillTx/>
                <a:latin typeface="Calibri"/>
                <a:ea typeface="+mn-ea"/>
                <a:cs typeface="+mn-cs"/>
              </a:rPr>
              <a:t> 190 kg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098498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920332" y="-610612"/>
            <a:ext cx="13911343" cy="8706241"/>
          </a:xfrm>
          <a:prstGeom prst="rect">
            <a:avLst/>
          </a:prstGeom>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242961" y="3158836"/>
            <a:ext cx="5191825" cy="5191825"/>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352951" y="1940394"/>
            <a:ext cx="11000509"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Để</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đo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khối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lượng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các</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vật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nặng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hàng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chục</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hàng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trăm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hàng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smtClean="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nghìn</a:t>
            </a:r>
            <a:r>
              <a:rPr kumimoji="0" lang="en-US" altLang="zh-CN" sz="5400" b="1" i="0" u="none" strike="noStrike" kern="1200" cap="none" spc="0" normalizeH="0" baseline="0" noProof="0" dirty="0" smtClean="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smtClean="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ki</a:t>
            </a:r>
            <a:r>
              <a:rPr kumimoji="0" lang="en-US" altLang="zh-CN" sz="5400" b="1" i="0" u="none" strike="noStrike" kern="1200" cap="none" spc="0" normalizeH="0" baseline="0" noProof="0" dirty="0" smtClean="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a:t>
            </a:r>
            <a:r>
              <a:rPr kumimoji="0" lang="en-US" altLang="zh-CN" sz="5400" b="1" i="0" u="none" strike="noStrike" kern="1200" cap="none" spc="0" normalizeH="0" baseline="0" noProof="0" dirty="0" err="1" smtClean="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lô</a:t>
            </a:r>
            <a:r>
              <a:rPr kumimoji="0" lang="en-US" altLang="zh-CN" sz="5400" b="1" i="0" u="none" strike="noStrike" kern="1200" cap="none" spc="0" normalizeH="0" baseline="0" noProof="0" dirty="0" smtClean="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-gam,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người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ta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còn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dùng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đơn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vị</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1" u="none" strike="noStrike" kern="1200" cap="none" spc="0" normalizeH="0" baseline="0" noProof="0" dirty="0" err="1">
                <a:ln>
                  <a:noFill/>
                </a:ln>
                <a:solidFill>
                  <a:srgbClr val="FF0000"/>
                </a:solidFill>
                <a:effectLst/>
                <a:uLnTx/>
                <a:uFillTx/>
                <a:latin typeface="Calibri" panose="020F0502020204030204" pitchFamily="34" charset="0"/>
                <a:ea typeface="迷你简少儿" panose="03000509000000000000" pitchFamily="65" charset="-122"/>
                <a:cs typeface="Calibri" panose="020F0502020204030204" pitchFamily="34" charset="0"/>
              </a:rPr>
              <a:t>yến</a:t>
            </a:r>
            <a:r>
              <a:rPr kumimoji="0" lang="en-US" altLang="zh-CN" sz="5400" b="1" i="1" u="none" strike="noStrike" kern="1200" cap="none" spc="0" normalizeH="0" baseline="0" noProof="0" dirty="0">
                <a:ln>
                  <a:noFill/>
                </a:ln>
                <a:solidFill>
                  <a:srgbClr val="FF000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1" u="none" strike="noStrike" kern="1200" cap="none" spc="0" normalizeH="0" baseline="0" noProof="0" dirty="0" err="1">
                <a:ln>
                  <a:noFill/>
                </a:ln>
                <a:solidFill>
                  <a:srgbClr val="FF0000"/>
                </a:solidFill>
                <a:effectLst/>
                <a:uLnTx/>
                <a:uFillTx/>
                <a:latin typeface="Calibri" panose="020F0502020204030204" pitchFamily="34" charset="0"/>
                <a:ea typeface="迷你简少儿" panose="03000509000000000000" pitchFamily="65" charset="-122"/>
                <a:cs typeface="Calibri" panose="020F0502020204030204" pitchFamily="34" charset="0"/>
              </a:rPr>
              <a:t>tạ</a:t>
            </a:r>
            <a:r>
              <a:rPr kumimoji="0" lang="en-US" altLang="zh-CN" sz="5400" b="1" i="1" u="none" strike="noStrike" kern="1200" cap="none" spc="0" normalizeH="0" baseline="0" noProof="0" dirty="0">
                <a:ln>
                  <a:noFill/>
                </a:ln>
                <a:solidFill>
                  <a:srgbClr val="FF0000"/>
                </a:solidFill>
                <a:effectLst/>
                <a:uLnTx/>
                <a:uFillTx/>
                <a:latin typeface="Calibri" panose="020F0502020204030204" pitchFamily="34" charset="0"/>
                <a:ea typeface="迷你简少儿" panose="03000509000000000000" pitchFamily="65" charset="-122"/>
                <a:cs typeface="Calibri" panose="020F0502020204030204" pitchFamily="34" charset="0"/>
              </a:rPr>
              <a:t>, </a:t>
            </a:r>
            <a:r>
              <a:rPr kumimoji="0" lang="en-US" altLang="zh-CN" sz="5400" b="1" i="1" u="none" strike="noStrike" kern="1200" cap="none" spc="0" normalizeH="0" baseline="0" noProof="0" dirty="0" err="1">
                <a:ln>
                  <a:noFill/>
                </a:ln>
                <a:solidFill>
                  <a:srgbClr val="FF0000"/>
                </a:solidFill>
                <a:effectLst/>
                <a:uLnTx/>
                <a:uFillTx/>
                <a:latin typeface="Calibri" panose="020F0502020204030204" pitchFamily="34" charset="0"/>
                <a:ea typeface="迷你简少儿" panose="03000509000000000000" pitchFamily="65" charset="-122"/>
                <a:cs typeface="Calibri" panose="020F0502020204030204" pitchFamily="34" charset="0"/>
              </a:rPr>
              <a:t>tấn</a:t>
            </a:r>
            <a:r>
              <a:rPr kumimoji="0" lang="en-US" altLang="zh-CN" sz="5400" b="1" i="1" u="none" strike="noStrike" kern="1200" cap="none" spc="0" normalizeH="0" baseline="0" noProof="0" dirty="0">
                <a:ln>
                  <a:noFill/>
                </a:ln>
                <a:solidFill>
                  <a:srgbClr val="FF0000"/>
                </a:solidFill>
                <a:effectLst/>
                <a:uLnTx/>
                <a:uFillTx/>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54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5296929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530</Words>
  <Application>Microsoft Office PowerPoint</Application>
  <PresentationFormat>Widescreen</PresentationFormat>
  <Paragraphs>117</Paragraphs>
  <Slides>19</Slides>
  <Notes>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Microsoft YaHei</vt:lpstr>
      <vt:lpstr>Arial</vt:lpstr>
      <vt:lpstr>Calibri</vt:lpstr>
      <vt:lpstr>Calibri Light</vt:lpstr>
      <vt:lpstr>Cambria</vt:lpstr>
      <vt:lpstr>等线</vt:lpstr>
      <vt:lpstr>等线 Light</vt:lpstr>
      <vt:lpstr>FZHei-B01S</vt:lpstr>
      <vt:lpstr>Times New Roman</vt:lpstr>
      <vt:lpstr>UTM Loko</vt:lpstr>
      <vt:lpstr>方正水柱简体</vt:lpstr>
      <vt:lpstr>迷你简少儿</vt:lpstr>
      <vt:lpstr>Office Theme</vt:lpstr>
      <vt:lpstr>1_Default Design</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Admin</cp:lastModifiedBy>
  <cp:revision>60</cp:revision>
  <dcterms:created xsi:type="dcterms:W3CDTF">2018-04-17T09:35:42Z</dcterms:created>
  <dcterms:modified xsi:type="dcterms:W3CDTF">2023-10-25T01:55:37Z</dcterms:modified>
</cp:coreProperties>
</file>