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694" r:id="rId3"/>
    <p:sldMasterId id="2147483706" r:id="rId4"/>
    <p:sldMasterId id="2147483730" r:id="rId5"/>
    <p:sldMasterId id="2147483743" r:id="rId6"/>
    <p:sldMasterId id="2147483767" r:id="rId7"/>
    <p:sldMasterId id="2147483817" r:id="rId8"/>
    <p:sldMasterId id="2147483831" r:id="rId9"/>
  </p:sldMasterIdLst>
  <p:notesMasterIdLst>
    <p:notesMasterId r:id="rId32"/>
  </p:notesMasterIdLst>
  <p:sldIdLst>
    <p:sldId id="3413" r:id="rId10"/>
    <p:sldId id="3411" r:id="rId11"/>
    <p:sldId id="3400" r:id="rId12"/>
    <p:sldId id="3402" r:id="rId13"/>
    <p:sldId id="3404" r:id="rId14"/>
    <p:sldId id="340" r:id="rId15"/>
    <p:sldId id="308" r:id="rId16"/>
    <p:sldId id="311" r:id="rId17"/>
    <p:sldId id="312" r:id="rId18"/>
    <p:sldId id="3389" r:id="rId19"/>
    <p:sldId id="313" r:id="rId20"/>
    <p:sldId id="3390" r:id="rId21"/>
    <p:sldId id="3393" r:id="rId22"/>
    <p:sldId id="3391" r:id="rId23"/>
    <p:sldId id="3392" r:id="rId24"/>
    <p:sldId id="3408" r:id="rId25"/>
    <p:sldId id="3409" r:id="rId26"/>
    <p:sldId id="377" r:id="rId27"/>
    <p:sldId id="3394" r:id="rId28"/>
    <p:sldId id="3405" r:id="rId29"/>
    <p:sldId id="342" r:id="rId30"/>
    <p:sldId id="339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04771-3698-4542-8EA6-D1EF5FAB29CC}" type="datetimeFigureOut">
              <a:rPr lang="en-US" smtClean="0"/>
              <a:t>10/9/2023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1BD8AF-3428-4AA4-831C-33307FFAC8FC}" type="slidenum">
              <a:rPr lang="en-US" smtClean="0"/>
              <a:t>‹#›</a:t>
            </a:fld>
            <a:endParaRPr lang="en-US"/>
          </a:p>
        </p:txBody>
      </p:sp>
    </p:spTree>
    <p:extLst>
      <p:ext uri="{BB962C8B-B14F-4D97-AF65-F5344CB8AC3E}">
        <p14:creationId xmlns:p14="http://schemas.microsoft.com/office/powerpoint/2010/main" val="4193921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25126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63144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a:t>xám</a:t>
            </a:r>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04663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24510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F1CB8912-F0BA-4AD8-8415-DA1F26BCB09F}" type="slidenum">
              <a:rPr lang="zh-CN" altLang="en-US" smtClean="0">
                <a:solidFill>
                  <a:prstClr val="black"/>
                </a:solidFill>
                <a:latin typeface="等线"/>
              </a:rPr>
              <a:pPr defTabSz="457200">
                <a:defRPr/>
              </a:pPr>
              <a:t>16</a:t>
            </a:fld>
            <a:endParaRPr lang="zh-CN" altLang="en-US">
              <a:solidFill>
                <a:prstClr val="black"/>
              </a:solidFill>
              <a:latin typeface="等线"/>
            </a:endParaRPr>
          </a:p>
        </p:txBody>
      </p:sp>
    </p:spTree>
    <p:extLst>
      <p:ext uri="{BB962C8B-B14F-4D97-AF65-F5344CB8AC3E}">
        <p14:creationId xmlns:p14="http://schemas.microsoft.com/office/powerpoint/2010/main" val="2845170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6443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99190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F1CB8912-F0BA-4AD8-8415-DA1F26BCB09F}" type="slidenum">
              <a:rPr lang="zh-CN" altLang="en-US" smtClean="0">
                <a:solidFill>
                  <a:prstClr val="black"/>
                </a:solidFill>
                <a:latin typeface="等线"/>
              </a:rPr>
              <a:pPr defTabSz="457200">
                <a:defRPr/>
              </a:pPr>
              <a:t>2</a:t>
            </a:fld>
            <a:endParaRPr lang="zh-CN" altLang="en-US">
              <a:solidFill>
                <a:prstClr val="black"/>
              </a:solidFill>
              <a:latin typeface="等线"/>
            </a:endParaRPr>
          </a:p>
        </p:txBody>
      </p:sp>
    </p:spTree>
    <p:extLst>
      <p:ext uri="{BB962C8B-B14F-4D97-AF65-F5344CB8AC3E}">
        <p14:creationId xmlns:p14="http://schemas.microsoft.com/office/powerpoint/2010/main" val="3012123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CCFD5-E350-446A-A599-E26514AA59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5512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05907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73796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77214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23318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5176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CCFD5-E350-446A-A599-E26514AA59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9728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2.xml"/><Relationship Id="rId4" Type="http://schemas.openxmlformats.org/officeDocument/2006/relationships/tags" Target="../tags/tag39.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2.xml"/><Relationship Id="rId5" Type="http://schemas.openxmlformats.org/officeDocument/2006/relationships/tags" Target="../tags/tag53.xml"/><Relationship Id="rId4" Type="http://schemas.openxmlformats.org/officeDocument/2006/relationships/tags" Target="../tags/tag5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2.xml"/><Relationship Id="rId4" Type="http://schemas.openxmlformats.org/officeDocument/2006/relationships/tags" Target="../tags/tag57.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2.xml"/><Relationship Id="rId5" Type="http://schemas.openxmlformats.org/officeDocument/2006/relationships/tags" Target="../tags/tag62.xml"/><Relationship Id="rId4" Type="http://schemas.openxmlformats.org/officeDocument/2006/relationships/tags" Target="../tags/tag6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2.xml"/><Relationship Id="rId5" Type="http://schemas.openxmlformats.org/officeDocument/2006/relationships/tags" Target="../tags/tag21.xml"/><Relationship Id="rId4" Type="http://schemas.openxmlformats.org/officeDocument/2006/relationships/tags" Target="../tags/tag20.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3"/>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pPr defTabSz="914400"/>
            <a:fld id="{2E3AAC11-D570-4EA9-AFC0-30FB72BA45EB}" type="datetimeFigureOut">
              <a:rPr lang="zh-CN" altLang="en-US" smtClean="0">
                <a:solidFill>
                  <a:prstClr val="black"/>
                </a:solidFill>
              </a:rPr>
              <a:t>2023/10/9</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09503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2023/10/9</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5209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2023/10/9</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42163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2023/10/9</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66697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2023/10/9</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907568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2023/10/9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46766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2023/10/9</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5469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2023/10/9</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891023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10/9/2023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2562943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10/9/2023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4163267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10/9/2023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2141905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1"/>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1"/>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pPr defTabSz="914400"/>
            <a:fld id="{2E3AAC11-D570-4EA9-AFC0-30FB72BA45EB}" type="datetimeFigureOut">
              <a:rPr lang="zh-CN" altLang="en-US" smtClean="0">
                <a:solidFill>
                  <a:prstClr val="black"/>
                </a:solidFill>
              </a:rPr>
              <a:t>2023/10/9</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275712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10/9/2023</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34507919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10/9/2023</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35816127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10/9/2023</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2191500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10/9/2023</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9294383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10/9/2023</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21964068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10/9/2023</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9782272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10/9/2023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3079214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10/9/2023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7719019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8343" indent="0" algn="ctr">
              <a:buNone/>
              <a:defRPr>
                <a:solidFill>
                  <a:schemeClr val="tx1">
                    <a:tint val="75000"/>
                  </a:schemeClr>
                </a:solidFill>
              </a:defRPr>
            </a:lvl2pPr>
            <a:lvl3pPr marL="916686" indent="0" algn="ctr">
              <a:buNone/>
              <a:defRPr>
                <a:solidFill>
                  <a:schemeClr val="tx1">
                    <a:tint val="75000"/>
                  </a:schemeClr>
                </a:solidFill>
              </a:defRPr>
            </a:lvl3pPr>
            <a:lvl4pPr marL="1375029" indent="0" algn="ctr">
              <a:buNone/>
              <a:defRPr>
                <a:solidFill>
                  <a:schemeClr val="tx1">
                    <a:tint val="75000"/>
                  </a:schemeClr>
                </a:solidFill>
              </a:defRPr>
            </a:lvl4pPr>
            <a:lvl5pPr marL="1833372" indent="0" algn="ctr">
              <a:buNone/>
              <a:defRPr>
                <a:solidFill>
                  <a:schemeClr val="tx1">
                    <a:tint val="75000"/>
                  </a:schemeClr>
                </a:solidFill>
              </a:defRPr>
            </a:lvl5pPr>
            <a:lvl6pPr marL="2291715" indent="0" algn="ctr">
              <a:buNone/>
              <a:defRPr>
                <a:solidFill>
                  <a:schemeClr val="tx1">
                    <a:tint val="75000"/>
                  </a:schemeClr>
                </a:solidFill>
              </a:defRPr>
            </a:lvl6pPr>
            <a:lvl7pPr marL="2750058" indent="0" algn="ctr">
              <a:buNone/>
              <a:defRPr>
                <a:solidFill>
                  <a:schemeClr val="tx1">
                    <a:tint val="75000"/>
                  </a:schemeClr>
                </a:solidFill>
              </a:defRPr>
            </a:lvl7pPr>
            <a:lvl8pPr marL="3208401" indent="0" algn="ctr">
              <a:buNone/>
              <a:defRPr>
                <a:solidFill>
                  <a:schemeClr val="tx1">
                    <a:tint val="75000"/>
                  </a:schemeClr>
                </a:solidFill>
              </a:defRPr>
            </a:lvl8pPr>
            <a:lvl9pPr marL="36667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10/9/2023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836753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10/9/2023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336340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144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5">
                <a:solidFill>
                  <a:schemeClr val="tx1">
                    <a:tint val="75000"/>
                  </a:schemeClr>
                </a:solidFill>
              </a:defRPr>
            </a:lvl1pPr>
            <a:lvl2pPr marL="458343" indent="0">
              <a:buNone/>
              <a:defRPr sz="1805">
                <a:solidFill>
                  <a:schemeClr val="tx1">
                    <a:tint val="75000"/>
                  </a:schemeClr>
                </a:solidFill>
              </a:defRPr>
            </a:lvl2pPr>
            <a:lvl3pPr marL="916686" indent="0">
              <a:buNone/>
              <a:defRPr sz="1604">
                <a:solidFill>
                  <a:schemeClr val="tx1">
                    <a:tint val="75000"/>
                  </a:schemeClr>
                </a:solidFill>
              </a:defRPr>
            </a:lvl3pPr>
            <a:lvl4pPr marL="1375029" indent="0">
              <a:buNone/>
              <a:defRPr sz="1404">
                <a:solidFill>
                  <a:schemeClr val="tx1">
                    <a:tint val="75000"/>
                  </a:schemeClr>
                </a:solidFill>
              </a:defRPr>
            </a:lvl4pPr>
            <a:lvl5pPr marL="1833372" indent="0">
              <a:buNone/>
              <a:defRPr sz="1404">
                <a:solidFill>
                  <a:schemeClr val="tx1">
                    <a:tint val="75000"/>
                  </a:schemeClr>
                </a:solidFill>
              </a:defRPr>
            </a:lvl5pPr>
            <a:lvl6pPr marL="2291715" indent="0">
              <a:buNone/>
              <a:defRPr sz="1404">
                <a:solidFill>
                  <a:schemeClr val="tx1">
                    <a:tint val="75000"/>
                  </a:schemeClr>
                </a:solidFill>
              </a:defRPr>
            </a:lvl6pPr>
            <a:lvl7pPr marL="2750058" indent="0">
              <a:buNone/>
              <a:defRPr sz="1404">
                <a:solidFill>
                  <a:schemeClr val="tx1">
                    <a:tint val="75000"/>
                  </a:schemeClr>
                </a:solidFill>
              </a:defRPr>
            </a:lvl7pPr>
            <a:lvl8pPr marL="3208401" indent="0">
              <a:buNone/>
              <a:defRPr sz="1404">
                <a:solidFill>
                  <a:schemeClr val="tx1">
                    <a:tint val="75000"/>
                  </a:schemeClr>
                </a:solidFill>
              </a:defRPr>
            </a:lvl8pPr>
            <a:lvl9pPr marL="3666744" indent="0">
              <a:buNone/>
              <a:defRPr sz="140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10/9/2023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924607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10/9/2023</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938776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10/9/2023</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233697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10/9/2023</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587941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10/9/2023</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068828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5"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8"/>
            </a:lvl1pPr>
            <a:lvl2pPr>
              <a:defRPr sz="2807"/>
            </a:lvl2pPr>
            <a:lvl3pPr>
              <a:defRPr sz="2406"/>
            </a:lvl3pPr>
            <a:lvl4pPr>
              <a:defRPr sz="2005"/>
            </a:lvl4pPr>
            <a:lvl5pPr>
              <a:defRPr sz="2005"/>
            </a:lvl5pPr>
            <a:lvl6pPr>
              <a:defRPr sz="2005"/>
            </a:lvl6pPr>
            <a:lvl7pPr>
              <a:defRPr sz="2005"/>
            </a:lvl7pPr>
            <a:lvl8pPr>
              <a:defRPr sz="2005"/>
            </a:lvl8pPr>
            <a:lvl9pPr>
              <a:defRPr sz="20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10/9/2023</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67720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5"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8"/>
            </a:lvl1pPr>
            <a:lvl2pPr marL="458343" indent="0">
              <a:buNone/>
              <a:defRPr sz="2807"/>
            </a:lvl2pPr>
            <a:lvl3pPr marL="916686" indent="0">
              <a:buNone/>
              <a:defRPr sz="2406"/>
            </a:lvl3pPr>
            <a:lvl4pPr marL="1375029" indent="0">
              <a:buNone/>
              <a:defRPr sz="2005"/>
            </a:lvl4pPr>
            <a:lvl5pPr marL="1833372" indent="0">
              <a:buNone/>
              <a:defRPr sz="2005"/>
            </a:lvl5pPr>
            <a:lvl6pPr marL="2291715" indent="0">
              <a:buNone/>
              <a:defRPr sz="2005"/>
            </a:lvl6pPr>
            <a:lvl7pPr marL="2750058" indent="0">
              <a:buNone/>
              <a:defRPr sz="2005"/>
            </a:lvl7pPr>
            <a:lvl8pPr marL="3208401" indent="0">
              <a:buNone/>
              <a:defRPr sz="2005"/>
            </a:lvl8pPr>
            <a:lvl9pPr marL="3666744" indent="0">
              <a:buNone/>
              <a:defRPr sz="2005"/>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10/9/2023</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754798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10/9/2023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184960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10/9/2023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20506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13909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2023/10/9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21806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342574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00839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569504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598278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43010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777026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89412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595991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98348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06488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D3AFFE-3D3E-4738-B818-2794CEBD857C}" type="slidenum">
              <a:rPr lang="en-US" altLang="en-US"/>
              <a:pPr>
                <a:defRPr/>
              </a:pPr>
              <a:t>‹#›</a:t>
            </a:fld>
            <a:endParaRPr lang="en-US" altLang="en-US"/>
          </a:p>
        </p:txBody>
      </p:sp>
    </p:spTree>
    <p:extLst>
      <p:ext uri="{BB962C8B-B14F-4D97-AF65-F5344CB8AC3E}">
        <p14:creationId xmlns:p14="http://schemas.microsoft.com/office/powerpoint/2010/main" val="8703407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10/9/2023</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1243057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10/9/2023</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61527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10/9/2023</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766043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10/9/2023</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653446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10/9/2023</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099675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10/9/2023</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5263364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10/9/2023</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268210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10/9/2023</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42079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10/9/2023</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9396278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10/9/2023</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12958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2023/10/9</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759378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10/9/2023</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9656214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85D0-8540-4BE0-A1D4-65B736183E9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ABE8DE-E15F-4BD1-9325-AD015082FC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5B381B-44CE-46A8-8404-355928E8731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10/9/2023</a:t>
            </a:fld>
            <a:endParaRPr lang="en-US"/>
          </a:p>
        </p:txBody>
      </p:sp>
      <p:sp>
        <p:nvSpPr>
          <p:cNvPr id="5" name="Footer Placeholder 4">
            <a:extLst>
              <a:ext uri="{FF2B5EF4-FFF2-40B4-BE49-F238E27FC236}">
                <a16:creationId xmlns:a16="http://schemas.microsoft.com/office/drawing/2014/main" id="{749CB439-F000-4C89-A7E1-4287781AFE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D67C1C-8401-4029-B5E7-400D5E086C2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4703844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D56C-07E2-472B-81BD-8B335CF6A0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87A23E-A714-4BCD-8370-A3D07C183BE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577DE-DEEF-4048-9425-6CC236E3268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10/9/2023</a:t>
            </a:fld>
            <a:endParaRPr lang="en-US"/>
          </a:p>
        </p:txBody>
      </p:sp>
      <p:sp>
        <p:nvSpPr>
          <p:cNvPr id="5" name="Footer Placeholder 4">
            <a:extLst>
              <a:ext uri="{FF2B5EF4-FFF2-40B4-BE49-F238E27FC236}">
                <a16:creationId xmlns:a16="http://schemas.microsoft.com/office/drawing/2014/main" id="{3C04E330-D539-4464-9FFB-294F05B398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A57763-7CE7-46FF-9377-44DCBBB2310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42248612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41AD-A8F5-4995-9357-0ABF62AA863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5D294A-9945-427F-B07D-CE7459D136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DD3449-1CF4-428C-A97B-72473D89E2B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10/9/2023</a:t>
            </a:fld>
            <a:endParaRPr lang="en-US"/>
          </a:p>
        </p:txBody>
      </p:sp>
      <p:sp>
        <p:nvSpPr>
          <p:cNvPr id="5" name="Footer Placeholder 4">
            <a:extLst>
              <a:ext uri="{FF2B5EF4-FFF2-40B4-BE49-F238E27FC236}">
                <a16:creationId xmlns:a16="http://schemas.microsoft.com/office/drawing/2014/main" id="{911C6687-9C7B-4225-AFCC-F2A088CC9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106AEB-426F-4101-A7DF-EA42B37A99E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4759615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E7D2-C363-4A54-9E32-BA42D0FF93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E487057-B42A-473F-BC42-0F0C7AAFFD3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18F3E7-CD84-40D5-9710-6CD1092B12A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45DBF6-8963-41D7-AD86-EBD96BDF7B1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10/9/2023</a:t>
            </a:fld>
            <a:endParaRPr lang="en-US"/>
          </a:p>
        </p:txBody>
      </p:sp>
      <p:sp>
        <p:nvSpPr>
          <p:cNvPr id="6" name="Footer Placeholder 5">
            <a:extLst>
              <a:ext uri="{FF2B5EF4-FFF2-40B4-BE49-F238E27FC236}">
                <a16:creationId xmlns:a16="http://schemas.microsoft.com/office/drawing/2014/main" id="{D24C7751-731A-45AD-9A31-6701B9CEB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4B6811-84DA-42AC-AD7B-D34BA769233A}"/>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7041011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B5714-D688-4270-B8A7-2A4E373BFA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38EED9-C066-4EE7-A229-1E5A4AE0D96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FE544-FBC0-48E5-B7BD-DEF58C7FD65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1661C-6A49-4E52-995A-5EA83CC9AC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C35EE-59B6-446F-965C-383BCC3024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2BB6F-950C-452E-B6DD-52AF200A4399}"/>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10/9/2023</a:t>
            </a:fld>
            <a:endParaRPr lang="en-US"/>
          </a:p>
        </p:txBody>
      </p:sp>
      <p:sp>
        <p:nvSpPr>
          <p:cNvPr id="8" name="Footer Placeholder 7">
            <a:extLst>
              <a:ext uri="{FF2B5EF4-FFF2-40B4-BE49-F238E27FC236}">
                <a16:creationId xmlns:a16="http://schemas.microsoft.com/office/drawing/2014/main" id="{A0E9ED37-DE68-4CE7-AB58-7F7C7ECD8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76C1728-6B1C-4AC7-8F92-08D55C0B75C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840520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01BC-0089-4A48-819D-8A805BEBD7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7CC600-25BE-4D04-9A54-F31A69D6800F}"/>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10/9/2023</a:t>
            </a:fld>
            <a:endParaRPr lang="en-US"/>
          </a:p>
        </p:txBody>
      </p:sp>
      <p:sp>
        <p:nvSpPr>
          <p:cNvPr id="4" name="Footer Placeholder 3">
            <a:extLst>
              <a:ext uri="{FF2B5EF4-FFF2-40B4-BE49-F238E27FC236}">
                <a16:creationId xmlns:a16="http://schemas.microsoft.com/office/drawing/2014/main" id="{FFF5801A-0C98-4AFB-B42C-72C4A577A8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6EB0C9C-3B0F-4025-AC09-3FDDD4F69EEB}"/>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3862724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14B00-CA87-46CF-9D29-08EAC551A85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10/9/2023</a:t>
            </a:fld>
            <a:endParaRPr lang="en-US"/>
          </a:p>
        </p:txBody>
      </p:sp>
      <p:sp>
        <p:nvSpPr>
          <p:cNvPr id="3" name="Footer Placeholder 2">
            <a:extLst>
              <a:ext uri="{FF2B5EF4-FFF2-40B4-BE49-F238E27FC236}">
                <a16:creationId xmlns:a16="http://schemas.microsoft.com/office/drawing/2014/main" id="{6B3D780F-A332-45EE-BFA7-C9CB254F1A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BC10349-15AF-452F-98DA-33CF91D4E56E}"/>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887962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86E9-6B93-465D-BA03-FF6E2442F7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49A753-5FB1-4639-AB41-09883A96E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A4F24-A300-4884-8AB2-5132A371B3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96261F-595D-4E05-9415-59AB171EF2A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10/9/2023</a:t>
            </a:fld>
            <a:endParaRPr lang="en-US"/>
          </a:p>
        </p:txBody>
      </p:sp>
      <p:sp>
        <p:nvSpPr>
          <p:cNvPr id="6" name="Footer Placeholder 5">
            <a:extLst>
              <a:ext uri="{FF2B5EF4-FFF2-40B4-BE49-F238E27FC236}">
                <a16:creationId xmlns:a16="http://schemas.microsoft.com/office/drawing/2014/main" id="{17C8485D-222F-4380-85EC-1C90F01688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B84A4AA-09EA-4C16-B96F-60CFFACCA425}"/>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42845031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FD8CF-BAE5-47F0-B991-8EC8651E83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97364B-DB39-4F41-A1FF-414F6B3FC2D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998D5-4337-4220-9031-9DDA703927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A22B02-9606-40F2-BEC9-A416362FDF28}"/>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10/9/2023</a:t>
            </a:fld>
            <a:endParaRPr lang="en-US"/>
          </a:p>
        </p:txBody>
      </p:sp>
      <p:sp>
        <p:nvSpPr>
          <p:cNvPr id="6" name="Footer Placeholder 5">
            <a:extLst>
              <a:ext uri="{FF2B5EF4-FFF2-40B4-BE49-F238E27FC236}">
                <a16:creationId xmlns:a16="http://schemas.microsoft.com/office/drawing/2014/main" id="{BDB4FEBB-C303-447B-9872-A7688E48FE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1292A2-04A1-4201-BAD5-42EF63E50C4C}"/>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396362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2023/10/9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6646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64DF-C636-491A-8550-C5B23316F2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069A87-5507-4A68-A2FA-D6BBBCC940B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6DE27-BC72-40B4-8FD5-29F650DB2A34}"/>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10/9/2023</a:t>
            </a:fld>
            <a:endParaRPr lang="en-US"/>
          </a:p>
        </p:txBody>
      </p:sp>
      <p:sp>
        <p:nvSpPr>
          <p:cNvPr id="5" name="Footer Placeholder 4">
            <a:extLst>
              <a:ext uri="{FF2B5EF4-FFF2-40B4-BE49-F238E27FC236}">
                <a16:creationId xmlns:a16="http://schemas.microsoft.com/office/drawing/2014/main" id="{ECB803EA-A4CC-40B8-9A0A-F43DDA4CF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00D662-EF00-471A-A568-CBE3670B8C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6406662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492755-5521-4497-B709-A73E032468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56F5A4-F9DA-4164-8D5C-9ED891DD7E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F8F56-B08E-4B67-8F2A-31800EB7D7E0}"/>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10/9/2023</a:t>
            </a:fld>
            <a:endParaRPr lang="en-US"/>
          </a:p>
        </p:txBody>
      </p:sp>
      <p:sp>
        <p:nvSpPr>
          <p:cNvPr id="5" name="Footer Placeholder 4">
            <a:extLst>
              <a:ext uri="{FF2B5EF4-FFF2-40B4-BE49-F238E27FC236}">
                <a16:creationId xmlns:a16="http://schemas.microsoft.com/office/drawing/2014/main" id="{12D0724A-7DD8-4EFA-B54C-FA24610095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E47E3-4A8E-4638-B116-8B5590C634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6583406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fld id="{96C69321-35DD-4BC7-953A-DC16A57A483D}" type="datetimeFigureOut">
              <a:rPr lang="en-GB" smtClean="0">
                <a:solidFill>
                  <a:prstClr val="black">
                    <a:tint val="75000"/>
                  </a:prstClr>
                </a:solidFill>
              </a:rPr>
              <a:pPr>
                <a:defRPr/>
              </a:pPr>
              <a:t>09/10/2023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DF5074B-1D8C-4FBF-B643-29DBF83DE07B}" type="slidenum">
              <a:rPr lang="en-GB" smtClean="0">
                <a:solidFill>
                  <a:prstClr val="black">
                    <a:tint val="75000"/>
                  </a:prstClr>
                </a:solidFill>
              </a:rPr>
              <a:pPr>
                <a:defRPr/>
              </a:pPr>
              <a:t>‹#›</a:t>
            </a:fld>
            <a:endParaRPr lang="en-GB">
              <a:solidFill>
                <a:prstClr val="black">
                  <a:tint val="75000"/>
                </a:prstClr>
              </a:solidFill>
            </a:endParaRPr>
          </a:p>
        </p:txBody>
      </p:sp>
      <p:grpSp>
        <p:nvGrpSpPr>
          <p:cNvPr id="7" name="Group 6"/>
          <p:cNvGrpSpPr/>
          <p:nvPr userDrawn="1"/>
        </p:nvGrpSpPr>
        <p:grpSpPr>
          <a:xfrm>
            <a:off x="0" y="-17227"/>
            <a:ext cx="12221028" cy="7054380"/>
            <a:chOff x="-29028" y="0"/>
            <a:chExt cx="12221028" cy="7054380"/>
          </a:xfrm>
        </p:grpSpPr>
        <p:pic>
          <p:nvPicPr>
            <p:cNvPr id="8" name="Picture 7"/>
            <p:cNvPicPr>
              <a:picLocks noChangeAspect="1"/>
            </p:cNvPicPr>
            <p:nvPr/>
          </p:nvPicPr>
          <p:blipFill rotWithShape="1">
            <a:blip r:embed="rId2"/>
            <a:srcRect l="9721"/>
            <a:stretch/>
          </p:blipFill>
          <p:spPr>
            <a:xfrm>
              <a:off x="-29028" y="0"/>
              <a:ext cx="12221028" cy="7054380"/>
            </a:xfrm>
            <a:prstGeom prst="rect">
              <a:avLst/>
            </a:prstGeom>
          </p:spPr>
        </p:pic>
        <p:grpSp>
          <p:nvGrpSpPr>
            <p:cNvPr id="9" name="Group 8"/>
            <p:cNvGrpSpPr/>
            <p:nvPr/>
          </p:nvGrpSpPr>
          <p:grpSpPr>
            <a:xfrm>
              <a:off x="7045160" y="3839994"/>
              <a:ext cx="3270049" cy="647652"/>
              <a:chOff x="7045160" y="3839994"/>
              <a:chExt cx="3270049" cy="647652"/>
            </a:xfrm>
          </p:grpSpPr>
          <p:sp>
            <p:nvSpPr>
              <p:cNvPr id="10" name="Rounded Rectangle 9"/>
              <p:cNvSpPr/>
              <p:nvPr/>
            </p:nvSpPr>
            <p:spPr>
              <a:xfrm rot="21089594">
                <a:off x="7045160" y="3851771"/>
                <a:ext cx="137982" cy="52984"/>
              </a:xfrm>
              <a:prstGeom prst="roundRect">
                <a:avLst>
                  <a:gd name="adj" fmla="val 50000"/>
                </a:avLst>
              </a:prstGeom>
              <a:solidFill>
                <a:srgbClr val="FDD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1" name="Rounded Rectangle 10"/>
              <p:cNvSpPr/>
              <p:nvPr/>
            </p:nvSpPr>
            <p:spPr>
              <a:xfrm rot="1079854">
                <a:off x="8681648" y="3924583"/>
                <a:ext cx="137982" cy="52984"/>
              </a:xfrm>
              <a:prstGeom prst="roundRect">
                <a:avLst>
                  <a:gd name="adj" fmla="val 50000"/>
                </a:avLst>
              </a:prstGeom>
              <a:solidFill>
                <a:srgbClr val="FDD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2" name="Rounded Rectangle 11"/>
              <p:cNvSpPr/>
              <p:nvPr/>
            </p:nvSpPr>
            <p:spPr>
              <a:xfrm rot="20999673">
                <a:off x="10177227" y="3839994"/>
                <a:ext cx="137982" cy="52984"/>
              </a:xfrm>
              <a:prstGeom prst="roundRect">
                <a:avLst>
                  <a:gd name="adj" fmla="val 50000"/>
                </a:avLst>
              </a:prstGeom>
              <a:solidFill>
                <a:srgbClr val="FDD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3" name="Rounded Rectangle 12"/>
              <p:cNvSpPr/>
              <p:nvPr/>
            </p:nvSpPr>
            <p:spPr>
              <a:xfrm rot="1030604">
                <a:off x="10162266" y="4434662"/>
                <a:ext cx="137982" cy="52984"/>
              </a:xfrm>
              <a:prstGeom prst="roundRect">
                <a:avLst>
                  <a:gd name="adj" fmla="val 50000"/>
                </a:avLst>
              </a:prstGeom>
              <a:solidFill>
                <a:srgbClr val="FDD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grpSp>
      </p:grpSp>
      <p:sp>
        <p:nvSpPr>
          <p:cNvPr id="14" name="Oval 13"/>
          <p:cNvSpPr/>
          <p:nvPr userDrawn="1"/>
        </p:nvSpPr>
        <p:spPr>
          <a:xfrm>
            <a:off x="8959117" y="2854089"/>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5" name="Rectangle 14"/>
          <p:cNvSpPr/>
          <p:nvPr userDrawn="1"/>
        </p:nvSpPr>
        <p:spPr>
          <a:xfrm>
            <a:off x="9760291" y="235162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6" name="Isosceles Triangle 15"/>
          <p:cNvSpPr/>
          <p:nvPr userDrawn="1"/>
        </p:nvSpPr>
        <p:spPr>
          <a:xfrm>
            <a:off x="8414089" y="2180988"/>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7" name="Parallelogram 16"/>
          <p:cNvSpPr/>
          <p:nvPr userDrawn="1"/>
        </p:nvSpPr>
        <p:spPr>
          <a:xfrm>
            <a:off x="7542769" y="2200691"/>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8" name="Heart 17"/>
          <p:cNvSpPr/>
          <p:nvPr userDrawn="1"/>
        </p:nvSpPr>
        <p:spPr>
          <a:xfrm>
            <a:off x="10561465" y="2133345"/>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Tree>
    <p:extLst>
      <p:ext uri="{BB962C8B-B14F-4D97-AF65-F5344CB8AC3E}">
        <p14:creationId xmlns:p14="http://schemas.microsoft.com/office/powerpoint/2010/main" val="39945089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2">
            <a:lumMod val="2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36869"/>
          <a:stretch/>
        </p:blipFill>
        <p:spPr>
          <a:xfrm>
            <a:off x="5323658" y="1624993"/>
            <a:ext cx="6868342" cy="5092739"/>
          </a:xfrm>
          <a:prstGeom prst="rect">
            <a:avLst/>
          </a:prstGeom>
        </p:spPr>
      </p:pic>
    </p:spTree>
    <p:extLst>
      <p:ext uri="{BB962C8B-B14F-4D97-AF65-F5344CB8AC3E}">
        <p14:creationId xmlns:p14="http://schemas.microsoft.com/office/powerpoint/2010/main" val="23568446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fld id="{96C69321-35DD-4BC7-953A-DC16A57A483D}" type="datetimeFigureOut">
              <a:rPr lang="en-GB" smtClean="0">
                <a:solidFill>
                  <a:prstClr val="black">
                    <a:tint val="75000"/>
                  </a:prstClr>
                </a:solidFill>
              </a:rPr>
              <a:pPr>
                <a:defRPr/>
              </a:pPr>
              <a:t>09/10/2023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DF5074B-1D8C-4FBF-B643-29DBF83DE07B}" type="slidenum">
              <a:rPr lang="en-GB" smtClean="0">
                <a:solidFill>
                  <a:prstClr val="black">
                    <a:tint val="75000"/>
                  </a:prstClr>
                </a:solidFill>
              </a:rPr>
              <a:pPr>
                <a:defRPr/>
              </a:pPr>
              <a:t>‹#›</a:t>
            </a:fld>
            <a:endParaRPr lang="en-GB">
              <a:solidFill>
                <a:prstClr val="black">
                  <a:tint val="75000"/>
                </a:prstClr>
              </a:solidFill>
            </a:endParaRPr>
          </a:p>
        </p:txBody>
      </p:sp>
      <p:grpSp>
        <p:nvGrpSpPr>
          <p:cNvPr id="7" name="Group 6"/>
          <p:cNvGrpSpPr/>
          <p:nvPr userDrawn="1"/>
        </p:nvGrpSpPr>
        <p:grpSpPr>
          <a:xfrm>
            <a:off x="0" y="0"/>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grpSp>
      <p:sp>
        <p:nvSpPr>
          <p:cNvPr id="11" name="Oval 10"/>
          <p:cNvSpPr/>
          <p:nvPr userDrawn="1"/>
        </p:nvSpPr>
        <p:spPr>
          <a:xfrm>
            <a:off x="9573760" y="2632843"/>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2" name="Rectangle 11"/>
          <p:cNvSpPr/>
          <p:nvPr userDrawn="1"/>
        </p:nvSpPr>
        <p:spPr>
          <a:xfrm>
            <a:off x="9894319"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3" name="Isosceles Triangle 12"/>
          <p:cNvSpPr/>
          <p:nvPr userDrawn="1"/>
        </p:nvSpPr>
        <p:spPr>
          <a:xfrm>
            <a:off x="8866641"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4" name="Parallelogram 13"/>
          <p:cNvSpPr/>
          <p:nvPr userDrawn="1"/>
        </p:nvSpPr>
        <p:spPr>
          <a:xfrm>
            <a:off x="8628376" y="2797942"/>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5" name="Heart 14"/>
          <p:cNvSpPr/>
          <p:nvPr userDrawn="1"/>
        </p:nvSpPr>
        <p:spPr>
          <a:xfrm>
            <a:off x="10720899"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Tree>
    <p:extLst>
      <p:ext uri="{BB962C8B-B14F-4D97-AF65-F5344CB8AC3E}">
        <p14:creationId xmlns:p14="http://schemas.microsoft.com/office/powerpoint/2010/main" val="27932291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96C69321-35DD-4BC7-953A-DC16A57A483D}" type="datetimeFigureOut">
              <a:rPr lang="en-GB" smtClean="0">
                <a:solidFill>
                  <a:prstClr val="black">
                    <a:tint val="75000"/>
                  </a:prstClr>
                </a:solidFill>
              </a:rPr>
              <a:pPr>
                <a:defRPr/>
              </a:pPr>
              <a:t>09/10/2023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DF5074B-1D8C-4FBF-B643-29DBF83DE07B}"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9266012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96C69321-35DD-4BC7-953A-DC16A57A483D}" type="datetimeFigureOut">
              <a:rPr lang="en-GB" smtClean="0">
                <a:solidFill>
                  <a:prstClr val="black">
                    <a:tint val="75000"/>
                  </a:prstClr>
                </a:solidFill>
              </a:rPr>
              <a:pPr>
                <a:defRPr/>
              </a:pPr>
              <a:t>09/10/2023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DF5074B-1D8C-4FBF-B643-29DBF83DE07B}"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7419972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a:defRPr/>
            </a:pPr>
            <a:fld id="{96C69321-35DD-4BC7-953A-DC16A57A483D}" type="datetimeFigureOut">
              <a:rPr lang="en-GB" smtClean="0">
                <a:solidFill>
                  <a:prstClr val="black">
                    <a:tint val="75000"/>
                  </a:prstClr>
                </a:solidFill>
              </a:rPr>
              <a:pPr>
                <a:defRPr/>
              </a:pPr>
              <a:t>09/10/2023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EDF5074B-1D8C-4FBF-B643-29DBF83DE07B}"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3895977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fld id="{96C69321-35DD-4BC7-953A-DC16A57A483D}" type="datetimeFigureOut">
              <a:rPr lang="en-GB" smtClean="0">
                <a:solidFill>
                  <a:prstClr val="black">
                    <a:tint val="75000"/>
                  </a:prstClr>
                </a:solidFill>
              </a:rPr>
              <a:pPr>
                <a:defRPr/>
              </a:pPr>
              <a:t>09/10/2023</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EDF5074B-1D8C-4FBF-B643-29DBF83DE07B}"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0555858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fld id="{96C69321-35DD-4BC7-953A-DC16A57A483D}" type="datetimeFigureOut">
              <a:rPr lang="en-GB" smtClean="0">
                <a:solidFill>
                  <a:prstClr val="black">
                    <a:tint val="75000"/>
                  </a:prstClr>
                </a:solidFill>
              </a:rPr>
              <a:pPr>
                <a:defRPr/>
              </a:pPr>
              <a:t>09/10/2023</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EDF5074B-1D8C-4FBF-B643-29DBF83DE07B}"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453460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2023/10/9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14594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6C69321-35DD-4BC7-953A-DC16A57A483D}" type="datetimeFigureOut">
              <a:rPr lang="en-GB" smtClean="0">
                <a:solidFill>
                  <a:prstClr val="black">
                    <a:tint val="75000"/>
                  </a:prstClr>
                </a:solidFill>
              </a:rPr>
              <a:pPr>
                <a:defRPr/>
              </a:pPr>
              <a:t>09/10/2023</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EDF5074B-1D8C-4FBF-B643-29DBF83DE07B}"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1907268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96C69321-35DD-4BC7-953A-DC16A57A483D}" type="datetimeFigureOut">
              <a:rPr lang="en-GB" smtClean="0">
                <a:solidFill>
                  <a:prstClr val="black">
                    <a:tint val="75000"/>
                  </a:prstClr>
                </a:solidFill>
              </a:rPr>
              <a:pPr>
                <a:defRPr/>
              </a:pPr>
              <a:t>09/10/2023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EDF5074B-1D8C-4FBF-B643-29DBF83DE07B}"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8171047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96C69321-35DD-4BC7-953A-DC16A57A483D}" type="datetimeFigureOut">
              <a:rPr lang="en-GB" smtClean="0">
                <a:solidFill>
                  <a:prstClr val="black">
                    <a:tint val="75000"/>
                  </a:prstClr>
                </a:solidFill>
              </a:rPr>
              <a:pPr>
                <a:defRPr/>
              </a:pPr>
              <a:t>09/10/2023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EDF5074B-1D8C-4FBF-B643-29DBF83DE07B}"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0434875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96C69321-35DD-4BC7-953A-DC16A57A483D}" type="datetimeFigureOut">
              <a:rPr lang="en-GB" smtClean="0">
                <a:solidFill>
                  <a:prstClr val="black">
                    <a:tint val="75000"/>
                  </a:prstClr>
                </a:solidFill>
              </a:rPr>
              <a:pPr>
                <a:defRPr/>
              </a:pPr>
              <a:t>09/10/2023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DF5074B-1D8C-4FBF-B643-29DBF83DE07B}"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2947622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96C69321-35DD-4BC7-953A-DC16A57A483D}" type="datetimeFigureOut">
              <a:rPr lang="en-GB" smtClean="0">
                <a:solidFill>
                  <a:prstClr val="black">
                    <a:tint val="75000"/>
                  </a:prstClr>
                </a:solidFill>
              </a:rPr>
              <a:pPr>
                <a:defRPr/>
              </a:pPr>
              <a:t>09/10/2023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DF5074B-1D8C-4FBF-B643-29DBF83DE07B}"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3506527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cs typeface="Arial" panose="020B0604020202020204" pitchFamily="34" charset="0"/>
              </a:defRPr>
            </a:lvl1pPr>
          </a:lstStyle>
          <a:p>
            <a:pPr>
              <a:defRPr/>
            </a:pPr>
            <a:fld id="{732B13C5-7502-4B61-909C-B6D185D068D1}" type="datetimeFigureOut">
              <a:rPr lang="en-US"/>
              <a:pPr>
                <a:defRPr/>
              </a:pPr>
              <a:t>10/9/2023</a:t>
            </a:fld>
            <a:endParaRPr lang="en-US"/>
          </a:p>
        </p:txBody>
      </p:sp>
      <p:sp>
        <p:nvSpPr>
          <p:cNvPr id="5" name="Footer Placeholder 4"/>
          <p:cNvSpPr>
            <a:spLocks noGrp="1"/>
          </p:cNvSpPr>
          <p:nvPr>
            <p:ph type="ftr" sz="quarter" idx="11"/>
          </p:nvPr>
        </p:nvSpPr>
        <p:spPr/>
        <p:txBody>
          <a:bodyPr/>
          <a:lstStyle>
            <a:lvl1pPr eaLnBrk="0" hangingPunct="0">
              <a:defRPr>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Arial" panose="020B0604020202020204" pitchFamily="34" charset="0"/>
              </a:defRPr>
            </a:lvl1pPr>
          </a:lstStyle>
          <a:p>
            <a:pPr>
              <a:defRPr/>
            </a:pPr>
            <a:fld id="{0E04AA96-DCED-4ABA-B795-706BDC81EA12}" type="slidenum">
              <a:rPr lang="en-US"/>
              <a:pPr>
                <a:defRPr/>
              </a:pPr>
              <a:t>‹#›</a:t>
            </a:fld>
            <a:endParaRPr lang="en-US"/>
          </a:p>
        </p:txBody>
      </p:sp>
    </p:spTree>
    <p:extLst>
      <p:ext uri="{BB962C8B-B14F-4D97-AF65-F5344CB8AC3E}">
        <p14:creationId xmlns:p14="http://schemas.microsoft.com/office/powerpoint/2010/main" val="1355766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Arial" panose="020B0604020202020204" pitchFamily="34" charset="0"/>
              </a:defRPr>
            </a:lvl1pPr>
          </a:lstStyle>
          <a:p>
            <a:pPr>
              <a:defRPr/>
            </a:pPr>
            <a:fld id="{32BA06FC-8CB3-479F-B43B-CC4CA6FD3E43}" type="datetimeFigureOut">
              <a:rPr lang="en-US"/>
              <a:pPr>
                <a:defRPr/>
              </a:pPr>
              <a:t>10/9/2023</a:t>
            </a:fld>
            <a:endParaRPr lang="en-US"/>
          </a:p>
        </p:txBody>
      </p:sp>
      <p:sp>
        <p:nvSpPr>
          <p:cNvPr id="5" name="Footer Placeholder 4"/>
          <p:cNvSpPr>
            <a:spLocks noGrp="1"/>
          </p:cNvSpPr>
          <p:nvPr>
            <p:ph type="ftr" sz="quarter" idx="11"/>
          </p:nvPr>
        </p:nvSpPr>
        <p:spPr/>
        <p:txBody>
          <a:bodyPr/>
          <a:lstStyle>
            <a:lvl1pPr eaLnBrk="0" hangingPunct="0">
              <a:defRPr>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Arial" panose="020B0604020202020204" pitchFamily="34" charset="0"/>
              </a:defRPr>
            </a:lvl1pPr>
          </a:lstStyle>
          <a:p>
            <a:pPr>
              <a:defRPr/>
            </a:pPr>
            <a:fld id="{A26324D5-C1A1-4757-8906-B23D69BE9C30}" type="slidenum">
              <a:rPr lang="en-US"/>
              <a:pPr>
                <a:defRPr/>
              </a:pPr>
              <a:t>‹#›</a:t>
            </a:fld>
            <a:endParaRPr lang="en-US"/>
          </a:p>
        </p:txBody>
      </p:sp>
    </p:spTree>
    <p:extLst>
      <p:ext uri="{BB962C8B-B14F-4D97-AF65-F5344CB8AC3E}">
        <p14:creationId xmlns:p14="http://schemas.microsoft.com/office/powerpoint/2010/main" val="26401164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cs typeface="Arial" panose="020B0604020202020204" pitchFamily="34" charset="0"/>
              </a:defRPr>
            </a:lvl1pPr>
          </a:lstStyle>
          <a:p>
            <a:pPr>
              <a:defRPr/>
            </a:pPr>
            <a:fld id="{A0DAAF8D-9EC9-44CF-9111-474C91E7C7F7}" type="datetimeFigureOut">
              <a:rPr lang="en-US"/>
              <a:pPr>
                <a:defRPr/>
              </a:pPr>
              <a:t>10/9/2023</a:t>
            </a:fld>
            <a:endParaRPr lang="en-US"/>
          </a:p>
        </p:txBody>
      </p:sp>
      <p:sp>
        <p:nvSpPr>
          <p:cNvPr id="5" name="Footer Placeholder 4"/>
          <p:cNvSpPr>
            <a:spLocks noGrp="1"/>
          </p:cNvSpPr>
          <p:nvPr>
            <p:ph type="ftr" sz="quarter" idx="11"/>
          </p:nvPr>
        </p:nvSpPr>
        <p:spPr/>
        <p:txBody>
          <a:bodyPr/>
          <a:lstStyle>
            <a:lvl1pPr eaLnBrk="0" hangingPunct="0">
              <a:defRPr>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Arial" panose="020B0604020202020204" pitchFamily="34" charset="0"/>
              </a:defRPr>
            </a:lvl1pPr>
          </a:lstStyle>
          <a:p>
            <a:pPr>
              <a:defRPr/>
            </a:pPr>
            <a:fld id="{97AD3F9A-A7C5-4A3D-93AE-0BB3B8DA134C}" type="slidenum">
              <a:rPr lang="en-US"/>
              <a:pPr>
                <a:defRPr/>
              </a:pPr>
              <a:t>‹#›</a:t>
            </a:fld>
            <a:endParaRPr lang="en-US"/>
          </a:p>
        </p:txBody>
      </p:sp>
    </p:spTree>
    <p:extLst>
      <p:ext uri="{BB962C8B-B14F-4D97-AF65-F5344CB8AC3E}">
        <p14:creationId xmlns:p14="http://schemas.microsoft.com/office/powerpoint/2010/main" val="5934090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hangingPunct="0">
              <a:defRPr>
                <a:cs typeface="Arial" panose="020B0604020202020204" pitchFamily="34" charset="0"/>
              </a:defRPr>
            </a:lvl1pPr>
          </a:lstStyle>
          <a:p>
            <a:pPr>
              <a:defRPr/>
            </a:pPr>
            <a:fld id="{B400F125-3973-4E2A-8F16-494BF0993DB3}" type="datetimeFigureOut">
              <a:rPr lang="en-US"/>
              <a:pPr>
                <a:defRPr/>
              </a:pPr>
              <a:t>10/9/2023</a:t>
            </a:fld>
            <a:endParaRPr lang="en-US"/>
          </a:p>
        </p:txBody>
      </p:sp>
      <p:sp>
        <p:nvSpPr>
          <p:cNvPr id="6" name="Footer Placeholder 4"/>
          <p:cNvSpPr>
            <a:spLocks noGrp="1"/>
          </p:cNvSpPr>
          <p:nvPr>
            <p:ph type="ftr" sz="quarter" idx="11"/>
          </p:nvPr>
        </p:nvSpPr>
        <p:spPr/>
        <p:txBody>
          <a:bodyPr/>
          <a:lstStyle>
            <a:lvl1pPr eaLnBrk="0" hangingPunct="0">
              <a:defRPr>
                <a:cs typeface="Arial" panose="020B0604020202020204"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cs typeface="Arial" panose="020B0604020202020204" pitchFamily="34" charset="0"/>
              </a:defRPr>
            </a:lvl1pPr>
          </a:lstStyle>
          <a:p>
            <a:pPr>
              <a:defRPr/>
            </a:pPr>
            <a:fld id="{64295351-D960-47B4-AA01-82064BD65D90}" type="slidenum">
              <a:rPr lang="en-US"/>
              <a:pPr>
                <a:defRPr/>
              </a:pPr>
              <a:t>‹#›</a:t>
            </a:fld>
            <a:endParaRPr lang="en-US"/>
          </a:p>
        </p:txBody>
      </p:sp>
    </p:spTree>
    <p:extLst>
      <p:ext uri="{BB962C8B-B14F-4D97-AF65-F5344CB8AC3E}">
        <p14:creationId xmlns:p14="http://schemas.microsoft.com/office/powerpoint/2010/main" val="20601592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eaLnBrk="0" hangingPunct="0">
              <a:defRPr>
                <a:cs typeface="Arial" panose="020B0604020202020204" pitchFamily="34" charset="0"/>
              </a:defRPr>
            </a:lvl1pPr>
          </a:lstStyle>
          <a:p>
            <a:pPr>
              <a:defRPr/>
            </a:pPr>
            <a:fld id="{703C50A7-7BC7-43E6-90EB-A34BCBD92BBC}" type="datetimeFigureOut">
              <a:rPr lang="en-US"/>
              <a:pPr>
                <a:defRPr/>
              </a:pPr>
              <a:t>10/9/2023</a:t>
            </a:fld>
            <a:endParaRPr lang="en-US"/>
          </a:p>
        </p:txBody>
      </p:sp>
      <p:sp>
        <p:nvSpPr>
          <p:cNvPr id="8" name="Footer Placeholder 4"/>
          <p:cNvSpPr>
            <a:spLocks noGrp="1"/>
          </p:cNvSpPr>
          <p:nvPr>
            <p:ph type="ftr" sz="quarter" idx="11"/>
          </p:nvPr>
        </p:nvSpPr>
        <p:spPr/>
        <p:txBody>
          <a:bodyPr/>
          <a:lstStyle>
            <a:lvl1pPr eaLnBrk="0" hangingPunct="0">
              <a:defRPr>
                <a:cs typeface="Arial" panose="020B0604020202020204" pitchFamily="34" charse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a:cs typeface="Arial" panose="020B0604020202020204" pitchFamily="34" charset="0"/>
              </a:defRPr>
            </a:lvl1pPr>
          </a:lstStyle>
          <a:p>
            <a:pPr>
              <a:defRPr/>
            </a:pPr>
            <a:fld id="{1FE94ABF-9F43-446A-BE86-E8D720742651}" type="slidenum">
              <a:rPr lang="en-US"/>
              <a:pPr>
                <a:defRPr/>
              </a:pPr>
              <a:t>‹#›</a:t>
            </a:fld>
            <a:endParaRPr lang="en-US"/>
          </a:p>
        </p:txBody>
      </p:sp>
    </p:spTree>
    <p:extLst>
      <p:ext uri="{BB962C8B-B14F-4D97-AF65-F5344CB8AC3E}">
        <p14:creationId xmlns:p14="http://schemas.microsoft.com/office/powerpoint/2010/main" val="2264524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2023/10/9</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66410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eaLnBrk="0" hangingPunct="0">
              <a:defRPr>
                <a:cs typeface="Arial" panose="020B0604020202020204" pitchFamily="34" charset="0"/>
              </a:defRPr>
            </a:lvl1pPr>
          </a:lstStyle>
          <a:p>
            <a:pPr>
              <a:defRPr/>
            </a:pPr>
            <a:fld id="{7AA3F300-05BF-4DD9-A70E-1D346C4C4210}" type="datetimeFigureOut">
              <a:rPr lang="en-US"/>
              <a:pPr>
                <a:defRPr/>
              </a:pPr>
              <a:t>10/9/2023</a:t>
            </a:fld>
            <a:endParaRPr lang="en-US"/>
          </a:p>
        </p:txBody>
      </p:sp>
      <p:sp>
        <p:nvSpPr>
          <p:cNvPr id="4" name="Footer Placeholder 4"/>
          <p:cNvSpPr>
            <a:spLocks noGrp="1"/>
          </p:cNvSpPr>
          <p:nvPr>
            <p:ph type="ftr" sz="quarter" idx="11"/>
          </p:nvPr>
        </p:nvSpPr>
        <p:spPr/>
        <p:txBody>
          <a:bodyPr/>
          <a:lstStyle>
            <a:lvl1pPr eaLnBrk="0" hangingPunct="0">
              <a:defRPr>
                <a:cs typeface="Arial" panose="020B0604020202020204"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a:cs typeface="Arial" panose="020B0604020202020204" pitchFamily="34" charset="0"/>
              </a:defRPr>
            </a:lvl1pPr>
          </a:lstStyle>
          <a:p>
            <a:pPr>
              <a:defRPr/>
            </a:pPr>
            <a:fld id="{1AAAAAC5-1B23-4F17-BABA-D9A29BED25D9}" type="slidenum">
              <a:rPr lang="en-US"/>
              <a:pPr>
                <a:defRPr/>
              </a:pPr>
              <a:t>‹#›</a:t>
            </a:fld>
            <a:endParaRPr lang="en-US"/>
          </a:p>
        </p:txBody>
      </p:sp>
    </p:spTree>
    <p:extLst>
      <p:ext uri="{BB962C8B-B14F-4D97-AF65-F5344CB8AC3E}">
        <p14:creationId xmlns:p14="http://schemas.microsoft.com/office/powerpoint/2010/main" val="25492760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cs typeface="Arial" panose="020B0604020202020204" pitchFamily="34" charset="0"/>
              </a:defRPr>
            </a:lvl1pPr>
          </a:lstStyle>
          <a:p>
            <a:pPr>
              <a:defRPr/>
            </a:pPr>
            <a:fld id="{7FA06647-0A60-411C-A753-1C2B7B25D23B}" type="datetimeFigureOut">
              <a:rPr lang="en-US"/>
              <a:pPr>
                <a:defRPr/>
              </a:pPr>
              <a:t>10/9/2023</a:t>
            </a:fld>
            <a:endParaRPr lang="en-US"/>
          </a:p>
        </p:txBody>
      </p:sp>
      <p:sp>
        <p:nvSpPr>
          <p:cNvPr id="3" name="Footer Placeholder 4"/>
          <p:cNvSpPr>
            <a:spLocks noGrp="1"/>
          </p:cNvSpPr>
          <p:nvPr>
            <p:ph type="ftr" sz="quarter" idx="11"/>
          </p:nvPr>
        </p:nvSpPr>
        <p:spPr/>
        <p:txBody>
          <a:bodyPr/>
          <a:lstStyle>
            <a:lvl1pPr eaLnBrk="0" hangingPunct="0">
              <a:defRPr>
                <a:cs typeface="Arial" panose="020B0604020202020204" pitchFamily="34" charse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a:cs typeface="Arial" panose="020B0604020202020204" pitchFamily="34" charset="0"/>
              </a:defRPr>
            </a:lvl1pPr>
          </a:lstStyle>
          <a:p>
            <a:pPr>
              <a:defRPr/>
            </a:pPr>
            <a:fld id="{6343B91E-8C19-4A1A-B1A4-ABCC7FE44A36}" type="slidenum">
              <a:rPr lang="en-US"/>
              <a:pPr>
                <a:defRPr/>
              </a:pPr>
              <a:t>‹#›</a:t>
            </a:fld>
            <a:endParaRPr lang="en-US"/>
          </a:p>
        </p:txBody>
      </p:sp>
    </p:spTree>
    <p:extLst>
      <p:ext uri="{BB962C8B-B14F-4D97-AF65-F5344CB8AC3E}">
        <p14:creationId xmlns:p14="http://schemas.microsoft.com/office/powerpoint/2010/main" val="20667865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cs typeface="Arial" panose="020B0604020202020204" pitchFamily="34" charset="0"/>
              </a:defRPr>
            </a:lvl1pPr>
          </a:lstStyle>
          <a:p>
            <a:pPr>
              <a:defRPr/>
            </a:pPr>
            <a:fld id="{E369AF91-F412-435E-A84C-33E4DB15159D}" type="datetimeFigureOut">
              <a:rPr lang="en-US"/>
              <a:pPr>
                <a:defRPr/>
              </a:pPr>
              <a:t>10/9/2023</a:t>
            </a:fld>
            <a:endParaRPr lang="en-US"/>
          </a:p>
        </p:txBody>
      </p:sp>
      <p:sp>
        <p:nvSpPr>
          <p:cNvPr id="6" name="Footer Placeholder 4"/>
          <p:cNvSpPr>
            <a:spLocks noGrp="1"/>
          </p:cNvSpPr>
          <p:nvPr>
            <p:ph type="ftr" sz="quarter" idx="11"/>
          </p:nvPr>
        </p:nvSpPr>
        <p:spPr/>
        <p:txBody>
          <a:bodyPr/>
          <a:lstStyle>
            <a:lvl1pPr eaLnBrk="0" hangingPunct="0">
              <a:defRPr>
                <a:cs typeface="Arial" panose="020B0604020202020204"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cs typeface="Arial" panose="020B0604020202020204" pitchFamily="34" charset="0"/>
              </a:defRPr>
            </a:lvl1pPr>
          </a:lstStyle>
          <a:p>
            <a:pPr>
              <a:defRPr/>
            </a:pPr>
            <a:fld id="{DD20C06F-EA35-4BBB-8FDC-CC195B805B5A}" type="slidenum">
              <a:rPr lang="en-US"/>
              <a:pPr>
                <a:defRPr/>
              </a:pPr>
              <a:t>‹#›</a:t>
            </a:fld>
            <a:endParaRPr lang="en-US"/>
          </a:p>
        </p:txBody>
      </p:sp>
    </p:spTree>
    <p:extLst>
      <p:ext uri="{BB962C8B-B14F-4D97-AF65-F5344CB8AC3E}">
        <p14:creationId xmlns:p14="http://schemas.microsoft.com/office/powerpoint/2010/main" val="21988343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cs typeface="Arial" panose="020B0604020202020204" pitchFamily="34" charset="0"/>
              </a:defRPr>
            </a:lvl1pPr>
          </a:lstStyle>
          <a:p>
            <a:pPr>
              <a:defRPr/>
            </a:pPr>
            <a:fld id="{B5AC73E0-16F3-4EF3-ADD4-F1DADDF3B643}" type="datetimeFigureOut">
              <a:rPr lang="en-US"/>
              <a:pPr>
                <a:defRPr/>
              </a:pPr>
              <a:t>10/9/2023</a:t>
            </a:fld>
            <a:endParaRPr lang="en-US"/>
          </a:p>
        </p:txBody>
      </p:sp>
      <p:sp>
        <p:nvSpPr>
          <p:cNvPr id="6" name="Footer Placeholder 4"/>
          <p:cNvSpPr>
            <a:spLocks noGrp="1"/>
          </p:cNvSpPr>
          <p:nvPr>
            <p:ph type="ftr" sz="quarter" idx="11"/>
          </p:nvPr>
        </p:nvSpPr>
        <p:spPr/>
        <p:txBody>
          <a:bodyPr/>
          <a:lstStyle>
            <a:lvl1pPr eaLnBrk="0" hangingPunct="0">
              <a:defRPr>
                <a:cs typeface="Arial" panose="020B0604020202020204"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cs typeface="Arial" panose="020B0604020202020204" pitchFamily="34" charset="0"/>
              </a:defRPr>
            </a:lvl1pPr>
          </a:lstStyle>
          <a:p>
            <a:pPr>
              <a:defRPr/>
            </a:pPr>
            <a:fld id="{55D3123F-E3C6-4D05-B683-11A8B30273D6}" type="slidenum">
              <a:rPr lang="en-US"/>
              <a:pPr>
                <a:defRPr/>
              </a:pPr>
              <a:t>‹#›</a:t>
            </a:fld>
            <a:endParaRPr lang="en-US"/>
          </a:p>
        </p:txBody>
      </p:sp>
    </p:spTree>
    <p:extLst>
      <p:ext uri="{BB962C8B-B14F-4D97-AF65-F5344CB8AC3E}">
        <p14:creationId xmlns:p14="http://schemas.microsoft.com/office/powerpoint/2010/main" val="1485339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Arial" panose="020B0604020202020204" pitchFamily="34" charset="0"/>
              </a:defRPr>
            </a:lvl1pPr>
          </a:lstStyle>
          <a:p>
            <a:pPr>
              <a:defRPr/>
            </a:pPr>
            <a:fld id="{31EA4EF5-E229-451E-BF59-427C90E2ABFB}" type="datetimeFigureOut">
              <a:rPr lang="en-US"/>
              <a:pPr>
                <a:defRPr/>
              </a:pPr>
              <a:t>10/9/2023</a:t>
            </a:fld>
            <a:endParaRPr lang="en-US"/>
          </a:p>
        </p:txBody>
      </p:sp>
      <p:sp>
        <p:nvSpPr>
          <p:cNvPr id="5" name="Footer Placeholder 4"/>
          <p:cNvSpPr>
            <a:spLocks noGrp="1"/>
          </p:cNvSpPr>
          <p:nvPr>
            <p:ph type="ftr" sz="quarter" idx="11"/>
          </p:nvPr>
        </p:nvSpPr>
        <p:spPr/>
        <p:txBody>
          <a:bodyPr/>
          <a:lstStyle>
            <a:lvl1pPr eaLnBrk="0" hangingPunct="0">
              <a:defRPr>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Arial" panose="020B0604020202020204" pitchFamily="34" charset="0"/>
              </a:defRPr>
            </a:lvl1pPr>
          </a:lstStyle>
          <a:p>
            <a:pPr>
              <a:defRPr/>
            </a:pPr>
            <a:fld id="{CC50848B-F153-4FC9-8170-50DC63A8D323}" type="slidenum">
              <a:rPr lang="en-US"/>
              <a:pPr>
                <a:defRPr/>
              </a:pPr>
              <a:t>‹#›</a:t>
            </a:fld>
            <a:endParaRPr lang="en-US"/>
          </a:p>
        </p:txBody>
      </p:sp>
    </p:spTree>
    <p:extLst>
      <p:ext uri="{BB962C8B-B14F-4D97-AF65-F5344CB8AC3E}">
        <p14:creationId xmlns:p14="http://schemas.microsoft.com/office/powerpoint/2010/main" val="34828892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Arial" panose="020B0604020202020204" pitchFamily="34" charset="0"/>
              </a:defRPr>
            </a:lvl1pPr>
          </a:lstStyle>
          <a:p>
            <a:pPr>
              <a:defRPr/>
            </a:pPr>
            <a:fld id="{124C57F6-5A9A-4290-B5D0-8D042998E590}" type="datetimeFigureOut">
              <a:rPr lang="en-US"/>
              <a:pPr>
                <a:defRPr/>
              </a:pPr>
              <a:t>10/9/2023</a:t>
            </a:fld>
            <a:endParaRPr lang="en-US"/>
          </a:p>
        </p:txBody>
      </p:sp>
      <p:sp>
        <p:nvSpPr>
          <p:cNvPr id="5" name="Footer Placeholder 4"/>
          <p:cNvSpPr>
            <a:spLocks noGrp="1"/>
          </p:cNvSpPr>
          <p:nvPr>
            <p:ph type="ftr" sz="quarter" idx="11"/>
          </p:nvPr>
        </p:nvSpPr>
        <p:spPr/>
        <p:txBody>
          <a:bodyPr/>
          <a:lstStyle>
            <a:lvl1pPr eaLnBrk="0" hangingPunct="0">
              <a:defRPr>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Arial" panose="020B0604020202020204" pitchFamily="34" charset="0"/>
              </a:defRPr>
            </a:lvl1pPr>
          </a:lstStyle>
          <a:p>
            <a:pPr>
              <a:defRPr/>
            </a:pPr>
            <a:fld id="{8BFFB8E0-17DF-4BC1-B156-6358C7300850}" type="slidenum">
              <a:rPr lang="en-US"/>
              <a:pPr>
                <a:defRPr/>
              </a:pPr>
              <a:t>‹#›</a:t>
            </a:fld>
            <a:endParaRPr lang="en-US"/>
          </a:p>
        </p:txBody>
      </p:sp>
    </p:spTree>
    <p:extLst>
      <p:ext uri="{BB962C8B-B14F-4D97-AF65-F5344CB8AC3E}">
        <p14:creationId xmlns:p14="http://schemas.microsoft.com/office/powerpoint/2010/main" val="1780296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17" Type="http://schemas.openxmlformats.org/officeDocument/2006/relationships/tags" Target="../tags/tag5.xml"/><Relationship Id="rId2" Type="http://schemas.openxmlformats.org/officeDocument/2006/relationships/slideLayout" Target="../slideLayouts/slideLayout7.xml"/><Relationship Id="rId16" Type="http://schemas.openxmlformats.org/officeDocument/2006/relationships/tags" Target="../tags/tag4.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tags" Target="../tags/tag3.xml"/><Relationship Id="rId10" Type="http://schemas.openxmlformats.org/officeDocument/2006/relationships/slideLayout" Target="../slideLayouts/slideLayout15.xml"/><Relationship Id="rId19" Type="http://schemas.openxmlformats.org/officeDocument/2006/relationships/image" Target="../media/image2.pn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251ED84E-0CA7-52BA-C9FE-C8D3225A97F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348682" y="131505"/>
            <a:ext cx="2004553" cy="2004553"/>
          </a:xfrm>
          <a:prstGeom prst="rect">
            <a:avLst/>
          </a:prstGeom>
        </p:spPr>
      </p:pic>
    </p:spTree>
    <p:extLst>
      <p:ext uri="{BB962C8B-B14F-4D97-AF65-F5344CB8AC3E}">
        <p14:creationId xmlns:p14="http://schemas.microsoft.com/office/powerpoint/2010/main" val="672795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816"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9"/>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2023/10/9</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44136376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613111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60503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6686" rtl="0" eaLnBrk="1" latinLnBrk="0" hangingPunct="1">
        <a:spcBef>
          <a:spcPct val="0"/>
        </a:spcBef>
        <a:buNone/>
        <a:defRPr sz="4411" kern="1200">
          <a:solidFill>
            <a:schemeClr val="tx1"/>
          </a:solidFill>
          <a:latin typeface="+mj-lt"/>
          <a:ea typeface="+mj-ea"/>
          <a:cs typeface="+mj-cs"/>
        </a:defRPr>
      </a:lvl1pPr>
    </p:titleStyle>
    <p:bodyStyle>
      <a:lvl1pPr marL="343757" indent="-343757" algn="l" defTabSz="916686" rtl="0" eaLnBrk="1" latinLnBrk="0" hangingPunct="1">
        <a:spcBef>
          <a:spcPct val="20000"/>
        </a:spcBef>
        <a:buFont typeface="Arial" pitchFamily="34" charset="0"/>
        <a:buChar char="•"/>
        <a:defRPr sz="3208" kern="1200">
          <a:solidFill>
            <a:schemeClr val="tx1"/>
          </a:solidFill>
          <a:latin typeface="+mn-lt"/>
          <a:ea typeface="+mn-ea"/>
          <a:cs typeface="+mn-cs"/>
        </a:defRPr>
      </a:lvl1pPr>
      <a:lvl2pPr marL="744807" indent="-286464" algn="l" defTabSz="916686" rtl="0" eaLnBrk="1" latinLnBrk="0" hangingPunct="1">
        <a:spcBef>
          <a:spcPct val="20000"/>
        </a:spcBef>
        <a:buFont typeface="Arial" pitchFamily="34" charset="0"/>
        <a:buChar char="–"/>
        <a:defRPr sz="2807" kern="1200">
          <a:solidFill>
            <a:schemeClr val="tx1"/>
          </a:solidFill>
          <a:latin typeface="+mn-lt"/>
          <a:ea typeface="+mn-ea"/>
          <a:cs typeface="+mn-cs"/>
        </a:defRPr>
      </a:lvl2pPr>
      <a:lvl3pPr marL="1145858" indent="-229172" algn="l" defTabSz="916686" rtl="0" eaLnBrk="1" latinLnBrk="0" hangingPunct="1">
        <a:spcBef>
          <a:spcPct val="20000"/>
        </a:spcBef>
        <a:buFont typeface="Arial" pitchFamily="34" charset="0"/>
        <a:buChar char="•"/>
        <a:defRPr sz="2406" kern="1200">
          <a:solidFill>
            <a:schemeClr val="tx1"/>
          </a:solidFill>
          <a:latin typeface="+mn-lt"/>
          <a:ea typeface="+mn-ea"/>
          <a:cs typeface="+mn-cs"/>
        </a:defRPr>
      </a:lvl3pPr>
      <a:lvl4pPr marL="1604201"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4pPr>
      <a:lvl5pPr marL="2062544"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5pPr>
      <a:lvl6pPr marL="2520887"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6pPr>
      <a:lvl7pPr marL="2979230"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7pPr>
      <a:lvl8pPr marL="3437573"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8pPr>
      <a:lvl9pPr marL="3895916"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9pPr>
    </p:bodyStyle>
    <p:otherStyle>
      <a:defPPr>
        <a:defRPr lang="en-US"/>
      </a:defPPr>
      <a:lvl1pPr marL="0" algn="l" defTabSz="916686" rtl="0" eaLnBrk="1" latinLnBrk="0" hangingPunct="1">
        <a:defRPr sz="1805" kern="1200">
          <a:solidFill>
            <a:schemeClr val="tx1"/>
          </a:solidFill>
          <a:latin typeface="+mn-lt"/>
          <a:ea typeface="+mn-ea"/>
          <a:cs typeface="+mn-cs"/>
        </a:defRPr>
      </a:lvl1pPr>
      <a:lvl2pPr marL="458343" algn="l" defTabSz="916686" rtl="0" eaLnBrk="1" latinLnBrk="0" hangingPunct="1">
        <a:defRPr sz="1805" kern="1200">
          <a:solidFill>
            <a:schemeClr val="tx1"/>
          </a:solidFill>
          <a:latin typeface="+mn-lt"/>
          <a:ea typeface="+mn-ea"/>
          <a:cs typeface="+mn-cs"/>
        </a:defRPr>
      </a:lvl2pPr>
      <a:lvl3pPr marL="916686" algn="l" defTabSz="916686" rtl="0" eaLnBrk="1" latinLnBrk="0" hangingPunct="1">
        <a:defRPr sz="1805" kern="1200">
          <a:solidFill>
            <a:schemeClr val="tx1"/>
          </a:solidFill>
          <a:latin typeface="+mn-lt"/>
          <a:ea typeface="+mn-ea"/>
          <a:cs typeface="+mn-cs"/>
        </a:defRPr>
      </a:lvl3pPr>
      <a:lvl4pPr marL="1375029" algn="l" defTabSz="916686" rtl="0" eaLnBrk="1" latinLnBrk="0" hangingPunct="1">
        <a:defRPr sz="1805" kern="1200">
          <a:solidFill>
            <a:schemeClr val="tx1"/>
          </a:solidFill>
          <a:latin typeface="+mn-lt"/>
          <a:ea typeface="+mn-ea"/>
          <a:cs typeface="+mn-cs"/>
        </a:defRPr>
      </a:lvl4pPr>
      <a:lvl5pPr marL="1833372" algn="l" defTabSz="916686" rtl="0" eaLnBrk="1" latinLnBrk="0" hangingPunct="1">
        <a:defRPr sz="1805" kern="1200">
          <a:solidFill>
            <a:schemeClr val="tx1"/>
          </a:solidFill>
          <a:latin typeface="+mn-lt"/>
          <a:ea typeface="+mn-ea"/>
          <a:cs typeface="+mn-cs"/>
        </a:defRPr>
      </a:lvl5pPr>
      <a:lvl6pPr marL="2291715" algn="l" defTabSz="916686" rtl="0" eaLnBrk="1" latinLnBrk="0" hangingPunct="1">
        <a:defRPr sz="1805" kern="1200">
          <a:solidFill>
            <a:schemeClr val="tx1"/>
          </a:solidFill>
          <a:latin typeface="+mn-lt"/>
          <a:ea typeface="+mn-ea"/>
          <a:cs typeface="+mn-cs"/>
        </a:defRPr>
      </a:lvl6pPr>
      <a:lvl7pPr marL="2750058" algn="l" defTabSz="916686" rtl="0" eaLnBrk="1" latinLnBrk="0" hangingPunct="1">
        <a:defRPr sz="1805" kern="1200">
          <a:solidFill>
            <a:schemeClr val="tx1"/>
          </a:solidFill>
          <a:latin typeface="+mn-lt"/>
          <a:ea typeface="+mn-ea"/>
          <a:cs typeface="+mn-cs"/>
        </a:defRPr>
      </a:lvl7pPr>
      <a:lvl8pPr marL="3208401" algn="l" defTabSz="916686" rtl="0" eaLnBrk="1" latinLnBrk="0" hangingPunct="1">
        <a:defRPr sz="1805" kern="1200">
          <a:solidFill>
            <a:schemeClr val="tx1"/>
          </a:solidFill>
          <a:latin typeface="+mn-lt"/>
          <a:ea typeface="+mn-ea"/>
          <a:cs typeface="+mn-cs"/>
        </a:defRPr>
      </a:lvl8pPr>
      <a:lvl9pPr marL="3666744" algn="l" defTabSz="916686" rtl="0" eaLnBrk="1" latinLnBrk="0" hangingPunct="1">
        <a:defRPr sz="180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74017594"/>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349570"/>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795657"/>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6C69321-35DD-4BC7-953A-DC16A57A483D}" type="datetimeFigureOut">
              <a:rPr lang="en-GB" smtClean="0">
                <a:solidFill>
                  <a:prstClr val="black">
                    <a:tint val="75000"/>
                  </a:prstClr>
                </a:solidFill>
              </a:rPr>
              <a:pPr>
                <a:defRPr/>
              </a:pPr>
              <a:t>09/10/2023</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DF5074B-1D8C-4FBF-B643-29DBF83DE07B}"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197797806"/>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mn-lt"/>
                <a:cs typeface="+mn-cs"/>
              </a:defRPr>
            </a:lvl1pPr>
          </a:lstStyle>
          <a:p>
            <a:pPr>
              <a:defRPr/>
            </a:pPr>
            <a:fld id="{C3FDF155-22B3-4ADB-BBB1-010D3E7ABB47}" type="datetimeFigureOut">
              <a:rPr lang="en-US"/>
              <a:pPr>
                <a:defRPr/>
              </a:pPr>
              <a:t>10/9/2023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mn-lt"/>
                <a:cs typeface="+mn-cs"/>
              </a:defRPr>
            </a:lvl1pPr>
          </a:lstStyle>
          <a:p>
            <a:pPr>
              <a:defRPr/>
            </a:pPr>
            <a:fld id="{B59ED520-7611-46BF-9D0A-B2D3D6676DFC}" type="slidenum">
              <a:rPr lang="en-US"/>
              <a:pPr>
                <a:defRPr/>
              </a:pPr>
              <a:t>‹#›</a:t>
            </a:fld>
            <a:endParaRPr lang="en-US"/>
          </a:p>
        </p:txBody>
      </p:sp>
    </p:spTree>
    <p:extLst>
      <p:ext uri="{BB962C8B-B14F-4D97-AF65-F5344CB8AC3E}">
        <p14:creationId xmlns:p14="http://schemas.microsoft.com/office/powerpoint/2010/main" val="1880351266"/>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9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63.xml"/><Relationship Id="rId5" Type="http://schemas.openxmlformats.org/officeDocument/2006/relationships/image" Target="../media/image33.png"/><Relationship Id="rId4" Type="http://schemas.openxmlformats.org/officeDocument/2006/relationships/slideLayout" Target="../slideLayouts/slideLayout74.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emf"/><Relationship Id="rId2" Type="http://schemas.openxmlformats.org/officeDocument/2006/relationships/notesSlide" Target="../notesSlides/notesSlide14.xml"/><Relationship Id="rId1" Type="http://schemas.openxmlformats.org/officeDocument/2006/relationships/slideLayout" Target="../slideLayouts/slideLayout41.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jpg"/><Relationship Id="rId1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gi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56.xml"/><Relationship Id="rId6" Type="http://schemas.microsoft.com/office/2007/relationships/hdphoto" Target="../media/hdphoto6.wdp"/><Relationship Id="rId11" Type="http://schemas.openxmlformats.org/officeDocument/2006/relationships/image" Target="../media/image53.png"/><Relationship Id="rId5" Type="http://schemas.openxmlformats.org/officeDocument/2006/relationships/image" Target="../media/image49.png"/><Relationship Id="rId10" Type="http://schemas.microsoft.com/office/2007/relationships/hdphoto" Target="../media/hdphoto7.wdp"/><Relationship Id="rId4" Type="http://schemas.openxmlformats.org/officeDocument/2006/relationships/image" Target="../media/image48.jpeg"/><Relationship Id="rId9"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16.gif"/><Relationship Id="rId5" Type="http://schemas.microsoft.com/office/2007/relationships/hdphoto" Target="../media/hdphoto2.wdp"/><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16.gif"/><Relationship Id="rId5" Type="http://schemas.microsoft.com/office/2007/relationships/hdphoto" Target="../media/hdphoto2.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16.gif"/><Relationship Id="rId5" Type="http://schemas.microsoft.com/office/2007/relationships/hdphoto" Target="../media/hdphoto2.wdp"/><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5.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5">
            <a:extLst>
              <a:ext uri="{28A0092B-C50C-407E-A947-70E740481C1C}">
                <a14:useLocalDpi xmlns:a14="http://schemas.microsoft.com/office/drawing/2010/main" val="0"/>
              </a:ext>
            </a:extLst>
          </a:blip>
          <a:srcRect r="31743" b="67821"/>
          <a:stretch/>
        </p:blipFill>
        <p:spPr>
          <a:xfrm>
            <a:off x="5239913" y="4559539"/>
            <a:ext cx="3510813" cy="2206853"/>
          </a:xfrm>
          <a:prstGeom prst="rect">
            <a:avLst/>
          </a:prstGeom>
        </p:spPr>
      </p:pic>
      <p:grpSp>
        <p:nvGrpSpPr>
          <p:cNvPr id="2" name="Group 1">
            <a:extLst>
              <a:ext uri="{FF2B5EF4-FFF2-40B4-BE49-F238E27FC236}">
                <a16:creationId xmlns:a16="http://schemas.microsoft.com/office/drawing/2014/main" id="{F10B8BBE-6BEB-446E-B73E-AE3348882817}"/>
              </a:ext>
            </a:extLst>
          </p:cNvPr>
          <p:cNvGrpSpPr/>
          <p:nvPr/>
        </p:nvGrpSpPr>
        <p:grpSpPr>
          <a:xfrm>
            <a:off x="8191500" y="1381124"/>
            <a:ext cx="4043628" cy="5683703"/>
            <a:chOff x="7035063" y="206828"/>
            <a:chExt cx="5200065" cy="6858000"/>
          </a:xfrm>
        </p:grpSpPr>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032" name="Picture 8">
              <a:extLst>
                <a:ext uri="{FF2B5EF4-FFF2-40B4-BE49-F238E27FC236}">
                  <a16:creationId xmlns:a16="http://schemas.microsoft.com/office/drawing/2014/main" id="{07083923-F906-4AE8-B2A2-7ED01291428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220" b="90780" l="9752" r="89894">
                          <a14:foregroundMark x1="50000" y1="9752" x2="50000" y2="9752"/>
                          <a14:foregroundMark x1="37234" y1="12589" x2="61348" y2="81560"/>
                          <a14:foregroundMark x1="63830" y1="9220" x2="63830" y2="9220"/>
                          <a14:foregroundMark x1="77482" y1="29787" x2="29255" y2="48582"/>
                          <a14:foregroundMark x1="29255" y1="48582" x2="31206" y2="48936"/>
                          <a14:foregroundMark x1="59929" y1="78723" x2="40957" y2="78369"/>
                          <a14:foregroundMark x1="38298" y1="90071" x2="38121" y2="82624"/>
                          <a14:foregroundMark x1="69858" y1="90780" x2="69858" y2="90780"/>
                        </a14:backgroundRemoval>
                      </a14:imgEffect>
                    </a14:imgLayer>
                  </a14:imgProps>
                </a:ext>
                <a:ext uri="{28A0092B-C50C-407E-A947-70E740481C1C}">
                  <a14:useLocalDpi xmlns:a14="http://schemas.microsoft.com/office/drawing/2010/main" val="0"/>
                </a:ext>
              </a:extLst>
            </a:blip>
            <a:srcRect/>
            <a:stretch>
              <a:fillRect/>
            </a:stretch>
          </p:blipFill>
          <p:spPr bwMode="auto">
            <a:xfrm>
              <a:off x="9484414" y="1841773"/>
              <a:ext cx="2750714" cy="2750714"/>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28194" y="-19031"/>
            <a:ext cx="13041275" cy="744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p:cNvPr>
          <p:cNvSpPr/>
          <p:nvPr/>
        </p:nvSpPr>
        <p:spPr>
          <a:xfrm>
            <a:off x="-54667" y="1948251"/>
            <a:ext cx="12856267" cy="1384995"/>
          </a:xfrm>
          <a:prstGeom prst="rect">
            <a:avLst/>
          </a:prstGeom>
          <a:noFill/>
        </p:spPr>
        <p:txBody>
          <a:bodyPr wrap="square">
            <a:spAutoFit/>
          </a:bodyPr>
          <a:lstStyle/>
          <a:p>
            <a:pPr algn="ctr" defTabSz="609585">
              <a:defRPr/>
            </a:pPr>
            <a:r>
              <a:rPr lang="en-US" sz="3600" b="1"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HOẠT ĐỘNG TRẢI NGHIỆM</a:t>
            </a:r>
            <a:endParaRPr lang="en-US" sz="36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algn="ctr" defTabSz="609585">
              <a:defRPr/>
            </a:pPr>
            <a:r>
              <a:rPr lang="en-MY" sz="480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Kĩ</a:t>
            </a:r>
            <a:r>
              <a:rPr lang="en-MY" sz="480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MY" sz="4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năng</a:t>
            </a:r>
            <a:r>
              <a:rPr lang="en-MY" sz="4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MY" sz="4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đặt</a:t>
            </a:r>
            <a:r>
              <a:rPr lang="en-MY" sz="4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MY" sz="4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câu</a:t>
            </a:r>
            <a:r>
              <a:rPr lang="en-MY" sz="4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MY" sz="4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hỏi</a:t>
            </a:r>
            <a:r>
              <a:rPr lang="en-MY" sz="4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MY" sz="4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để</a:t>
            </a:r>
            <a:r>
              <a:rPr lang="en-MY" sz="4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MY" sz="4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tìm</a:t>
            </a:r>
            <a:r>
              <a:rPr lang="en-MY" sz="4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MY" sz="4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hiểu</a:t>
            </a:r>
            <a:r>
              <a:rPr lang="en-MY" sz="4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MY" sz="4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thông</a:t>
            </a:r>
            <a:r>
              <a:rPr lang="en-MY" sz="4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tin</a:t>
            </a:r>
            <a:endParaRPr lang="en-US" sz="4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23" name="Rectangle 22"/>
          <p:cNvSpPr/>
          <p:nvPr/>
        </p:nvSpPr>
        <p:spPr>
          <a:xfrm>
            <a:off x="2" y="44370"/>
            <a:ext cx="12584885" cy="1748810"/>
          </a:xfrm>
          <a:prstGeom prst="rect">
            <a:avLst/>
          </a:prstGeom>
          <a:noFill/>
        </p:spPr>
        <p:txBody>
          <a:bodyPr wrap="square" lIns="106424" tIns="53212" rIns="106424" bIns="53212">
            <a:spAutoFit/>
          </a:bodyPr>
          <a:lstStyle/>
          <a:p>
            <a:pPr algn="ctr">
              <a:defRPr/>
            </a:pPr>
            <a:r>
              <a:rPr lang="en-US" sz="3200" b="1" i="1" dirty="0">
                <a:ln w="9525">
                  <a:solidFill>
                    <a:srgbClr val="00B0F0"/>
                  </a:solidFill>
                  <a:prstDash val="solid"/>
                </a:ln>
                <a:solidFill>
                  <a:srgbClr val="FF000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TRƯỜNG TIỂU HỌC </a:t>
            </a:r>
            <a:r>
              <a:rPr lang="en-US" sz="3200" b="1" i="1" dirty="0" smtClean="0">
                <a:ln w="9525">
                  <a:solidFill>
                    <a:srgbClr val="00B0F0"/>
                  </a:solidFill>
                  <a:prstDash val="solid"/>
                </a:ln>
                <a:solidFill>
                  <a:srgbClr val="FF000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MỸ ĐỨC II</a:t>
            </a:r>
            <a:endParaRPr lang="en-US" sz="3200" b="1" i="1" dirty="0">
              <a:ln w="9525">
                <a:solidFill>
                  <a:srgbClr val="00B0F0"/>
                </a:solidFill>
                <a:prstDash val="solid"/>
              </a:ln>
              <a:solidFill>
                <a:srgbClr val="FF000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endParaRPr>
          </a:p>
          <a:p>
            <a:pPr algn="ctr">
              <a:defRPr/>
            </a:pPr>
            <a:r>
              <a:rPr lang="en-US" sz="3733" dirty="0">
                <a:ln w="9525">
                  <a:solidFill>
                    <a:srgbClr val="00B0F0"/>
                  </a:solidFill>
                  <a:prstDash val="solid"/>
                </a:ln>
                <a:solidFill>
                  <a:srgbClr val="00206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NHIỆT LIỆT CHÀO MỪNG</a:t>
            </a:r>
          </a:p>
          <a:p>
            <a:pPr algn="ctr">
              <a:defRPr/>
            </a:pPr>
            <a:r>
              <a:rPr lang="en-US" sz="3733" dirty="0">
                <a:ln w="9525">
                  <a:solidFill>
                    <a:srgbClr val="00B0F0"/>
                  </a:solidFill>
                  <a:prstDash val="solid"/>
                </a:ln>
                <a:solidFill>
                  <a:srgbClr val="00206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QUÝ THẦY CÔ VỀ THĂM LỚP, DỰ GIỜ LỚP </a:t>
            </a:r>
            <a:r>
              <a:rPr lang="en-US" sz="3733" dirty="0" smtClean="0">
                <a:ln w="9525">
                  <a:solidFill>
                    <a:srgbClr val="00B0F0"/>
                  </a:solidFill>
                  <a:prstDash val="solid"/>
                </a:ln>
                <a:solidFill>
                  <a:srgbClr val="00206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4C!</a:t>
            </a:r>
            <a:endParaRPr lang="en-US" sz="3733" dirty="0">
              <a:ln w="9525">
                <a:solidFill>
                  <a:srgbClr val="00B0F0"/>
                </a:solidFill>
                <a:prstDash val="solid"/>
              </a:ln>
              <a:solidFill>
                <a:srgbClr val="00206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endParaRPr>
          </a:p>
        </p:txBody>
      </p:sp>
      <p:sp>
        <p:nvSpPr>
          <p:cNvPr id="24" name="Rectangle 23"/>
          <p:cNvSpPr/>
          <p:nvPr/>
        </p:nvSpPr>
        <p:spPr>
          <a:xfrm>
            <a:off x="2103120" y="4108759"/>
            <a:ext cx="9029154" cy="681916"/>
          </a:xfrm>
          <a:prstGeom prst="rect">
            <a:avLst/>
          </a:prstGeom>
        </p:spPr>
        <p:txBody>
          <a:bodyPr wrap="square" lIns="106424" tIns="53212" rIns="106424" bIns="53212">
            <a:spAutoFit/>
          </a:bodyPr>
          <a:lstStyle/>
          <a:p>
            <a:pPr algn="ctr">
              <a:buFont typeface="Arial" charset="0"/>
              <a:buNone/>
              <a:defRPr/>
            </a:pPr>
            <a:r>
              <a:rPr lang="en-US" sz="3733" b="1" i="1" dirty="0" err="1">
                <a:effectLst>
                  <a:outerShdw blurRad="38100" dist="38100" dir="2700000" algn="tl">
                    <a:srgbClr val="000000">
                      <a:alpha val="43137"/>
                    </a:srgbClr>
                  </a:outerShdw>
                </a:effectLst>
                <a:latin typeface="Times New Roman" pitchFamily="18" charset="0"/>
                <a:cs typeface="Times New Roman" pitchFamily="18" charset="0"/>
              </a:rPr>
              <a:t>Giáo</a:t>
            </a:r>
            <a:r>
              <a:rPr lang="en-US" sz="3733" b="1" i="1" dirty="0">
                <a:effectLst>
                  <a:outerShdw blurRad="38100" dist="38100" dir="2700000" algn="tl">
                    <a:srgbClr val="000000">
                      <a:alpha val="43137"/>
                    </a:srgbClr>
                  </a:outerShdw>
                </a:effectLst>
                <a:latin typeface="Times New Roman" pitchFamily="18" charset="0"/>
                <a:cs typeface="Times New Roman" pitchFamily="18" charset="0"/>
              </a:rPr>
              <a:t> </a:t>
            </a:r>
            <a:r>
              <a:rPr lang="en-US" sz="3733" b="1" i="1" dirty="0" err="1">
                <a:effectLst>
                  <a:outerShdw blurRad="38100" dist="38100" dir="2700000" algn="tl">
                    <a:srgbClr val="000000">
                      <a:alpha val="43137"/>
                    </a:srgbClr>
                  </a:outerShdw>
                </a:effectLst>
                <a:latin typeface="Times New Roman" pitchFamily="18" charset="0"/>
                <a:cs typeface="Times New Roman" pitchFamily="18" charset="0"/>
              </a:rPr>
              <a:t>viên</a:t>
            </a:r>
            <a:r>
              <a:rPr lang="en-US" sz="3733" b="1" i="1" dirty="0">
                <a:effectLst>
                  <a:outerShdw blurRad="38100" dist="38100" dir="2700000" algn="tl">
                    <a:srgbClr val="000000">
                      <a:alpha val="43137"/>
                    </a:srgbClr>
                  </a:outerShdw>
                </a:effectLst>
                <a:latin typeface="Times New Roman" pitchFamily="18" charset="0"/>
                <a:cs typeface="Times New Roman" pitchFamily="18" charset="0"/>
              </a:rPr>
              <a:t>: </a:t>
            </a:r>
            <a:r>
              <a:rPr lang="en-US" sz="3733" b="1" i="1" dirty="0" err="1" smtClean="0">
                <a:effectLst>
                  <a:outerShdw blurRad="38100" dist="38100" dir="2700000" algn="tl">
                    <a:srgbClr val="000000">
                      <a:alpha val="43137"/>
                    </a:srgbClr>
                  </a:outerShdw>
                </a:effectLst>
                <a:latin typeface="Times New Roman" pitchFamily="18" charset="0"/>
                <a:cs typeface="Times New Roman" pitchFamily="18" charset="0"/>
              </a:rPr>
              <a:t>Lê</a:t>
            </a:r>
            <a:r>
              <a:rPr lang="en-US" sz="3733"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733" b="1" i="1" dirty="0" err="1" smtClean="0">
                <a:effectLst>
                  <a:outerShdw blurRad="38100" dist="38100" dir="2700000" algn="tl">
                    <a:srgbClr val="000000">
                      <a:alpha val="43137"/>
                    </a:srgbClr>
                  </a:outerShdw>
                </a:effectLst>
                <a:latin typeface="Times New Roman" pitchFamily="18" charset="0"/>
                <a:cs typeface="Times New Roman" pitchFamily="18" charset="0"/>
              </a:rPr>
              <a:t>Thị</a:t>
            </a:r>
            <a:r>
              <a:rPr lang="en-US" sz="3733"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733" b="1" i="1" dirty="0" err="1" smtClean="0">
                <a:effectLst>
                  <a:outerShdw blurRad="38100" dist="38100" dir="2700000" algn="tl">
                    <a:srgbClr val="000000">
                      <a:alpha val="43137"/>
                    </a:srgbClr>
                  </a:outerShdw>
                </a:effectLst>
                <a:latin typeface="Times New Roman" pitchFamily="18" charset="0"/>
                <a:cs typeface="Times New Roman" pitchFamily="18" charset="0"/>
              </a:rPr>
              <a:t>Mùi</a:t>
            </a:r>
            <a:r>
              <a:rPr lang="en-US" sz="3733"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733" b="1" i="1" dirty="0" err="1" smtClean="0">
                <a:effectLst>
                  <a:outerShdw blurRad="38100" dist="38100" dir="2700000" algn="tl">
                    <a:srgbClr val="000000">
                      <a:alpha val="43137"/>
                    </a:srgbClr>
                  </a:outerShdw>
                </a:effectLst>
                <a:latin typeface="Times New Roman" pitchFamily="18" charset="0"/>
                <a:cs typeface="Times New Roman" pitchFamily="18" charset="0"/>
              </a:rPr>
              <a:t>Hạnh</a:t>
            </a:r>
            <a:endParaRPr lang="en-US" sz="3733" b="1" i="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5033419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8">
            <a:extLst>
              <a:ext uri="{FF2B5EF4-FFF2-40B4-BE49-F238E27FC236}">
                <a16:creationId xmlns:a16="http://schemas.microsoft.com/office/drawing/2014/main" id="{26E70D95-9DA1-902D-7DF2-D006727F6B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0325" y="-183677"/>
            <a:ext cx="7848599" cy="2332437"/>
          </a:xfrm>
          <a:prstGeom prst="rect">
            <a:avLst/>
          </a:prstGeom>
        </p:spPr>
      </p:pic>
      <p:sp>
        <p:nvSpPr>
          <p:cNvPr id="30" name="TextBox 29">
            <a:extLst>
              <a:ext uri="{FF2B5EF4-FFF2-40B4-BE49-F238E27FC236}">
                <a16:creationId xmlns:a16="http://schemas.microsoft.com/office/drawing/2014/main" id="{90AC39AE-4E3C-0795-E8DE-3C7F2957AE9D}"/>
              </a:ext>
            </a:extLst>
          </p:cNvPr>
          <p:cNvSpPr txBox="1"/>
          <p:nvPr/>
        </p:nvSpPr>
        <p:spPr>
          <a:xfrm rot="21242213">
            <a:off x="3937474" y="766134"/>
            <a:ext cx="4566615" cy="707886"/>
          </a:xfrm>
          <a:prstGeom prst="rect">
            <a:avLst/>
          </a:prstGeom>
          <a:noFill/>
        </p:spPr>
        <p:txBody>
          <a:bodyPr wrap="square" rtlCol="0">
            <a:spAutoFit/>
          </a:bodyPr>
          <a:lstStyle/>
          <a:p>
            <a:pPr lvl="0" algn="ctr"/>
            <a:r>
              <a:rPr lang="vi-VN" sz="4000" b="1" dirty="0">
                <a:solidFill>
                  <a:srgbClr val="FF0000"/>
                </a:solidFill>
              </a:rPr>
              <a:t>5W1H </a:t>
            </a:r>
            <a:r>
              <a:rPr lang="en-US" sz="4000" b="1" dirty="0" err="1">
                <a:solidFill>
                  <a:srgbClr val="FF0000"/>
                </a:solidFill>
              </a:rPr>
              <a:t>là</a:t>
            </a:r>
            <a:r>
              <a:rPr lang="en-US" sz="4000" b="1" dirty="0">
                <a:solidFill>
                  <a:srgbClr val="FF0000"/>
                </a:solidFill>
              </a:rPr>
              <a:t> </a:t>
            </a:r>
            <a:r>
              <a:rPr lang="en-US" sz="4000" b="1" dirty="0" err="1">
                <a:solidFill>
                  <a:srgbClr val="FF0000"/>
                </a:solidFill>
              </a:rPr>
              <a:t>gì</a:t>
            </a:r>
            <a:r>
              <a:rPr lang="en-US" sz="4000" b="1" dirty="0">
                <a:solidFill>
                  <a:srgbClr val="FF0000"/>
                </a:solidFill>
              </a:rPr>
              <a:t>?</a:t>
            </a:r>
            <a:endParaRPr kumimoji="0" lang="en-US" sz="4000" b="1" i="0" u="none" strike="noStrike" kern="1200" cap="none" spc="0" normalizeH="0" baseline="0" noProof="0" dirty="0">
              <a:ln>
                <a:noFill/>
              </a:ln>
              <a:solidFill>
                <a:srgbClr val="FF0000"/>
              </a:solidFill>
              <a:effectLst/>
              <a:uLnTx/>
              <a:uFillTx/>
              <a:latin typeface="Arial"/>
              <a:ea typeface="微软雅黑"/>
            </a:endParaRPr>
          </a:p>
        </p:txBody>
      </p:sp>
      <p:sp>
        <p:nvSpPr>
          <p:cNvPr id="52" name="Rectangle: Rounded Corners 51">
            <a:extLst>
              <a:ext uri="{FF2B5EF4-FFF2-40B4-BE49-F238E27FC236}">
                <a16:creationId xmlns:a16="http://schemas.microsoft.com/office/drawing/2014/main" id="{018D3E7B-DF7B-61F1-E094-C212AFE0CAE6}"/>
              </a:ext>
            </a:extLst>
          </p:cNvPr>
          <p:cNvSpPr/>
          <p:nvPr/>
        </p:nvSpPr>
        <p:spPr>
          <a:xfrm>
            <a:off x="228600" y="2237361"/>
            <a:ext cx="7496175" cy="3591939"/>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3500" b="1" i="1" dirty="0">
                <a:solidFill>
                  <a:prstClr val="black"/>
                </a:solidFill>
                <a:latin typeface="Times New Roman" panose="02020603050405020304" pitchFamily="18" charset="0"/>
                <a:cs typeface="Times New Roman" panose="02020603050405020304" pitchFamily="18" charset="0"/>
              </a:rPr>
              <a:t>5W1H </a:t>
            </a:r>
            <a:r>
              <a:rPr lang="en-US" sz="3500" b="1" i="1" dirty="0" err="1">
                <a:solidFill>
                  <a:prstClr val="black"/>
                </a:solidFill>
                <a:latin typeface="Times New Roman" panose="02020603050405020304" pitchFamily="18" charset="0"/>
                <a:cs typeface="Times New Roman" panose="02020603050405020304" pitchFamily="18" charset="0"/>
              </a:rPr>
              <a:t>là</a:t>
            </a:r>
            <a:r>
              <a:rPr lang="en-US" sz="3500" b="1" i="1" dirty="0">
                <a:solidFill>
                  <a:prstClr val="black"/>
                </a:solidFill>
                <a:latin typeface="Times New Roman" panose="02020603050405020304" pitchFamily="18" charset="0"/>
                <a:cs typeface="Times New Roman" panose="02020603050405020304" pitchFamily="18" charset="0"/>
              </a:rPr>
              <a:t> </a:t>
            </a:r>
            <a:r>
              <a:rPr lang="en-US" sz="3500" b="1" i="1" dirty="0" err="1">
                <a:solidFill>
                  <a:prstClr val="black"/>
                </a:solidFill>
                <a:latin typeface="Times New Roman" panose="02020603050405020304" pitchFamily="18" charset="0"/>
                <a:cs typeface="Times New Roman" panose="02020603050405020304" pitchFamily="18" charset="0"/>
              </a:rPr>
              <a:t>cách</a:t>
            </a:r>
            <a:r>
              <a:rPr lang="en-US" sz="3500" b="1" i="1" dirty="0">
                <a:solidFill>
                  <a:prstClr val="black"/>
                </a:solidFill>
                <a:latin typeface="Times New Roman" panose="02020603050405020304" pitchFamily="18" charset="0"/>
                <a:cs typeface="Times New Roman" panose="02020603050405020304" pitchFamily="18" charset="0"/>
              </a:rPr>
              <a:t> </a:t>
            </a:r>
            <a:r>
              <a:rPr lang="en-US" sz="3500" b="1" i="1" dirty="0" err="1">
                <a:solidFill>
                  <a:prstClr val="black"/>
                </a:solidFill>
                <a:latin typeface="Times New Roman" panose="02020603050405020304" pitchFamily="18" charset="0"/>
                <a:cs typeface="Times New Roman" panose="02020603050405020304" pitchFamily="18" charset="0"/>
              </a:rPr>
              <a:t>viết</a:t>
            </a:r>
            <a:r>
              <a:rPr lang="en-US" sz="3500" b="1" i="1" dirty="0">
                <a:solidFill>
                  <a:prstClr val="black"/>
                </a:solidFill>
                <a:latin typeface="Times New Roman" panose="02020603050405020304" pitchFamily="18" charset="0"/>
                <a:cs typeface="Times New Roman" panose="02020603050405020304" pitchFamily="18" charset="0"/>
              </a:rPr>
              <a:t> </a:t>
            </a:r>
            <a:r>
              <a:rPr lang="en-US" sz="3500" b="1" i="1" dirty="0" err="1">
                <a:solidFill>
                  <a:prstClr val="black"/>
                </a:solidFill>
                <a:latin typeface="Times New Roman" panose="02020603050405020304" pitchFamily="18" charset="0"/>
                <a:cs typeface="Times New Roman" panose="02020603050405020304" pitchFamily="18" charset="0"/>
              </a:rPr>
              <a:t>tắt</a:t>
            </a:r>
            <a:r>
              <a:rPr lang="en-US" sz="3500" b="1" i="1" dirty="0">
                <a:solidFill>
                  <a:prstClr val="black"/>
                </a:solidFill>
                <a:latin typeface="Times New Roman" panose="02020603050405020304" pitchFamily="18" charset="0"/>
                <a:cs typeface="Times New Roman" panose="02020603050405020304" pitchFamily="18" charset="0"/>
              </a:rPr>
              <a:t> </a:t>
            </a:r>
            <a:r>
              <a:rPr lang="en-US" sz="3500" b="1" i="1" dirty="0" err="1">
                <a:solidFill>
                  <a:prstClr val="black"/>
                </a:solidFill>
                <a:latin typeface="Times New Roman" panose="02020603050405020304" pitchFamily="18" charset="0"/>
                <a:cs typeface="Times New Roman" panose="02020603050405020304" pitchFamily="18" charset="0"/>
              </a:rPr>
              <a:t>của</a:t>
            </a:r>
            <a:r>
              <a:rPr lang="en-US" sz="3500" b="1" i="1" dirty="0">
                <a:solidFill>
                  <a:prstClr val="black"/>
                </a:solidFill>
                <a:latin typeface="Times New Roman" panose="02020603050405020304" pitchFamily="18" charset="0"/>
                <a:cs typeface="Times New Roman" panose="02020603050405020304" pitchFamily="18" charset="0"/>
              </a:rPr>
              <a:t> </a:t>
            </a:r>
            <a:r>
              <a:rPr lang="en-US" sz="3500" b="1" i="1" dirty="0" err="1">
                <a:solidFill>
                  <a:prstClr val="black"/>
                </a:solidFill>
                <a:latin typeface="Times New Roman" panose="02020603050405020304" pitchFamily="18" charset="0"/>
                <a:cs typeface="Times New Roman" panose="02020603050405020304" pitchFamily="18" charset="0"/>
              </a:rPr>
              <a:t>các</a:t>
            </a:r>
            <a:r>
              <a:rPr lang="en-US" sz="3500" b="1" i="1" dirty="0">
                <a:solidFill>
                  <a:prstClr val="black"/>
                </a:solidFill>
                <a:latin typeface="Times New Roman" panose="02020603050405020304" pitchFamily="18" charset="0"/>
                <a:cs typeface="Times New Roman" panose="02020603050405020304" pitchFamily="18" charset="0"/>
              </a:rPr>
              <a:t> </a:t>
            </a:r>
            <a:r>
              <a:rPr lang="en-US" sz="3500" b="1" i="1" dirty="0" err="1">
                <a:solidFill>
                  <a:prstClr val="black"/>
                </a:solidFill>
                <a:latin typeface="Times New Roman" panose="02020603050405020304" pitchFamily="18" charset="0"/>
                <a:cs typeface="Times New Roman" panose="02020603050405020304" pitchFamily="18" charset="0"/>
              </a:rPr>
              <a:t>từ</a:t>
            </a:r>
            <a:r>
              <a:rPr lang="en-US" sz="3500" b="1" i="1" dirty="0">
                <a:solidFill>
                  <a:prstClr val="black"/>
                </a:solidFill>
                <a:latin typeface="Times New Roman" panose="02020603050405020304" pitchFamily="18" charset="0"/>
                <a:cs typeface="Times New Roman" panose="02020603050405020304" pitchFamily="18" charset="0"/>
              </a:rPr>
              <a:t> </a:t>
            </a:r>
            <a:r>
              <a:rPr lang="en-US" sz="3500" b="1" i="1" dirty="0" err="1">
                <a:solidFill>
                  <a:prstClr val="black"/>
                </a:solidFill>
                <a:latin typeface="Times New Roman" panose="02020603050405020304" pitchFamily="18" charset="0"/>
                <a:cs typeface="Times New Roman" panose="02020603050405020304" pitchFamily="18" charset="0"/>
              </a:rPr>
              <a:t>để</a:t>
            </a:r>
            <a:r>
              <a:rPr lang="en-US" sz="3500" b="1" i="1" dirty="0">
                <a:solidFill>
                  <a:prstClr val="black"/>
                </a:solidFill>
                <a:latin typeface="Times New Roman" panose="02020603050405020304" pitchFamily="18" charset="0"/>
                <a:cs typeface="Times New Roman" panose="02020603050405020304" pitchFamily="18" charset="0"/>
              </a:rPr>
              <a:t> </a:t>
            </a:r>
            <a:r>
              <a:rPr lang="en-US" sz="3500" b="1" i="1" dirty="0" err="1">
                <a:solidFill>
                  <a:prstClr val="black"/>
                </a:solidFill>
                <a:latin typeface="Times New Roman" panose="02020603050405020304" pitchFamily="18" charset="0"/>
                <a:cs typeface="Times New Roman" panose="02020603050405020304" pitchFamily="18" charset="0"/>
              </a:rPr>
              <a:t>hỏi</a:t>
            </a:r>
            <a:r>
              <a:rPr lang="en-US" sz="3500" b="1" i="1" dirty="0">
                <a:solidFill>
                  <a:prstClr val="black"/>
                </a:solidFill>
                <a:latin typeface="Times New Roman" panose="02020603050405020304" pitchFamily="18" charset="0"/>
                <a:cs typeface="Times New Roman" panose="02020603050405020304" pitchFamily="18" charset="0"/>
              </a:rPr>
              <a:t> “What – When – Where – Why – Who – How” </a:t>
            </a:r>
            <a:r>
              <a:rPr lang="en-US" sz="3500" b="1" i="1" dirty="0" err="1">
                <a:solidFill>
                  <a:prstClr val="black"/>
                </a:solidFill>
                <a:latin typeface="Times New Roman" panose="02020603050405020304" pitchFamily="18" charset="0"/>
                <a:cs typeface="Times New Roman" panose="02020603050405020304" pitchFamily="18" charset="0"/>
              </a:rPr>
              <a:t>trong</a:t>
            </a:r>
            <a:r>
              <a:rPr lang="en-US" sz="3500" b="1" i="1" dirty="0">
                <a:solidFill>
                  <a:prstClr val="black"/>
                </a:solidFill>
                <a:latin typeface="Times New Roman" panose="02020603050405020304" pitchFamily="18" charset="0"/>
                <a:cs typeface="Times New Roman" panose="02020603050405020304" pitchFamily="18" charset="0"/>
              </a:rPr>
              <a:t> </a:t>
            </a:r>
            <a:r>
              <a:rPr lang="en-US" sz="3500" b="1" i="1" dirty="0" err="1">
                <a:solidFill>
                  <a:prstClr val="black"/>
                </a:solidFill>
                <a:latin typeface="Times New Roman" panose="02020603050405020304" pitchFamily="18" charset="0"/>
                <a:cs typeface="Times New Roman" panose="02020603050405020304" pitchFamily="18" charset="0"/>
              </a:rPr>
              <a:t>tiếng</a:t>
            </a:r>
            <a:r>
              <a:rPr lang="en-US" sz="3500" b="1" i="1" dirty="0">
                <a:solidFill>
                  <a:prstClr val="black"/>
                </a:solidFill>
                <a:latin typeface="Times New Roman" panose="02020603050405020304" pitchFamily="18" charset="0"/>
                <a:cs typeface="Times New Roman" panose="02020603050405020304" pitchFamily="18" charset="0"/>
              </a:rPr>
              <a:t> Anh (</a:t>
            </a:r>
            <a:r>
              <a:rPr lang="vi-VN" sz="3500" b="1" i="1" dirty="0">
                <a:solidFill>
                  <a:prstClr val="black"/>
                </a:solidFill>
                <a:latin typeface="Times New Roman" panose="02020603050405020304" pitchFamily="18" charset="0"/>
                <a:cs typeface="Times New Roman" panose="02020603050405020304" pitchFamily="18" charset="0"/>
              </a:rPr>
              <a:t>Cái gì – Khi nào – Ở đâu – Tại sao – Ai – Như </a:t>
            </a:r>
            <a:r>
              <a:rPr lang="en-US" sz="3500" b="1" i="1" dirty="0" err="1">
                <a:solidFill>
                  <a:prstClr val="black"/>
                </a:solidFill>
                <a:latin typeface="Times New Roman" panose="02020603050405020304" pitchFamily="18" charset="0"/>
                <a:cs typeface="Times New Roman" panose="02020603050405020304" pitchFamily="18" charset="0"/>
              </a:rPr>
              <a:t>thế</a:t>
            </a:r>
            <a:r>
              <a:rPr lang="en-US" sz="3500" b="1" i="1" dirty="0">
                <a:solidFill>
                  <a:prstClr val="black"/>
                </a:solidFill>
                <a:latin typeface="Times New Roman" panose="02020603050405020304" pitchFamily="18" charset="0"/>
                <a:cs typeface="Times New Roman" panose="02020603050405020304" pitchFamily="18" charset="0"/>
              </a:rPr>
              <a:t> </a:t>
            </a:r>
            <a:r>
              <a:rPr lang="vi-VN" sz="3500" b="1" i="1" dirty="0">
                <a:solidFill>
                  <a:prstClr val="black"/>
                </a:solidFill>
                <a:latin typeface="Times New Roman" panose="02020603050405020304" pitchFamily="18" charset="0"/>
                <a:cs typeface="Times New Roman" panose="02020603050405020304" pitchFamily="18" charset="0"/>
              </a:rPr>
              <a:t>nào</a:t>
            </a:r>
            <a:r>
              <a:rPr lang="en-US" sz="3500" b="1" i="1" dirty="0">
                <a:solidFill>
                  <a:prstClr val="black"/>
                </a:solidFill>
                <a:latin typeface="Times New Roman" panose="02020603050405020304" pitchFamily="18" charset="0"/>
                <a:cs typeface="Times New Roman" panose="02020603050405020304" pitchFamily="18" charset="0"/>
              </a:rPr>
              <a:t>)</a:t>
            </a:r>
            <a:endParaRPr kumimoji="0" lang="vi-VN" sz="3500" b="1" i="1"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pic>
        <p:nvPicPr>
          <p:cNvPr id="54" name="Picture 53">
            <a:extLst>
              <a:ext uri="{FF2B5EF4-FFF2-40B4-BE49-F238E27FC236}">
                <a16:creationId xmlns:a16="http://schemas.microsoft.com/office/drawing/2014/main" id="{25544E78-5741-6295-A1FC-007AD6FB002A}"/>
              </a:ext>
            </a:extLst>
          </p:cNvPr>
          <p:cNvPicPr>
            <a:picLocks noChangeAspect="1"/>
          </p:cNvPicPr>
          <p:nvPr/>
        </p:nvPicPr>
        <p:blipFill>
          <a:blip r:embed="rId4"/>
          <a:stretch>
            <a:fillRect/>
          </a:stretch>
        </p:blipFill>
        <p:spPr>
          <a:xfrm>
            <a:off x="7839074" y="2103040"/>
            <a:ext cx="4048125" cy="4054872"/>
          </a:xfrm>
          <a:prstGeom prst="rect">
            <a:avLst/>
          </a:prstGeom>
        </p:spPr>
      </p:pic>
    </p:spTree>
    <p:extLst>
      <p:ext uri="{BB962C8B-B14F-4D97-AF65-F5344CB8AC3E}">
        <p14:creationId xmlns:p14="http://schemas.microsoft.com/office/powerpoint/2010/main" val="720240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barn(inVertical)">
                                      <p:cBhvr>
                                        <p:cTn id="19" dur="500"/>
                                        <p:tgtEl>
                                          <p:spTgt spid="52"/>
                                        </p:tgtEl>
                                      </p:cBhvr>
                                    </p:animEffect>
                                  </p:childTnLst>
                                </p:cTn>
                              </p:par>
                              <p:par>
                                <p:cTn id="20" presetID="16" presetClass="entr" presetSubtype="21"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barn(inVertical)">
                                      <p:cBhvr>
                                        <p:cTn id="2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8">
            <a:extLst>
              <a:ext uri="{FF2B5EF4-FFF2-40B4-BE49-F238E27FC236}">
                <a16:creationId xmlns:a16="http://schemas.microsoft.com/office/drawing/2014/main" id="{26E70D95-9DA1-902D-7DF2-D006727F6B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30" name="TextBox 29">
            <a:extLst>
              <a:ext uri="{FF2B5EF4-FFF2-40B4-BE49-F238E27FC236}">
                <a16:creationId xmlns:a16="http://schemas.microsoft.com/office/drawing/2014/main" id="{90AC39AE-4E3C-0795-E8DE-3C7F2957AE9D}"/>
              </a:ext>
            </a:extLst>
          </p:cNvPr>
          <p:cNvSpPr txBox="1"/>
          <p:nvPr/>
        </p:nvSpPr>
        <p:spPr>
          <a:xfrm rot="21242213">
            <a:off x="4789237" y="796038"/>
            <a:ext cx="3074036" cy="707886"/>
          </a:xfrm>
          <a:prstGeom prst="rect">
            <a:avLst/>
          </a:prstGeom>
          <a:noFill/>
        </p:spPr>
        <p:txBody>
          <a:bodyPr wrap="square" rtlCol="0">
            <a:spAutoFit/>
          </a:bodyPr>
          <a:lstStyle/>
          <a:p>
            <a:pPr algn="ctr"/>
            <a:r>
              <a:rPr lang="en-US" sz="4000" b="1" dirty="0">
                <a:solidFill>
                  <a:srgbClr val="FF0000"/>
                </a:solidFill>
              </a:rPr>
              <a:t>KẾT LUẬN</a:t>
            </a:r>
          </a:p>
        </p:txBody>
      </p:sp>
      <p:sp>
        <p:nvSpPr>
          <p:cNvPr id="52" name="Rectangle: Rounded Corners 51">
            <a:extLst>
              <a:ext uri="{FF2B5EF4-FFF2-40B4-BE49-F238E27FC236}">
                <a16:creationId xmlns:a16="http://schemas.microsoft.com/office/drawing/2014/main" id="{018D3E7B-DF7B-61F1-E094-C212AFE0CAE6}"/>
              </a:ext>
            </a:extLst>
          </p:cNvPr>
          <p:cNvSpPr/>
          <p:nvPr/>
        </p:nvSpPr>
        <p:spPr>
          <a:xfrm>
            <a:off x="228600" y="2237361"/>
            <a:ext cx="7496175" cy="4358648"/>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3500" b="1" i="1" dirty="0" smtClean="0">
                <a:latin typeface="Times New Roman" panose="02020603050405020304" pitchFamily="18" charset="0"/>
                <a:cs typeface="Times New Roman" panose="02020603050405020304" pitchFamily="18" charset="0"/>
              </a:rPr>
              <a:t>5W1H </a:t>
            </a:r>
            <a:r>
              <a:rPr lang="vi-VN" sz="3500" b="1" i="1" dirty="0">
                <a:latin typeface="Times New Roman" panose="02020603050405020304" pitchFamily="18" charset="0"/>
                <a:cs typeface="Times New Roman" panose="02020603050405020304" pitchFamily="18" charset="0"/>
              </a:rPr>
              <a:t>được sử dụng khi đặt câu hỏi tìm hiểu thông tin về con người, sự vật, hiện tượng. Chúng ta có thể dùng câu hỏi để hỏi người khác, nhưng cũng có thể tự đặt câu hỏi cho mình để từ đó phán đoán, tìm hiểu được thêm thông tin.</a:t>
            </a:r>
          </a:p>
        </p:txBody>
      </p:sp>
      <p:pic>
        <p:nvPicPr>
          <p:cNvPr id="56" name="Picture 55">
            <a:extLst>
              <a:ext uri="{FF2B5EF4-FFF2-40B4-BE49-F238E27FC236}">
                <a16:creationId xmlns:a16="http://schemas.microsoft.com/office/drawing/2014/main" id="{36D1648D-EFAB-50CB-EE85-AB0CF7D6288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000682" y="3250928"/>
            <a:ext cx="2088232" cy="3322187"/>
          </a:xfrm>
          <a:prstGeom prst="rect">
            <a:avLst/>
          </a:prstGeom>
        </p:spPr>
      </p:pic>
      <p:pic>
        <p:nvPicPr>
          <p:cNvPr id="57" name="Picture 56">
            <a:extLst>
              <a:ext uri="{FF2B5EF4-FFF2-40B4-BE49-F238E27FC236}">
                <a16:creationId xmlns:a16="http://schemas.microsoft.com/office/drawing/2014/main" id="{33863472-2A46-B698-7F6B-826D97BBF078}"/>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9875808" y="3333121"/>
            <a:ext cx="2088231" cy="29918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barn(inVertical)">
                                      <p:cBhvr>
                                        <p:cTn id="1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6456B1FF-88AE-471D-9118-40538784A731}"/>
              </a:ext>
            </a:extLst>
          </p:cNvPr>
          <p:cNvPicPr>
            <a:picLocks noChangeAspect="1"/>
          </p:cNvPicPr>
          <p:nvPr/>
        </p:nvPicPr>
        <p:blipFill rotWithShape="1">
          <a:blip r:embed="rId3">
            <a:extLst>
              <a:ext uri="{28A0092B-C50C-407E-A947-70E740481C1C}">
                <a14:useLocalDpi xmlns:a14="http://schemas.microsoft.com/office/drawing/2010/main" val="0"/>
              </a:ext>
            </a:extLst>
          </a:blip>
          <a:srcRect l="711" r="604"/>
          <a:stretch/>
        </p:blipFill>
        <p:spPr>
          <a:xfrm>
            <a:off x="20" y="1282"/>
            <a:ext cx="12191980" cy="6856718"/>
          </a:xfrm>
          <a:prstGeom prst="rect">
            <a:avLst/>
          </a:prstGeom>
        </p:spPr>
      </p:pic>
      <p:sp>
        <p:nvSpPr>
          <p:cNvPr id="6" name="Google Shape;980;p43">
            <a:extLst>
              <a:ext uri="{FF2B5EF4-FFF2-40B4-BE49-F238E27FC236}">
                <a16:creationId xmlns:a16="http://schemas.microsoft.com/office/drawing/2014/main" id="{D7DB6CD2-D794-42C9-A961-1434DD9B1DEC}"/>
              </a:ext>
            </a:extLst>
          </p:cNvPr>
          <p:cNvSpPr/>
          <p:nvPr/>
        </p:nvSpPr>
        <p:spPr>
          <a:xfrm flipH="1">
            <a:off x="1742759" y="536526"/>
            <a:ext cx="9258171" cy="2235249"/>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256A6F96-ADF9-BBE2-EA69-10DC0CC58BCF}"/>
              </a:ext>
            </a:extLst>
          </p:cNvPr>
          <p:cNvSpPr txBox="1"/>
          <p:nvPr/>
        </p:nvSpPr>
        <p:spPr>
          <a:xfrm>
            <a:off x="2609850" y="609600"/>
            <a:ext cx="7696200" cy="2123658"/>
          </a:xfrm>
          <a:prstGeom prst="rect">
            <a:avLst/>
          </a:prstGeom>
          <a:noFill/>
        </p:spPr>
        <p:txBody>
          <a:bodyPr wrap="square" rtlCol="0">
            <a:spAutoFit/>
          </a:bodyPr>
          <a:lstStyle/>
          <a:p>
            <a:pPr lvl="0" algn="ctr"/>
            <a:r>
              <a:rPr lang="vi-VN" sz="4400" b="1" dirty="0">
                <a:solidFill>
                  <a:srgbClr val="000000"/>
                </a:solidFill>
                <a:latin typeface="+mj-lt"/>
                <a:ea typeface="Calibri" panose="020F0502020204030204" pitchFamily="34" charset="0"/>
                <a:cs typeface="Times New Roman" panose="02020603050405020304" pitchFamily="18" charset="0"/>
              </a:rPr>
              <a:t>Hoạt động 2: Trình bày thông tin tìm hiểu được bằng hình thức sơ đồ tư duy</a:t>
            </a:r>
            <a:endParaRPr kumimoji="0" lang="en-US" sz="4400"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5877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6927FF8-5201-3E54-C490-324851248181}"/>
              </a:ext>
            </a:extLst>
          </p:cNvPr>
          <p:cNvGrpSpPr/>
          <p:nvPr/>
        </p:nvGrpSpPr>
        <p:grpSpPr>
          <a:xfrm>
            <a:off x="171449" y="238125"/>
            <a:ext cx="11401425" cy="1266825"/>
            <a:chOff x="903320" y="1985271"/>
            <a:chExt cx="4290531" cy="3983916"/>
          </a:xfrm>
        </p:grpSpPr>
        <p:sp>
          <p:nvSpPr>
            <p:cNvPr id="21" name="矩形 17">
              <a:extLst>
                <a:ext uri="{FF2B5EF4-FFF2-40B4-BE49-F238E27FC236}">
                  <a16:creationId xmlns:a16="http://schemas.microsoft.com/office/drawing/2014/main" id="{C5FA5BF0-C2A2-0619-4CE5-84D5434621B8}"/>
                </a:ext>
              </a:extLst>
            </p:cNvPr>
            <p:cNvSpPr/>
            <p:nvPr/>
          </p:nvSpPr>
          <p:spPr>
            <a:xfrm>
              <a:off x="903320" y="1985271"/>
              <a:ext cx="4290531" cy="398391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64号-萌趣软糖体"/>
                <a:cs typeface="+mn-cs"/>
              </a:endParaRPr>
            </a:p>
          </p:txBody>
        </p:sp>
        <p:sp>
          <p:nvSpPr>
            <p:cNvPr id="22" name="TextBox 21">
              <a:extLst>
                <a:ext uri="{FF2B5EF4-FFF2-40B4-BE49-F238E27FC236}">
                  <a16:creationId xmlns:a16="http://schemas.microsoft.com/office/drawing/2014/main" id="{C6ABD77B-3C55-1C7E-ACEF-311F68CBA9B1}"/>
                </a:ext>
              </a:extLst>
            </p:cNvPr>
            <p:cNvSpPr txBox="1"/>
            <p:nvPr/>
          </p:nvSpPr>
          <p:spPr>
            <a:xfrm>
              <a:off x="1004539" y="2388661"/>
              <a:ext cx="4084363" cy="3242453"/>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Mỗi nhóm hãy lựa chọn một đồ vật để vẽ sơ đồ tư duy trình bày những thông tin đã tìm hiểu được qua trò chơi ở HĐ1.</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2" name="Picture 1">
            <a:extLst>
              <a:ext uri="{FF2B5EF4-FFF2-40B4-BE49-F238E27FC236}">
                <a16:creationId xmlns:a16="http://schemas.microsoft.com/office/drawing/2014/main" id="{392F222C-44FC-0F27-B417-53C917E70F2B}"/>
              </a:ext>
            </a:extLst>
          </p:cNvPr>
          <p:cNvPicPr/>
          <p:nvPr/>
        </p:nvPicPr>
        <p:blipFill>
          <a:blip r:embed="rId3"/>
          <a:stretch>
            <a:fillRect/>
          </a:stretch>
        </p:blipFill>
        <p:spPr>
          <a:xfrm>
            <a:off x="782955" y="2210435"/>
            <a:ext cx="501650" cy="544830"/>
          </a:xfrm>
          <a:prstGeom prst="rect">
            <a:avLst/>
          </a:prstGeom>
          <a:noFill/>
          <a:ln w="9525">
            <a:noFill/>
          </a:ln>
        </p:spPr>
      </p:pic>
      <p:sp>
        <p:nvSpPr>
          <p:cNvPr id="5" name="Text Box 30">
            <a:extLst>
              <a:ext uri="{FF2B5EF4-FFF2-40B4-BE49-F238E27FC236}">
                <a16:creationId xmlns:a16="http://schemas.microsoft.com/office/drawing/2014/main" id="{6E103090-CC1E-EEF6-D5BD-9EAFCFE514F4}"/>
              </a:ext>
            </a:extLst>
          </p:cNvPr>
          <p:cNvSpPr txBox="1"/>
          <p:nvPr/>
        </p:nvSpPr>
        <p:spPr>
          <a:xfrm>
            <a:off x="1445259" y="2210435"/>
            <a:ext cx="10127615" cy="1148648"/>
          </a:xfrm>
          <a:prstGeom prst="rect">
            <a:avLst/>
          </a:prstGeom>
          <a:noFill/>
        </p:spPr>
        <p:txBody>
          <a:bodyPr wrap="square" rtlCol="0">
            <a:spAutoFit/>
          </a:bodyPr>
          <a:lstStyle/>
          <a:p>
            <a:pPr algn="just">
              <a:lnSpc>
                <a:spcPct val="110000"/>
              </a:lnSpc>
            </a:pPr>
            <a:r>
              <a:rPr lang="vi-VN" sz="3200" b="1" dirty="0">
                <a:latin typeface="Times New Roman" panose="02020603050405020304" pitchFamily="18" charset="0"/>
                <a:cs typeface="Times New Roman" panose="02020603050405020304" pitchFamily="18" charset="0"/>
              </a:rPr>
              <a:t>Tên đồ vật ở giữa, có các đường nhánh chính, nhánh phụ tỏa ra, thể hiện sự phân loại.</a:t>
            </a:r>
            <a:endParaRPr lang="en-US" sz="3200" b="1" dirty="0">
              <a:solidFill>
                <a:schemeClr val="tx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A62A190-98B2-66BD-1DBB-97B2C680E0E6}"/>
              </a:ext>
            </a:extLst>
          </p:cNvPr>
          <p:cNvPicPr/>
          <p:nvPr/>
        </p:nvPicPr>
        <p:blipFill>
          <a:blip r:embed="rId3"/>
          <a:stretch>
            <a:fillRect/>
          </a:stretch>
        </p:blipFill>
        <p:spPr>
          <a:xfrm>
            <a:off x="668655" y="3839210"/>
            <a:ext cx="501650" cy="544830"/>
          </a:xfrm>
          <a:prstGeom prst="rect">
            <a:avLst/>
          </a:prstGeom>
          <a:noFill/>
          <a:ln w="9525">
            <a:noFill/>
          </a:ln>
        </p:spPr>
      </p:pic>
      <p:sp>
        <p:nvSpPr>
          <p:cNvPr id="7" name="Text Box 30">
            <a:extLst>
              <a:ext uri="{FF2B5EF4-FFF2-40B4-BE49-F238E27FC236}">
                <a16:creationId xmlns:a16="http://schemas.microsoft.com/office/drawing/2014/main" id="{F115F059-975B-C8B4-C9C8-2DBCCE8BAF98}"/>
              </a:ext>
            </a:extLst>
          </p:cNvPr>
          <p:cNvSpPr txBox="1"/>
          <p:nvPr/>
        </p:nvSpPr>
        <p:spPr>
          <a:xfrm>
            <a:off x="1311909" y="3743325"/>
            <a:ext cx="10127615" cy="1175706"/>
          </a:xfrm>
          <a:prstGeom prst="rect">
            <a:avLst/>
          </a:prstGeom>
          <a:noFill/>
        </p:spPr>
        <p:txBody>
          <a:bodyPr wrap="square" rtlCol="0">
            <a:spAutoFit/>
          </a:bodyPr>
          <a:lstStyle/>
          <a:p>
            <a:pPr algn="just">
              <a:lnSpc>
                <a:spcPct val="110000"/>
              </a:lnSpc>
            </a:pPr>
            <a:r>
              <a:rPr lang="vi-VN" sz="3200" b="1" dirty="0" smtClean="0">
                <a:latin typeface="Times New Roman" panose="02020603050405020304" pitchFamily="18" charset="0"/>
                <a:cs typeface="Times New Roman" panose="02020603050405020304" pitchFamily="18" charset="0"/>
              </a:rPr>
              <a:t>Xác định các nhánh chính dựa trên câu hỏi, không cần thiết sử dụng tất cả các nhánh.</a:t>
            </a:r>
            <a:endParaRPr lang="en-US" sz="3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4900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6927FF8-5201-3E54-C490-324851248181}"/>
              </a:ext>
            </a:extLst>
          </p:cNvPr>
          <p:cNvGrpSpPr/>
          <p:nvPr/>
        </p:nvGrpSpPr>
        <p:grpSpPr>
          <a:xfrm>
            <a:off x="2724150" y="104775"/>
            <a:ext cx="6153149" cy="847725"/>
            <a:chOff x="903320" y="1985271"/>
            <a:chExt cx="4290531" cy="3983916"/>
          </a:xfrm>
        </p:grpSpPr>
        <p:sp>
          <p:nvSpPr>
            <p:cNvPr id="21" name="矩形 17">
              <a:extLst>
                <a:ext uri="{FF2B5EF4-FFF2-40B4-BE49-F238E27FC236}">
                  <a16:creationId xmlns:a16="http://schemas.microsoft.com/office/drawing/2014/main" id="{C5FA5BF0-C2A2-0619-4CE5-84D5434621B8}"/>
                </a:ext>
              </a:extLst>
            </p:cNvPr>
            <p:cNvSpPr/>
            <p:nvPr/>
          </p:nvSpPr>
          <p:spPr>
            <a:xfrm>
              <a:off x="903320" y="1985271"/>
              <a:ext cx="4290531" cy="398391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64号-萌趣软糖体"/>
                <a:cs typeface="+mn-cs"/>
              </a:endParaRPr>
            </a:p>
          </p:txBody>
        </p:sp>
        <p:sp>
          <p:nvSpPr>
            <p:cNvPr id="22" name="TextBox 21">
              <a:extLst>
                <a:ext uri="{FF2B5EF4-FFF2-40B4-BE49-F238E27FC236}">
                  <a16:creationId xmlns:a16="http://schemas.microsoft.com/office/drawing/2014/main" id="{C6ABD77B-3C55-1C7E-ACEF-311F68CBA9B1}"/>
                </a:ext>
              </a:extLst>
            </p:cNvPr>
            <p:cNvSpPr txBox="1"/>
            <p:nvPr/>
          </p:nvSpPr>
          <p:spPr>
            <a:xfrm>
              <a:off x="1004539" y="2388661"/>
              <a:ext cx="4084363" cy="1887398"/>
            </a:xfrm>
            <a:prstGeom prst="rect">
              <a:avLst/>
            </a:prstGeom>
            <a:noFill/>
          </p:spPr>
          <p:txBody>
            <a:bodyPr wrap="square" lIns="0" tIns="0" rtlCol="0">
              <a:spAutoFit/>
            </a:bodyPr>
            <a:lstStyle/>
            <a:p>
              <a:pPr marL="0" marR="0" algn="ctr">
                <a:spcBef>
                  <a:spcPts val="0"/>
                </a:spcBef>
                <a:spcAft>
                  <a:spcPts val="0"/>
                </a:spcAft>
              </a:pPr>
              <a:r>
                <a:rPr lang="en-US" sz="36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V</a:t>
              </a:r>
              <a:r>
                <a:rPr lang="vi-VN" sz="3600" b="1"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í dụ: Tủ sách lớp học:</a:t>
              </a:r>
              <a:endParaRPr lang="en-US" sz="36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id="{2D95F341-81DD-34F4-30FA-FA8D87FE32C7}"/>
              </a:ext>
            </a:extLst>
          </p:cNvPr>
          <p:cNvGrpSpPr/>
          <p:nvPr/>
        </p:nvGrpSpPr>
        <p:grpSpPr>
          <a:xfrm>
            <a:off x="430711" y="1179512"/>
            <a:ext cx="10885131" cy="754063"/>
            <a:chOff x="8882" y="6360"/>
            <a:chExt cx="17146" cy="1528"/>
          </a:xfrm>
        </p:grpSpPr>
        <p:sp>
          <p:nvSpPr>
            <p:cNvPr id="25" name="Flowchart: Alternate Process 24">
              <a:extLst>
                <a:ext uri="{FF2B5EF4-FFF2-40B4-BE49-F238E27FC236}">
                  <a16:creationId xmlns:a16="http://schemas.microsoft.com/office/drawing/2014/main" id="{38B9EA1D-F95C-46B3-24C2-E876A25A894E}"/>
                </a:ext>
              </a:extLst>
            </p:cNvPr>
            <p:cNvSpPr/>
            <p:nvPr/>
          </p:nvSpPr>
          <p:spPr>
            <a:xfrm>
              <a:off x="9750" y="6443"/>
              <a:ext cx="16278" cy="1354"/>
            </a:xfrm>
            <a:prstGeom prst="flowChartAlternateProcess">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Nhánh</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1: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Nội</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dung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tủ</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sách</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bao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gồm</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những</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cuốn</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sách</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nào</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về</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chủ</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đề</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gì</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a:t>
              </a:r>
            </a:p>
          </p:txBody>
        </p:sp>
        <p:grpSp>
          <p:nvGrpSpPr>
            <p:cNvPr id="26" name="Group 25">
              <a:extLst>
                <a:ext uri="{FF2B5EF4-FFF2-40B4-BE49-F238E27FC236}">
                  <a16:creationId xmlns:a16="http://schemas.microsoft.com/office/drawing/2014/main" id="{F452DA30-EFF1-A3F6-F766-5EAEE7236E6C}"/>
                </a:ext>
              </a:extLst>
            </p:cNvPr>
            <p:cNvGrpSpPr/>
            <p:nvPr/>
          </p:nvGrpSpPr>
          <p:grpSpPr>
            <a:xfrm>
              <a:off x="8882" y="6360"/>
              <a:ext cx="1550" cy="1528"/>
              <a:chOff x="6115" y="484"/>
              <a:chExt cx="2156" cy="2093"/>
            </a:xfrm>
          </p:grpSpPr>
          <p:sp>
            <p:nvSpPr>
              <p:cNvPr id="27" name="Oval 26">
                <a:extLst>
                  <a:ext uri="{FF2B5EF4-FFF2-40B4-BE49-F238E27FC236}">
                    <a16:creationId xmlns:a16="http://schemas.microsoft.com/office/drawing/2014/main" id="{6564D3ED-9545-F538-222D-8F1BD9F26F17}"/>
                  </a:ext>
                </a:extLst>
              </p:cNvPr>
              <p:cNvSpPr/>
              <p:nvPr/>
            </p:nvSpPr>
            <p:spPr>
              <a:xfrm>
                <a:off x="6115" y="484"/>
                <a:ext cx="2156" cy="209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28" name="Picture 27">
                <a:extLst>
                  <a:ext uri="{FF2B5EF4-FFF2-40B4-BE49-F238E27FC236}">
                    <a16:creationId xmlns:a16="http://schemas.microsoft.com/office/drawing/2014/main" id="{33E64041-5B7C-EE8F-9927-E6C43160A504}"/>
                  </a:ext>
                </a:extLst>
              </p:cNvPr>
              <p:cNvPicPr/>
              <p:nvPr/>
            </p:nvPicPr>
            <p:blipFill>
              <a:blip r:embed="rId3"/>
              <a:srcRect l="10062" t="6494" r="2926" b="8123"/>
              <a:stretch>
                <a:fillRect/>
              </a:stretch>
            </p:blipFill>
            <p:spPr>
              <a:xfrm>
                <a:off x="6153" y="527"/>
                <a:ext cx="2092" cy="1998"/>
              </a:xfrm>
              <a:prstGeom prst="ellipse">
                <a:avLst/>
              </a:prstGeom>
              <a:noFill/>
              <a:ln w="76200">
                <a:solidFill>
                  <a:schemeClr val="tx1">
                    <a:alpha val="0"/>
                  </a:schemeClr>
                </a:solidFill>
              </a:ln>
            </p:spPr>
          </p:pic>
        </p:grpSp>
      </p:grpSp>
      <p:grpSp>
        <p:nvGrpSpPr>
          <p:cNvPr id="29" name="Group 28">
            <a:extLst>
              <a:ext uri="{FF2B5EF4-FFF2-40B4-BE49-F238E27FC236}">
                <a16:creationId xmlns:a16="http://schemas.microsoft.com/office/drawing/2014/main" id="{ACC77A80-EC24-EEE5-57E9-15362CC5C5F9}"/>
              </a:ext>
            </a:extLst>
          </p:cNvPr>
          <p:cNvGrpSpPr/>
          <p:nvPr/>
        </p:nvGrpSpPr>
        <p:grpSpPr>
          <a:xfrm>
            <a:off x="383086" y="2008187"/>
            <a:ext cx="10885131" cy="782638"/>
            <a:chOff x="8882" y="6360"/>
            <a:chExt cx="17146" cy="1528"/>
          </a:xfrm>
        </p:grpSpPr>
        <p:sp>
          <p:nvSpPr>
            <p:cNvPr id="30" name="Flowchart: Alternate Process 29">
              <a:extLst>
                <a:ext uri="{FF2B5EF4-FFF2-40B4-BE49-F238E27FC236}">
                  <a16:creationId xmlns:a16="http://schemas.microsoft.com/office/drawing/2014/main" id="{DFCB5E40-3902-E7E4-5BAE-0C5BF23C46A4}"/>
                </a:ext>
              </a:extLst>
            </p:cNvPr>
            <p:cNvSpPr/>
            <p:nvPr/>
          </p:nvSpPr>
          <p:spPr>
            <a:xfrm>
              <a:off x="9750" y="6443"/>
              <a:ext cx="16278" cy="1354"/>
            </a:xfrm>
            <a:prstGeom prst="flowChartAlternateProcess">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0"/>
                </a:spcAft>
              </a:pP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Nhánh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Người</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sử</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dụng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ai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được</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sử</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dụng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tủ</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sách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31" name="Group 30">
              <a:extLst>
                <a:ext uri="{FF2B5EF4-FFF2-40B4-BE49-F238E27FC236}">
                  <a16:creationId xmlns:a16="http://schemas.microsoft.com/office/drawing/2014/main" id="{50BFAB44-26B5-BC87-0F50-4E7BB1C7E326}"/>
                </a:ext>
              </a:extLst>
            </p:cNvPr>
            <p:cNvGrpSpPr/>
            <p:nvPr/>
          </p:nvGrpSpPr>
          <p:grpSpPr>
            <a:xfrm>
              <a:off x="8882" y="6360"/>
              <a:ext cx="1550" cy="1528"/>
              <a:chOff x="6115" y="484"/>
              <a:chExt cx="2156" cy="2093"/>
            </a:xfrm>
          </p:grpSpPr>
          <p:sp>
            <p:nvSpPr>
              <p:cNvPr id="32" name="Oval 31">
                <a:extLst>
                  <a:ext uri="{FF2B5EF4-FFF2-40B4-BE49-F238E27FC236}">
                    <a16:creationId xmlns:a16="http://schemas.microsoft.com/office/drawing/2014/main" id="{364F5B56-13ED-7E86-58E6-37303609C3D1}"/>
                  </a:ext>
                </a:extLst>
              </p:cNvPr>
              <p:cNvSpPr/>
              <p:nvPr/>
            </p:nvSpPr>
            <p:spPr>
              <a:xfrm>
                <a:off x="6115" y="484"/>
                <a:ext cx="2156" cy="209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33" name="Picture 32">
                <a:extLst>
                  <a:ext uri="{FF2B5EF4-FFF2-40B4-BE49-F238E27FC236}">
                    <a16:creationId xmlns:a16="http://schemas.microsoft.com/office/drawing/2014/main" id="{66C50EF8-4380-8BC0-116E-D0DFB2554F87}"/>
                  </a:ext>
                </a:extLst>
              </p:cNvPr>
              <p:cNvPicPr/>
              <p:nvPr/>
            </p:nvPicPr>
            <p:blipFill>
              <a:blip r:embed="rId3"/>
              <a:srcRect l="10062" t="6494" r="2926" b="8123"/>
              <a:stretch>
                <a:fillRect/>
              </a:stretch>
            </p:blipFill>
            <p:spPr>
              <a:xfrm>
                <a:off x="6153" y="527"/>
                <a:ext cx="2092" cy="1998"/>
              </a:xfrm>
              <a:prstGeom prst="ellipse">
                <a:avLst/>
              </a:prstGeom>
              <a:noFill/>
              <a:ln w="76200">
                <a:solidFill>
                  <a:schemeClr val="tx1">
                    <a:alpha val="0"/>
                  </a:schemeClr>
                </a:solidFill>
              </a:ln>
            </p:spPr>
          </p:pic>
        </p:grpSp>
      </p:grpSp>
      <p:grpSp>
        <p:nvGrpSpPr>
          <p:cNvPr id="38" name="Group 37">
            <a:extLst>
              <a:ext uri="{FF2B5EF4-FFF2-40B4-BE49-F238E27FC236}">
                <a16:creationId xmlns:a16="http://schemas.microsoft.com/office/drawing/2014/main" id="{D6179861-A152-2D46-A41D-7A6F3BC5325E}"/>
              </a:ext>
            </a:extLst>
          </p:cNvPr>
          <p:cNvGrpSpPr/>
          <p:nvPr/>
        </p:nvGrpSpPr>
        <p:grpSpPr>
          <a:xfrm>
            <a:off x="325936" y="2855912"/>
            <a:ext cx="11332700" cy="839788"/>
            <a:chOff x="8882" y="6360"/>
            <a:chExt cx="17851" cy="1528"/>
          </a:xfrm>
        </p:grpSpPr>
        <p:sp>
          <p:nvSpPr>
            <p:cNvPr id="39" name="Flowchart: Alternate Process 38">
              <a:extLst>
                <a:ext uri="{FF2B5EF4-FFF2-40B4-BE49-F238E27FC236}">
                  <a16:creationId xmlns:a16="http://schemas.microsoft.com/office/drawing/2014/main" id="{7A4A8673-E6CB-A16D-5029-81B2CAEC665E}"/>
                </a:ext>
              </a:extLst>
            </p:cNvPr>
            <p:cNvSpPr/>
            <p:nvPr/>
          </p:nvSpPr>
          <p:spPr>
            <a:xfrm>
              <a:off x="10079" y="6443"/>
              <a:ext cx="16654" cy="1354"/>
            </a:xfrm>
            <a:prstGeom prst="flowChartAlternateProcess">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0"/>
                </a:spcAft>
              </a:pP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Nhánh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3: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Thời</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gian</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sử</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dụng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được</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sử</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dụng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tủ</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sách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vào</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thời</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gian</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nào</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trong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ngày</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40" name="Group 39">
              <a:extLst>
                <a:ext uri="{FF2B5EF4-FFF2-40B4-BE49-F238E27FC236}">
                  <a16:creationId xmlns:a16="http://schemas.microsoft.com/office/drawing/2014/main" id="{C7C665B4-B1B4-379A-BB02-A742FF487F7B}"/>
                </a:ext>
              </a:extLst>
            </p:cNvPr>
            <p:cNvGrpSpPr/>
            <p:nvPr/>
          </p:nvGrpSpPr>
          <p:grpSpPr>
            <a:xfrm>
              <a:off x="8882" y="6360"/>
              <a:ext cx="1550" cy="1528"/>
              <a:chOff x="6115" y="484"/>
              <a:chExt cx="2156" cy="2093"/>
            </a:xfrm>
          </p:grpSpPr>
          <p:sp>
            <p:nvSpPr>
              <p:cNvPr id="41" name="Oval 40">
                <a:extLst>
                  <a:ext uri="{FF2B5EF4-FFF2-40B4-BE49-F238E27FC236}">
                    <a16:creationId xmlns:a16="http://schemas.microsoft.com/office/drawing/2014/main" id="{F1378709-7B96-B67B-4D16-D372E4E88E65}"/>
                  </a:ext>
                </a:extLst>
              </p:cNvPr>
              <p:cNvSpPr/>
              <p:nvPr/>
            </p:nvSpPr>
            <p:spPr>
              <a:xfrm>
                <a:off x="6115" y="484"/>
                <a:ext cx="2156" cy="209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42" name="Picture 41">
                <a:extLst>
                  <a:ext uri="{FF2B5EF4-FFF2-40B4-BE49-F238E27FC236}">
                    <a16:creationId xmlns:a16="http://schemas.microsoft.com/office/drawing/2014/main" id="{1288605E-4B81-6CCD-A462-00BDB28D8903}"/>
                  </a:ext>
                </a:extLst>
              </p:cNvPr>
              <p:cNvPicPr/>
              <p:nvPr/>
            </p:nvPicPr>
            <p:blipFill>
              <a:blip r:embed="rId3"/>
              <a:srcRect l="10062" t="6494" r="2926" b="8123"/>
              <a:stretch>
                <a:fillRect/>
              </a:stretch>
            </p:blipFill>
            <p:spPr>
              <a:xfrm>
                <a:off x="6153" y="527"/>
                <a:ext cx="2092" cy="1998"/>
              </a:xfrm>
              <a:prstGeom prst="ellipse">
                <a:avLst/>
              </a:prstGeom>
              <a:noFill/>
              <a:ln w="76200">
                <a:solidFill>
                  <a:schemeClr val="tx1">
                    <a:alpha val="0"/>
                  </a:schemeClr>
                </a:solidFill>
              </a:ln>
            </p:spPr>
          </p:pic>
        </p:grpSp>
      </p:grpSp>
      <p:grpSp>
        <p:nvGrpSpPr>
          <p:cNvPr id="43" name="Group 42">
            <a:extLst>
              <a:ext uri="{FF2B5EF4-FFF2-40B4-BE49-F238E27FC236}">
                <a16:creationId xmlns:a16="http://schemas.microsoft.com/office/drawing/2014/main" id="{0B1D6941-A175-C9B9-3B0A-943DB44F1417}"/>
              </a:ext>
            </a:extLst>
          </p:cNvPr>
          <p:cNvGrpSpPr/>
          <p:nvPr/>
        </p:nvGrpSpPr>
        <p:grpSpPr>
          <a:xfrm>
            <a:off x="230686" y="3798887"/>
            <a:ext cx="11246939" cy="754063"/>
            <a:chOff x="8882" y="6360"/>
            <a:chExt cx="17146" cy="1528"/>
          </a:xfrm>
        </p:grpSpPr>
        <p:sp>
          <p:nvSpPr>
            <p:cNvPr id="44" name="Flowchart: Alternate Process 43">
              <a:extLst>
                <a:ext uri="{FF2B5EF4-FFF2-40B4-BE49-F238E27FC236}">
                  <a16:creationId xmlns:a16="http://schemas.microsoft.com/office/drawing/2014/main" id="{5E65852F-FD3A-C973-E39C-2AB76616C1C0}"/>
                </a:ext>
              </a:extLst>
            </p:cNvPr>
            <p:cNvSpPr/>
            <p:nvPr/>
          </p:nvSpPr>
          <p:spPr>
            <a:xfrm>
              <a:off x="9750" y="6443"/>
              <a:ext cx="16278" cy="1354"/>
            </a:xfrm>
            <a:prstGeom prst="flowChartAlternateProcess">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0"/>
                </a:spcAft>
              </a:pP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Nhánh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4: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Mục</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đích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sử</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dụng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vì</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sao</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lại</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để</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tủ</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sách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trong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lớp</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học</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để</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đây</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làm</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gì</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45" name="Group 44">
              <a:extLst>
                <a:ext uri="{FF2B5EF4-FFF2-40B4-BE49-F238E27FC236}">
                  <a16:creationId xmlns:a16="http://schemas.microsoft.com/office/drawing/2014/main" id="{E43EB96A-A0C3-9A76-5795-E78F6A5F1CED}"/>
                </a:ext>
              </a:extLst>
            </p:cNvPr>
            <p:cNvGrpSpPr/>
            <p:nvPr/>
          </p:nvGrpSpPr>
          <p:grpSpPr>
            <a:xfrm>
              <a:off x="8882" y="6360"/>
              <a:ext cx="1550" cy="1528"/>
              <a:chOff x="6115" y="484"/>
              <a:chExt cx="2156" cy="2093"/>
            </a:xfrm>
          </p:grpSpPr>
          <p:sp>
            <p:nvSpPr>
              <p:cNvPr id="46" name="Oval 45">
                <a:extLst>
                  <a:ext uri="{FF2B5EF4-FFF2-40B4-BE49-F238E27FC236}">
                    <a16:creationId xmlns:a16="http://schemas.microsoft.com/office/drawing/2014/main" id="{A09A5889-BB37-F3BE-8D32-B4A946B5F5A5}"/>
                  </a:ext>
                </a:extLst>
              </p:cNvPr>
              <p:cNvSpPr/>
              <p:nvPr/>
            </p:nvSpPr>
            <p:spPr>
              <a:xfrm>
                <a:off x="6115" y="484"/>
                <a:ext cx="2156" cy="209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47" name="Picture 46">
                <a:extLst>
                  <a:ext uri="{FF2B5EF4-FFF2-40B4-BE49-F238E27FC236}">
                    <a16:creationId xmlns:a16="http://schemas.microsoft.com/office/drawing/2014/main" id="{874E4B40-732F-4E71-AD11-5B83AB845B4D}"/>
                  </a:ext>
                </a:extLst>
              </p:cNvPr>
              <p:cNvPicPr/>
              <p:nvPr/>
            </p:nvPicPr>
            <p:blipFill>
              <a:blip r:embed="rId3"/>
              <a:srcRect l="10062" t="6494" r="2926" b="8123"/>
              <a:stretch>
                <a:fillRect/>
              </a:stretch>
            </p:blipFill>
            <p:spPr>
              <a:xfrm>
                <a:off x="6153" y="527"/>
                <a:ext cx="2092" cy="1998"/>
              </a:xfrm>
              <a:prstGeom prst="ellipse">
                <a:avLst/>
              </a:prstGeom>
              <a:noFill/>
              <a:ln w="76200">
                <a:solidFill>
                  <a:schemeClr val="tx1">
                    <a:alpha val="0"/>
                  </a:schemeClr>
                </a:solidFill>
              </a:ln>
            </p:spPr>
          </p:pic>
        </p:grpSp>
      </p:grpSp>
      <p:grpSp>
        <p:nvGrpSpPr>
          <p:cNvPr id="48" name="Group 47">
            <a:extLst>
              <a:ext uri="{FF2B5EF4-FFF2-40B4-BE49-F238E27FC236}">
                <a16:creationId xmlns:a16="http://schemas.microsoft.com/office/drawing/2014/main" id="{B38B4D82-31EC-04D6-1BEB-DC4719B7878A}"/>
              </a:ext>
            </a:extLst>
          </p:cNvPr>
          <p:cNvGrpSpPr/>
          <p:nvPr/>
        </p:nvGrpSpPr>
        <p:grpSpPr>
          <a:xfrm>
            <a:off x="192586" y="4627562"/>
            <a:ext cx="10885131" cy="830263"/>
            <a:chOff x="8882" y="6360"/>
            <a:chExt cx="17146" cy="1528"/>
          </a:xfrm>
        </p:grpSpPr>
        <p:sp>
          <p:nvSpPr>
            <p:cNvPr id="49" name="Flowchart: Alternate Process 48">
              <a:extLst>
                <a:ext uri="{FF2B5EF4-FFF2-40B4-BE49-F238E27FC236}">
                  <a16:creationId xmlns:a16="http://schemas.microsoft.com/office/drawing/2014/main" id="{DE34C49A-6D58-90F1-4266-C376EA41CD56}"/>
                </a:ext>
              </a:extLst>
            </p:cNvPr>
            <p:cNvSpPr/>
            <p:nvPr/>
          </p:nvSpPr>
          <p:spPr>
            <a:xfrm>
              <a:off x="9750" y="6443"/>
              <a:ext cx="16278" cy="1354"/>
            </a:xfrm>
            <a:prstGeom prst="flowChartAlternateProcess">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0"/>
                </a:spcAft>
              </a:pP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Nhánh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5: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Vị</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trí</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đặt</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tủ</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sách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đặt</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ở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đâu</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góc</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nào</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trong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lớp</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50" name="Group 49">
              <a:extLst>
                <a:ext uri="{FF2B5EF4-FFF2-40B4-BE49-F238E27FC236}">
                  <a16:creationId xmlns:a16="http://schemas.microsoft.com/office/drawing/2014/main" id="{95880352-6FFF-2BDF-0224-04EBC0535164}"/>
                </a:ext>
              </a:extLst>
            </p:cNvPr>
            <p:cNvGrpSpPr/>
            <p:nvPr/>
          </p:nvGrpSpPr>
          <p:grpSpPr>
            <a:xfrm>
              <a:off x="8882" y="6360"/>
              <a:ext cx="1550" cy="1528"/>
              <a:chOff x="6115" y="484"/>
              <a:chExt cx="2156" cy="2093"/>
            </a:xfrm>
          </p:grpSpPr>
          <p:sp>
            <p:nvSpPr>
              <p:cNvPr id="51" name="Oval 50">
                <a:extLst>
                  <a:ext uri="{FF2B5EF4-FFF2-40B4-BE49-F238E27FC236}">
                    <a16:creationId xmlns:a16="http://schemas.microsoft.com/office/drawing/2014/main" id="{DB07F9F7-281C-F014-66F2-C3239B182C3E}"/>
                  </a:ext>
                </a:extLst>
              </p:cNvPr>
              <p:cNvSpPr/>
              <p:nvPr/>
            </p:nvSpPr>
            <p:spPr>
              <a:xfrm>
                <a:off x="6115" y="484"/>
                <a:ext cx="2156" cy="209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52" name="Picture 51">
                <a:extLst>
                  <a:ext uri="{FF2B5EF4-FFF2-40B4-BE49-F238E27FC236}">
                    <a16:creationId xmlns:a16="http://schemas.microsoft.com/office/drawing/2014/main" id="{38DF6B64-EB6E-DECE-3997-1B13E69F8555}"/>
                  </a:ext>
                </a:extLst>
              </p:cNvPr>
              <p:cNvPicPr/>
              <p:nvPr/>
            </p:nvPicPr>
            <p:blipFill>
              <a:blip r:embed="rId3"/>
              <a:srcRect l="10062" t="6494" r="2926" b="8123"/>
              <a:stretch>
                <a:fillRect/>
              </a:stretch>
            </p:blipFill>
            <p:spPr>
              <a:xfrm>
                <a:off x="6153" y="527"/>
                <a:ext cx="2092" cy="1998"/>
              </a:xfrm>
              <a:prstGeom prst="ellipse">
                <a:avLst/>
              </a:prstGeom>
              <a:noFill/>
              <a:ln w="76200">
                <a:solidFill>
                  <a:schemeClr val="tx1">
                    <a:alpha val="0"/>
                  </a:schemeClr>
                </a:solidFill>
              </a:ln>
            </p:spPr>
          </p:pic>
        </p:grpSp>
      </p:grpSp>
      <p:grpSp>
        <p:nvGrpSpPr>
          <p:cNvPr id="53" name="Group 52">
            <a:extLst>
              <a:ext uri="{FF2B5EF4-FFF2-40B4-BE49-F238E27FC236}">
                <a16:creationId xmlns:a16="http://schemas.microsoft.com/office/drawing/2014/main" id="{4036ED7C-2FEA-5FD8-8B93-68E8F9D354D1}"/>
              </a:ext>
            </a:extLst>
          </p:cNvPr>
          <p:cNvGrpSpPr/>
          <p:nvPr/>
        </p:nvGrpSpPr>
        <p:grpSpPr>
          <a:xfrm>
            <a:off x="192586" y="5551487"/>
            <a:ext cx="10885131" cy="830263"/>
            <a:chOff x="8882" y="6360"/>
            <a:chExt cx="17146" cy="1528"/>
          </a:xfrm>
        </p:grpSpPr>
        <p:sp>
          <p:nvSpPr>
            <p:cNvPr id="54" name="Flowchart: Alternate Process 53">
              <a:extLst>
                <a:ext uri="{FF2B5EF4-FFF2-40B4-BE49-F238E27FC236}">
                  <a16:creationId xmlns:a16="http://schemas.microsoft.com/office/drawing/2014/main" id="{235B9DA0-5D46-9A07-57B9-A4F6471AA634}"/>
                </a:ext>
              </a:extLst>
            </p:cNvPr>
            <p:cNvSpPr/>
            <p:nvPr/>
          </p:nvSpPr>
          <p:spPr>
            <a:xfrm>
              <a:off x="10019" y="6443"/>
              <a:ext cx="16009" cy="1354"/>
            </a:xfrm>
            <a:prstGeom prst="flowChartAlternateProcess">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Nhánh</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6: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Biện</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pháp</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phát</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triển</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tủ</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thập</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thêm</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bằng</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cách</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Phát</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triển</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tủ</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như</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thế</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55" name="Group 54">
              <a:extLst>
                <a:ext uri="{FF2B5EF4-FFF2-40B4-BE49-F238E27FC236}">
                  <a16:creationId xmlns:a16="http://schemas.microsoft.com/office/drawing/2014/main" id="{5B729538-A245-5BD1-D4AE-ABFAF3E9F108}"/>
                </a:ext>
              </a:extLst>
            </p:cNvPr>
            <p:cNvGrpSpPr/>
            <p:nvPr/>
          </p:nvGrpSpPr>
          <p:grpSpPr>
            <a:xfrm>
              <a:off x="8882" y="6360"/>
              <a:ext cx="1550" cy="1528"/>
              <a:chOff x="6115" y="484"/>
              <a:chExt cx="2156" cy="2093"/>
            </a:xfrm>
          </p:grpSpPr>
          <p:sp>
            <p:nvSpPr>
              <p:cNvPr id="56" name="Oval 55">
                <a:extLst>
                  <a:ext uri="{FF2B5EF4-FFF2-40B4-BE49-F238E27FC236}">
                    <a16:creationId xmlns:a16="http://schemas.microsoft.com/office/drawing/2014/main" id="{F1082B48-C0C9-770E-4D98-A93AD8D56899}"/>
                  </a:ext>
                </a:extLst>
              </p:cNvPr>
              <p:cNvSpPr/>
              <p:nvPr/>
            </p:nvSpPr>
            <p:spPr>
              <a:xfrm>
                <a:off x="6115" y="484"/>
                <a:ext cx="2156" cy="209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57" name="Picture 56">
                <a:extLst>
                  <a:ext uri="{FF2B5EF4-FFF2-40B4-BE49-F238E27FC236}">
                    <a16:creationId xmlns:a16="http://schemas.microsoft.com/office/drawing/2014/main" id="{D852F270-E16A-0537-9071-E38BFA1840A7}"/>
                  </a:ext>
                </a:extLst>
              </p:cNvPr>
              <p:cNvPicPr/>
              <p:nvPr/>
            </p:nvPicPr>
            <p:blipFill>
              <a:blip r:embed="rId3"/>
              <a:srcRect l="10062" t="6494" r="2926" b="8123"/>
              <a:stretch>
                <a:fillRect/>
              </a:stretch>
            </p:blipFill>
            <p:spPr>
              <a:xfrm>
                <a:off x="6153" y="527"/>
                <a:ext cx="2092" cy="1998"/>
              </a:xfrm>
              <a:prstGeom prst="ellipse">
                <a:avLst/>
              </a:prstGeom>
              <a:noFill/>
              <a:ln w="76200">
                <a:solidFill>
                  <a:schemeClr val="tx1">
                    <a:alpha val="0"/>
                  </a:schemeClr>
                </a:solidFill>
              </a:ln>
            </p:spPr>
          </p:pic>
        </p:grpSp>
      </p:grpSp>
    </p:spTree>
    <p:extLst>
      <p:ext uri="{BB962C8B-B14F-4D97-AF65-F5344CB8AC3E}">
        <p14:creationId xmlns:p14="http://schemas.microsoft.com/office/powerpoint/2010/main" val="2851086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000" fill="hold"/>
                                        <p:tgtEl>
                                          <p:spTgt spid="24"/>
                                        </p:tgtEl>
                                        <p:attrNameLst>
                                          <p:attrName>ppt_w</p:attrName>
                                        </p:attrNameLst>
                                      </p:cBhvr>
                                      <p:tavLst>
                                        <p:tav tm="0">
                                          <p:val>
                                            <p:strVal val="#ppt_w+.3"/>
                                          </p:val>
                                        </p:tav>
                                        <p:tav tm="100000">
                                          <p:val>
                                            <p:strVal val="#ppt_w"/>
                                          </p:val>
                                        </p:tav>
                                      </p:tavLst>
                                    </p:anim>
                                    <p:anim calcmode="lin" valueType="num">
                                      <p:cBhvr>
                                        <p:cTn id="13" dur="1000" fill="hold"/>
                                        <p:tgtEl>
                                          <p:spTgt spid="24"/>
                                        </p:tgtEl>
                                        <p:attrNameLst>
                                          <p:attrName>ppt_h</p:attrName>
                                        </p:attrNameLst>
                                      </p:cBhvr>
                                      <p:tavLst>
                                        <p:tav tm="0">
                                          <p:val>
                                            <p:strVal val="#ppt_h"/>
                                          </p:val>
                                        </p:tav>
                                        <p:tav tm="100000">
                                          <p:val>
                                            <p:strVal val="#ppt_h"/>
                                          </p:val>
                                        </p:tav>
                                      </p:tavLst>
                                    </p:anim>
                                    <p:animEffect transition="in" filter="fade">
                                      <p:cBhvr>
                                        <p:cTn id="14" dur="10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1000" fill="hold"/>
                                        <p:tgtEl>
                                          <p:spTgt spid="29"/>
                                        </p:tgtEl>
                                        <p:attrNameLst>
                                          <p:attrName>ppt_w</p:attrName>
                                        </p:attrNameLst>
                                      </p:cBhvr>
                                      <p:tavLst>
                                        <p:tav tm="0">
                                          <p:val>
                                            <p:strVal val="#ppt_w+.3"/>
                                          </p:val>
                                        </p:tav>
                                        <p:tav tm="100000">
                                          <p:val>
                                            <p:strVal val="#ppt_w"/>
                                          </p:val>
                                        </p:tav>
                                      </p:tavLst>
                                    </p:anim>
                                    <p:anim calcmode="lin" valueType="num">
                                      <p:cBhvr>
                                        <p:cTn id="20" dur="1000" fill="hold"/>
                                        <p:tgtEl>
                                          <p:spTgt spid="29"/>
                                        </p:tgtEl>
                                        <p:attrNameLst>
                                          <p:attrName>ppt_h</p:attrName>
                                        </p:attrNameLst>
                                      </p:cBhvr>
                                      <p:tavLst>
                                        <p:tav tm="0">
                                          <p:val>
                                            <p:strVal val="#ppt_h"/>
                                          </p:val>
                                        </p:tav>
                                        <p:tav tm="100000">
                                          <p:val>
                                            <p:strVal val="#ppt_h"/>
                                          </p:val>
                                        </p:tav>
                                      </p:tavLst>
                                    </p:anim>
                                    <p:animEffect transition="in" filter="fade">
                                      <p:cBhvr>
                                        <p:cTn id="21" dur="10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nodeType="click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p:cTn id="26" dur="1000" fill="hold"/>
                                        <p:tgtEl>
                                          <p:spTgt spid="38"/>
                                        </p:tgtEl>
                                        <p:attrNameLst>
                                          <p:attrName>ppt_w</p:attrName>
                                        </p:attrNameLst>
                                      </p:cBhvr>
                                      <p:tavLst>
                                        <p:tav tm="0">
                                          <p:val>
                                            <p:strVal val="#ppt_w+.3"/>
                                          </p:val>
                                        </p:tav>
                                        <p:tav tm="100000">
                                          <p:val>
                                            <p:strVal val="#ppt_w"/>
                                          </p:val>
                                        </p:tav>
                                      </p:tavLst>
                                    </p:anim>
                                    <p:anim calcmode="lin" valueType="num">
                                      <p:cBhvr>
                                        <p:cTn id="27" dur="1000" fill="hold"/>
                                        <p:tgtEl>
                                          <p:spTgt spid="38"/>
                                        </p:tgtEl>
                                        <p:attrNameLst>
                                          <p:attrName>ppt_h</p:attrName>
                                        </p:attrNameLst>
                                      </p:cBhvr>
                                      <p:tavLst>
                                        <p:tav tm="0">
                                          <p:val>
                                            <p:strVal val="#ppt_h"/>
                                          </p:val>
                                        </p:tav>
                                        <p:tav tm="100000">
                                          <p:val>
                                            <p:strVal val="#ppt_h"/>
                                          </p:val>
                                        </p:tav>
                                      </p:tavLst>
                                    </p:anim>
                                    <p:animEffect transition="in" filter="fade">
                                      <p:cBhvr>
                                        <p:cTn id="28" dur="10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strVal val="#ppt_w+.3"/>
                                          </p:val>
                                        </p:tav>
                                        <p:tav tm="100000">
                                          <p:val>
                                            <p:strVal val="#ppt_w"/>
                                          </p:val>
                                        </p:tav>
                                      </p:tavLst>
                                    </p:anim>
                                    <p:anim calcmode="lin" valueType="num">
                                      <p:cBhvr>
                                        <p:cTn id="34" dur="1000" fill="hold"/>
                                        <p:tgtEl>
                                          <p:spTgt spid="43"/>
                                        </p:tgtEl>
                                        <p:attrNameLst>
                                          <p:attrName>ppt_h</p:attrName>
                                        </p:attrNameLst>
                                      </p:cBhvr>
                                      <p:tavLst>
                                        <p:tav tm="0">
                                          <p:val>
                                            <p:strVal val="#ppt_h"/>
                                          </p:val>
                                        </p:tav>
                                        <p:tav tm="100000">
                                          <p:val>
                                            <p:strVal val="#ppt_h"/>
                                          </p:val>
                                        </p:tav>
                                      </p:tavLst>
                                    </p:anim>
                                    <p:animEffect transition="in" filter="fade">
                                      <p:cBhvr>
                                        <p:cTn id="35" dur="10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48"/>
                                        </p:tgtEl>
                                        <p:attrNameLst>
                                          <p:attrName>style.visibility</p:attrName>
                                        </p:attrNameLst>
                                      </p:cBhvr>
                                      <p:to>
                                        <p:strVal val="visible"/>
                                      </p:to>
                                    </p:set>
                                    <p:anim calcmode="lin" valueType="num">
                                      <p:cBhvr>
                                        <p:cTn id="40" dur="1000" fill="hold"/>
                                        <p:tgtEl>
                                          <p:spTgt spid="48"/>
                                        </p:tgtEl>
                                        <p:attrNameLst>
                                          <p:attrName>ppt_w</p:attrName>
                                        </p:attrNameLst>
                                      </p:cBhvr>
                                      <p:tavLst>
                                        <p:tav tm="0">
                                          <p:val>
                                            <p:strVal val="#ppt_w+.3"/>
                                          </p:val>
                                        </p:tav>
                                        <p:tav tm="100000">
                                          <p:val>
                                            <p:strVal val="#ppt_w"/>
                                          </p:val>
                                        </p:tav>
                                      </p:tavLst>
                                    </p:anim>
                                    <p:anim calcmode="lin" valueType="num">
                                      <p:cBhvr>
                                        <p:cTn id="41" dur="1000" fill="hold"/>
                                        <p:tgtEl>
                                          <p:spTgt spid="48"/>
                                        </p:tgtEl>
                                        <p:attrNameLst>
                                          <p:attrName>ppt_h</p:attrName>
                                        </p:attrNameLst>
                                      </p:cBhvr>
                                      <p:tavLst>
                                        <p:tav tm="0">
                                          <p:val>
                                            <p:strVal val="#ppt_h"/>
                                          </p:val>
                                        </p:tav>
                                        <p:tav tm="100000">
                                          <p:val>
                                            <p:strVal val="#ppt_h"/>
                                          </p:val>
                                        </p:tav>
                                      </p:tavLst>
                                    </p:anim>
                                    <p:animEffect transition="in" filter="fade">
                                      <p:cBhvr>
                                        <p:cTn id="42" dur="10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50" presetClass="entr" presetSubtype="0" decel="100000"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p:cTn id="47" dur="1000" fill="hold"/>
                                        <p:tgtEl>
                                          <p:spTgt spid="53"/>
                                        </p:tgtEl>
                                        <p:attrNameLst>
                                          <p:attrName>ppt_w</p:attrName>
                                        </p:attrNameLst>
                                      </p:cBhvr>
                                      <p:tavLst>
                                        <p:tav tm="0">
                                          <p:val>
                                            <p:strVal val="#ppt_w+.3"/>
                                          </p:val>
                                        </p:tav>
                                        <p:tav tm="100000">
                                          <p:val>
                                            <p:strVal val="#ppt_w"/>
                                          </p:val>
                                        </p:tav>
                                      </p:tavLst>
                                    </p:anim>
                                    <p:anim calcmode="lin" valueType="num">
                                      <p:cBhvr>
                                        <p:cTn id="48" dur="1000" fill="hold"/>
                                        <p:tgtEl>
                                          <p:spTgt spid="53"/>
                                        </p:tgtEl>
                                        <p:attrNameLst>
                                          <p:attrName>ppt_h</p:attrName>
                                        </p:attrNameLst>
                                      </p:cBhvr>
                                      <p:tavLst>
                                        <p:tav tm="0">
                                          <p:val>
                                            <p:strVal val="#ppt_h"/>
                                          </p:val>
                                        </p:tav>
                                        <p:tav tm="100000">
                                          <p:val>
                                            <p:strVal val="#ppt_h"/>
                                          </p:val>
                                        </p:tav>
                                      </p:tavLst>
                                    </p:anim>
                                    <p:animEffect transition="in" filter="fade">
                                      <p:cBhvr>
                                        <p:cTn id="49"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87B2D6-F9CA-C6E6-54BE-6A5EEF750512}"/>
              </a:ext>
            </a:extLst>
          </p:cNvPr>
          <p:cNvGrpSpPr/>
          <p:nvPr/>
        </p:nvGrpSpPr>
        <p:grpSpPr>
          <a:xfrm>
            <a:off x="4181475" y="1181099"/>
            <a:ext cx="3810000" cy="3990975"/>
            <a:chOff x="4257675" y="1704975"/>
            <a:chExt cx="3810000" cy="3810000"/>
          </a:xfrm>
        </p:grpSpPr>
        <p:pic>
          <p:nvPicPr>
            <p:cNvPr id="8" name="Picture 7" descr="A white cloud with brown edges&#10;&#10;Description automatically generated">
              <a:extLst>
                <a:ext uri="{FF2B5EF4-FFF2-40B4-BE49-F238E27FC236}">
                  <a16:creationId xmlns:a16="http://schemas.microsoft.com/office/drawing/2014/main" id="{496AB627-2689-0000-0A84-02D373DA3E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7675" y="1704975"/>
              <a:ext cx="3810000" cy="3810000"/>
            </a:xfrm>
            <a:prstGeom prst="rect">
              <a:avLst/>
            </a:prstGeom>
          </p:spPr>
        </p:pic>
        <p:sp>
          <p:nvSpPr>
            <p:cNvPr id="9" name="TextBox 8">
              <a:extLst>
                <a:ext uri="{FF2B5EF4-FFF2-40B4-BE49-F238E27FC236}">
                  <a16:creationId xmlns:a16="http://schemas.microsoft.com/office/drawing/2014/main" id="{CAA3262D-FDBF-6C4E-F8CD-9A4ED055BB75}"/>
                </a:ext>
              </a:extLst>
            </p:cNvPr>
            <p:cNvSpPr txBox="1"/>
            <p:nvPr/>
          </p:nvSpPr>
          <p:spPr>
            <a:xfrm>
              <a:off x="4676775" y="3476625"/>
              <a:ext cx="2743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Tủ</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sách</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lớp</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học</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grpSp>
      <p:grpSp>
        <p:nvGrpSpPr>
          <p:cNvPr id="11" name="Group 10">
            <a:extLst>
              <a:ext uri="{FF2B5EF4-FFF2-40B4-BE49-F238E27FC236}">
                <a16:creationId xmlns:a16="http://schemas.microsoft.com/office/drawing/2014/main" id="{0CB1B9D7-03F7-C850-77D0-883066C277FC}"/>
              </a:ext>
            </a:extLst>
          </p:cNvPr>
          <p:cNvGrpSpPr/>
          <p:nvPr/>
        </p:nvGrpSpPr>
        <p:grpSpPr>
          <a:xfrm>
            <a:off x="1132110" y="1073117"/>
            <a:ext cx="3634695" cy="2498669"/>
            <a:chOff x="1208310" y="1596992"/>
            <a:chExt cx="3634695" cy="2498669"/>
          </a:xfrm>
        </p:grpSpPr>
        <p:pic>
          <p:nvPicPr>
            <p:cNvPr id="3" name="Picture 2" descr="A pink line on a black background&#10;&#10;Description automatically generated">
              <a:extLst>
                <a:ext uri="{FF2B5EF4-FFF2-40B4-BE49-F238E27FC236}">
                  <a16:creationId xmlns:a16="http://schemas.microsoft.com/office/drawing/2014/main" id="{072FCBA7-D543-8162-A34A-8C2B29596CBF}"/>
                </a:ext>
              </a:extLst>
            </p:cNvPr>
            <p:cNvPicPr>
              <a:picLocks noChangeAspect="1"/>
            </p:cNvPicPr>
            <p:nvPr/>
          </p:nvPicPr>
          <p:blipFill>
            <a:blip r:embed="rId4">
              <a:duotone>
                <a:prstClr val="black"/>
                <a:schemeClr val="accent4">
                  <a:lumMod val="75000"/>
                  <a:tint val="45000"/>
                  <a:satMod val="400000"/>
                </a:schemeClr>
              </a:duotone>
              <a:extLst>
                <a:ext uri="{28A0092B-C50C-407E-A947-70E740481C1C}">
                  <a14:useLocalDpi xmlns:a14="http://schemas.microsoft.com/office/drawing/2010/main" val="0"/>
                </a:ext>
              </a:extLst>
            </a:blip>
            <a:stretch>
              <a:fillRect/>
            </a:stretch>
          </p:blipFill>
          <p:spPr>
            <a:xfrm rot="21103474" flipV="1">
              <a:off x="1208310" y="1596992"/>
              <a:ext cx="3486150" cy="2498669"/>
            </a:xfrm>
            <a:prstGeom prst="rect">
              <a:avLst/>
            </a:prstGeom>
          </p:spPr>
        </p:pic>
        <p:sp>
          <p:nvSpPr>
            <p:cNvPr id="10" name="TextBox 9">
              <a:extLst>
                <a:ext uri="{FF2B5EF4-FFF2-40B4-BE49-F238E27FC236}">
                  <a16:creationId xmlns:a16="http://schemas.microsoft.com/office/drawing/2014/main" id="{ECE58791-79C4-607E-2E6D-A92D12068573}"/>
                </a:ext>
              </a:extLst>
            </p:cNvPr>
            <p:cNvSpPr txBox="1"/>
            <p:nvPr/>
          </p:nvSpPr>
          <p:spPr>
            <a:xfrm rot="1305598">
              <a:off x="2922256" y="2562681"/>
              <a:ext cx="19207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Mục</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đích</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sử</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dụng</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12" name="Group 11">
            <a:extLst>
              <a:ext uri="{FF2B5EF4-FFF2-40B4-BE49-F238E27FC236}">
                <a16:creationId xmlns:a16="http://schemas.microsoft.com/office/drawing/2014/main" id="{0BA5C44D-D1F6-3A45-FF27-1F81689BF5C2}"/>
              </a:ext>
            </a:extLst>
          </p:cNvPr>
          <p:cNvGrpSpPr/>
          <p:nvPr/>
        </p:nvGrpSpPr>
        <p:grpSpPr>
          <a:xfrm rot="19133201">
            <a:off x="858595" y="3453356"/>
            <a:ext cx="4167847" cy="2498669"/>
            <a:chOff x="1208310" y="1596992"/>
            <a:chExt cx="3649440" cy="2498669"/>
          </a:xfrm>
        </p:grpSpPr>
        <p:pic>
          <p:nvPicPr>
            <p:cNvPr id="13" name="Picture 12" descr="A pink line on a black background&#10;&#10;Description automatically generated">
              <a:extLst>
                <a:ext uri="{FF2B5EF4-FFF2-40B4-BE49-F238E27FC236}">
                  <a16:creationId xmlns:a16="http://schemas.microsoft.com/office/drawing/2014/main" id="{439C5A2F-C4C0-713A-8728-CC37416653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03474" flipV="1">
              <a:off x="1208310" y="1596992"/>
              <a:ext cx="3486150" cy="2498669"/>
            </a:xfrm>
            <a:prstGeom prst="rect">
              <a:avLst/>
            </a:prstGeom>
          </p:spPr>
        </p:pic>
        <p:sp>
          <p:nvSpPr>
            <p:cNvPr id="14" name="TextBox 13">
              <a:extLst>
                <a:ext uri="{FF2B5EF4-FFF2-40B4-BE49-F238E27FC236}">
                  <a16:creationId xmlns:a16="http://schemas.microsoft.com/office/drawing/2014/main" id="{B0984DDD-C4A6-E37C-B886-0EE79030FF5E}"/>
                </a:ext>
              </a:extLst>
            </p:cNvPr>
            <p:cNvSpPr txBox="1"/>
            <p:nvPr/>
          </p:nvSpPr>
          <p:spPr>
            <a:xfrm rot="1305598">
              <a:off x="2990850" y="2552699"/>
              <a:ext cx="1866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Thời</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gian</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sử</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dụng</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B145773D-1FFB-4B1B-0639-C2994B71A94D}"/>
              </a:ext>
            </a:extLst>
          </p:cNvPr>
          <p:cNvGrpSpPr/>
          <p:nvPr/>
        </p:nvGrpSpPr>
        <p:grpSpPr>
          <a:xfrm rot="9220078">
            <a:off x="7083781" y="1164096"/>
            <a:ext cx="3981361" cy="2498669"/>
            <a:chOff x="1208310" y="1596992"/>
            <a:chExt cx="3486150" cy="2498669"/>
          </a:xfrm>
        </p:grpSpPr>
        <p:pic>
          <p:nvPicPr>
            <p:cNvPr id="16" name="Picture 15" descr="A pink line on a black background&#10;&#10;Description automatically generated">
              <a:extLst>
                <a:ext uri="{FF2B5EF4-FFF2-40B4-BE49-F238E27FC236}">
                  <a16:creationId xmlns:a16="http://schemas.microsoft.com/office/drawing/2014/main" id="{D5191102-60F3-0862-48B7-36D4ED7D9724}"/>
                </a:ext>
              </a:extLst>
            </p:cNvPr>
            <p:cNvPicPr>
              <a:picLocks noChangeAspect="1"/>
            </p:cNvPicPr>
            <p:nvPr/>
          </p:nvPicPr>
          <p:blipFill>
            <a:blip r:embed="rId4">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rot="21103474" flipV="1">
              <a:off x="1208310" y="1596992"/>
              <a:ext cx="3486150" cy="2498669"/>
            </a:xfrm>
            <a:prstGeom prst="rect">
              <a:avLst/>
            </a:prstGeom>
          </p:spPr>
        </p:pic>
        <p:sp>
          <p:nvSpPr>
            <p:cNvPr id="17" name="TextBox 16">
              <a:extLst>
                <a:ext uri="{FF2B5EF4-FFF2-40B4-BE49-F238E27FC236}">
                  <a16:creationId xmlns:a16="http://schemas.microsoft.com/office/drawing/2014/main" id="{BF38CC4E-99FB-536B-2926-905C70E4EC8D}"/>
                </a:ext>
              </a:extLst>
            </p:cNvPr>
            <p:cNvSpPr txBox="1"/>
            <p:nvPr/>
          </p:nvSpPr>
          <p:spPr>
            <a:xfrm rot="11847509">
              <a:off x="2638789" y="3177906"/>
              <a:ext cx="18669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Người</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sử</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dụng</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18" name="Group 17">
            <a:extLst>
              <a:ext uri="{FF2B5EF4-FFF2-40B4-BE49-F238E27FC236}">
                <a16:creationId xmlns:a16="http://schemas.microsoft.com/office/drawing/2014/main" id="{7C2B1006-649B-E9C5-9E25-FE0CA08729D7}"/>
              </a:ext>
            </a:extLst>
          </p:cNvPr>
          <p:cNvGrpSpPr/>
          <p:nvPr/>
        </p:nvGrpSpPr>
        <p:grpSpPr>
          <a:xfrm rot="13340457" flipV="1">
            <a:off x="7150642" y="3402049"/>
            <a:ext cx="3981361" cy="2688907"/>
            <a:chOff x="1208310" y="1596992"/>
            <a:chExt cx="3486150" cy="2498669"/>
          </a:xfrm>
        </p:grpSpPr>
        <p:pic>
          <p:nvPicPr>
            <p:cNvPr id="19" name="Picture 18" descr="A pink line on a black background&#10;&#10;Description automatically generated">
              <a:extLst>
                <a:ext uri="{FF2B5EF4-FFF2-40B4-BE49-F238E27FC236}">
                  <a16:creationId xmlns:a16="http://schemas.microsoft.com/office/drawing/2014/main" id="{9E148E60-80AF-EC00-8576-3FB7AAB2829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21103474" flipV="1">
              <a:off x="1208310" y="1596992"/>
              <a:ext cx="3486150" cy="2498669"/>
            </a:xfrm>
            <a:prstGeom prst="rect">
              <a:avLst/>
            </a:prstGeom>
          </p:spPr>
        </p:pic>
        <p:sp>
          <p:nvSpPr>
            <p:cNvPr id="23" name="TextBox 22">
              <a:extLst>
                <a:ext uri="{FF2B5EF4-FFF2-40B4-BE49-F238E27FC236}">
                  <a16:creationId xmlns:a16="http://schemas.microsoft.com/office/drawing/2014/main" id="{4F8E1B7A-1100-2522-31B2-E8524EA46685}"/>
                </a:ext>
              </a:extLst>
            </p:cNvPr>
            <p:cNvSpPr txBox="1"/>
            <p:nvPr/>
          </p:nvSpPr>
          <p:spPr>
            <a:xfrm rot="606673">
              <a:off x="2740159" y="3206963"/>
              <a:ext cx="1866900" cy="6578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Biện</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pháp</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phát</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triển</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tủ</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sách</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spTree>
    <p:extLst>
      <p:ext uri="{BB962C8B-B14F-4D97-AF65-F5344CB8AC3E}">
        <p14:creationId xmlns:p14="http://schemas.microsoft.com/office/powerpoint/2010/main" val="2233506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50A82D-191C-0114-6A59-910FB481D774}"/>
              </a:ext>
            </a:extLst>
          </p:cNvPr>
          <p:cNvPicPr>
            <a:picLocks noChangeAspect="1"/>
          </p:cNvPicPr>
          <p:nvPr/>
        </p:nvPicPr>
        <p:blipFill>
          <a:blip r:embed="rId3"/>
          <a:stretch>
            <a:fillRect/>
          </a:stretch>
        </p:blipFill>
        <p:spPr>
          <a:xfrm>
            <a:off x="428625" y="1430654"/>
            <a:ext cx="11479575" cy="3893821"/>
          </a:xfrm>
          <a:prstGeom prst="rect">
            <a:avLst/>
          </a:prstGeom>
        </p:spPr>
      </p:pic>
    </p:spTree>
    <p:extLst>
      <p:ext uri="{BB962C8B-B14F-4D97-AF65-F5344CB8AC3E}">
        <p14:creationId xmlns:p14="http://schemas.microsoft.com/office/powerpoint/2010/main" val="54889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AutoShape 3"/>
          <p:cNvSpPr>
            <a:spLocks noChangeAspect="1" noChangeArrowheads="1" noTextEdit="1"/>
          </p:cNvSpPr>
          <p:nvPr/>
        </p:nvSpPr>
        <p:spPr bwMode="auto">
          <a:xfrm>
            <a:off x="0" y="1176728"/>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40" name="Rectangle 6"/>
          <p:cNvSpPr>
            <a:spLocks noChangeArrowheads="1"/>
          </p:cNvSpPr>
          <p:nvPr/>
        </p:nvSpPr>
        <p:spPr bwMode="auto">
          <a:xfrm>
            <a:off x="2655888" y="1741878"/>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42" name="Rectangle 8"/>
          <p:cNvSpPr>
            <a:spLocks noChangeArrowheads="1"/>
          </p:cNvSpPr>
          <p:nvPr/>
        </p:nvSpPr>
        <p:spPr bwMode="auto">
          <a:xfrm>
            <a:off x="2655888" y="1741878"/>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46" name="Freeform 12"/>
          <p:cNvSpPr>
            <a:spLocks noEditPoints="1"/>
          </p:cNvSpPr>
          <p:nvPr/>
        </p:nvSpPr>
        <p:spPr bwMode="auto">
          <a:xfrm>
            <a:off x="1238250"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47" name="Freeform 13"/>
          <p:cNvSpPr>
            <a:spLocks noEditPoints="1"/>
          </p:cNvSpPr>
          <p:nvPr/>
        </p:nvSpPr>
        <p:spPr bwMode="auto">
          <a:xfrm>
            <a:off x="1238250"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49" name="Freeform 15"/>
          <p:cNvSpPr>
            <a:spLocks/>
          </p:cNvSpPr>
          <p:nvPr/>
        </p:nvSpPr>
        <p:spPr bwMode="auto">
          <a:xfrm>
            <a:off x="4198938" y="2343541"/>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52" name="Freeform 18"/>
          <p:cNvSpPr>
            <a:spLocks noEditPoints="1"/>
          </p:cNvSpPr>
          <p:nvPr/>
        </p:nvSpPr>
        <p:spPr bwMode="auto">
          <a:xfrm>
            <a:off x="673100" y="2553091"/>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55" name="Freeform 21"/>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56" name="Freeform 22"/>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59" name="Freeform 25"/>
          <p:cNvSpPr>
            <a:spLocks/>
          </p:cNvSpPr>
          <p:nvPr/>
        </p:nvSpPr>
        <p:spPr bwMode="auto">
          <a:xfrm>
            <a:off x="4094163"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60" name="Freeform 26"/>
          <p:cNvSpPr>
            <a:spLocks/>
          </p:cNvSpPr>
          <p:nvPr/>
        </p:nvSpPr>
        <p:spPr bwMode="auto">
          <a:xfrm>
            <a:off x="4094163"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74" name="Freeform 40"/>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80" name="Freeform 46"/>
          <p:cNvSpPr>
            <a:spLocks noEditPoints="1"/>
          </p:cNvSpPr>
          <p:nvPr/>
        </p:nvSpPr>
        <p:spPr bwMode="auto">
          <a:xfrm>
            <a:off x="3786188"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92" name="Freeform 58"/>
          <p:cNvSpPr>
            <a:spLocks noEditPoints="1"/>
          </p:cNvSpPr>
          <p:nvPr/>
        </p:nvSpPr>
        <p:spPr bwMode="auto">
          <a:xfrm>
            <a:off x="381000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04" name="Freeform 70"/>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12" name="Freeform 78"/>
          <p:cNvSpPr>
            <a:spLocks noEditPoints="1"/>
          </p:cNvSpPr>
          <p:nvPr/>
        </p:nvSpPr>
        <p:spPr bwMode="auto">
          <a:xfrm>
            <a:off x="1012825" y="4132653"/>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16" name="Freeform 82"/>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24" name="Freeform 90"/>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50" name="Freeform 116"/>
          <p:cNvSpPr>
            <a:spLocks/>
          </p:cNvSpPr>
          <p:nvPr/>
        </p:nvSpPr>
        <p:spPr bwMode="auto">
          <a:xfrm>
            <a:off x="4773613" y="2661041"/>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pic>
        <p:nvPicPr>
          <p:cNvPr id="3" name="5 Minute Timer - Different Music">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28541"/>
            <a:ext cx="5975797" cy="5870999"/>
          </a:xfrm>
          <a:prstGeom prst="rect">
            <a:avLst/>
          </a:prstGeom>
        </p:spPr>
      </p:pic>
    </p:spTree>
    <p:custDataLst>
      <p:tags r:id="rId1"/>
    </p:custDataLst>
    <p:extLst>
      <p:ext uri="{BB962C8B-B14F-4D97-AF65-F5344CB8AC3E}">
        <p14:creationId xmlns:p14="http://schemas.microsoft.com/office/powerpoint/2010/main" val="1641681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4289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0">
            <a:extLst>
              <a:ext uri="{FF2B5EF4-FFF2-40B4-BE49-F238E27FC236}">
                <a16:creationId xmlns:a16="http://schemas.microsoft.com/office/drawing/2014/main" id="{E1E4608A-ED5E-2958-BF93-3FB285CD0A80}"/>
              </a:ext>
            </a:extLst>
          </p:cNvPr>
          <p:cNvSpPr txBox="1"/>
          <p:nvPr/>
        </p:nvSpPr>
        <p:spPr>
          <a:xfrm>
            <a:off x="142876" y="696074"/>
            <a:ext cx="8164956" cy="5618559"/>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pPr marL="571500" indent="-571500" algn="just">
              <a:buFont typeface="Arial" panose="020B0604020202020204" pitchFamily="34" charset="0"/>
              <a:buChar char="•"/>
            </a:pPr>
            <a:r>
              <a:rPr lang="vi-VN" altLang="zh-CN" sz="36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Sơ đồ tư duy giúp chúng ta hệ thống thông tin về một sự vật, hiện tượng, cho ta nhìn rõ hơn về mối quan hệ giữa các bộ phận, nội dung. </a:t>
            </a:r>
            <a:endParaRPr lang="en-US" altLang="zh-CN" sz="36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endParaRPr>
          </a:p>
          <a:p>
            <a:pPr marL="571500" indent="-571500" algn="just">
              <a:buFont typeface="Arial" panose="020B0604020202020204" pitchFamily="34" charset="0"/>
              <a:buChar char="•"/>
            </a:pPr>
            <a:r>
              <a:rPr lang="vi-VN" altLang="zh-CN" sz="36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Hỏi, tự hỏi để tìm kiếm thông tin; ghi lại, phân loại và hệ thống lại thông tin – đó là những thao tác ban đầu của tư duy khoa học.</a:t>
            </a:r>
            <a:endParaRPr lang="zh-CN" altLang="en-US" sz="36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pic>
        <p:nvPicPr>
          <p:cNvPr id="3" name="Picture 2" descr="Hand Drawn Teacher Cartoon PNG Free Download And Clipart Image For Free  Download - Lovepik | 400451093">
            <a:extLst>
              <a:ext uri="{FF2B5EF4-FFF2-40B4-BE49-F238E27FC236}">
                <a16:creationId xmlns:a16="http://schemas.microsoft.com/office/drawing/2014/main" id="{AC40F2AB-C0E0-F2B9-0546-54F4485DF0F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000" b="96000" l="9769" r="89889">
                        <a14:foregroundMark x1="44473" y1="7000" x2="48500" y2="7800"/>
                        <a14:foregroundMark x1="48415" y1="4100" x2="48415" y2="4100"/>
                        <a14:foregroundMark x1="47301" y1="10000" x2="47044" y2="33700"/>
                        <a14:foregroundMark x1="47044" y1="33700" x2="47044" y2="33700"/>
                        <a14:foregroundMark x1="41988" y1="43000" x2="44302" y2="39400"/>
                        <a14:foregroundMark x1="67181" y1="22200" x2="66067" y2="25400"/>
                        <a14:foregroundMark x1="49443" y1="73700" x2="49443" y2="91600"/>
                        <a14:foregroundMark x1="49443" y1="91600" x2="50814" y2="95200"/>
                        <a14:foregroundMark x1="42502" y1="96000" x2="44130" y2="96000"/>
                      </a14:backgroundRemoval>
                    </a14:imgEffect>
                  </a14:imgLayer>
                </a14:imgProps>
              </a:ext>
              <a:ext uri="{28A0092B-C50C-407E-A947-70E740481C1C}">
                <a14:useLocalDpi xmlns:a14="http://schemas.microsoft.com/office/drawing/2010/main" val="0"/>
              </a:ext>
            </a:extLst>
          </a:blip>
          <a:srcRect/>
          <a:stretch>
            <a:fillRect/>
          </a:stretch>
        </p:blipFill>
        <p:spPr bwMode="auto">
          <a:xfrm>
            <a:off x="7268555" y="1465976"/>
            <a:ext cx="6291943" cy="5392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59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组 2"/>
          <p:cNvPicPr>
            <a:picLocks noChangeAspect="1"/>
          </p:cNvPicPr>
          <p:nvPr/>
        </p:nvPicPr>
        <p:blipFill>
          <a:blip r:embed="rId4"/>
          <a:stretch>
            <a:fillRect/>
          </a:stretch>
        </p:blipFill>
        <p:spPr>
          <a:xfrm>
            <a:off x="0" y="129540"/>
            <a:ext cx="12192000" cy="6598920"/>
          </a:xfrm>
          <a:prstGeom prst="rect">
            <a:avLst/>
          </a:prstGeom>
        </p:spPr>
      </p:pic>
      <p:pic>
        <p:nvPicPr>
          <p:cNvPr id="24" name="图片 23" descr="组 10"/>
          <p:cNvPicPr>
            <a:picLocks noChangeAspect="1"/>
          </p:cNvPicPr>
          <p:nvPr/>
        </p:nvPicPr>
        <p:blipFill>
          <a:blip r:embed="rId5"/>
          <a:stretch>
            <a:fillRect/>
          </a:stretch>
        </p:blipFill>
        <p:spPr>
          <a:xfrm>
            <a:off x="669290" y="4135755"/>
            <a:ext cx="1375410" cy="1722120"/>
          </a:xfrm>
          <a:prstGeom prst="rect">
            <a:avLst/>
          </a:prstGeom>
        </p:spPr>
      </p:pic>
      <p:pic>
        <p:nvPicPr>
          <p:cNvPr id="12" name="图片 11" descr="组 8"/>
          <p:cNvPicPr>
            <a:picLocks noChangeAspect="1"/>
          </p:cNvPicPr>
          <p:nvPr/>
        </p:nvPicPr>
        <p:blipFill>
          <a:blip r:embed="rId6"/>
          <a:stretch>
            <a:fillRect/>
          </a:stretch>
        </p:blipFill>
        <p:spPr>
          <a:xfrm>
            <a:off x="0" y="-243509"/>
            <a:ext cx="12192000" cy="4318000"/>
          </a:xfrm>
          <a:prstGeom prst="rect">
            <a:avLst/>
          </a:prstGeom>
        </p:spPr>
      </p:pic>
      <p:sp>
        <p:nvSpPr>
          <p:cNvPr id="35" name="椭圆 34"/>
          <p:cNvSpPr/>
          <p:nvPr/>
        </p:nvSpPr>
        <p:spPr>
          <a:xfrm>
            <a:off x="-619760" y="5698173"/>
            <a:ext cx="1593215" cy="1593215"/>
          </a:xfrm>
          <a:prstGeom prst="ellipse">
            <a:avLst/>
          </a:prstGeom>
          <a:solidFill>
            <a:srgbClr val="FFDE00"/>
          </a:solidFill>
          <a:ln w="50800">
            <a:solidFill>
              <a:srgbClr val="1D2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endParaRPr>
          </a:p>
        </p:txBody>
      </p:sp>
      <p:sp>
        <p:nvSpPr>
          <p:cNvPr id="8" name="TextBox 7">
            <a:extLst>
              <a:ext uri="{FF2B5EF4-FFF2-40B4-BE49-F238E27FC236}">
                <a16:creationId xmlns:a16="http://schemas.microsoft.com/office/drawing/2014/main" id="{9C93F7E5-B935-DB1E-4FD5-0B21A41D8465}"/>
              </a:ext>
            </a:extLst>
          </p:cNvPr>
          <p:cNvSpPr txBox="1"/>
          <p:nvPr/>
        </p:nvSpPr>
        <p:spPr>
          <a:xfrm>
            <a:off x="669290" y="1915491"/>
            <a:ext cx="10702382" cy="1323439"/>
          </a:xfrm>
          <a:prstGeom prst="rect">
            <a:avLst/>
          </a:prstGeom>
          <a:noFill/>
        </p:spPr>
        <p:txBody>
          <a:bodyPr wrap="square" rtlCol="0">
            <a:spAutoFit/>
          </a:bodyPr>
          <a:lstStyle/>
          <a:p>
            <a:pPr algn="ctr"/>
            <a:r>
              <a:rPr lang="en-US" sz="8000" b="1" smtClean="0">
                <a:solidFill>
                  <a:srgbClr val="002060"/>
                </a:solidFill>
                <a:latin typeface="Times New Roman" panose="02020603050405020304" pitchFamily="18" charset="0"/>
                <a:cs typeface="Times New Roman" panose="02020603050405020304" pitchFamily="18" charset="0"/>
              </a:rPr>
              <a:t>AI NHANH AI ĐÚNG?</a:t>
            </a:r>
            <a:endParaRPr lang="en-US" sz="8000" b="1" dirty="0">
              <a:solidFill>
                <a:srgbClr val="002060"/>
              </a:solidFill>
              <a:latin typeface="Times New Roman" panose="02020603050405020304" pitchFamily="18" charset="0"/>
              <a:cs typeface="Times New Roman" panose="02020603050405020304" pitchFamily="18" charset="0"/>
            </a:endParaRPr>
          </a:p>
        </p:txBody>
      </p:sp>
      <p:pic>
        <p:nvPicPr>
          <p:cNvPr id="7" name="Picture 4" descr="3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791381" y="3146620"/>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970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1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572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0007" y="426446"/>
            <a:ext cx="8308857" cy="4589795"/>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416507" y="896733"/>
            <a:ext cx="6780033" cy="7232036"/>
          </a:xfrm>
          <a:prstGeom prst="rect">
            <a:avLst/>
          </a:prstGeom>
        </p:spPr>
      </p:pic>
      <p:sp>
        <p:nvSpPr>
          <p:cNvPr id="41" name="TextBox 40">
            <a:extLst>
              <a:ext uri="{FF2B5EF4-FFF2-40B4-BE49-F238E27FC236}">
                <a16:creationId xmlns:a16="http://schemas.microsoft.com/office/drawing/2014/main" id="{E10B99C0-AF37-47E5-B25F-23F72C2F0BE1}"/>
              </a:ext>
            </a:extLst>
          </p:cNvPr>
          <p:cNvSpPr txBox="1"/>
          <p:nvPr/>
        </p:nvSpPr>
        <p:spPr>
          <a:xfrm>
            <a:off x="1071397" y="970865"/>
            <a:ext cx="7696060" cy="3231654"/>
          </a:xfrm>
          <a:prstGeom prst="rect">
            <a:avLst/>
          </a:prstGeom>
          <a:noFill/>
        </p:spPr>
        <p:txBody>
          <a:bodyPr wrap="square" rtlCol="0">
            <a:spAutoFit/>
          </a:bodyPr>
          <a:lstStyle/>
          <a:p>
            <a:pPr lvl="0" algn="ctr"/>
            <a:r>
              <a:rPr lang="en-US" sz="4400" b="1" u="sng" dirty="0" err="1">
                <a:solidFill>
                  <a:srgbClr val="FFFF00"/>
                </a:solidFill>
                <a:latin typeface="Times New Roman" panose="02020603050405020304" pitchFamily="18" charset="0"/>
                <a:cs typeface="Times New Roman" panose="02020603050405020304" pitchFamily="18" charset="0"/>
              </a:rPr>
              <a:t>Về</a:t>
            </a:r>
            <a:r>
              <a:rPr lang="en-US" sz="4400" b="1" u="sng" dirty="0">
                <a:solidFill>
                  <a:srgbClr val="FFFF00"/>
                </a:solidFill>
                <a:latin typeface="Times New Roman" panose="02020603050405020304" pitchFamily="18" charset="0"/>
                <a:cs typeface="Times New Roman" panose="02020603050405020304" pitchFamily="18" charset="0"/>
              </a:rPr>
              <a:t> </a:t>
            </a:r>
            <a:r>
              <a:rPr lang="en-US" sz="4400" b="1" u="sng" dirty="0" err="1">
                <a:solidFill>
                  <a:srgbClr val="FFFF00"/>
                </a:solidFill>
                <a:latin typeface="Times New Roman" panose="02020603050405020304" pitchFamily="18" charset="0"/>
                <a:cs typeface="Times New Roman" panose="02020603050405020304" pitchFamily="18" charset="0"/>
              </a:rPr>
              <a:t>nhà</a:t>
            </a:r>
            <a:r>
              <a:rPr lang="en-US" sz="4400" b="1" u="sng" dirty="0">
                <a:solidFill>
                  <a:srgbClr val="FFFF00"/>
                </a:solidFill>
                <a:latin typeface="Times New Roman" panose="02020603050405020304" pitchFamily="18" charset="0"/>
                <a:cs typeface="Times New Roman" panose="02020603050405020304" pitchFamily="18" charset="0"/>
              </a:rPr>
              <a:t>:</a:t>
            </a:r>
          </a:p>
          <a:p>
            <a:pPr marL="457200" lvl="0" indent="-457200" algn="ctr">
              <a:buFontTx/>
              <a:buChar char="-"/>
            </a:pPr>
            <a:r>
              <a:rPr lang="vi-VN" sz="3200" b="1" dirty="0" smtClean="0">
                <a:solidFill>
                  <a:prstClr val="white"/>
                </a:solidFill>
                <a:latin typeface="Times New Roman" panose="02020603050405020304" pitchFamily="18" charset="0"/>
                <a:cs typeface="Times New Roman" panose="02020603050405020304" pitchFamily="18" charset="0"/>
              </a:rPr>
              <a:t>Lựa </a:t>
            </a:r>
            <a:r>
              <a:rPr lang="vi-VN" sz="3200" b="1" dirty="0">
                <a:solidFill>
                  <a:prstClr val="white"/>
                </a:solidFill>
                <a:latin typeface="Times New Roman" panose="02020603050405020304" pitchFamily="18" charset="0"/>
                <a:cs typeface="Times New Roman" panose="02020603050405020304" pitchFamily="18" charset="0"/>
              </a:rPr>
              <a:t>chọn một sự vật, hiện tượng </a:t>
            </a:r>
            <a:r>
              <a:rPr lang="en-US" sz="3200" b="1" dirty="0" err="1" smtClean="0">
                <a:solidFill>
                  <a:prstClr val="white"/>
                </a:solidFill>
                <a:latin typeface="Times New Roman" panose="02020603050405020304" pitchFamily="18" charset="0"/>
                <a:cs typeface="Times New Roman" panose="02020603050405020304" pitchFamily="18" charset="0"/>
              </a:rPr>
              <a:t>tự</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đặt</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câu</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hỏi</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có</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những</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từ</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để</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hỏi</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trong</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bộ</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câu</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hỏi</a:t>
            </a:r>
            <a:r>
              <a:rPr lang="en-US" sz="3200" b="1" dirty="0" smtClean="0">
                <a:solidFill>
                  <a:prstClr val="white"/>
                </a:solidFill>
                <a:latin typeface="Times New Roman" panose="02020603050405020304" pitchFamily="18" charset="0"/>
                <a:cs typeface="Times New Roman" panose="02020603050405020304" pitchFamily="18" charset="0"/>
              </a:rPr>
              <a:t> 5W1H.</a:t>
            </a:r>
          </a:p>
          <a:p>
            <a:pPr marL="457200" lvl="0" indent="-457200" algn="ctr">
              <a:buFontTx/>
              <a:buChar char="-"/>
            </a:pP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Sau</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đó</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vẽ</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sơ</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đồ</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tư</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duy</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về</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sự</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vật</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đó</a:t>
            </a:r>
            <a:r>
              <a:rPr lang="en-US" sz="3200" b="1" dirty="0" smtClean="0">
                <a:solidFill>
                  <a:prstClr val="white"/>
                </a:solidFill>
                <a:latin typeface="Times New Roman" panose="02020603050405020304" pitchFamily="18" charset="0"/>
                <a:cs typeface="Times New Roman" panose="02020603050405020304" pitchFamily="18" charset="0"/>
              </a:rPr>
              <a:t>.</a:t>
            </a:r>
          </a:p>
          <a:p>
            <a:pPr lvl="0" algn="ct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241" y="4120526"/>
            <a:ext cx="9972231" cy="2737474"/>
          </a:xfrm>
          <a:prstGeom prst="rect">
            <a:avLst/>
          </a:prstGeom>
        </p:spPr>
      </p:pic>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组 2"/>
          <p:cNvPicPr>
            <a:picLocks noChangeAspect="1"/>
          </p:cNvPicPr>
          <p:nvPr/>
        </p:nvPicPr>
        <p:blipFill>
          <a:blip r:embed="rId4"/>
          <a:stretch>
            <a:fillRect/>
          </a:stretch>
        </p:blipFill>
        <p:spPr>
          <a:xfrm>
            <a:off x="0" y="120015"/>
            <a:ext cx="12192000" cy="6598920"/>
          </a:xfrm>
          <a:prstGeom prst="rect">
            <a:avLst/>
          </a:prstGeom>
        </p:spPr>
      </p:pic>
      <p:pic>
        <p:nvPicPr>
          <p:cNvPr id="24" name="图片 23" descr="组 10"/>
          <p:cNvPicPr>
            <a:picLocks noChangeAspect="1"/>
          </p:cNvPicPr>
          <p:nvPr/>
        </p:nvPicPr>
        <p:blipFill>
          <a:blip r:embed="rId5"/>
          <a:stretch>
            <a:fillRect/>
          </a:stretch>
        </p:blipFill>
        <p:spPr>
          <a:xfrm>
            <a:off x="669290" y="4135755"/>
            <a:ext cx="1375410" cy="1722120"/>
          </a:xfrm>
          <a:prstGeom prst="rect">
            <a:avLst/>
          </a:prstGeom>
        </p:spPr>
      </p:pic>
      <p:sp>
        <p:nvSpPr>
          <p:cNvPr id="35" name="椭圆 34"/>
          <p:cNvSpPr/>
          <p:nvPr/>
        </p:nvSpPr>
        <p:spPr>
          <a:xfrm>
            <a:off x="-619760" y="5698173"/>
            <a:ext cx="1593215" cy="1593215"/>
          </a:xfrm>
          <a:prstGeom prst="ellipse">
            <a:avLst/>
          </a:prstGeom>
          <a:solidFill>
            <a:srgbClr val="FFDE00"/>
          </a:solidFill>
          <a:ln w="50800">
            <a:solidFill>
              <a:srgbClr val="1D2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 name="图片 2" descr="组 8"/>
          <p:cNvPicPr>
            <a:picLocks noChangeAspect="1"/>
          </p:cNvPicPr>
          <p:nvPr/>
        </p:nvPicPr>
        <p:blipFill>
          <a:blip r:embed="rId6"/>
          <a:stretch>
            <a:fillRect/>
          </a:stretch>
        </p:blipFill>
        <p:spPr>
          <a:xfrm>
            <a:off x="0" y="-247650"/>
            <a:ext cx="12192000" cy="4318000"/>
          </a:xfrm>
          <a:prstGeom prst="rect">
            <a:avLst/>
          </a:prstGeom>
        </p:spPr>
      </p:pic>
      <p:pic>
        <p:nvPicPr>
          <p:cNvPr id="4" name="Picture 3">
            <a:extLst>
              <a:ext uri="{FF2B5EF4-FFF2-40B4-BE49-F238E27FC236}">
                <a16:creationId xmlns:a16="http://schemas.microsoft.com/office/drawing/2014/main" id="{3771E05F-471B-5E12-5B94-0DDD87548015}"/>
              </a:ext>
            </a:extLst>
          </p:cNvPr>
          <p:cNvPicPr>
            <a:picLocks noChangeAspect="1"/>
          </p:cNvPicPr>
          <p:nvPr/>
        </p:nvPicPr>
        <p:blipFill>
          <a:blip r:embed="rId7"/>
          <a:stretch>
            <a:fillRect/>
          </a:stretch>
        </p:blipFill>
        <p:spPr>
          <a:xfrm>
            <a:off x="1710467" y="1432780"/>
            <a:ext cx="6242674" cy="4491770"/>
          </a:xfrm>
          <a:prstGeom prst="rect">
            <a:avLst/>
          </a:prstGeom>
        </p:spPr>
      </p:pic>
    </p:spTree>
    <p:extLst>
      <p:ext uri="{BB962C8B-B14F-4D97-AF65-F5344CB8AC3E}">
        <p14:creationId xmlns:p14="http://schemas.microsoft.com/office/powerpoint/2010/main" val="1674926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4">
            <a:extLst>
              <a:ext uri="{BEBA8EAE-BF5A-486C-A8C5-ECC9F3942E4B}">
                <a14:imgProps xmlns:a14="http://schemas.microsoft.com/office/drawing/2010/main">
                  <a14:imgLayer r:embed="rId5">
                    <a14:imgEffect>
                      <a14:backgroundRemoval t="455" b="91250" l="600" r="99400"/>
                    </a14:imgEffect>
                  </a14:imgLayer>
                </a14:imgProps>
              </a:ext>
              <a:ext uri="{28A0092B-C50C-407E-A947-70E740481C1C}">
                <a14:useLocalDpi xmlns:a14="http://schemas.microsoft.com/office/drawing/2010/main" val="0"/>
              </a:ext>
            </a:extLst>
          </a:blip>
          <a:srcRect l="1445" t="10584" r="1201" b="15975"/>
          <a:stretch/>
        </p:blipFill>
        <p:spPr>
          <a:xfrm>
            <a:off x="-147484" y="0"/>
            <a:ext cx="12339483" cy="6857999"/>
          </a:xfrm>
          <a:prstGeom prst="rect">
            <a:avLst/>
          </a:prstGeom>
        </p:spPr>
      </p:pic>
      <p:grpSp>
        <p:nvGrpSpPr>
          <p:cNvPr id="43192" name="Group 184"/>
          <p:cNvGrpSpPr>
            <a:grpSpLocks/>
          </p:cNvGrpSpPr>
          <p:nvPr/>
        </p:nvGrpSpPr>
        <p:grpSpPr bwMode="auto">
          <a:xfrm>
            <a:off x="11030206" y="264269"/>
            <a:ext cx="685800" cy="523875"/>
            <a:chOff x="2880" y="1920"/>
            <a:chExt cx="432" cy="330"/>
          </a:xfrm>
        </p:grpSpPr>
        <p:sp>
          <p:nvSpPr>
            <p:cNvPr id="3095"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p>
          </p:txBody>
        </p:sp>
        <p:sp>
          <p:nvSpPr>
            <p:cNvPr id="3096" name="Text Box 186"/>
            <p:cNvSpPr txBox="1">
              <a:spLocks noChangeArrowheads="1"/>
            </p:cNvSpPr>
            <p:nvPr/>
          </p:nvSpPr>
          <p:spPr bwMode="auto">
            <a:xfrm>
              <a:off x="2928" y="1920"/>
              <a:ext cx="336"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a:solidFill>
                    <a:srgbClr val="FF00FF"/>
                  </a:solidFill>
                </a:rPr>
                <a:t>1</a:t>
              </a:r>
            </a:p>
          </p:txBody>
        </p:sp>
      </p:grpSp>
      <p:grpSp>
        <p:nvGrpSpPr>
          <p:cNvPr id="2" name="Group 184"/>
          <p:cNvGrpSpPr>
            <a:grpSpLocks/>
          </p:cNvGrpSpPr>
          <p:nvPr/>
        </p:nvGrpSpPr>
        <p:grpSpPr bwMode="auto">
          <a:xfrm>
            <a:off x="11030206" y="255487"/>
            <a:ext cx="685800" cy="523875"/>
            <a:chOff x="2880" y="1920"/>
            <a:chExt cx="432" cy="330"/>
          </a:xfrm>
        </p:grpSpPr>
        <p:sp>
          <p:nvSpPr>
            <p:cNvPr id="3093"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p>
          </p:txBody>
        </p:sp>
        <p:sp>
          <p:nvSpPr>
            <p:cNvPr id="3094" name="Text Box 186"/>
            <p:cNvSpPr txBox="1">
              <a:spLocks noChangeArrowheads="1"/>
            </p:cNvSpPr>
            <p:nvPr/>
          </p:nvSpPr>
          <p:spPr bwMode="auto">
            <a:xfrm>
              <a:off x="2928" y="1920"/>
              <a:ext cx="336"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a:solidFill>
                    <a:srgbClr val="FF00FF"/>
                  </a:solidFill>
                </a:rPr>
                <a:t>2</a:t>
              </a:r>
            </a:p>
          </p:txBody>
        </p:sp>
      </p:grpSp>
      <p:grpSp>
        <p:nvGrpSpPr>
          <p:cNvPr id="3" name="Group 184"/>
          <p:cNvGrpSpPr>
            <a:grpSpLocks/>
          </p:cNvGrpSpPr>
          <p:nvPr/>
        </p:nvGrpSpPr>
        <p:grpSpPr bwMode="auto">
          <a:xfrm>
            <a:off x="11052432" y="275151"/>
            <a:ext cx="685800" cy="523875"/>
            <a:chOff x="2880" y="1920"/>
            <a:chExt cx="432" cy="330"/>
          </a:xfrm>
        </p:grpSpPr>
        <p:sp>
          <p:nvSpPr>
            <p:cNvPr id="3091"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p>
          </p:txBody>
        </p:sp>
        <p:sp>
          <p:nvSpPr>
            <p:cNvPr id="3092" name="Text Box 186"/>
            <p:cNvSpPr txBox="1">
              <a:spLocks noChangeArrowheads="1"/>
            </p:cNvSpPr>
            <p:nvPr/>
          </p:nvSpPr>
          <p:spPr bwMode="auto">
            <a:xfrm>
              <a:off x="2928" y="1920"/>
              <a:ext cx="336"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a:solidFill>
                    <a:srgbClr val="FF00FF"/>
                  </a:solidFill>
                </a:rPr>
                <a:t>3</a:t>
              </a:r>
            </a:p>
          </p:txBody>
        </p:sp>
      </p:grpSp>
      <p:grpSp>
        <p:nvGrpSpPr>
          <p:cNvPr id="4" name="Group 184"/>
          <p:cNvGrpSpPr>
            <a:grpSpLocks/>
          </p:cNvGrpSpPr>
          <p:nvPr/>
        </p:nvGrpSpPr>
        <p:grpSpPr bwMode="auto">
          <a:xfrm>
            <a:off x="11052432" y="273050"/>
            <a:ext cx="685800" cy="523875"/>
            <a:chOff x="2880" y="1920"/>
            <a:chExt cx="432" cy="330"/>
          </a:xfrm>
        </p:grpSpPr>
        <p:sp>
          <p:nvSpPr>
            <p:cNvPr id="3089"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p>
          </p:txBody>
        </p:sp>
        <p:sp>
          <p:nvSpPr>
            <p:cNvPr id="3090" name="Text Box 186"/>
            <p:cNvSpPr txBox="1">
              <a:spLocks noChangeArrowheads="1"/>
            </p:cNvSpPr>
            <p:nvPr/>
          </p:nvSpPr>
          <p:spPr bwMode="auto">
            <a:xfrm>
              <a:off x="2928" y="1920"/>
              <a:ext cx="336"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a:solidFill>
                    <a:srgbClr val="FF00FF"/>
                  </a:solidFill>
                </a:rPr>
                <a:t>4</a:t>
              </a:r>
            </a:p>
          </p:txBody>
        </p:sp>
      </p:grpSp>
      <p:grpSp>
        <p:nvGrpSpPr>
          <p:cNvPr id="5" name="Group 184"/>
          <p:cNvGrpSpPr>
            <a:grpSpLocks/>
          </p:cNvGrpSpPr>
          <p:nvPr/>
        </p:nvGrpSpPr>
        <p:grpSpPr bwMode="auto">
          <a:xfrm>
            <a:off x="11041319" y="273050"/>
            <a:ext cx="685800" cy="523875"/>
            <a:chOff x="2880" y="1920"/>
            <a:chExt cx="432" cy="330"/>
          </a:xfrm>
        </p:grpSpPr>
        <p:sp>
          <p:nvSpPr>
            <p:cNvPr id="3087"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p>
          </p:txBody>
        </p:sp>
        <p:sp>
          <p:nvSpPr>
            <p:cNvPr id="3088" name="Text Box 186"/>
            <p:cNvSpPr txBox="1">
              <a:spLocks noChangeArrowheads="1"/>
            </p:cNvSpPr>
            <p:nvPr/>
          </p:nvSpPr>
          <p:spPr bwMode="auto">
            <a:xfrm>
              <a:off x="2928" y="1920"/>
              <a:ext cx="336"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a:solidFill>
                    <a:srgbClr val="FF00FF"/>
                  </a:solidFill>
                </a:rPr>
                <a:t>5</a:t>
              </a:r>
            </a:p>
          </p:txBody>
        </p:sp>
      </p:grpSp>
      <p:sp>
        <p:nvSpPr>
          <p:cNvPr id="55313" name="Text Box 17"/>
          <p:cNvSpPr txBox="1">
            <a:spLocks noChangeArrowheads="1"/>
          </p:cNvSpPr>
          <p:nvPr/>
        </p:nvSpPr>
        <p:spPr bwMode="auto">
          <a:xfrm>
            <a:off x="1955800" y="1296989"/>
            <a:ext cx="85471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spcBef>
                <a:spcPts val="0"/>
              </a:spcBef>
              <a:buNone/>
              <a:defRPr/>
            </a:pPr>
            <a:r>
              <a:rPr lang="en-US" altLang="en-US" b="1" u="sng">
                <a:solidFill>
                  <a:schemeClr val="bg1"/>
                </a:solidFill>
                <a:latin typeface="Times New Roman" panose="02020603050405020304" pitchFamily="18" charset="0"/>
              </a:rPr>
              <a:t>Câu 1</a:t>
            </a:r>
            <a:r>
              <a:rPr lang="en-US" altLang="en-US" b="1">
                <a:solidFill>
                  <a:schemeClr val="bg1"/>
                </a:solidFill>
                <a:latin typeface="Times New Roman" panose="02020603050405020304" pitchFamily="18" charset="0"/>
              </a:rPr>
              <a:t>:</a:t>
            </a:r>
            <a:r>
              <a:rPr lang="en-US" altLang="en-US" sz="3600" b="1">
                <a:solidFill>
                  <a:schemeClr val="bg1"/>
                </a:solidFill>
                <a:latin typeface="Times New Roman" panose="02020603050405020304" pitchFamily="18" charset="0"/>
              </a:rPr>
              <a:t> </a:t>
            </a:r>
            <a:r>
              <a:rPr lang="en-US" sz="2800" b="1">
                <a:solidFill>
                  <a:prstClr val="white"/>
                </a:solidFill>
                <a:cs typeface="Times New Roman" pitchFamily="18" charset="0"/>
              </a:rPr>
              <a:t>Đầu đuôi vuông vắn như nhau</a:t>
            </a:r>
          </a:p>
          <a:p>
            <a:pPr lvl="0">
              <a:spcBef>
                <a:spcPts val="0"/>
              </a:spcBef>
              <a:buNone/>
              <a:defRPr/>
            </a:pPr>
            <a:r>
              <a:rPr lang="en-US" sz="2800" b="1">
                <a:solidFill>
                  <a:prstClr val="white"/>
                </a:solidFill>
                <a:cs typeface="Times New Roman" pitchFamily="18" charset="0"/>
              </a:rPr>
              <a:t>   </a:t>
            </a:r>
            <a:r>
              <a:rPr lang="en-US" sz="2800" b="1" smtClean="0">
                <a:solidFill>
                  <a:prstClr val="white"/>
                </a:solidFill>
                <a:cs typeface="Times New Roman" pitchFamily="18" charset="0"/>
              </a:rPr>
              <a:t>Thân </a:t>
            </a:r>
            <a:r>
              <a:rPr lang="en-US" sz="2800" b="1">
                <a:solidFill>
                  <a:prstClr val="white"/>
                </a:solidFill>
                <a:cs typeface="Times New Roman" pitchFamily="18" charset="0"/>
              </a:rPr>
              <a:t>chia nhiều đốt rất mau, rất đều</a:t>
            </a:r>
          </a:p>
          <a:p>
            <a:pPr lvl="0">
              <a:spcBef>
                <a:spcPts val="0"/>
              </a:spcBef>
              <a:buNone/>
              <a:defRPr/>
            </a:pPr>
            <a:r>
              <a:rPr lang="en-US" sz="2800" b="1">
                <a:solidFill>
                  <a:prstClr val="white"/>
                </a:solidFill>
                <a:cs typeface="Times New Roman" pitchFamily="18" charset="0"/>
              </a:rPr>
              <a:t>          Tính tình chân chất đáng yêu</a:t>
            </a:r>
          </a:p>
          <a:p>
            <a:pPr lvl="0">
              <a:spcBef>
                <a:spcPts val="0"/>
              </a:spcBef>
              <a:buNone/>
              <a:defRPr/>
            </a:pPr>
            <a:r>
              <a:rPr lang="en-US" sz="2800" b="1">
                <a:solidFill>
                  <a:prstClr val="white"/>
                </a:solidFill>
                <a:cs typeface="Times New Roman" pitchFamily="18" charset="0"/>
              </a:rPr>
              <a:t>   </a:t>
            </a:r>
            <a:r>
              <a:rPr lang="en-US" sz="2800" b="1" smtClean="0">
                <a:solidFill>
                  <a:prstClr val="white"/>
                </a:solidFill>
                <a:cs typeface="Times New Roman" pitchFamily="18" charset="0"/>
              </a:rPr>
              <a:t>Muốn </a:t>
            </a:r>
            <a:r>
              <a:rPr lang="en-US" sz="2800" b="1">
                <a:solidFill>
                  <a:prstClr val="white"/>
                </a:solidFill>
                <a:cs typeface="Times New Roman" pitchFamily="18" charset="0"/>
              </a:rPr>
              <a:t>biết dài ngắn mọi điều có em. Là cái gì?</a:t>
            </a:r>
            <a:endParaRPr lang="en-US" sz="2800" b="1" dirty="0">
              <a:solidFill>
                <a:prstClr val="white"/>
              </a:solidFill>
              <a:cs typeface="Times New Roman" pitchFamily="18" charset="0"/>
            </a:endParaRPr>
          </a:p>
        </p:txBody>
      </p:sp>
      <p:sp>
        <p:nvSpPr>
          <p:cNvPr id="55314" name="Text Box 18"/>
          <p:cNvSpPr txBox="1">
            <a:spLocks noChangeArrowheads="1"/>
          </p:cNvSpPr>
          <p:nvPr/>
        </p:nvSpPr>
        <p:spPr bwMode="auto">
          <a:xfrm>
            <a:off x="2901410" y="3493709"/>
            <a:ext cx="59880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chemeClr val="bg1"/>
                </a:solidFill>
              </a:rPr>
              <a:t>a. </a:t>
            </a:r>
            <a:r>
              <a:rPr lang="en-US" altLang="en-US" sz="2800" b="1" smtClean="0">
                <a:solidFill>
                  <a:schemeClr val="bg1"/>
                </a:solidFill>
              </a:rPr>
              <a:t>Cái bút mực</a:t>
            </a:r>
            <a:endParaRPr lang="en-US" altLang="en-US" sz="2800" b="1">
              <a:solidFill>
                <a:schemeClr val="bg1"/>
              </a:solidFill>
            </a:endParaRPr>
          </a:p>
        </p:txBody>
      </p:sp>
      <p:sp>
        <p:nvSpPr>
          <p:cNvPr id="55315" name="Text Box 19"/>
          <p:cNvSpPr txBox="1">
            <a:spLocks noChangeArrowheads="1"/>
          </p:cNvSpPr>
          <p:nvPr/>
        </p:nvSpPr>
        <p:spPr bwMode="auto">
          <a:xfrm>
            <a:off x="2901410" y="4119189"/>
            <a:ext cx="63769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smtClean="0">
                <a:solidFill>
                  <a:schemeClr val="bg1"/>
                </a:solidFill>
              </a:rPr>
              <a:t>b. Cái thước kẻ</a:t>
            </a:r>
            <a:endParaRPr lang="en-US" altLang="en-US" sz="2800" b="1">
              <a:solidFill>
                <a:schemeClr val="bg1"/>
              </a:solidFill>
            </a:endParaRPr>
          </a:p>
        </p:txBody>
      </p:sp>
      <p:sp>
        <p:nvSpPr>
          <p:cNvPr id="55316" name="Oval 20"/>
          <p:cNvSpPr>
            <a:spLocks noChangeArrowheads="1"/>
          </p:cNvSpPr>
          <p:nvPr/>
        </p:nvSpPr>
        <p:spPr bwMode="auto">
          <a:xfrm>
            <a:off x="2421857" y="3897708"/>
            <a:ext cx="3638550" cy="960437"/>
          </a:xfrm>
          <a:prstGeom prst="ellipse">
            <a:avLst/>
          </a:prstGeom>
          <a:noFill/>
          <a:ln>
            <a:noFill/>
          </a:ln>
          <a:effectLst/>
          <a:extLst>
            <a:ext uri="{909E8E84-426E-40DD-AFC4-6F175D3DCCD1}">
              <a14:hiddenFill xmlns:a14="http://schemas.microsoft.com/office/drawing/2010/main">
                <a:solidFill>
                  <a:srgbClr val="FFCC66"/>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rPr>
              <a:t> </a:t>
            </a:r>
            <a:r>
              <a:rPr lang="en-US" altLang="en-US" sz="2800" b="1">
                <a:solidFill>
                  <a:srgbClr val="FFFF00"/>
                </a:solidFill>
              </a:rPr>
              <a:t>b. </a:t>
            </a:r>
            <a:r>
              <a:rPr lang="en-US" altLang="en-US" sz="2800" b="1" smtClean="0">
                <a:solidFill>
                  <a:srgbClr val="FFFF00"/>
                </a:solidFill>
              </a:rPr>
              <a:t>Cái thước kẻ</a:t>
            </a:r>
            <a:endParaRPr lang="en-US" altLang="en-US" sz="2800" b="1">
              <a:solidFill>
                <a:srgbClr val="FFFF00"/>
              </a:solidFill>
              <a:latin typeface=".VnTimeH" panose="020B7200000000000000" pitchFamily="34" charset="0"/>
            </a:endParaRPr>
          </a:p>
        </p:txBody>
      </p:sp>
      <p:sp>
        <p:nvSpPr>
          <p:cNvPr id="55317" name="Oval 21"/>
          <p:cNvSpPr>
            <a:spLocks noChangeArrowheads="1"/>
          </p:cNvSpPr>
          <p:nvPr/>
        </p:nvSpPr>
        <p:spPr bwMode="auto">
          <a:xfrm>
            <a:off x="2847335" y="4084116"/>
            <a:ext cx="544512" cy="554038"/>
          </a:xfrm>
          <a:prstGeom prst="ellipse">
            <a:avLst/>
          </a:prstGeom>
          <a:noFill/>
          <a:ln w="38100">
            <a:solidFill>
              <a:srgbClr val="FFFF00"/>
            </a:solidFill>
            <a:round/>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000">
              <a:solidFill>
                <a:srgbClr val="FFFF00"/>
              </a:solidFill>
              <a:latin typeface="Times New Roman" panose="02020603050405020304" pitchFamily="18" charset="0"/>
            </a:endParaRPr>
          </a:p>
        </p:txBody>
      </p:sp>
      <p:sp>
        <p:nvSpPr>
          <p:cNvPr id="55318" name="Text Box 22"/>
          <p:cNvSpPr txBox="1">
            <a:spLocks noChangeArrowheads="1"/>
          </p:cNvSpPr>
          <p:nvPr/>
        </p:nvSpPr>
        <p:spPr bwMode="auto">
          <a:xfrm>
            <a:off x="2901410" y="4783967"/>
            <a:ext cx="73437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chemeClr val="bg1"/>
                </a:solidFill>
              </a:rPr>
              <a:t>c. </a:t>
            </a:r>
            <a:r>
              <a:rPr lang="en-US" altLang="en-US" sz="2800" b="1" smtClean="0">
                <a:solidFill>
                  <a:schemeClr val="bg1"/>
                </a:solidFill>
              </a:rPr>
              <a:t>Cái bàn</a:t>
            </a:r>
            <a:endParaRPr lang="en-US" altLang="en-US" sz="2800" b="1">
              <a:solidFill>
                <a:schemeClr val="bg1"/>
              </a:solidFill>
            </a:endParaRPr>
          </a:p>
        </p:txBody>
      </p:sp>
      <p:pic>
        <p:nvPicPr>
          <p:cNvPr id="3085" name="Picture 4" descr="3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119591" y="910434"/>
            <a:ext cx="5476568" cy="8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6" name="WordArt 5"/>
          <p:cNvSpPr>
            <a:spLocks noChangeArrowheads="1" noChangeShapeType="1" noTextEdit="1"/>
          </p:cNvSpPr>
          <p:nvPr/>
        </p:nvSpPr>
        <p:spPr bwMode="auto">
          <a:xfrm>
            <a:off x="2546555" y="147638"/>
            <a:ext cx="6617110" cy="609600"/>
          </a:xfrm>
          <a:prstGeom prst="rect">
            <a:avLst/>
          </a:prstGeom>
        </p:spPr>
        <p:txBody>
          <a:bodyPr wrap="none" fromWordArt="1">
            <a:prstTxWarp prst="textPlain">
              <a:avLst>
                <a:gd name="adj" fmla="val 50000"/>
              </a:avLst>
            </a:prstTxWarp>
          </a:bodyPr>
          <a:lstStyle/>
          <a:p>
            <a:pPr algn="ctr"/>
            <a:r>
              <a:rPr lang="en-US" sz="4400" kern="10" smtClean="0">
                <a:ln w="12700">
                  <a:solidFill>
                    <a:srgbClr val="EAEAEA"/>
                  </a:solidFill>
                  <a:round/>
                  <a:headEnd/>
                  <a:tailEnd/>
                </a:ln>
                <a:solidFill>
                  <a:srgbClr val="002060"/>
                </a:solidFill>
                <a:effectLst>
                  <a:outerShdw dist="35921" dir="2700000" sy="50000" kx="2115830" algn="bl" rotWithShape="0">
                    <a:srgbClr val="C0C0C0">
                      <a:alpha val="79999"/>
                    </a:srgbClr>
                  </a:outerShdw>
                </a:effectLst>
                <a:latin typeface="Arial Black" panose="020B0A04020102020204" pitchFamily="34" charset="0"/>
              </a:rPr>
              <a:t>AI NHANH AI ĐÚNG</a:t>
            </a:r>
            <a:endParaRPr lang="en-US" sz="4400" kern="10">
              <a:ln w="12700">
                <a:solidFill>
                  <a:srgbClr val="EAEAEA"/>
                </a:solidFill>
                <a:round/>
                <a:headEnd/>
                <a:tailEnd/>
              </a:ln>
              <a:solidFill>
                <a:srgbClr val="002060"/>
              </a:solidFill>
              <a:effectLst>
                <a:outerShdw dist="35921" dir="2700000" sy="50000" kx="2115830" algn="bl" rotWithShape="0">
                  <a:srgbClr val="C0C0C0">
                    <a:alpha val="79999"/>
                  </a:srgbClr>
                </a:outerShdw>
              </a:effectLst>
              <a:latin typeface="Arial Black" panose="020B0A04020102020204" pitchFamily="34" charset="0"/>
            </a:endParaRPr>
          </a:p>
        </p:txBody>
      </p:sp>
    </p:spTree>
    <p:extLst>
      <p:ext uri="{BB962C8B-B14F-4D97-AF65-F5344CB8AC3E}">
        <p14:creationId xmlns:p14="http://schemas.microsoft.com/office/powerpoint/2010/main" val="6410094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55313"/>
                                        </p:tgtEl>
                                        <p:attrNameLst>
                                          <p:attrName>style.visibility</p:attrName>
                                        </p:attrNameLst>
                                      </p:cBhvr>
                                      <p:to>
                                        <p:strVal val="visible"/>
                                      </p:to>
                                    </p:set>
                                    <p:animEffect transition="in" filter="wheel(4)">
                                      <p:cBhvr>
                                        <p:cTn id="7" dur="500"/>
                                        <p:tgtEl>
                                          <p:spTgt spid="55313"/>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55314"/>
                                        </p:tgtEl>
                                        <p:attrNameLst>
                                          <p:attrName>style.visibility</p:attrName>
                                        </p:attrNameLst>
                                      </p:cBhvr>
                                      <p:to>
                                        <p:strVal val="visible"/>
                                      </p:to>
                                    </p:set>
                                    <p:animEffect transition="in" filter="wheel(4)">
                                      <p:cBhvr>
                                        <p:cTn id="10" dur="500"/>
                                        <p:tgtEl>
                                          <p:spTgt spid="5531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5315"/>
                                        </p:tgtEl>
                                        <p:attrNameLst>
                                          <p:attrName>style.visibility</p:attrName>
                                        </p:attrNameLst>
                                      </p:cBhvr>
                                      <p:to>
                                        <p:strVal val="visible"/>
                                      </p:to>
                                    </p:set>
                                    <p:animEffect transition="in" filter="blinds(horizontal)">
                                      <p:cBhvr>
                                        <p:cTn id="13" dur="500"/>
                                        <p:tgtEl>
                                          <p:spTgt spid="55315"/>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4" presetID="21" presetClass="entr" presetSubtype="4" fill="hold" grpId="0" nodeType="withEffect">
                                  <p:stCondLst>
                                    <p:cond delay="0"/>
                                  </p:stCondLst>
                                  <p:childTnLst>
                                    <p:set>
                                      <p:cBhvr>
                                        <p:cTn id="15" dur="1" fill="hold">
                                          <p:stCondLst>
                                            <p:cond delay="0"/>
                                          </p:stCondLst>
                                        </p:cTn>
                                        <p:tgtEl>
                                          <p:spTgt spid="55318"/>
                                        </p:tgtEl>
                                        <p:attrNameLst>
                                          <p:attrName>style.visibility</p:attrName>
                                        </p:attrNameLst>
                                      </p:cBhvr>
                                      <p:to>
                                        <p:strVal val="visible"/>
                                      </p:to>
                                    </p:set>
                                    <p:animEffect transition="in" filter="wheel(4)">
                                      <p:cBhvr>
                                        <p:cTn id="16" dur="500"/>
                                        <p:tgtEl>
                                          <p:spTgt spid="5531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childTnLst>
                                    <p:set>
                                      <p:cBhvr>
                                        <p:cTn id="20" dur="1" fill="hold">
                                          <p:stCondLst>
                                            <p:cond delay="0"/>
                                          </p:stCondLst>
                                        </p:cTn>
                                        <p:tgtEl>
                                          <p:spTgt spid="43192"/>
                                        </p:tgtEl>
                                        <p:attrNameLst>
                                          <p:attrName>style.visibility</p:attrName>
                                        </p:attrNameLst>
                                      </p:cBhvr>
                                      <p:to>
                                        <p:strVal val="visible"/>
                                      </p:to>
                                    </p:set>
                                    <p:animEffect transition="in" filter="box(in)">
                                      <p:cBhvr>
                                        <p:cTn id="21" dur="1000"/>
                                        <p:tgtEl>
                                          <p:spTgt spid="43192"/>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par>
                          <p:cTn id="22" fill="hold" nodeType="afterGroup">
                            <p:stCondLst>
                              <p:cond delay="1000"/>
                            </p:stCondLst>
                            <p:childTnLst>
                              <p:par>
                                <p:cTn id="23" presetID="4"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ox(in)">
                                      <p:cBhvr>
                                        <p:cTn id="25" dur="10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par>
                          <p:cTn id="26" fill="hold" nodeType="afterGroup">
                            <p:stCondLst>
                              <p:cond delay="2000"/>
                            </p:stCondLst>
                            <p:childTnLst>
                              <p:par>
                                <p:cTn id="27" presetID="4" presetClass="entr" presetSubtype="16"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ox(in)">
                                      <p:cBhvr>
                                        <p:cTn id="29" dur="1000"/>
                                        <p:tgtEl>
                                          <p:spTgt spid="3"/>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par>
                          <p:cTn id="30" fill="hold" nodeType="afterGroup">
                            <p:stCondLst>
                              <p:cond delay="3000"/>
                            </p:stCondLst>
                            <p:childTnLst>
                              <p:par>
                                <p:cTn id="31" presetID="4" presetClass="entr" presetSubtype="16"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ox(in)">
                                      <p:cBhvr>
                                        <p:cTn id="33" dur="1000"/>
                                        <p:tgtEl>
                                          <p:spTgt spid="4"/>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par>
                          <p:cTn id="34" fill="hold" nodeType="afterGroup">
                            <p:stCondLst>
                              <p:cond delay="4000"/>
                            </p:stCondLst>
                            <p:childTnLst>
                              <p:par>
                                <p:cTn id="35" presetID="4" presetClass="entr" presetSubtype="16"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ox(in)">
                                      <p:cBhvr>
                                        <p:cTn id="37" dur="1000"/>
                                        <p:tgtEl>
                                          <p:spTgt spid="5"/>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xit" presetSubtype="4" fill="hold" grpId="1" nodeType="clickEffect">
                                  <p:stCondLst>
                                    <p:cond delay="0"/>
                                  </p:stCondLst>
                                  <p:childTnLst>
                                    <p:animEffect transition="out" filter="wipe(down)">
                                      <p:cBhvr>
                                        <p:cTn id="41" dur="500"/>
                                        <p:tgtEl>
                                          <p:spTgt spid="55315"/>
                                        </p:tgtEl>
                                      </p:cBhvr>
                                    </p:animEffect>
                                    <p:set>
                                      <p:cBhvr>
                                        <p:cTn id="42" dur="1" fill="hold">
                                          <p:stCondLst>
                                            <p:cond delay="499"/>
                                          </p:stCondLst>
                                        </p:cTn>
                                        <p:tgtEl>
                                          <p:spTgt spid="55315"/>
                                        </p:tgtEl>
                                        <p:attrNameLst>
                                          <p:attrName>style.visibility</p:attrName>
                                        </p:attrNameLst>
                                      </p:cBhvr>
                                      <p:to>
                                        <p:strVal val="hidden"/>
                                      </p:to>
                                    </p:set>
                                  </p:childTnLst>
                                </p:cTn>
                              </p:par>
                              <p:par>
                                <p:cTn id="43" presetID="53" presetClass="entr" presetSubtype="0" fill="hold" grpId="0" nodeType="withEffect">
                                  <p:stCondLst>
                                    <p:cond delay="0"/>
                                  </p:stCondLst>
                                  <p:iterate type="lt">
                                    <p:tmPct val="0"/>
                                  </p:iterate>
                                  <p:childTnLst>
                                    <p:set>
                                      <p:cBhvr>
                                        <p:cTn id="44" dur="1" fill="hold">
                                          <p:stCondLst>
                                            <p:cond delay="0"/>
                                          </p:stCondLst>
                                        </p:cTn>
                                        <p:tgtEl>
                                          <p:spTgt spid="55316"/>
                                        </p:tgtEl>
                                        <p:attrNameLst>
                                          <p:attrName>style.visibility</p:attrName>
                                        </p:attrNameLst>
                                      </p:cBhvr>
                                      <p:to>
                                        <p:strVal val="visible"/>
                                      </p:to>
                                    </p:set>
                                    <p:anim calcmode="lin" valueType="num">
                                      <p:cBhvr>
                                        <p:cTn id="45" dur="500" fill="hold"/>
                                        <p:tgtEl>
                                          <p:spTgt spid="55316"/>
                                        </p:tgtEl>
                                        <p:attrNameLst>
                                          <p:attrName>ppt_w</p:attrName>
                                        </p:attrNameLst>
                                      </p:cBhvr>
                                      <p:tavLst>
                                        <p:tav tm="0">
                                          <p:val>
                                            <p:fltVal val="0"/>
                                          </p:val>
                                        </p:tav>
                                        <p:tav tm="100000">
                                          <p:val>
                                            <p:strVal val="#ppt_w"/>
                                          </p:val>
                                        </p:tav>
                                      </p:tavLst>
                                    </p:anim>
                                    <p:anim calcmode="lin" valueType="num">
                                      <p:cBhvr>
                                        <p:cTn id="46" dur="500" fill="hold"/>
                                        <p:tgtEl>
                                          <p:spTgt spid="55316"/>
                                        </p:tgtEl>
                                        <p:attrNameLst>
                                          <p:attrName>ppt_h</p:attrName>
                                        </p:attrNameLst>
                                      </p:cBhvr>
                                      <p:tavLst>
                                        <p:tav tm="0">
                                          <p:val>
                                            <p:fltVal val="0"/>
                                          </p:val>
                                        </p:tav>
                                        <p:tav tm="100000">
                                          <p:val>
                                            <p:strVal val="#ppt_h"/>
                                          </p:val>
                                        </p:tav>
                                      </p:tavLst>
                                    </p:anim>
                                    <p:animEffect transition="in" filter="fade">
                                      <p:cBhvr>
                                        <p:cTn id="47" dur="500"/>
                                        <p:tgtEl>
                                          <p:spTgt spid="55316"/>
                                        </p:tgtEl>
                                      </p:cBhvr>
                                    </p:animEffect>
                                  </p:childTnLst>
                                </p:cTn>
                              </p:par>
                            </p:childTnLst>
                          </p:cTn>
                        </p:par>
                        <p:par>
                          <p:cTn id="48" fill="hold" nodeType="afterGroup">
                            <p:stCondLst>
                              <p:cond delay="500"/>
                            </p:stCondLst>
                            <p:childTnLst>
                              <p:par>
                                <p:cTn id="49" presetID="22" presetClass="emph" presetSubtype="0" repeatCount="3000" fill="hold" grpId="1" nodeType="afterEffect">
                                  <p:stCondLst>
                                    <p:cond delay="0"/>
                                  </p:stCondLst>
                                  <p:iterate type="lt">
                                    <p:tmPct val="0"/>
                                  </p:iterate>
                                  <p:childTnLst>
                                    <p:animClr clrSpc="hsl" dir="cw">
                                      <p:cBhvr override="childStyle">
                                        <p:cTn id="50" dur="500" fill="hold"/>
                                        <p:tgtEl>
                                          <p:spTgt spid="55316"/>
                                        </p:tgtEl>
                                        <p:attrNameLst>
                                          <p:attrName>style.color</p:attrName>
                                        </p:attrNameLst>
                                      </p:cBhvr>
                                      <p:by>
                                        <p:hsl h="-7200000" s="0" l="0"/>
                                      </p:by>
                                    </p:animClr>
                                    <p:animClr clrSpc="hsl" dir="cw">
                                      <p:cBhvr>
                                        <p:cTn id="51" dur="500" fill="hold"/>
                                        <p:tgtEl>
                                          <p:spTgt spid="55316"/>
                                        </p:tgtEl>
                                        <p:attrNameLst>
                                          <p:attrName>fillcolor</p:attrName>
                                        </p:attrNameLst>
                                      </p:cBhvr>
                                      <p:by>
                                        <p:hsl h="-7200000" s="0" l="0"/>
                                      </p:by>
                                    </p:animClr>
                                    <p:animClr clrSpc="hsl" dir="cw">
                                      <p:cBhvr>
                                        <p:cTn id="52" dur="500" fill="hold"/>
                                        <p:tgtEl>
                                          <p:spTgt spid="55316"/>
                                        </p:tgtEl>
                                        <p:attrNameLst>
                                          <p:attrName>stroke.color</p:attrName>
                                        </p:attrNameLst>
                                      </p:cBhvr>
                                      <p:by>
                                        <p:hsl h="-7200000" s="0" l="0"/>
                                      </p:by>
                                    </p:animClr>
                                    <p:set>
                                      <p:cBhvr>
                                        <p:cTn id="53" dur="500" fill="hold"/>
                                        <p:tgtEl>
                                          <p:spTgt spid="55316"/>
                                        </p:tgtEl>
                                        <p:attrNameLst>
                                          <p:attrName>fill.type</p:attrName>
                                        </p:attrNameLst>
                                      </p:cBhvr>
                                      <p:to>
                                        <p:strVal val="solid"/>
                                      </p:to>
                                    </p:set>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par>
                                <p:cTn id="54" presetID="20" presetClass="entr" presetSubtype="0" fill="hold" grpId="0" nodeType="withEffect">
                                  <p:stCondLst>
                                    <p:cond delay="0"/>
                                  </p:stCondLst>
                                  <p:childTnLst>
                                    <p:set>
                                      <p:cBhvr>
                                        <p:cTn id="55" dur="1" fill="hold">
                                          <p:stCondLst>
                                            <p:cond delay="0"/>
                                          </p:stCondLst>
                                        </p:cTn>
                                        <p:tgtEl>
                                          <p:spTgt spid="55317"/>
                                        </p:tgtEl>
                                        <p:attrNameLst>
                                          <p:attrName>style.visibility</p:attrName>
                                        </p:attrNameLst>
                                      </p:cBhvr>
                                      <p:to>
                                        <p:strVal val="visible"/>
                                      </p:to>
                                    </p:set>
                                    <p:animEffect transition="in" filter="wedge">
                                      <p:cBhvr>
                                        <p:cTn id="56" dur="500"/>
                                        <p:tgtEl>
                                          <p:spTgt spid="55317"/>
                                        </p:tgtEl>
                                      </p:cBhvr>
                                    </p:animEffect>
                                  </p:childTnLst>
                                </p:cTn>
                              </p:par>
                            </p:childTnLst>
                          </p:cTn>
                        </p:par>
                      </p:childTnLst>
                    </p:cTn>
                  </p:par>
                  <p:par>
                    <p:cTn id="57" fill="hold">
                      <p:stCondLst>
                        <p:cond delay="indefinite"/>
                      </p:stCondLst>
                      <p:childTnLst>
                        <p:par>
                          <p:cTn id="58" fill="hold">
                            <p:stCondLst>
                              <p:cond delay="0"/>
                            </p:stCondLst>
                            <p:childTnLst>
                              <p:par>
                                <p:cTn id="59" presetID="19" presetClass="emph" presetSubtype="0" fill="hold" nodeType="clickEffect">
                                  <p:stCondLst>
                                    <p:cond delay="0"/>
                                  </p:stCondLst>
                                  <p:iterate type="lt">
                                    <p:tmPct val="0"/>
                                  </p:iterate>
                                  <p:childTnLst>
                                    <p:animClr clrSpc="rgb" dir="cw">
                                      <p:cBhvr override="childStyle">
                                        <p:cTn id="60" dur="500" fill="hold"/>
                                        <p:tgtEl>
                                          <p:spTgt spid="55316"/>
                                        </p:tgtEl>
                                        <p:attrNameLst>
                                          <p:attrName>style.color</p:attrName>
                                        </p:attrNameLst>
                                      </p:cBhvr>
                                      <p:to>
                                        <a:schemeClr val="accent2"/>
                                      </p:to>
                                    </p:animClr>
                                    <p:animClr clrSpc="rgb" dir="cw">
                                      <p:cBhvr>
                                        <p:cTn id="61" dur="500" fill="hold"/>
                                        <p:tgtEl>
                                          <p:spTgt spid="55316"/>
                                        </p:tgtEl>
                                        <p:attrNameLst>
                                          <p:attrName>fillcolor</p:attrName>
                                        </p:attrNameLst>
                                      </p:cBhvr>
                                      <p:to>
                                        <a:schemeClr val="accent2"/>
                                      </p:to>
                                    </p:animClr>
                                    <p:set>
                                      <p:cBhvr>
                                        <p:cTn id="62" dur="500" fill="hold"/>
                                        <p:tgtEl>
                                          <p:spTgt spid="55316"/>
                                        </p:tgtEl>
                                        <p:attrNameLst>
                                          <p:attrName>fill.type</p:attrName>
                                        </p:attrNameLst>
                                      </p:cBhvr>
                                      <p:to>
                                        <p:strVal val="solid"/>
                                      </p:to>
                                    </p:set>
                                    <p:set>
                                      <p:cBhvr>
                                        <p:cTn id="63" dur="500" fill="hold"/>
                                        <p:tgtEl>
                                          <p:spTgt spid="553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13" grpId="0"/>
      <p:bldP spid="55314" grpId="0"/>
      <p:bldP spid="55315" grpId="0"/>
      <p:bldP spid="55315" grpId="1"/>
      <p:bldP spid="55316" grpId="0"/>
      <p:bldP spid="55316" grpId="1"/>
      <p:bldP spid="55317" grpId="0" animBg="1"/>
      <p:bldP spid="553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4">
            <a:extLst>
              <a:ext uri="{BEBA8EAE-BF5A-486C-A8C5-ECC9F3942E4B}">
                <a14:imgProps xmlns:a14="http://schemas.microsoft.com/office/drawing/2010/main">
                  <a14:imgLayer r:embed="rId5">
                    <a14:imgEffect>
                      <a14:backgroundRemoval t="455" b="91250" l="600" r="99400"/>
                    </a14:imgEffect>
                  </a14:imgLayer>
                </a14:imgProps>
              </a:ext>
              <a:ext uri="{28A0092B-C50C-407E-A947-70E740481C1C}">
                <a14:useLocalDpi xmlns:a14="http://schemas.microsoft.com/office/drawing/2010/main" val="0"/>
              </a:ext>
            </a:extLst>
          </a:blip>
          <a:srcRect l="1445" t="10584" r="1201" b="15975"/>
          <a:stretch/>
        </p:blipFill>
        <p:spPr>
          <a:xfrm>
            <a:off x="-147484" y="0"/>
            <a:ext cx="12339483" cy="6857999"/>
          </a:xfrm>
          <a:prstGeom prst="rect">
            <a:avLst/>
          </a:prstGeom>
        </p:spPr>
      </p:pic>
      <p:grpSp>
        <p:nvGrpSpPr>
          <p:cNvPr id="43192" name="Group 184"/>
          <p:cNvGrpSpPr>
            <a:grpSpLocks/>
          </p:cNvGrpSpPr>
          <p:nvPr/>
        </p:nvGrpSpPr>
        <p:grpSpPr bwMode="auto">
          <a:xfrm>
            <a:off x="11030206" y="264269"/>
            <a:ext cx="685800" cy="457200"/>
            <a:chOff x="2880" y="1920"/>
            <a:chExt cx="432" cy="288"/>
          </a:xfrm>
        </p:grpSpPr>
        <p:sp>
          <p:nvSpPr>
            <p:cNvPr id="3095"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096" name="Text Box 186"/>
            <p:cNvSpPr txBox="1">
              <a:spLocks noChangeArrowheads="1"/>
            </p:cNvSpPr>
            <p:nvPr/>
          </p:nvSpPr>
          <p:spPr bwMode="auto">
            <a:xfrm>
              <a:off x="2928" y="19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FF00FF"/>
                  </a:solidFill>
                </a:rPr>
                <a:t>1</a:t>
              </a:r>
            </a:p>
          </p:txBody>
        </p:sp>
      </p:grpSp>
      <p:grpSp>
        <p:nvGrpSpPr>
          <p:cNvPr id="2" name="Group 184"/>
          <p:cNvGrpSpPr>
            <a:grpSpLocks/>
          </p:cNvGrpSpPr>
          <p:nvPr/>
        </p:nvGrpSpPr>
        <p:grpSpPr bwMode="auto">
          <a:xfrm>
            <a:off x="11030206" y="255487"/>
            <a:ext cx="685800" cy="457200"/>
            <a:chOff x="2880" y="1920"/>
            <a:chExt cx="432" cy="288"/>
          </a:xfrm>
        </p:grpSpPr>
        <p:sp>
          <p:nvSpPr>
            <p:cNvPr id="3093"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094" name="Text Box 186"/>
            <p:cNvSpPr txBox="1">
              <a:spLocks noChangeArrowheads="1"/>
            </p:cNvSpPr>
            <p:nvPr/>
          </p:nvSpPr>
          <p:spPr bwMode="auto">
            <a:xfrm>
              <a:off x="2928" y="19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FF00FF"/>
                  </a:solidFill>
                </a:rPr>
                <a:t>2</a:t>
              </a:r>
            </a:p>
          </p:txBody>
        </p:sp>
      </p:grpSp>
      <p:grpSp>
        <p:nvGrpSpPr>
          <p:cNvPr id="3" name="Group 184"/>
          <p:cNvGrpSpPr>
            <a:grpSpLocks/>
          </p:cNvGrpSpPr>
          <p:nvPr/>
        </p:nvGrpSpPr>
        <p:grpSpPr bwMode="auto">
          <a:xfrm>
            <a:off x="11052432" y="275151"/>
            <a:ext cx="685800" cy="457200"/>
            <a:chOff x="2880" y="1920"/>
            <a:chExt cx="432" cy="288"/>
          </a:xfrm>
        </p:grpSpPr>
        <p:sp>
          <p:nvSpPr>
            <p:cNvPr id="3091"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092" name="Text Box 186"/>
            <p:cNvSpPr txBox="1">
              <a:spLocks noChangeArrowheads="1"/>
            </p:cNvSpPr>
            <p:nvPr/>
          </p:nvSpPr>
          <p:spPr bwMode="auto">
            <a:xfrm>
              <a:off x="2928" y="19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FF00FF"/>
                  </a:solidFill>
                </a:rPr>
                <a:t>3</a:t>
              </a:r>
            </a:p>
          </p:txBody>
        </p:sp>
      </p:grpSp>
      <p:grpSp>
        <p:nvGrpSpPr>
          <p:cNvPr id="4" name="Group 184"/>
          <p:cNvGrpSpPr>
            <a:grpSpLocks/>
          </p:cNvGrpSpPr>
          <p:nvPr/>
        </p:nvGrpSpPr>
        <p:grpSpPr bwMode="auto">
          <a:xfrm>
            <a:off x="11052432" y="273050"/>
            <a:ext cx="685800" cy="457200"/>
            <a:chOff x="2880" y="1920"/>
            <a:chExt cx="432" cy="288"/>
          </a:xfrm>
        </p:grpSpPr>
        <p:sp>
          <p:nvSpPr>
            <p:cNvPr id="3089"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090" name="Text Box 186"/>
            <p:cNvSpPr txBox="1">
              <a:spLocks noChangeArrowheads="1"/>
            </p:cNvSpPr>
            <p:nvPr/>
          </p:nvSpPr>
          <p:spPr bwMode="auto">
            <a:xfrm>
              <a:off x="2928" y="19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FF00FF"/>
                  </a:solidFill>
                </a:rPr>
                <a:t>4</a:t>
              </a:r>
            </a:p>
          </p:txBody>
        </p:sp>
      </p:grpSp>
      <p:grpSp>
        <p:nvGrpSpPr>
          <p:cNvPr id="5" name="Group 184"/>
          <p:cNvGrpSpPr>
            <a:grpSpLocks/>
          </p:cNvGrpSpPr>
          <p:nvPr/>
        </p:nvGrpSpPr>
        <p:grpSpPr bwMode="auto">
          <a:xfrm>
            <a:off x="11041319" y="273050"/>
            <a:ext cx="685800" cy="457200"/>
            <a:chOff x="2880" y="1920"/>
            <a:chExt cx="432" cy="288"/>
          </a:xfrm>
        </p:grpSpPr>
        <p:sp>
          <p:nvSpPr>
            <p:cNvPr id="3087"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088" name="Text Box 186"/>
            <p:cNvSpPr txBox="1">
              <a:spLocks noChangeArrowheads="1"/>
            </p:cNvSpPr>
            <p:nvPr/>
          </p:nvSpPr>
          <p:spPr bwMode="auto">
            <a:xfrm>
              <a:off x="2928" y="19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FF00FF"/>
                  </a:solidFill>
                </a:rPr>
                <a:t>5</a:t>
              </a:r>
            </a:p>
          </p:txBody>
        </p:sp>
      </p:grpSp>
      <p:sp>
        <p:nvSpPr>
          <p:cNvPr id="55313" name="Text Box 17"/>
          <p:cNvSpPr txBox="1">
            <a:spLocks noChangeArrowheads="1"/>
          </p:cNvSpPr>
          <p:nvPr/>
        </p:nvSpPr>
        <p:spPr bwMode="auto">
          <a:xfrm>
            <a:off x="1955800" y="1296989"/>
            <a:ext cx="8547100" cy="2357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buNone/>
            </a:pPr>
            <a:r>
              <a:rPr lang="en-US" altLang="en-US" b="1" u="sng">
                <a:solidFill>
                  <a:schemeClr val="bg1"/>
                </a:solidFill>
                <a:latin typeface="Times New Roman" panose="02020603050405020304" pitchFamily="18" charset="0"/>
              </a:rPr>
              <a:t>Câu </a:t>
            </a:r>
            <a:r>
              <a:rPr lang="en-US" altLang="en-US" b="1" u="sng" smtClean="0">
                <a:solidFill>
                  <a:schemeClr val="bg1"/>
                </a:solidFill>
                <a:latin typeface="Times New Roman" panose="02020603050405020304" pitchFamily="18" charset="0"/>
              </a:rPr>
              <a:t>2</a:t>
            </a:r>
            <a:r>
              <a:rPr lang="en-US" altLang="en-US" b="1" smtClean="0">
                <a:solidFill>
                  <a:schemeClr val="bg1"/>
                </a:solidFill>
                <a:latin typeface="Times New Roman" panose="02020603050405020304" pitchFamily="18" charset="0"/>
              </a:rPr>
              <a:t>: </a:t>
            </a:r>
            <a:r>
              <a:rPr lang="en-US" b="1">
                <a:solidFill>
                  <a:prstClr val="white"/>
                </a:solidFill>
                <a:latin typeface="Calibri" panose="020F0502020204030204" pitchFamily="34" charset="0"/>
                <a:cs typeface="Calibri" panose="020F0502020204030204" pitchFamily="34" charset="0"/>
              </a:rPr>
              <a:t>Mang tên loài chim đẹp</a:t>
            </a:r>
          </a:p>
          <a:p>
            <a:pPr lvl="0">
              <a:buNone/>
            </a:pPr>
            <a:r>
              <a:rPr lang="en-US" b="1" smtClean="0">
                <a:solidFill>
                  <a:prstClr val="white"/>
                </a:solidFill>
                <a:latin typeface="Calibri" panose="020F0502020204030204" pitchFamily="34" charset="0"/>
                <a:cs typeface="Calibri" panose="020F0502020204030204" pitchFamily="34" charset="0"/>
              </a:rPr>
              <a:t>                  </a:t>
            </a:r>
            <a:r>
              <a:rPr lang="en-US" b="1">
                <a:solidFill>
                  <a:prstClr val="white"/>
                </a:solidFill>
                <a:latin typeface="Calibri" panose="020F0502020204030204" pitchFamily="34" charset="0"/>
                <a:cs typeface="Calibri" panose="020F0502020204030204" pitchFamily="34" charset="0"/>
              </a:rPr>
              <a:t>Hoa như lửa đầy cành</a:t>
            </a:r>
          </a:p>
          <a:p>
            <a:pPr lvl="0">
              <a:buNone/>
            </a:pPr>
            <a:r>
              <a:rPr lang="en-US" b="1" smtClean="0">
                <a:solidFill>
                  <a:prstClr val="white"/>
                </a:solidFill>
                <a:latin typeface="Calibri" panose="020F0502020204030204" pitchFamily="34" charset="0"/>
                <a:cs typeface="Calibri" panose="020F0502020204030204" pitchFamily="34" charset="0"/>
              </a:rPr>
              <a:t>                  </a:t>
            </a:r>
            <a:r>
              <a:rPr lang="en-US" b="1">
                <a:solidFill>
                  <a:prstClr val="white"/>
                </a:solidFill>
                <a:latin typeface="Calibri" panose="020F0502020204030204" pitchFamily="34" charset="0"/>
                <a:cs typeface="Calibri" panose="020F0502020204030204" pitchFamily="34" charset="0"/>
              </a:rPr>
              <a:t>Rực rỡ cành lá xanh</a:t>
            </a:r>
          </a:p>
          <a:p>
            <a:pPr lvl="0">
              <a:buNone/>
            </a:pPr>
            <a:r>
              <a:rPr lang="en-US" b="1" smtClean="0">
                <a:solidFill>
                  <a:prstClr val="white"/>
                </a:solidFill>
                <a:latin typeface="Calibri" panose="020F0502020204030204" pitchFamily="34" charset="0"/>
                <a:cs typeface="Calibri" panose="020F0502020204030204" pitchFamily="34" charset="0"/>
              </a:rPr>
              <a:t>                  </a:t>
            </a:r>
            <a:r>
              <a:rPr lang="en-US" b="1">
                <a:solidFill>
                  <a:prstClr val="white"/>
                </a:solidFill>
                <a:latin typeface="Calibri" panose="020F0502020204030204" pitchFamily="34" charset="0"/>
                <a:cs typeface="Calibri" panose="020F0502020204030204" pitchFamily="34" charset="0"/>
              </a:rPr>
              <a:t>Gọi ve về ca </a:t>
            </a:r>
            <a:r>
              <a:rPr lang="en-US" b="1" smtClean="0">
                <a:solidFill>
                  <a:prstClr val="white"/>
                </a:solidFill>
                <a:latin typeface="Calibri" panose="020F0502020204030204" pitchFamily="34" charset="0"/>
                <a:cs typeface="Calibri" panose="020F0502020204030204" pitchFamily="34" charset="0"/>
              </a:rPr>
              <a:t>hát. </a:t>
            </a:r>
            <a:r>
              <a:rPr lang="en-US" sz="2800" b="1" smtClean="0">
                <a:solidFill>
                  <a:prstClr val="white"/>
                </a:solidFill>
                <a:cs typeface="Times New Roman" pitchFamily="18" charset="0"/>
              </a:rPr>
              <a:t>Là cây </a:t>
            </a:r>
            <a:r>
              <a:rPr lang="en-US" sz="2800" b="1">
                <a:solidFill>
                  <a:prstClr val="white"/>
                </a:solidFill>
                <a:cs typeface="Times New Roman" pitchFamily="18" charset="0"/>
              </a:rPr>
              <a:t>gì?</a:t>
            </a:r>
            <a:endParaRPr lang="en-US" sz="2800" b="1" dirty="0">
              <a:solidFill>
                <a:prstClr val="white"/>
              </a:solidFill>
              <a:cs typeface="Times New Roman" pitchFamily="18" charset="0"/>
            </a:endParaRPr>
          </a:p>
        </p:txBody>
      </p:sp>
      <p:sp>
        <p:nvSpPr>
          <p:cNvPr id="55314" name="Text Box 18"/>
          <p:cNvSpPr txBox="1">
            <a:spLocks noChangeArrowheads="1"/>
          </p:cNvSpPr>
          <p:nvPr/>
        </p:nvSpPr>
        <p:spPr bwMode="auto">
          <a:xfrm>
            <a:off x="2861085" y="3769351"/>
            <a:ext cx="59880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chemeClr val="bg1"/>
                </a:solidFill>
              </a:rPr>
              <a:t>a. </a:t>
            </a:r>
            <a:r>
              <a:rPr lang="en-US" altLang="en-US" sz="2800" b="1" smtClean="0">
                <a:solidFill>
                  <a:schemeClr val="bg1"/>
                </a:solidFill>
              </a:rPr>
              <a:t>Cây bàng</a:t>
            </a:r>
            <a:endParaRPr lang="en-US" altLang="en-US" sz="2800" b="1">
              <a:solidFill>
                <a:schemeClr val="bg1"/>
              </a:solidFill>
            </a:endParaRPr>
          </a:p>
        </p:txBody>
      </p:sp>
      <p:sp>
        <p:nvSpPr>
          <p:cNvPr id="55315" name="Text Box 19"/>
          <p:cNvSpPr txBox="1">
            <a:spLocks noChangeArrowheads="1"/>
          </p:cNvSpPr>
          <p:nvPr/>
        </p:nvSpPr>
        <p:spPr bwMode="auto">
          <a:xfrm>
            <a:off x="2893349" y="4891105"/>
            <a:ext cx="63769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smtClean="0">
                <a:solidFill>
                  <a:schemeClr val="bg1"/>
                </a:solidFill>
              </a:rPr>
              <a:t>c. Cây phượng</a:t>
            </a:r>
            <a:endParaRPr lang="en-US" altLang="en-US" sz="2800" b="1">
              <a:solidFill>
                <a:schemeClr val="bg1"/>
              </a:solidFill>
            </a:endParaRPr>
          </a:p>
        </p:txBody>
      </p:sp>
      <p:sp>
        <p:nvSpPr>
          <p:cNvPr id="55316" name="Oval 20"/>
          <p:cNvSpPr>
            <a:spLocks noChangeArrowheads="1"/>
          </p:cNvSpPr>
          <p:nvPr/>
        </p:nvSpPr>
        <p:spPr bwMode="auto">
          <a:xfrm>
            <a:off x="2383707" y="4673823"/>
            <a:ext cx="3638550" cy="960437"/>
          </a:xfrm>
          <a:prstGeom prst="ellipse">
            <a:avLst/>
          </a:prstGeom>
          <a:noFill/>
          <a:ln>
            <a:noFill/>
          </a:ln>
          <a:effectLst/>
          <a:extLst>
            <a:ext uri="{909E8E84-426E-40DD-AFC4-6F175D3DCCD1}">
              <a14:hiddenFill xmlns:a14="http://schemas.microsoft.com/office/drawing/2010/main">
                <a:solidFill>
                  <a:srgbClr val="FFCC66"/>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rPr>
              <a:t> </a:t>
            </a:r>
            <a:r>
              <a:rPr lang="en-US" altLang="en-US" sz="2800" b="1" smtClean="0">
                <a:solidFill>
                  <a:srgbClr val="FFFF00"/>
                </a:solidFill>
              </a:rPr>
              <a:t>c. Cây phượng</a:t>
            </a:r>
            <a:endParaRPr lang="en-US" altLang="en-US" sz="2800" b="1">
              <a:solidFill>
                <a:srgbClr val="FFFF00"/>
              </a:solidFill>
              <a:latin typeface=".VnTimeH" panose="020B7200000000000000" pitchFamily="34" charset="0"/>
            </a:endParaRPr>
          </a:p>
        </p:txBody>
      </p:sp>
      <p:sp>
        <p:nvSpPr>
          <p:cNvPr id="55317" name="Oval 21"/>
          <p:cNvSpPr>
            <a:spLocks noChangeArrowheads="1"/>
          </p:cNvSpPr>
          <p:nvPr/>
        </p:nvSpPr>
        <p:spPr bwMode="auto">
          <a:xfrm>
            <a:off x="2831589" y="4949713"/>
            <a:ext cx="544512" cy="541800"/>
          </a:xfrm>
          <a:prstGeom prst="ellipse">
            <a:avLst/>
          </a:prstGeom>
          <a:noFill/>
          <a:ln w="38100">
            <a:solidFill>
              <a:srgbClr val="FFFF00"/>
            </a:solidFill>
            <a:round/>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solidFill>
                <a:srgbClr val="FFFF00"/>
              </a:solidFill>
              <a:latin typeface="Times New Roman" panose="02020603050405020304" pitchFamily="18" charset="0"/>
            </a:endParaRPr>
          </a:p>
        </p:txBody>
      </p:sp>
      <p:sp>
        <p:nvSpPr>
          <p:cNvPr id="55318" name="Text Box 22"/>
          <p:cNvSpPr txBox="1">
            <a:spLocks noChangeArrowheads="1"/>
          </p:cNvSpPr>
          <p:nvPr/>
        </p:nvSpPr>
        <p:spPr bwMode="auto">
          <a:xfrm>
            <a:off x="2861238" y="4314277"/>
            <a:ext cx="73437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smtClean="0">
                <a:solidFill>
                  <a:schemeClr val="bg1"/>
                </a:solidFill>
              </a:rPr>
              <a:t>b. Cây mít</a:t>
            </a:r>
            <a:endParaRPr lang="en-US" altLang="en-US" sz="2800" b="1">
              <a:solidFill>
                <a:schemeClr val="bg1"/>
              </a:solidFill>
            </a:endParaRPr>
          </a:p>
        </p:txBody>
      </p:sp>
      <p:pic>
        <p:nvPicPr>
          <p:cNvPr id="3085" name="Picture 4" descr="3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119591" y="910434"/>
            <a:ext cx="5476568" cy="8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6" name="WordArt 5"/>
          <p:cNvSpPr>
            <a:spLocks noChangeArrowheads="1" noChangeShapeType="1" noTextEdit="1"/>
          </p:cNvSpPr>
          <p:nvPr/>
        </p:nvSpPr>
        <p:spPr bwMode="auto">
          <a:xfrm>
            <a:off x="2546555" y="147638"/>
            <a:ext cx="6617110" cy="609600"/>
          </a:xfrm>
          <a:prstGeom prst="rect">
            <a:avLst/>
          </a:prstGeom>
        </p:spPr>
        <p:txBody>
          <a:bodyPr wrap="none" fromWordArt="1">
            <a:prstTxWarp prst="textPlain">
              <a:avLst>
                <a:gd name="adj" fmla="val 50000"/>
              </a:avLst>
            </a:prstTxWarp>
          </a:bodyPr>
          <a:lstStyle/>
          <a:p>
            <a:pPr algn="ctr"/>
            <a:r>
              <a:rPr lang="en-US" sz="4000" kern="10" smtClean="0">
                <a:ln w="12700">
                  <a:solidFill>
                    <a:srgbClr val="EAEAEA"/>
                  </a:solidFill>
                  <a:round/>
                  <a:headEnd/>
                  <a:tailEnd/>
                </a:ln>
                <a:solidFill>
                  <a:srgbClr val="002060"/>
                </a:solidFill>
                <a:effectLst>
                  <a:outerShdw dist="35921" dir="2700000" sy="50000" kx="2115830" algn="bl" rotWithShape="0">
                    <a:srgbClr val="C0C0C0">
                      <a:alpha val="79999"/>
                    </a:srgbClr>
                  </a:outerShdw>
                </a:effectLst>
                <a:latin typeface="Arial Black" panose="020B0A04020102020204" pitchFamily="34" charset="0"/>
              </a:rPr>
              <a:t>AI NHANH AI ĐÚNG</a:t>
            </a:r>
            <a:endParaRPr lang="en-US" sz="4000" kern="10">
              <a:ln w="12700">
                <a:solidFill>
                  <a:srgbClr val="EAEAEA"/>
                </a:solidFill>
                <a:round/>
                <a:headEnd/>
                <a:tailEnd/>
              </a:ln>
              <a:solidFill>
                <a:srgbClr val="002060"/>
              </a:solidFill>
              <a:effectLst>
                <a:outerShdw dist="35921" dir="2700000" sy="50000" kx="2115830" algn="bl" rotWithShape="0">
                  <a:srgbClr val="C0C0C0">
                    <a:alpha val="79999"/>
                  </a:srgbClr>
                </a:outerShdw>
              </a:effectLst>
              <a:latin typeface="Arial Black" panose="020B0A04020102020204" pitchFamily="34" charset="0"/>
            </a:endParaRPr>
          </a:p>
        </p:txBody>
      </p:sp>
    </p:spTree>
    <p:extLst>
      <p:ext uri="{BB962C8B-B14F-4D97-AF65-F5344CB8AC3E}">
        <p14:creationId xmlns:p14="http://schemas.microsoft.com/office/powerpoint/2010/main" val="41065331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55313"/>
                                        </p:tgtEl>
                                        <p:attrNameLst>
                                          <p:attrName>style.visibility</p:attrName>
                                        </p:attrNameLst>
                                      </p:cBhvr>
                                      <p:to>
                                        <p:strVal val="visible"/>
                                      </p:to>
                                    </p:set>
                                    <p:animEffect transition="in" filter="wheel(4)">
                                      <p:cBhvr>
                                        <p:cTn id="7" dur="500"/>
                                        <p:tgtEl>
                                          <p:spTgt spid="55313"/>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55314"/>
                                        </p:tgtEl>
                                        <p:attrNameLst>
                                          <p:attrName>style.visibility</p:attrName>
                                        </p:attrNameLst>
                                      </p:cBhvr>
                                      <p:to>
                                        <p:strVal val="visible"/>
                                      </p:to>
                                    </p:set>
                                    <p:animEffect transition="in" filter="wheel(4)">
                                      <p:cBhvr>
                                        <p:cTn id="10" dur="500"/>
                                        <p:tgtEl>
                                          <p:spTgt spid="5531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5315"/>
                                        </p:tgtEl>
                                        <p:attrNameLst>
                                          <p:attrName>style.visibility</p:attrName>
                                        </p:attrNameLst>
                                      </p:cBhvr>
                                      <p:to>
                                        <p:strVal val="visible"/>
                                      </p:to>
                                    </p:set>
                                    <p:animEffect transition="in" filter="blinds(horizontal)">
                                      <p:cBhvr>
                                        <p:cTn id="13" dur="500"/>
                                        <p:tgtEl>
                                          <p:spTgt spid="55315"/>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4" presetID="21" presetClass="entr" presetSubtype="4" fill="hold" grpId="0" nodeType="withEffect">
                                  <p:stCondLst>
                                    <p:cond delay="0"/>
                                  </p:stCondLst>
                                  <p:childTnLst>
                                    <p:set>
                                      <p:cBhvr>
                                        <p:cTn id="15" dur="1" fill="hold">
                                          <p:stCondLst>
                                            <p:cond delay="0"/>
                                          </p:stCondLst>
                                        </p:cTn>
                                        <p:tgtEl>
                                          <p:spTgt spid="55318"/>
                                        </p:tgtEl>
                                        <p:attrNameLst>
                                          <p:attrName>style.visibility</p:attrName>
                                        </p:attrNameLst>
                                      </p:cBhvr>
                                      <p:to>
                                        <p:strVal val="visible"/>
                                      </p:to>
                                    </p:set>
                                    <p:animEffect transition="in" filter="wheel(4)">
                                      <p:cBhvr>
                                        <p:cTn id="16" dur="500"/>
                                        <p:tgtEl>
                                          <p:spTgt spid="5531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childTnLst>
                                    <p:set>
                                      <p:cBhvr>
                                        <p:cTn id="20" dur="1" fill="hold">
                                          <p:stCondLst>
                                            <p:cond delay="0"/>
                                          </p:stCondLst>
                                        </p:cTn>
                                        <p:tgtEl>
                                          <p:spTgt spid="43192"/>
                                        </p:tgtEl>
                                        <p:attrNameLst>
                                          <p:attrName>style.visibility</p:attrName>
                                        </p:attrNameLst>
                                      </p:cBhvr>
                                      <p:to>
                                        <p:strVal val="visible"/>
                                      </p:to>
                                    </p:set>
                                    <p:animEffect transition="in" filter="box(in)">
                                      <p:cBhvr>
                                        <p:cTn id="21" dur="1000"/>
                                        <p:tgtEl>
                                          <p:spTgt spid="43192"/>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par>
                          <p:cTn id="22" fill="hold" nodeType="afterGroup">
                            <p:stCondLst>
                              <p:cond delay="1000"/>
                            </p:stCondLst>
                            <p:childTnLst>
                              <p:par>
                                <p:cTn id="23" presetID="4"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ox(in)">
                                      <p:cBhvr>
                                        <p:cTn id="25" dur="10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par>
                          <p:cTn id="26" fill="hold" nodeType="afterGroup">
                            <p:stCondLst>
                              <p:cond delay="2000"/>
                            </p:stCondLst>
                            <p:childTnLst>
                              <p:par>
                                <p:cTn id="27" presetID="4" presetClass="entr" presetSubtype="16"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ox(in)">
                                      <p:cBhvr>
                                        <p:cTn id="29" dur="1000"/>
                                        <p:tgtEl>
                                          <p:spTgt spid="3"/>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par>
                          <p:cTn id="30" fill="hold" nodeType="afterGroup">
                            <p:stCondLst>
                              <p:cond delay="3000"/>
                            </p:stCondLst>
                            <p:childTnLst>
                              <p:par>
                                <p:cTn id="31" presetID="4" presetClass="entr" presetSubtype="16"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ox(in)">
                                      <p:cBhvr>
                                        <p:cTn id="33" dur="1000"/>
                                        <p:tgtEl>
                                          <p:spTgt spid="4"/>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par>
                          <p:cTn id="34" fill="hold" nodeType="afterGroup">
                            <p:stCondLst>
                              <p:cond delay="4000"/>
                            </p:stCondLst>
                            <p:childTnLst>
                              <p:par>
                                <p:cTn id="35" presetID="4" presetClass="entr" presetSubtype="16"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ox(in)">
                                      <p:cBhvr>
                                        <p:cTn id="37" dur="1000"/>
                                        <p:tgtEl>
                                          <p:spTgt spid="5"/>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xit" presetSubtype="4" fill="hold" grpId="1" nodeType="clickEffect">
                                  <p:stCondLst>
                                    <p:cond delay="0"/>
                                  </p:stCondLst>
                                  <p:childTnLst>
                                    <p:animEffect transition="out" filter="wipe(down)">
                                      <p:cBhvr>
                                        <p:cTn id="41" dur="500"/>
                                        <p:tgtEl>
                                          <p:spTgt spid="55315"/>
                                        </p:tgtEl>
                                      </p:cBhvr>
                                    </p:animEffect>
                                    <p:set>
                                      <p:cBhvr>
                                        <p:cTn id="42" dur="1" fill="hold">
                                          <p:stCondLst>
                                            <p:cond delay="499"/>
                                          </p:stCondLst>
                                        </p:cTn>
                                        <p:tgtEl>
                                          <p:spTgt spid="55315"/>
                                        </p:tgtEl>
                                        <p:attrNameLst>
                                          <p:attrName>style.visibility</p:attrName>
                                        </p:attrNameLst>
                                      </p:cBhvr>
                                      <p:to>
                                        <p:strVal val="hidden"/>
                                      </p:to>
                                    </p:set>
                                  </p:childTnLst>
                                </p:cTn>
                              </p:par>
                              <p:par>
                                <p:cTn id="43" presetID="53" presetClass="entr" presetSubtype="0" fill="hold" grpId="0" nodeType="withEffect">
                                  <p:stCondLst>
                                    <p:cond delay="0"/>
                                  </p:stCondLst>
                                  <p:iterate type="lt">
                                    <p:tmPct val="0"/>
                                  </p:iterate>
                                  <p:childTnLst>
                                    <p:set>
                                      <p:cBhvr>
                                        <p:cTn id="44" dur="1" fill="hold">
                                          <p:stCondLst>
                                            <p:cond delay="0"/>
                                          </p:stCondLst>
                                        </p:cTn>
                                        <p:tgtEl>
                                          <p:spTgt spid="55316"/>
                                        </p:tgtEl>
                                        <p:attrNameLst>
                                          <p:attrName>style.visibility</p:attrName>
                                        </p:attrNameLst>
                                      </p:cBhvr>
                                      <p:to>
                                        <p:strVal val="visible"/>
                                      </p:to>
                                    </p:set>
                                    <p:anim calcmode="lin" valueType="num">
                                      <p:cBhvr>
                                        <p:cTn id="45" dur="500" fill="hold"/>
                                        <p:tgtEl>
                                          <p:spTgt spid="55316"/>
                                        </p:tgtEl>
                                        <p:attrNameLst>
                                          <p:attrName>ppt_w</p:attrName>
                                        </p:attrNameLst>
                                      </p:cBhvr>
                                      <p:tavLst>
                                        <p:tav tm="0">
                                          <p:val>
                                            <p:fltVal val="0"/>
                                          </p:val>
                                        </p:tav>
                                        <p:tav tm="100000">
                                          <p:val>
                                            <p:strVal val="#ppt_w"/>
                                          </p:val>
                                        </p:tav>
                                      </p:tavLst>
                                    </p:anim>
                                    <p:anim calcmode="lin" valueType="num">
                                      <p:cBhvr>
                                        <p:cTn id="46" dur="500" fill="hold"/>
                                        <p:tgtEl>
                                          <p:spTgt spid="55316"/>
                                        </p:tgtEl>
                                        <p:attrNameLst>
                                          <p:attrName>ppt_h</p:attrName>
                                        </p:attrNameLst>
                                      </p:cBhvr>
                                      <p:tavLst>
                                        <p:tav tm="0">
                                          <p:val>
                                            <p:fltVal val="0"/>
                                          </p:val>
                                        </p:tav>
                                        <p:tav tm="100000">
                                          <p:val>
                                            <p:strVal val="#ppt_h"/>
                                          </p:val>
                                        </p:tav>
                                      </p:tavLst>
                                    </p:anim>
                                    <p:animEffect transition="in" filter="fade">
                                      <p:cBhvr>
                                        <p:cTn id="47" dur="500"/>
                                        <p:tgtEl>
                                          <p:spTgt spid="55316"/>
                                        </p:tgtEl>
                                      </p:cBhvr>
                                    </p:animEffect>
                                  </p:childTnLst>
                                </p:cTn>
                              </p:par>
                            </p:childTnLst>
                          </p:cTn>
                        </p:par>
                        <p:par>
                          <p:cTn id="48" fill="hold" nodeType="afterGroup">
                            <p:stCondLst>
                              <p:cond delay="500"/>
                            </p:stCondLst>
                            <p:childTnLst>
                              <p:par>
                                <p:cTn id="49" presetID="22" presetClass="emph" presetSubtype="0" repeatCount="3000" fill="hold" grpId="1" nodeType="afterEffect">
                                  <p:stCondLst>
                                    <p:cond delay="0"/>
                                  </p:stCondLst>
                                  <p:iterate type="lt">
                                    <p:tmPct val="0"/>
                                  </p:iterate>
                                  <p:childTnLst>
                                    <p:animClr clrSpc="hsl" dir="cw">
                                      <p:cBhvr override="childStyle">
                                        <p:cTn id="50" dur="500" fill="hold"/>
                                        <p:tgtEl>
                                          <p:spTgt spid="55316"/>
                                        </p:tgtEl>
                                        <p:attrNameLst>
                                          <p:attrName>style.color</p:attrName>
                                        </p:attrNameLst>
                                      </p:cBhvr>
                                      <p:by>
                                        <p:hsl h="-7200000" s="0" l="0"/>
                                      </p:by>
                                    </p:animClr>
                                    <p:animClr clrSpc="hsl" dir="cw">
                                      <p:cBhvr>
                                        <p:cTn id="51" dur="500" fill="hold"/>
                                        <p:tgtEl>
                                          <p:spTgt spid="55316"/>
                                        </p:tgtEl>
                                        <p:attrNameLst>
                                          <p:attrName>fillcolor</p:attrName>
                                        </p:attrNameLst>
                                      </p:cBhvr>
                                      <p:by>
                                        <p:hsl h="-7200000" s="0" l="0"/>
                                      </p:by>
                                    </p:animClr>
                                    <p:animClr clrSpc="hsl" dir="cw">
                                      <p:cBhvr>
                                        <p:cTn id="52" dur="500" fill="hold"/>
                                        <p:tgtEl>
                                          <p:spTgt spid="55316"/>
                                        </p:tgtEl>
                                        <p:attrNameLst>
                                          <p:attrName>stroke.color</p:attrName>
                                        </p:attrNameLst>
                                      </p:cBhvr>
                                      <p:by>
                                        <p:hsl h="-7200000" s="0" l="0"/>
                                      </p:by>
                                    </p:animClr>
                                    <p:set>
                                      <p:cBhvr>
                                        <p:cTn id="53" dur="500" fill="hold"/>
                                        <p:tgtEl>
                                          <p:spTgt spid="55316"/>
                                        </p:tgtEl>
                                        <p:attrNameLst>
                                          <p:attrName>fill.type</p:attrName>
                                        </p:attrNameLst>
                                      </p:cBhvr>
                                      <p:to>
                                        <p:strVal val="solid"/>
                                      </p:to>
                                    </p:set>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par>
                                <p:cTn id="54" presetID="20" presetClass="entr" presetSubtype="0" fill="hold" grpId="0" nodeType="withEffect">
                                  <p:stCondLst>
                                    <p:cond delay="0"/>
                                  </p:stCondLst>
                                  <p:childTnLst>
                                    <p:set>
                                      <p:cBhvr>
                                        <p:cTn id="55" dur="1" fill="hold">
                                          <p:stCondLst>
                                            <p:cond delay="0"/>
                                          </p:stCondLst>
                                        </p:cTn>
                                        <p:tgtEl>
                                          <p:spTgt spid="55317"/>
                                        </p:tgtEl>
                                        <p:attrNameLst>
                                          <p:attrName>style.visibility</p:attrName>
                                        </p:attrNameLst>
                                      </p:cBhvr>
                                      <p:to>
                                        <p:strVal val="visible"/>
                                      </p:to>
                                    </p:set>
                                    <p:animEffect transition="in" filter="wedge">
                                      <p:cBhvr>
                                        <p:cTn id="56" dur="500"/>
                                        <p:tgtEl>
                                          <p:spTgt spid="55317"/>
                                        </p:tgtEl>
                                      </p:cBhvr>
                                    </p:animEffect>
                                  </p:childTnLst>
                                </p:cTn>
                              </p:par>
                            </p:childTnLst>
                          </p:cTn>
                        </p:par>
                      </p:childTnLst>
                    </p:cTn>
                  </p:par>
                  <p:par>
                    <p:cTn id="57" fill="hold">
                      <p:stCondLst>
                        <p:cond delay="indefinite"/>
                      </p:stCondLst>
                      <p:childTnLst>
                        <p:par>
                          <p:cTn id="58" fill="hold">
                            <p:stCondLst>
                              <p:cond delay="0"/>
                            </p:stCondLst>
                            <p:childTnLst>
                              <p:par>
                                <p:cTn id="59" presetID="19" presetClass="emph" presetSubtype="0" fill="hold" nodeType="clickEffect">
                                  <p:stCondLst>
                                    <p:cond delay="0"/>
                                  </p:stCondLst>
                                  <p:iterate type="lt">
                                    <p:tmPct val="0"/>
                                  </p:iterate>
                                  <p:childTnLst>
                                    <p:animClr clrSpc="rgb" dir="cw">
                                      <p:cBhvr override="childStyle">
                                        <p:cTn id="60" dur="500" fill="hold"/>
                                        <p:tgtEl>
                                          <p:spTgt spid="55316"/>
                                        </p:tgtEl>
                                        <p:attrNameLst>
                                          <p:attrName>style.color</p:attrName>
                                        </p:attrNameLst>
                                      </p:cBhvr>
                                      <p:to>
                                        <a:schemeClr val="accent2"/>
                                      </p:to>
                                    </p:animClr>
                                    <p:animClr clrSpc="rgb" dir="cw">
                                      <p:cBhvr>
                                        <p:cTn id="61" dur="500" fill="hold"/>
                                        <p:tgtEl>
                                          <p:spTgt spid="55316"/>
                                        </p:tgtEl>
                                        <p:attrNameLst>
                                          <p:attrName>fillcolor</p:attrName>
                                        </p:attrNameLst>
                                      </p:cBhvr>
                                      <p:to>
                                        <a:schemeClr val="accent2"/>
                                      </p:to>
                                    </p:animClr>
                                    <p:set>
                                      <p:cBhvr>
                                        <p:cTn id="62" dur="500" fill="hold"/>
                                        <p:tgtEl>
                                          <p:spTgt spid="55316"/>
                                        </p:tgtEl>
                                        <p:attrNameLst>
                                          <p:attrName>fill.type</p:attrName>
                                        </p:attrNameLst>
                                      </p:cBhvr>
                                      <p:to>
                                        <p:strVal val="solid"/>
                                      </p:to>
                                    </p:set>
                                    <p:set>
                                      <p:cBhvr>
                                        <p:cTn id="63" dur="500" fill="hold"/>
                                        <p:tgtEl>
                                          <p:spTgt spid="553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13" grpId="0"/>
      <p:bldP spid="55314" grpId="0"/>
      <p:bldP spid="55315" grpId="0"/>
      <p:bldP spid="55315" grpId="1"/>
      <p:bldP spid="55316" grpId="0"/>
      <p:bldP spid="55316" grpId="1"/>
      <p:bldP spid="55317" grpId="0" animBg="1"/>
      <p:bldP spid="553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4">
            <a:extLst>
              <a:ext uri="{BEBA8EAE-BF5A-486C-A8C5-ECC9F3942E4B}">
                <a14:imgProps xmlns:a14="http://schemas.microsoft.com/office/drawing/2010/main">
                  <a14:imgLayer r:embed="rId5">
                    <a14:imgEffect>
                      <a14:backgroundRemoval t="455" b="91250" l="600" r="99400"/>
                    </a14:imgEffect>
                  </a14:imgLayer>
                </a14:imgProps>
              </a:ext>
              <a:ext uri="{28A0092B-C50C-407E-A947-70E740481C1C}">
                <a14:useLocalDpi xmlns:a14="http://schemas.microsoft.com/office/drawing/2010/main" val="0"/>
              </a:ext>
            </a:extLst>
          </a:blip>
          <a:srcRect l="1445" t="10584" r="1201" b="15975"/>
          <a:stretch/>
        </p:blipFill>
        <p:spPr>
          <a:xfrm>
            <a:off x="-147484" y="0"/>
            <a:ext cx="12339483" cy="6857999"/>
          </a:xfrm>
          <a:prstGeom prst="rect">
            <a:avLst/>
          </a:prstGeom>
        </p:spPr>
      </p:pic>
      <p:grpSp>
        <p:nvGrpSpPr>
          <p:cNvPr id="43192" name="Group 184"/>
          <p:cNvGrpSpPr>
            <a:grpSpLocks/>
          </p:cNvGrpSpPr>
          <p:nvPr/>
        </p:nvGrpSpPr>
        <p:grpSpPr bwMode="auto">
          <a:xfrm>
            <a:off x="11030206" y="264269"/>
            <a:ext cx="685800" cy="457200"/>
            <a:chOff x="2880" y="1920"/>
            <a:chExt cx="432" cy="288"/>
          </a:xfrm>
        </p:grpSpPr>
        <p:sp>
          <p:nvSpPr>
            <p:cNvPr id="3095"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096" name="Text Box 186"/>
            <p:cNvSpPr txBox="1">
              <a:spLocks noChangeArrowheads="1"/>
            </p:cNvSpPr>
            <p:nvPr/>
          </p:nvSpPr>
          <p:spPr bwMode="auto">
            <a:xfrm>
              <a:off x="2928" y="19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FF00FF"/>
                  </a:solidFill>
                </a:rPr>
                <a:t>1</a:t>
              </a:r>
            </a:p>
          </p:txBody>
        </p:sp>
      </p:grpSp>
      <p:grpSp>
        <p:nvGrpSpPr>
          <p:cNvPr id="2" name="Group 184"/>
          <p:cNvGrpSpPr>
            <a:grpSpLocks/>
          </p:cNvGrpSpPr>
          <p:nvPr/>
        </p:nvGrpSpPr>
        <p:grpSpPr bwMode="auto">
          <a:xfrm>
            <a:off x="11030206" y="255487"/>
            <a:ext cx="685800" cy="457200"/>
            <a:chOff x="2880" y="1920"/>
            <a:chExt cx="432" cy="288"/>
          </a:xfrm>
        </p:grpSpPr>
        <p:sp>
          <p:nvSpPr>
            <p:cNvPr id="3093"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094" name="Text Box 186"/>
            <p:cNvSpPr txBox="1">
              <a:spLocks noChangeArrowheads="1"/>
            </p:cNvSpPr>
            <p:nvPr/>
          </p:nvSpPr>
          <p:spPr bwMode="auto">
            <a:xfrm>
              <a:off x="2928" y="19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FF00FF"/>
                  </a:solidFill>
                </a:rPr>
                <a:t>2</a:t>
              </a:r>
            </a:p>
          </p:txBody>
        </p:sp>
      </p:grpSp>
      <p:grpSp>
        <p:nvGrpSpPr>
          <p:cNvPr id="3" name="Group 184"/>
          <p:cNvGrpSpPr>
            <a:grpSpLocks/>
          </p:cNvGrpSpPr>
          <p:nvPr/>
        </p:nvGrpSpPr>
        <p:grpSpPr bwMode="auto">
          <a:xfrm>
            <a:off x="11052432" y="275151"/>
            <a:ext cx="685800" cy="457200"/>
            <a:chOff x="2880" y="1920"/>
            <a:chExt cx="432" cy="288"/>
          </a:xfrm>
        </p:grpSpPr>
        <p:sp>
          <p:nvSpPr>
            <p:cNvPr id="3091"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092" name="Text Box 186"/>
            <p:cNvSpPr txBox="1">
              <a:spLocks noChangeArrowheads="1"/>
            </p:cNvSpPr>
            <p:nvPr/>
          </p:nvSpPr>
          <p:spPr bwMode="auto">
            <a:xfrm>
              <a:off x="2928" y="19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FF00FF"/>
                  </a:solidFill>
                </a:rPr>
                <a:t>3</a:t>
              </a:r>
            </a:p>
          </p:txBody>
        </p:sp>
      </p:grpSp>
      <p:grpSp>
        <p:nvGrpSpPr>
          <p:cNvPr id="4" name="Group 184"/>
          <p:cNvGrpSpPr>
            <a:grpSpLocks/>
          </p:cNvGrpSpPr>
          <p:nvPr/>
        </p:nvGrpSpPr>
        <p:grpSpPr bwMode="auto">
          <a:xfrm>
            <a:off x="11052432" y="273050"/>
            <a:ext cx="685800" cy="457200"/>
            <a:chOff x="2880" y="1920"/>
            <a:chExt cx="432" cy="288"/>
          </a:xfrm>
        </p:grpSpPr>
        <p:sp>
          <p:nvSpPr>
            <p:cNvPr id="3089"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090" name="Text Box 186"/>
            <p:cNvSpPr txBox="1">
              <a:spLocks noChangeArrowheads="1"/>
            </p:cNvSpPr>
            <p:nvPr/>
          </p:nvSpPr>
          <p:spPr bwMode="auto">
            <a:xfrm>
              <a:off x="2928" y="19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FF00FF"/>
                  </a:solidFill>
                </a:rPr>
                <a:t>4</a:t>
              </a:r>
            </a:p>
          </p:txBody>
        </p:sp>
      </p:grpSp>
      <p:grpSp>
        <p:nvGrpSpPr>
          <p:cNvPr id="5" name="Group 184"/>
          <p:cNvGrpSpPr>
            <a:grpSpLocks/>
          </p:cNvGrpSpPr>
          <p:nvPr/>
        </p:nvGrpSpPr>
        <p:grpSpPr bwMode="auto">
          <a:xfrm>
            <a:off x="11041319" y="273050"/>
            <a:ext cx="685800" cy="457200"/>
            <a:chOff x="2880" y="1920"/>
            <a:chExt cx="432" cy="288"/>
          </a:xfrm>
        </p:grpSpPr>
        <p:sp>
          <p:nvSpPr>
            <p:cNvPr id="3087"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088" name="Text Box 186"/>
            <p:cNvSpPr txBox="1">
              <a:spLocks noChangeArrowheads="1"/>
            </p:cNvSpPr>
            <p:nvPr/>
          </p:nvSpPr>
          <p:spPr bwMode="auto">
            <a:xfrm>
              <a:off x="2928" y="19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FF00FF"/>
                  </a:solidFill>
                </a:rPr>
                <a:t>5</a:t>
              </a:r>
            </a:p>
          </p:txBody>
        </p:sp>
      </p:grpSp>
      <p:sp>
        <p:nvSpPr>
          <p:cNvPr id="55313" name="Text Box 17"/>
          <p:cNvSpPr txBox="1">
            <a:spLocks noChangeArrowheads="1"/>
          </p:cNvSpPr>
          <p:nvPr/>
        </p:nvSpPr>
        <p:spPr bwMode="auto">
          <a:xfrm>
            <a:off x="1955800" y="1296989"/>
            <a:ext cx="8547100" cy="2357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buNone/>
            </a:pPr>
            <a:r>
              <a:rPr lang="en-US" altLang="en-US" b="1" u="sng">
                <a:solidFill>
                  <a:schemeClr val="bg1"/>
                </a:solidFill>
                <a:latin typeface="Times New Roman" panose="02020603050405020304" pitchFamily="18" charset="0"/>
              </a:rPr>
              <a:t>Câu </a:t>
            </a:r>
            <a:r>
              <a:rPr lang="en-US" altLang="en-US" b="1" u="sng" smtClean="0">
                <a:solidFill>
                  <a:schemeClr val="bg1"/>
                </a:solidFill>
                <a:latin typeface="Times New Roman" panose="02020603050405020304" pitchFamily="18" charset="0"/>
              </a:rPr>
              <a:t>3</a:t>
            </a:r>
            <a:r>
              <a:rPr lang="en-US" altLang="en-US" b="1" smtClean="0">
                <a:solidFill>
                  <a:schemeClr val="bg1"/>
                </a:solidFill>
                <a:latin typeface="Times New Roman" panose="02020603050405020304" pitchFamily="18" charset="0"/>
              </a:rPr>
              <a:t>:    </a:t>
            </a:r>
            <a:r>
              <a:rPr lang="en-US" b="1" smtClean="0">
                <a:solidFill>
                  <a:prstClr val="white"/>
                </a:solidFill>
                <a:latin typeface="Calibri" panose="020F0502020204030204" pitchFamily="34" charset="0"/>
                <a:cs typeface="Calibri" panose="020F0502020204030204" pitchFamily="34" charset="0"/>
              </a:rPr>
              <a:t>Thân em nửa chuột nửa chim</a:t>
            </a:r>
            <a:endParaRPr lang="en-US" b="1">
              <a:solidFill>
                <a:prstClr val="white"/>
              </a:solidFill>
              <a:latin typeface="Calibri" panose="020F0502020204030204" pitchFamily="34" charset="0"/>
              <a:cs typeface="Calibri" panose="020F0502020204030204" pitchFamily="34" charset="0"/>
            </a:endParaRPr>
          </a:p>
          <a:p>
            <a:pPr lvl="0">
              <a:buNone/>
            </a:pPr>
            <a:r>
              <a:rPr lang="en-US" b="1" smtClean="0">
                <a:solidFill>
                  <a:prstClr val="white"/>
                </a:solidFill>
                <a:latin typeface="Calibri" panose="020F0502020204030204" pitchFamily="34" charset="0"/>
                <a:cs typeface="Calibri" panose="020F0502020204030204" pitchFamily="34" charset="0"/>
              </a:rPr>
              <a:t>           Ngày treo chân ngủ, tối tìm mồi bay</a:t>
            </a:r>
            <a:endParaRPr lang="en-US" b="1">
              <a:solidFill>
                <a:prstClr val="white"/>
              </a:solidFill>
              <a:latin typeface="Calibri" panose="020F0502020204030204" pitchFamily="34" charset="0"/>
              <a:cs typeface="Calibri" panose="020F0502020204030204" pitchFamily="34" charset="0"/>
            </a:endParaRPr>
          </a:p>
          <a:p>
            <a:pPr lvl="0">
              <a:buNone/>
            </a:pPr>
            <a:r>
              <a:rPr lang="en-US" b="1" smtClean="0">
                <a:solidFill>
                  <a:prstClr val="white"/>
                </a:solidFill>
                <a:latin typeface="Calibri" panose="020F0502020204030204" pitchFamily="34" charset="0"/>
                <a:cs typeface="Calibri" panose="020F0502020204030204" pitchFamily="34" charset="0"/>
              </a:rPr>
              <a:t>                  Trời cho tai mắt giỏi thay</a:t>
            </a:r>
            <a:endParaRPr lang="en-US" b="1">
              <a:solidFill>
                <a:prstClr val="white"/>
              </a:solidFill>
              <a:latin typeface="Calibri" panose="020F0502020204030204" pitchFamily="34" charset="0"/>
              <a:cs typeface="Calibri" panose="020F0502020204030204" pitchFamily="34" charset="0"/>
            </a:endParaRPr>
          </a:p>
          <a:p>
            <a:pPr lvl="0">
              <a:buNone/>
            </a:pPr>
            <a:r>
              <a:rPr lang="en-US" b="1" smtClean="0">
                <a:solidFill>
                  <a:prstClr val="white"/>
                </a:solidFill>
                <a:latin typeface="Calibri" panose="020F0502020204030204" pitchFamily="34" charset="0"/>
                <a:cs typeface="Calibri" panose="020F0502020204030204" pitchFamily="34" charset="0"/>
              </a:rPr>
              <a:t>          Tối đen, tối mịt cứ bay vù vù. Là con gì?</a:t>
            </a:r>
            <a:endParaRPr lang="en-US" sz="2800" b="1" dirty="0">
              <a:solidFill>
                <a:prstClr val="white"/>
              </a:solidFill>
              <a:cs typeface="Times New Roman" pitchFamily="18" charset="0"/>
            </a:endParaRPr>
          </a:p>
        </p:txBody>
      </p:sp>
      <p:sp>
        <p:nvSpPr>
          <p:cNvPr id="55314" name="Text Box 18"/>
          <p:cNvSpPr txBox="1">
            <a:spLocks noChangeArrowheads="1"/>
          </p:cNvSpPr>
          <p:nvPr/>
        </p:nvSpPr>
        <p:spPr bwMode="auto">
          <a:xfrm>
            <a:off x="2861085" y="3769351"/>
            <a:ext cx="59880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chemeClr val="bg1"/>
                </a:solidFill>
              </a:rPr>
              <a:t>a. </a:t>
            </a:r>
            <a:r>
              <a:rPr lang="en-US" altLang="en-US" sz="2800" b="1" smtClean="0">
                <a:solidFill>
                  <a:schemeClr val="bg1"/>
                </a:solidFill>
              </a:rPr>
              <a:t>Con chuột</a:t>
            </a:r>
            <a:endParaRPr lang="en-US" altLang="en-US" sz="2800" b="1">
              <a:solidFill>
                <a:schemeClr val="bg1"/>
              </a:solidFill>
            </a:endParaRPr>
          </a:p>
        </p:txBody>
      </p:sp>
      <p:sp>
        <p:nvSpPr>
          <p:cNvPr id="55315" name="Text Box 19"/>
          <p:cNvSpPr txBox="1">
            <a:spLocks noChangeArrowheads="1"/>
          </p:cNvSpPr>
          <p:nvPr/>
        </p:nvSpPr>
        <p:spPr bwMode="auto">
          <a:xfrm>
            <a:off x="2893349" y="4891105"/>
            <a:ext cx="63769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smtClean="0">
                <a:solidFill>
                  <a:schemeClr val="bg1"/>
                </a:solidFill>
              </a:rPr>
              <a:t>c. Con dơi</a:t>
            </a:r>
            <a:endParaRPr lang="en-US" altLang="en-US" sz="2800" b="1">
              <a:solidFill>
                <a:schemeClr val="bg1"/>
              </a:solidFill>
            </a:endParaRPr>
          </a:p>
        </p:txBody>
      </p:sp>
      <p:sp>
        <p:nvSpPr>
          <p:cNvPr id="55316" name="Oval 20"/>
          <p:cNvSpPr>
            <a:spLocks noChangeArrowheads="1"/>
          </p:cNvSpPr>
          <p:nvPr/>
        </p:nvSpPr>
        <p:spPr bwMode="auto">
          <a:xfrm>
            <a:off x="1994592" y="4672496"/>
            <a:ext cx="3638550" cy="960437"/>
          </a:xfrm>
          <a:prstGeom prst="ellipse">
            <a:avLst/>
          </a:prstGeom>
          <a:noFill/>
          <a:ln>
            <a:noFill/>
          </a:ln>
          <a:effectLst/>
          <a:extLst>
            <a:ext uri="{909E8E84-426E-40DD-AFC4-6F175D3DCCD1}">
              <a14:hiddenFill xmlns:a14="http://schemas.microsoft.com/office/drawing/2010/main">
                <a:solidFill>
                  <a:srgbClr val="FFCC66"/>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rPr>
              <a:t> </a:t>
            </a:r>
            <a:r>
              <a:rPr lang="en-US" altLang="en-US" sz="2800" b="1" smtClean="0">
                <a:solidFill>
                  <a:srgbClr val="FFFF00"/>
                </a:solidFill>
              </a:rPr>
              <a:t>c. Con dơi</a:t>
            </a:r>
            <a:endParaRPr lang="en-US" altLang="en-US" sz="2800" b="1">
              <a:solidFill>
                <a:srgbClr val="FFFF00"/>
              </a:solidFill>
              <a:latin typeface=".VnTimeH" panose="020B7200000000000000" pitchFamily="34" charset="0"/>
            </a:endParaRPr>
          </a:p>
        </p:txBody>
      </p:sp>
      <p:sp>
        <p:nvSpPr>
          <p:cNvPr id="55317" name="Oval 21"/>
          <p:cNvSpPr>
            <a:spLocks noChangeArrowheads="1"/>
          </p:cNvSpPr>
          <p:nvPr/>
        </p:nvSpPr>
        <p:spPr bwMode="auto">
          <a:xfrm>
            <a:off x="2808007" y="4942698"/>
            <a:ext cx="544512" cy="541800"/>
          </a:xfrm>
          <a:prstGeom prst="ellipse">
            <a:avLst/>
          </a:prstGeom>
          <a:noFill/>
          <a:ln w="38100">
            <a:solidFill>
              <a:srgbClr val="FFFF00"/>
            </a:solidFill>
            <a:round/>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solidFill>
                <a:srgbClr val="FFFF00"/>
              </a:solidFill>
              <a:latin typeface="Times New Roman" panose="02020603050405020304" pitchFamily="18" charset="0"/>
            </a:endParaRPr>
          </a:p>
        </p:txBody>
      </p:sp>
      <p:sp>
        <p:nvSpPr>
          <p:cNvPr id="55318" name="Text Box 22"/>
          <p:cNvSpPr txBox="1">
            <a:spLocks noChangeArrowheads="1"/>
          </p:cNvSpPr>
          <p:nvPr/>
        </p:nvSpPr>
        <p:spPr bwMode="auto">
          <a:xfrm>
            <a:off x="2861238" y="4314277"/>
            <a:ext cx="73437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smtClean="0">
                <a:solidFill>
                  <a:schemeClr val="bg1"/>
                </a:solidFill>
              </a:rPr>
              <a:t>b. Con chim</a:t>
            </a:r>
            <a:endParaRPr lang="en-US" altLang="en-US" sz="2800" b="1">
              <a:solidFill>
                <a:schemeClr val="bg1"/>
              </a:solidFill>
            </a:endParaRPr>
          </a:p>
        </p:txBody>
      </p:sp>
      <p:pic>
        <p:nvPicPr>
          <p:cNvPr id="3085" name="Picture 4" descr="3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119591" y="910434"/>
            <a:ext cx="5476568" cy="8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6" name="WordArt 5"/>
          <p:cNvSpPr>
            <a:spLocks noChangeArrowheads="1" noChangeShapeType="1" noTextEdit="1"/>
          </p:cNvSpPr>
          <p:nvPr/>
        </p:nvSpPr>
        <p:spPr bwMode="auto">
          <a:xfrm>
            <a:off x="2546555" y="147638"/>
            <a:ext cx="6617110" cy="609600"/>
          </a:xfrm>
          <a:prstGeom prst="rect">
            <a:avLst/>
          </a:prstGeom>
        </p:spPr>
        <p:txBody>
          <a:bodyPr wrap="none" fromWordArt="1">
            <a:prstTxWarp prst="textPlain">
              <a:avLst>
                <a:gd name="adj" fmla="val 50000"/>
              </a:avLst>
            </a:prstTxWarp>
          </a:bodyPr>
          <a:lstStyle/>
          <a:p>
            <a:pPr algn="ctr"/>
            <a:r>
              <a:rPr lang="en-US" sz="4000" kern="10" smtClean="0">
                <a:ln w="12700">
                  <a:solidFill>
                    <a:srgbClr val="EAEAEA"/>
                  </a:solidFill>
                  <a:round/>
                  <a:headEnd/>
                  <a:tailEnd/>
                </a:ln>
                <a:solidFill>
                  <a:srgbClr val="002060"/>
                </a:solidFill>
                <a:effectLst>
                  <a:outerShdw dist="35921" dir="2700000" sy="50000" kx="2115830" algn="bl" rotWithShape="0">
                    <a:srgbClr val="C0C0C0">
                      <a:alpha val="79999"/>
                    </a:srgbClr>
                  </a:outerShdw>
                </a:effectLst>
                <a:latin typeface="Arial Black" panose="020B0A04020102020204" pitchFamily="34" charset="0"/>
              </a:rPr>
              <a:t>AI NHANH AI ĐÚNG</a:t>
            </a:r>
            <a:endParaRPr lang="en-US" sz="4000" kern="10">
              <a:ln w="12700">
                <a:solidFill>
                  <a:srgbClr val="EAEAEA"/>
                </a:solidFill>
                <a:round/>
                <a:headEnd/>
                <a:tailEnd/>
              </a:ln>
              <a:solidFill>
                <a:srgbClr val="002060"/>
              </a:solidFill>
              <a:effectLst>
                <a:outerShdw dist="35921" dir="2700000" sy="50000" kx="2115830" algn="bl" rotWithShape="0">
                  <a:srgbClr val="C0C0C0">
                    <a:alpha val="79999"/>
                  </a:srgbClr>
                </a:outerShdw>
              </a:effectLst>
              <a:latin typeface="Arial Black" panose="020B0A04020102020204" pitchFamily="34" charset="0"/>
            </a:endParaRPr>
          </a:p>
        </p:txBody>
      </p:sp>
    </p:spTree>
    <p:extLst>
      <p:ext uri="{BB962C8B-B14F-4D97-AF65-F5344CB8AC3E}">
        <p14:creationId xmlns:p14="http://schemas.microsoft.com/office/powerpoint/2010/main" val="12384641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55313"/>
                                        </p:tgtEl>
                                        <p:attrNameLst>
                                          <p:attrName>style.visibility</p:attrName>
                                        </p:attrNameLst>
                                      </p:cBhvr>
                                      <p:to>
                                        <p:strVal val="visible"/>
                                      </p:to>
                                    </p:set>
                                    <p:animEffect transition="in" filter="wheel(4)">
                                      <p:cBhvr>
                                        <p:cTn id="7" dur="500"/>
                                        <p:tgtEl>
                                          <p:spTgt spid="55313"/>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55314"/>
                                        </p:tgtEl>
                                        <p:attrNameLst>
                                          <p:attrName>style.visibility</p:attrName>
                                        </p:attrNameLst>
                                      </p:cBhvr>
                                      <p:to>
                                        <p:strVal val="visible"/>
                                      </p:to>
                                    </p:set>
                                    <p:animEffect transition="in" filter="wheel(4)">
                                      <p:cBhvr>
                                        <p:cTn id="10" dur="500"/>
                                        <p:tgtEl>
                                          <p:spTgt spid="5531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5315"/>
                                        </p:tgtEl>
                                        <p:attrNameLst>
                                          <p:attrName>style.visibility</p:attrName>
                                        </p:attrNameLst>
                                      </p:cBhvr>
                                      <p:to>
                                        <p:strVal val="visible"/>
                                      </p:to>
                                    </p:set>
                                    <p:animEffect transition="in" filter="blinds(horizontal)">
                                      <p:cBhvr>
                                        <p:cTn id="13" dur="500"/>
                                        <p:tgtEl>
                                          <p:spTgt spid="55315"/>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4" presetID="21" presetClass="entr" presetSubtype="4" fill="hold" grpId="0" nodeType="withEffect">
                                  <p:stCondLst>
                                    <p:cond delay="0"/>
                                  </p:stCondLst>
                                  <p:childTnLst>
                                    <p:set>
                                      <p:cBhvr>
                                        <p:cTn id="15" dur="1" fill="hold">
                                          <p:stCondLst>
                                            <p:cond delay="0"/>
                                          </p:stCondLst>
                                        </p:cTn>
                                        <p:tgtEl>
                                          <p:spTgt spid="55318"/>
                                        </p:tgtEl>
                                        <p:attrNameLst>
                                          <p:attrName>style.visibility</p:attrName>
                                        </p:attrNameLst>
                                      </p:cBhvr>
                                      <p:to>
                                        <p:strVal val="visible"/>
                                      </p:to>
                                    </p:set>
                                    <p:animEffect transition="in" filter="wheel(4)">
                                      <p:cBhvr>
                                        <p:cTn id="16" dur="500"/>
                                        <p:tgtEl>
                                          <p:spTgt spid="5531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childTnLst>
                                    <p:set>
                                      <p:cBhvr>
                                        <p:cTn id="20" dur="1" fill="hold">
                                          <p:stCondLst>
                                            <p:cond delay="0"/>
                                          </p:stCondLst>
                                        </p:cTn>
                                        <p:tgtEl>
                                          <p:spTgt spid="43192"/>
                                        </p:tgtEl>
                                        <p:attrNameLst>
                                          <p:attrName>style.visibility</p:attrName>
                                        </p:attrNameLst>
                                      </p:cBhvr>
                                      <p:to>
                                        <p:strVal val="visible"/>
                                      </p:to>
                                    </p:set>
                                    <p:animEffect transition="in" filter="box(in)">
                                      <p:cBhvr>
                                        <p:cTn id="21" dur="1000"/>
                                        <p:tgtEl>
                                          <p:spTgt spid="43192"/>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par>
                          <p:cTn id="22" fill="hold" nodeType="afterGroup">
                            <p:stCondLst>
                              <p:cond delay="1000"/>
                            </p:stCondLst>
                            <p:childTnLst>
                              <p:par>
                                <p:cTn id="23" presetID="4"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ox(in)">
                                      <p:cBhvr>
                                        <p:cTn id="25" dur="10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par>
                          <p:cTn id="26" fill="hold" nodeType="afterGroup">
                            <p:stCondLst>
                              <p:cond delay="2000"/>
                            </p:stCondLst>
                            <p:childTnLst>
                              <p:par>
                                <p:cTn id="27" presetID="4" presetClass="entr" presetSubtype="16"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ox(in)">
                                      <p:cBhvr>
                                        <p:cTn id="29" dur="1000"/>
                                        <p:tgtEl>
                                          <p:spTgt spid="3"/>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par>
                          <p:cTn id="30" fill="hold" nodeType="afterGroup">
                            <p:stCondLst>
                              <p:cond delay="3000"/>
                            </p:stCondLst>
                            <p:childTnLst>
                              <p:par>
                                <p:cTn id="31" presetID="4" presetClass="entr" presetSubtype="16"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ox(in)">
                                      <p:cBhvr>
                                        <p:cTn id="33" dur="1000"/>
                                        <p:tgtEl>
                                          <p:spTgt spid="4"/>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par>
                          <p:cTn id="34" fill="hold" nodeType="afterGroup">
                            <p:stCondLst>
                              <p:cond delay="4000"/>
                            </p:stCondLst>
                            <p:childTnLst>
                              <p:par>
                                <p:cTn id="35" presetID="4" presetClass="entr" presetSubtype="16"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ox(in)">
                                      <p:cBhvr>
                                        <p:cTn id="37" dur="1000"/>
                                        <p:tgtEl>
                                          <p:spTgt spid="5"/>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xit" presetSubtype="4" fill="hold" grpId="1" nodeType="clickEffect">
                                  <p:stCondLst>
                                    <p:cond delay="0"/>
                                  </p:stCondLst>
                                  <p:childTnLst>
                                    <p:animEffect transition="out" filter="wipe(down)">
                                      <p:cBhvr>
                                        <p:cTn id="41" dur="500"/>
                                        <p:tgtEl>
                                          <p:spTgt spid="55315"/>
                                        </p:tgtEl>
                                      </p:cBhvr>
                                    </p:animEffect>
                                    <p:set>
                                      <p:cBhvr>
                                        <p:cTn id="42" dur="1" fill="hold">
                                          <p:stCondLst>
                                            <p:cond delay="499"/>
                                          </p:stCondLst>
                                        </p:cTn>
                                        <p:tgtEl>
                                          <p:spTgt spid="55315"/>
                                        </p:tgtEl>
                                        <p:attrNameLst>
                                          <p:attrName>style.visibility</p:attrName>
                                        </p:attrNameLst>
                                      </p:cBhvr>
                                      <p:to>
                                        <p:strVal val="hidden"/>
                                      </p:to>
                                    </p:set>
                                  </p:childTnLst>
                                </p:cTn>
                              </p:par>
                              <p:par>
                                <p:cTn id="43" presetID="53" presetClass="entr" presetSubtype="0" fill="hold" grpId="0" nodeType="withEffect">
                                  <p:stCondLst>
                                    <p:cond delay="0"/>
                                  </p:stCondLst>
                                  <p:iterate type="lt">
                                    <p:tmPct val="0"/>
                                  </p:iterate>
                                  <p:childTnLst>
                                    <p:set>
                                      <p:cBhvr>
                                        <p:cTn id="44" dur="1" fill="hold">
                                          <p:stCondLst>
                                            <p:cond delay="0"/>
                                          </p:stCondLst>
                                        </p:cTn>
                                        <p:tgtEl>
                                          <p:spTgt spid="55316"/>
                                        </p:tgtEl>
                                        <p:attrNameLst>
                                          <p:attrName>style.visibility</p:attrName>
                                        </p:attrNameLst>
                                      </p:cBhvr>
                                      <p:to>
                                        <p:strVal val="visible"/>
                                      </p:to>
                                    </p:set>
                                    <p:anim calcmode="lin" valueType="num">
                                      <p:cBhvr>
                                        <p:cTn id="45" dur="500" fill="hold"/>
                                        <p:tgtEl>
                                          <p:spTgt spid="55316"/>
                                        </p:tgtEl>
                                        <p:attrNameLst>
                                          <p:attrName>ppt_w</p:attrName>
                                        </p:attrNameLst>
                                      </p:cBhvr>
                                      <p:tavLst>
                                        <p:tav tm="0">
                                          <p:val>
                                            <p:fltVal val="0"/>
                                          </p:val>
                                        </p:tav>
                                        <p:tav tm="100000">
                                          <p:val>
                                            <p:strVal val="#ppt_w"/>
                                          </p:val>
                                        </p:tav>
                                      </p:tavLst>
                                    </p:anim>
                                    <p:anim calcmode="lin" valueType="num">
                                      <p:cBhvr>
                                        <p:cTn id="46" dur="500" fill="hold"/>
                                        <p:tgtEl>
                                          <p:spTgt spid="55316"/>
                                        </p:tgtEl>
                                        <p:attrNameLst>
                                          <p:attrName>ppt_h</p:attrName>
                                        </p:attrNameLst>
                                      </p:cBhvr>
                                      <p:tavLst>
                                        <p:tav tm="0">
                                          <p:val>
                                            <p:fltVal val="0"/>
                                          </p:val>
                                        </p:tav>
                                        <p:tav tm="100000">
                                          <p:val>
                                            <p:strVal val="#ppt_h"/>
                                          </p:val>
                                        </p:tav>
                                      </p:tavLst>
                                    </p:anim>
                                    <p:animEffect transition="in" filter="fade">
                                      <p:cBhvr>
                                        <p:cTn id="47" dur="500"/>
                                        <p:tgtEl>
                                          <p:spTgt spid="55316"/>
                                        </p:tgtEl>
                                      </p:cBhvr>
                                    </p:animEffect>
                                  </p:childTnLst>
                                </p:cTn>
                              </p:par>
                            </p:childTnLst>
                          </p:cTn>
                        </p:par>
                        <p:par>
                          <p:cTn id="48" fill="hold" nodeType="afterGroup">
                            <p:stCondLst>
                              <p:cond delay="500"/>
                            </p:stCondLst>
                            <p:childTnLst>
                              <p:par>
                                <p:cTn id="49" presetID="22" presetClass="emph" presetSubtype="0" repeatCount="3000" fill="hold" grpId="1" nodeType="afterEffect">
                                  <p:stCondLst>
                                    <p:cond delay="0"/>
                                  </p:stCondLst>
                                  <p:iterate type="lt">
                                    <p:tmPct val="0"/>
                                  </p:iterate>
                                  <p:childTnLst>
                                    <p:animClr clrSpc="hsl" dir="cw">
                                      <p:cBhvr override="childStyle">
                                        <p:cTn id="50" dur="500" fill="hold"/>
                                        <p:tgtEl>
                                          <p:spTgt spid="55316"/>
                                        </p:tgtEl>
                                        <p:attrNameLst>
                                          <p:attrName>style.color</p:attrName>
                                        </p:attrNameLst>
                                      </p:cBhvr>
                                      <p:by>
                                        <p:hsl h="-7200000" s="0" l="0"/>
                                      </p:by>
                                    </p:animClr>
                                    <p:animClr clrSpc="hsl" dir="cw">
                                      <p:cBhvr>
                                        <p:cTn id="51" dur="500" fill="hold"/>
                                        <p:tgtEl>
                                          <p:spTgt spid="55316"/>
                                        </p:tgtEl>
                                        <p:attrNameLst>
                                          <p:attrName>fillcolor</p:attrName>
                                        </p:attrNameLst>
                                      </p:cBhvr>
                                      <p:by>
                                        <p:hsl h="-7200000" s="0" l="0"/>
                                      </p:by>
                                    </p:animClr>
                                    <p:animClr clrSpc="hsl" dir="cw">
                                      <p:cBhvr>
                                        <p:cTn id="52" dur="500" fill="hold"/>
                                        <p:tgtEl>
                                          <p:spTgt spid="55316"/>
                                        </p:tgtEl>
                                        <p:attrNameLst>
                                          <p:attrName>stroke.color</p:attrName>
                                        </p:attrNameLst>
                                      </p:cBhvr>
                                      <p:by>
                                        <p:hsl h="-7200000" s="0" l="0"/>
                                      </p:by>
                                    </p:animClr>
                                    <p:set>
                                      <p:cBhvr>
                                        <p:cTn id="53" dur="500" fill="hold"/>
                                        <p:tgtEl>
                                          <p:spTgt spid="55316"/>
                                        </p:tgtEl>
                                        <p:attrNameLst>
                                          <p:attrName>fill.type</p:attrName>
                                        </p:attrNameLst>
                                      </p:cBhvr>
                                      <p:to>
                                        <p:strVal val="solid"/>
                                      </p:to>
                                    </p:set>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par>
                                <p:cTn id="54" presetID="20" presetClass="entr" presetSubtype="0" fill="hold" grpId="0" nodeType="withEffect">
                                  <p:stCondLst>
                                    <p:cond delay="0"/>
                                  </p:stCondLst>
                                  <p:childTnLst>
                                    <p:set>
                                      <p:cBhvr>
                                        <p:cTn id="55" dur="1" fill="hold">
                                          <p:stCondLst>
                                            <p:cond delay="0"/>
                                          </p:stCondLst>
                                        </p:cTn>
                                        <p:tgtEl>
                                          <p:spTgt spid="55317"/>
                                        </p:tgtEl>
                                        <p:attrNameLst>
                                          <p:attrName>style.visibility</p:attrName>
                                        </p:attrNameLst>
                                      </p:cBhvr>
                                      <p:to>
                                        <p:strVal val="visible"/>
                                      </p:to>
                                    </p:set>
                                    <p:animEffect transition="in" filter="wedge">
                                      <p:cBhvr>
                                        <p:cTn id="56" dur="500"/>
                                        <p:tgtEl>
                                          <p:spTgt spid="55317"/>
                                        </p:tgtEl>
                                      </p:cBhvr>
                                    </p:animEffect>
                                  </p:childTnLst>
                                </p:cTn>
                              </p:par>
                            </p:childTnLst>
                          </p:cTn>
                        </p:par>
                      </p:childTnLst>
                    </p:cTn>
                  </p:par>
                  <p:par>
                    <p:cTn id="57" fill="hold">
                      <p:stCondLst>
                        <p:cond delay="indefinite"/>
                      </p:stCondLst>
                      <p:childTnLst>
                        <p:par>
                          <p:cTn id="58" fill="hold">
                            <p:stCondLst>
                              <p:cond delay="0"/>
                            </p:stCondLst>
                            <p:childTnLst>
                              <p:par>
                                <p:cTn id="59" presetID="19" presetClass="emph" presetSubtype="0" fill="hold" nodeType="clickEffect">
                                  <p:stCondLst>
                                    <p:cond delay="0"/>
                                  </p:stCondLst>
                                  <p:iterate type="lt">
                                    <p:tmPct val="0"/>
                                  </p:iterate>
                                  <p:childTnLst>
                                    <p:animClr clrSpc="rgb" dir="cw">
                                      <p:cBhvr override="childStyle">
                                        <p:cTn id="60" dur="500" fill="hold"/>
                                        <p:tgtEl>
                                          <p:spTgt spid="55316"/>
                                        </p:tgtEl>
                                        <p:attrNameLst>
                                          <p:attrName>style.color</p:attrName>
                                        </p:attrNameLst>
                                      </p:cBhvr>
                                      <p:to>
                                        <a:schemeClr val="accent2"/>
                                      </p:to>
                                    </p:animClr>
                                    <p:animClr clrSpc="rgb" dir="cw">
                                      <p:cBhvr>
                                        <p:cTn id="61" dur="500" fill="hold"/>
                                        <p:tgtEl>
                                          <p:spTgt spid="55316"/>
                                        </p:tgtEl>
                                        <p:attrNameLst>
                                          <p:attrName>fillcolor</p:attrName>
                                        </p:attrNameLst>
                                      </p:cBhvr>
                                      <p:to>
                                        <a:schemeClr val="accent2"/>
                                      </p:to>
                                    </p:animClr>
                                    <p:set>
                                      <p:cBhvr>
                                        <p:cTn id="62" dur="500" fill="hold"/>
                                        <p:tgtEl>
                                          <p:spTgt spid="55316"/>
                                        </p:tgtEl>
                                        <p:attrNameLst>
                                          <p:attrName>fill.type</p:attrName>
                                        </p:attrNameLst>
                                      </p:cBhvr>
                                      <p:to>
                                        <p:strVal val="solid"/>
                                      </p:to>
                                    </p:set>
                                    <p:set>
                                      <p:cBhvr>
                                        <p:cTn id="63" dur="500" fill="hold"/>
                                        <p:tgtEl>
                                          <p:spTgt spid="553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13" grpId="0"/>
      <p:bldP spid="55314" grpId="0"/>
      <p:bldP spid="55315" grpId="0"/>
      <p:bldP spid="55315" grpId="1"/>
      <p:bldP spid="55316" grpId="0"/>
      <p:bldP spid="55316" grpId="1"/>
      <p:bldP spid="55317" grpId="0" animBg="1"/>
      <p:bldP spid="553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6456B1FF-88AE-471D-9118-40538784A731}"/>
              </a:ext>
            </a:extLst>
          </p:cNvPr>
          <p:cNvPicPr>
            <a:picLocks noChangeAspect="1"/>
          </p:cNvPicPr>
          <p:nvPr/>
        </p:nvPicPr>
        <p:blipFill rotWithShape="1">
          <a:blip r:embed="rId3">
            <a:extLst>
              <a:ext uri="{28A0092B-C50C-407E-A947-70E740481C1C}">
                <a14:useLocalDpi xmlns:a14="http://schemas.microsoft.com/office/drawing/2010/main" val="0"/>
              </a:ext>
            </a:extLst>
          </a:blip>
          <a:srcRect l="711" r="604"/>
          <a:stretch/>
        </p:blipFill>
        <p:spPr>
          <a:xfrm>
            <a:off x="20" y="1282"/>
            <a:ext cx="12191980" cy="6856718"/>
          </a:xfrm>
          <a:prstGeom prst="rect">
            <a:avLst/>
          </a:prstGeom>
        </p:spPr>
      </p:pic>
      <p:sp>
        <p:nvSpPr>
          <p:cNvPr id="6" name="Google Shape;980;p43">
            <a:extLst>
              <a:ext uri="{FF2B5EF4-FFF2-40B4-BE49-F238E27FC236}">
                <a16:creationId xmlns:a16="http://schemas.microsoft.com/office/drawing/2014/main" id="{D7DB6CD2-D794-42C9-A961-1434DD9B1DEC}"/>
              </a:ext>
            </a:extLst>
          </p:cNvPr>
          <p:cNvSpPr/>
          <p:nvPr/>
        </p:nvSpPr>
        <p:spPr>
          <a:xfrm flipH="1">
            <a:off x="1742760" y="536526"/>
            <a:ext cx="9258171" cy="2044749"/>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256A6F96-ADF9-BBE2-EA69-10DC0CC58BCF}"/>
              </a:ext>
            </a:extLst>
          </p:cNvPr>
          <p:cNvSpPr txBox="1"/>
          <p:nvPr/>
        </p:nvSpPr>
        <p:spPr>
          <a:xfrm>
            <a:off x="2609850" y="609600"/>
            <a:ext cx="7696200" cy="1754326"/>
          </a:xfrm>
          <a:prstGeom prst="rect">
            <a:avLst/>
          </a:prstGeom>
          <a:noFill/>
        </p:spPr>
        <p:txBody>
          <a:bodyPr wrap="square" rtlCol="0">
            <a:spAutoFit/>
          </a:bodyPr>
          <a:lstStyle/>
          <a:p>
            <a:pPr algn="ctr"/>
            <a:r>
              <a:rPr lang="vi-VN" sz="5400" b="1" dirty="0">
                <a:solidFill>
                  <a:srgbClr val="000000"/>
                </a:solidFill>
                <a:effectLst/>
                <a:latin typeface="+mj-lt"/>
                <a:ea typeface="Calibri" panose="020F0502020204030204" pitchFamily="34" charset="0"/>
                <a:cs typeface="Times New Roman" panose="02020603050405020304" pitchFamily="18" charset="0"/>
              </a:rPr>
              <a:t>Hoạt động 1: Chơi trò chơi </a:t>
            </a:r>
            <a:r>
              <a:rPr lang="vi-VN" sz="5400" b="1" i="1" dirty="0">
                <a:solidFill>
                  <a:srgbClr val="000000"/>
                </a:solidFill>
                <a:effectLst/>
                <a:latin typeface="+mj-lt"/>
                <a:ea typeface="Calibri" panose="020F0502020204030204" pitchFamily="34" charset="0"/>
                <a:cs typeface="Times New Roman" panose="02020603050405020304" pitchFamily="18" charset="0"/>
              </a:rPr>
              <a:t>Động não, luyện trí.</a:t>
            </a:r>
            <a:endParaRPr lang="en-US" sz="54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828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E:\PPT\PPT\外\8月18号开学第一课PPT模板\组 2.png组 2"/>
          <p:cNvPicPr>
            <a:picLocks noChangeAspect="1"/>
          </p:cNvPicPr>
          <p:nvPr/>
        </p:nvPicPr>
        <p:blipFill>
          <a:blip r:embed="rId4"/>
          <a:srcRect/>
          <a:stretch>
            <a:fillRect/>
          </a:stretch>
        </p:blipFill>
        <p:spPr>
          <a:xfrm>
            <a:off x="318" y="129540"/>
            <a:ext cx="12191365" cy="6598920"/>
          </a:xfrm>
          <a:prstGeom prst="rect">
            <a:avLst/>
          </a:prstGeom>
        </p:spPr>
      </p:pic>
      <p:pic>
        <p:nvPicPr>
          <p:cNvPr id="70" name="图片 69" descr="组 8"/>
          <p:cNvPicPr>
            <a:picLocks noChangeAspect="1"/>
          </p:cNvPicPr>
          <p:nvPr/>
        </p:nvPicPr>
        <p:blipFill>
          <a:blip r:embed="rId5"/>
          <a:stretch>
            <a:fillRect/>
          </a:stretch>
        </p:blipFill>
        <p:spPr>
          <a:xfrm>
            <a:off x="0" y="0"/>
            <a:ext cx="12192000" cy="4318000"/>
          </a:xfrm>
          <a:prstGeom prst="rect">
            <a:avLst/>
          </a:prstGeom>
        </p:spPr>
      </p:pic>
      <p:sp>
        <p:nvSpPr>
          <p:cNvPr id="71" name="椭圆 70"/>
          <p:cNvSpPr/>
          <p:nvPr/>
        </p:nvSpPr>
        <p:spPr>
          <a:xfrm>
            <a:off x="-619760" y="5698173"/>
            <a:ext cx="1593215" cy="1593215"/>
          </a:xfrm>
          <a:prstGeom prst="ellipse">
            <a:avLst/>
          </a:prstGeom>
          <a:solidFill>
            <a:srgbClr val="FFDE00"/>
          </a:solidFill>
          <a:ln w="50800">
            <a:solidFill>
              <a:srgbClr val="1D2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5" name="Picture 14">
            <a:extLst>
              <a:ext uri="{FF2B5EF4-FFF2-40B4-BE49-F238E27FC236}">
                <a16:creationId xmlns:a16="http://schemas.microsoft.com/office/drawing/2014/main" id="{145EAA3B-08CB-A675-5806-48C65C6BAA96}"/>
              </a:ext>
            </a:extLst>
          </p:cNvPr>
          <p:cNvPicPr>
            <a:picLocks noChangeAspect="1"/>
          </p:cNvPicPr>
          <p:nvPr/>
        </p:nvPicPr>
        <p:blipFill>
          <a:blip r:embed="rId6"/>
          <a:stretch>
            <a:fillRect/>
          </a:stretch>
        </p:blipFill>
        <p:spPr>
          <a:xfrm>
            <a:off x="3348032" y="1175724"/>
            <a:ext cx="5638507" cy="1205526"/>
          </a:xfrm>
          <a:prstGeom prst="rect">
            <a:avLst/>
          </a:prstGeom>
        </p:spPr>
      </p:pic>
      <p:sp>
        <p:nvSpPr>
          <p:cNvPr id="18" name="TextBox 17">
            <a:extLst>
              <a:ext uri="{FF2B5EF4-FFF2-40B4-BE49-F238E27FC236}">
                <a16:creationId xmlns:a16="http://schemas.microsoft.com/office/drawing/2014/main" id="{6DB38E2E-17CE-82A4-2555-03C4C3F40BEA}"/>
              </a:ext>
            </a:extLst>
          </p:cNvPr>
          <p:cNvSpPr txBox="1"/>
          <p:nvPr/>
        </p:nvSpPr>
        <p:spPr>
          <a:xfrm>
            <a:off x="647699" y="2076450"/>
            <a:ext cx="10791825" cy="3108543"/>
          </a:xfrm>
          <a:prstGeom prst="rect">
            <a:avLst/>
          </a:prstGeom>
          <a:noFill/>
        </p:spPr>
        <p:txBody>
          <a:bodyPr wrap="square" rtlCol="0">
            <a:spAutoFit/>
          </a:bodyPr>
          <a:lstStyle/>
          <a:p>
            <a:pPr marL="457200" indent="-457200">
              <a:buFont typeface="Arial" panose="020B0604020202020204" pitchFamily="34" charset="0"/>
              <a:buChar char="•"/>
            </a:pPr>
            <a:r>
              <a:rPr lang="vi-VN" sz="2800" b="1" dirty="0">
                <a:solidFill>
                  <a:srgbClr val="002060"/>
                </a:solidFill>
                <a:latin typeface="+mj-lt"/>
                <a:cs typeface="Calibri" panose="020F0502020204030204" pitchFamily="34" charset="0"/>
              </a:rPr>
              <a:t>Các thành viên trong nhóm quan sát và ghi tên một đồ vật mình nhìn thấy trong lớp học vào một tấm bìa và úp các tấm bìa xuống bàn.</a:t>
            </a:r>
            <a:endParaRPr lang="en-US" sz="2800" b="1" dirty="0">
              <a:solidFill>
                <a:srgbClr val="002060"/>
              </a:solidFill>
              <a:latin typeface="+mj-lt"/>
              <a:cs typeface="Calibri" panose="020F0502020204030204" pitchFamily="34" charset="0"/>
            </a:endParaRPr>
          </a:p>
          <a:p>
            <a:pPr marL="457200" indent="-457200">
              <a:buFont typeface="Arial" panose="020B0604020202020204" pitchFamily="34" charset="0"/>
              <a:buChar char="•"/>
            </a:pPr>
            <a:r>
              <a:rPr lang="vi-VN" sz="2800" b="1" dirty="0">
                <a:solidFill>
                  <a:srgbClr val="002060"/>
                </a:solidFill>
                <a:latin typeface="+mj-lt"/>
                <a:cs typeface="Calibri" panose="020F0502020204030204" pitchFamily="34" charset="0"/>
              </a:rPr>
              <a:t>Mỗi thành viên trong nhóm lần lượt rút một tấm bìa, trả lời câu hỏi tìm hiểu thông tin của các thành viên khác: “Ai? Cái gì? Ở đâu? Khi nào? Vì sao? Như thế nào?” để các thành viên khác đoán được đồ vật được ghi trên tấm </a:t>
            </a:r>
            <a:r>
              <a:rPr lang="vi-VN" sz="2800" b="1">
                <a:solidFill>
                  <a:srgbClr val="002060"/>
                </a:solidFill>
                <a:latin typeface="+mj-lt"/>
                <a:cs typeface="Calibri" panose="020F0502020204030204" pitchFamily="34" charset="0"/>
              </a:rPr>
              <a:t>bìa</a:t>
            </a:r>
            <a:r>
              <a:rPr lang="vi-VN" sz="2800" b="1" smtClean="0">
                <a:solidFill>
                  <a:srgbClr val="002060"/>
                </a:solidFill>
                <a:latin typeface="+mj-lt"/>
                <a:cs typeface="Calibri" panose="020F0502020204030204" pitchFamily="34" charset="0"/>
              </a:rPr>
              <a:t>.</a:t>
            </a:r>
            <a:endParaRPr lang="en-US" sz="2800" b="1" dirty="0" smtClean="0">
              <a:solidFill>
                <a:srgbClr val="002060"/>
              </a:solidFill>
              <a:latin typeface="+mj-lt"/>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up)">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wipe(up)">
                                      <p:cBhvr>
                                        <p:cTn id="17"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358C833-3292-E1F2-790D-C02386B6CE80}"/>
              </a:ext>
            </a:extLst>
          </p:cNvPr>
          <p:cNvPicPr>
            <a:picLocks noChangeAspect="1"/>
          </p:cNvPicPr>
          <p:nvPr/>
        </p:nvPicPr>
        <p:blipFill>
          <a:blip r:embed="rId3"/>
          <a:stretch>
            <a:fillRect/>
          </a:stretch>
        </p:blipFill>
        <p:spPr>
          <a:xfrm>
            <a:off x="527684" y="967739"/>
            <a:ext cx="11043875" cy="44519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ảng đen khung gỗ">
            <a:extLst>
              <a:ext uri="{FF2B5EF4-FFF2-40B4-BE49-F238E27FC236}">
                <a16:creationId xmlns:a16="http://schemas.microsoft.com/office/drawing/2014/main" id="{29D0265C-BF6B-AE3D-2F15-8F7FDD6580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750" y="514350"/>
            <a:ext cx="3486150" cy="2255744"/>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96927FF8-5201-3E54-C490-324851248181}"/>
              </a:ext>
            </a:extLst>
          </p:cNvPr>
          <p:cNvGrpSpPr/>
          <p:nvPr/>
        </p:nvGrpSpPr>
        <p:grpSpPr>
          <a:xfrm>
            <a:off x="114300" y="997806"/>
            <a:ext cx="7541716" cy="750060"/>
            <a:chOff x="903320" y="1985271"/>
            <a:chExt cx="4290531" cy="3983916"/>
          </a:xfrm>
        </p:grpSpPr>
        <p:sp>
          <p:nvSpPr>
            <p:cNvPr id="21" name="矩形 17">
              <a:extLst>
                <a:ext uri="{FF2B5EF4-FFF2-40B4-BE49-F238E27FC236}">
                  <a16:creationId xmlns:a16="http://schemas.microsoft.com/office/drawing/2014/main" id="{C5FA5BF0-C2A2-0619-4CE5-84D5434621B8}"/>
                </a:ext>
              </a:extLst>
            </p:cNvPr>
            <p:cNvSpPr/>
            <p:nvPr/>
          </p:nvSpPr>
          <p:spPr>
            <a:xfrm>
              <a:off x="903320" y="1985271"/>
              <a:ext cx="4290531" cy="398391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64号-萌趣软糖体"/>
                <a:cs typeface="+mn-cs"/>
              </a:endParaRPr>
            </a:p>
          </p:txBody>
        </p:sp>
        <p:sp>
          <p:nvSpPr>
            <p:cNvPr id="22" name="TextBox 21">
              <a:extLst>
                <a:ext uri="{FF2B5EF4-FFF2-40B4-BE49-F238E27FC236}">
                  <a16:creationId xmlns:a16="http://schemas.microsoft.com/office/drawing/2014/main" id="{C6ABD77B-3C55-1C7E-ACEF-311F68CBA9B1}"/>
                </a:ext>
              </a:extLst>
            </p:cNvPr>
            <p:cNvSpPr txBox="1"/>
            <p:nvPr/>
          </p:nvSpPr>
          <p:spPr>
            <a:xfrm>
              <a:off x="1004539" y="2747068"/>
              <a:ext cx="4084363" cy="3095117"/>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Ví</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dụ</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Trong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tấm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bìa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đen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grpSp>
      <p:sp>
        <p:nvSpPr>
          <p:cNvPr id="23" name="TextBox 22">
            <a:extLst>
              <a:ext uri="{FF2B5EF4-FFF2-40B4-BE49-F238E27FC236}">
                <a16:creationId xmlns:a16="http://schemas.microsoft.com/office/drawing/2014/main" id="{1AA77E7A-5D3F-2AE8-F191-A6B84F285ABA}"/>
              </a:ext>
            </a:extLst>
          </p:cNvPr>
          <p:cNvSpPr txBox="1"/>
          <p:nvPr/>
        </p:nvSpPr>
        <p:spPr>
          <a:xfrm>
            <a:off x="371475" y="1971675"/>
            <a:ext cx="9848850" cy="4031873"/>
          </a:xfrm>
          <a:prstGeom prst="rect">
            <a:avLst/>
          </a:prstGeom>
          <a:noFill/>
        </p:spPr>
        <p:txBody>
          <a:bodyPr wrap="square" rtlCol="0">
            <a:spAutoFit/>
          </a:bodyPr>
          <a:lstStyle/>
          <a:p>
            <a:pPr marL="0" marR="0" algn="just">
              <a:spcBef>
                <a:spcPts val="0"/>
              </a:spcBef>
              <a:spcAft>
                <a:spcPts val="0"/>
              </a:spcAft>
            </a:pP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đặt</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hỏi</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t>
            </a:r>
          </a:p>
          <a:p>
            <a:pPr marL="457200" marR="0" indent="-457200" algn="just">
              <a:spcBef>
                <a:spcPts val="0"/>
              </a:spcBef>
              <a:spcAft>
                <a:spcPts val="0"/>
              </a:spcAft>
              <a:buFont typeface="Arial" panose="020B0604020202020204" pitchFamily="34" charset="0"/>
              <a:buChar char="•"/>
            </a:pP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457200" marR="0" indent="-457200" algn="just">
              <a:spcBef>
                <a:spcPts val="0"/>
              </a:spcBef>
              <a:spcAft>
                <a:spcPts val="0"/>
              </a:spcAft>
              <a:buFont typeface="Arial" panose="020B0604020202020204" pitchFamily="34" charset="0"/>
              <a:buChar char="•"/>
            </a:pP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Ai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32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indent="-457200" algn="just">
              <a:spcBef>
                <a:spcPts val="0"/>
              </a:spcBef>
              <a:spcAft>
                <a:spcPts val="0"/>
              </a:spcAft>
              <a:buFont typeface="Arial" panose="020B0604020202020204" pitchFamily="34" charset="0"/>
              <a:buChar char="•"/>
            </a:pP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lúc</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457200" marR="0" indent="-457200" algn="just">
              <a:spcBef>
                <a:spcPts val="0"/>
              </a:spcBef>
              <a:spcAft>
                <a:spcPts val="0"/>
              </a:spcAft>
              <a:buFont typeface="Arial" panose="020B0604020202020204" pitchFamily="34" charset="0"/>
              <a:buChar char="•"/>
            </a:pP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đâu</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indent="-457200" algn="just">
              <a:spcBef>
                <a:spcPts val="0"/>
              </a:spcBef>
              <a:spcAft>
                <a:spcPts val="0"/>
              </a:spcAft>
              <a:buFont typeface="Arial" panose="020B0604020202020204" pitchFamily="34" charset="0"/>
              <a:buChar char="•"/>
            </a:pP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treo</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tường</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457200" marR="0" indent="-457200" algn="just">
              <a:spcBef>
                <a:spcPts val="0"/>
              </a:spcBef>
              <a:spcAft>
                <a:spcPts val="0"/>
              </a:spcAft>
              <a:buFont typeface="Arial" panose="020B0604020202020204" pitchFamily="34" charset="0"/>
              <a:buChar char="•"/>
            </a:pP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yt1s.com - Color wheel  3 Minute Countdown With Music  3 phút đếm ngượ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537745" y="5074277"/>
            <a:ext cx="2504002" cy="14573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3">
                                            <p:txEl>
                                              <p:pRg st="0" end="0"/>
                                            </p:txEl>
                                          </p:spTgt>
                                        </p:tgtEl>
                                        <p:attrNameLst>
                                          <p:attrName>style.visibility</p:attrName>
                                        </p:attrNameLst>
                                      </p:cBhvr>
                                      <p:to>
                                        <p:strVal val="visible"/>
                                      </p:to>
                                    </p:set>
                                    <p:animEffect transition="in" filter="wipe(down)">
                                      <p:cBhvr>
                                        <p:cTn id="14" dur="500"/>
                                        <p:tgtEl>
                                          <p:spTgt spid="2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3">
                                            <p:txEl>
                                              <p:pRg st="1" end="1"/>
                                            </p:txEl>
                                          </p:spTgt>
                                        </p:tgtEl>
                                        <p:attrNameLst>
                                          <p:attrName>style.visibility</p:attrName>
                                        </p:attrNameLst>
                                      </p:cBhvr>
                                      <p:to>
                                        <p:strVal val="visible"/>
                                      </p:to>
                                    </p:set>
                                    <p:animEffect transition="in" filter="wipe(down)">
                                      <p:cBhvr>
                                        <p:cTn id="19" dur="500"/>
                                        <p:tgtEl>
                                          <p:spTgt spid="2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3">
                                            <p:txEl>
                                              <p:pRg st="2" end="2"/>
                                            </p:txEl>
                                          </p:spTgt>
                                        </p:tgtEl>
                                        <p:attrNameLst>
                                          <p:attrName>style.visibility</p:attrName>
                                        </p:attrNameLst>
                                      </p:cBhvr>
                                      <p:to>
                                        <p:strVal val="visible"/>
                                      </p:to>
                                    </p:set>
                                    <p:animEffect transition="in" filter="wipe(down)">
                                      <p:cBhvr>
                                        <p:cTn id="24" dur="500"/>
                                        <p:tgtEl>
                                          <p:spTgt spid="2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3">
                                            <p:txEl>
                                              <p:pRg st="3" end="3"/>
                                            </p:txEl>
                                          </p:spTgt>
                                        </p:tgtEl>
                                        <p:attrNameLst>
                                          <p:attrName>style.visibility</p:attrName>
                                        </p:attrNameLst>
                                      </p:cBhvr>
                                      <p:to>
                                        <p:strVal val="visible"/>
                                      </p:to>
                                    </p:set>
                                    <p:animEffect transition="in" filter="wipe(down)">
                                      <p:cBhvr>
                                        <p:cTn id="29" dur="500"/>
                                        <p:tgtEl>
                                          <p:spTgt spid="2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3">
                                            <p:txEl>
                                              <p:pRg st="4" end="4"/>
                                            </p:txEl>
                                          </p:spTgt>
                                        </p:tgtEl>
                                        <p:attrNameLst>
                                          <p:attrName>style.visibility</p:attrName>
                                        </p:attrNameLst>
                                      </p:cBhvr>
                                      <p:to>
                                        <p:strVal val="visible"/>
                                      </p:to>
                                    </p:set>
                                    <p:animEffect transition="in" filter="wipe(down)">
                                      <p:cBhvr>
                                        <p:cTn id="34" dur="500"/>
                                        <p:tgtEl>
                                          <p:spTgt spid="2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3">
                                            <p:txEl>
                                              <p:pRg st="5" end="5"/>
                                            </p:txEl>
                                          </p:spTgt>
                                        </p:tgtEl>
                                        <p:attrNameLst>
                                          <p:attrName>style.visibility</p:attrName>
                                        </p:attrNameLst>
                                      </p:cBhvr>
                                      <p:to>
                                        <p:strVal val="visible"/>
                                      </p:to>
                                    </p:set>
                                    <p:animEffect transition="in" filter="wipe(down)">
                                      <p:cBhvr>
                                        <p:cTn id="39" dur="500"/>
                                        <p:tgtEl>
                                          <p:spTgt spid="2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3">
                                            <p:txEl>
                                              <p:pRg st="6" end="6"/>
                                            </p:txEl>
                                          </p:spTgt>
                                        </p:tgtEl>
                                        <p:attrNameLst>
                                          <p:attrName>style.visibility</p:attrName>
                                        </p:attrNameLst>
                                      </p:cBhvr>
                                      <p:to>
                                        <p:strVal val="visible"/>
                                      </p:to>
                                    </p:set>
                                    <p:animEffect transition="in" filter="wipe(down)">
                                      <p:cBhvr>
                                        <p:cTn id="44" dur="500"/>
                                        <p:tgtEl>
                                          <p:spTgt spid="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7"/>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7"/>
                                        </p:tgtEl>
                                      </p:cBhvr>
                                    </p:cmd>
                                  </p:childTnLst>
                                </p:cTn>
                              </p:par>
                            </p:childTnLst>
                          </p:cTn>
                        </p:par>
                      </p:childTnLst>
                    </p:cTn>
                  </p:par>
                </p:childTnLst>
              </p:cTn>
              <p:nextCondLst>
                <p:cond evt="onClick" delay="0">
                  <p:tgtEl>
                    <p:spTgt spid="7"/>
                  </p:tgtEl>
                </p:cond>
              </p:nextCondLst>
            </p:seq>
            <p:video>
              <p:cMediaNode vol="80000">
                <p:cTn id="50" fill="hold" display="0">
                  <p:stCondLst>
                    <p:cond delay="indefinite"/>
                  </p:stCondLst>
                </p:cTn>
                <p:tgtEl>
                  <p:spTgt spid="7"/>
                </p:tgtEl>
              </p:cMediaNode>
            </p:video>
          </p:childTnLst>
        </p:cTn>
      </p:par>
    </p:tnLst>
    <p:bldLst>
      <p:bldP spid="2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ock.potx" id="{882FFEF1-8C63-4EB7-8554-90837DCFEF4E}" vid="{2273FF64-F892-47CB-82C5-253E36FE4F97}"/>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448</TotalTime>
  <Words>942</Words>
  <Application>Microsoft Office PowerPoint</Application>
  <PresentationFormat>Widescreen</PresentationFormat>
  <Paragraphs>101</Paragraphs>
  <Slides>22</Slides>
  <Notes>15</Notes>
  <HiddenSlides>0</HiddenSlides>
  <MMClips>2</MMClips>
  <ScaleCrop>false</ScaleCrop>
  <HeadingPairs>
    <vt:vector size="6" baseType="variant">
      <vt:variant>
        <vt:lpstr>Fonts Used</vt:lpstr>
      </vt:variant>
      <vt:variant>
        <vt:i4>15</vt:i4>
      </vt:variant>
      <vt:variant>
        <vt:lpstr>Theme</vt:lpstr>
      </vt:variant>
      <vt:variant>
        <vt:i4>9</vt:i4>
      </vt:variant>
      <vt:variant>
        <vt:lpstr>Slide Titles</vt:lpstr>
      </vt:variant>
      <vt:variant>
        <vt:i4>22</vt:i4>
      </vt:variant>
    </vt:vector>
  </HeadingPairs>
  <TitlesOfParts>
    <vt:vector size="46" baseType="lpstr">
      <vt:lpstr>微软雅黑</vt:lpstr>
      <vt:lpstr>宋体</vt:lpstr>
      <vt:lpstr>.VnTimeH</vt:lpstr>
      <vt:lpstr>Arial</vt:lpstr>
      <vt:lpstr>Arial Black</vt:lpstr>
      <vt:lpstr>Calibri</vt:lpstr>
      <vt:lpstr>Calibri Light</vt:lpstr>
      <vt:lpstr>Cambria</vt:lpstr>
      <vt:lpstr>等线</vt:lpstr>
      <vt:lpstr>Georgia</vt:lpstr>
      <vt:lpstr>Times New Roman</vt:lpstr>
      <vt:lpstr>Wingdings</vt:lpstr>
      <vt:lpstr>字魂36号-正文宋楷</vt:lpstr>
      <vt:lpstr>字魂52号-阿开漫画体</vt:lpstr>
      <vt:lpstr>字魂64号-萌趣软糖体</vt:lpstr>
      <vt:lpstr>自定义设计方案</vt:lpstr>
      <vt:lpstr>1_自定义设计方案</vt:lpstr>
      <vt:lpstr>1_Office Theme</vt:lpstr>
      <vt:lpstr>Office Theme</vt:lpstr>
      <vt:lpstr>1_Simple Light</vt:lpstr>
      <vt:lpstr>2_Office Theme</vt:lpstr>
      <vt:lpstr>Custom Design</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69</cp:revision>
  <dcterms:created xsi:type="dcterms:W3CDTF">2023-07-26T13:12:40Z</dcterms:created>
  <dcterms:modified xsi:type="dcterms:W3CDTF">2023-10-09T08:14:03Z</dcterms:modified>
</cp:coreProperties>
</file>