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7"/>
  </p:notesMasterIdLst>
  <p:sldIdLst>
    <p:sldId id="537" r:id="rId5"/>
    <p:sldId id="258" r:id="rId6"/>
    <p:sldId id="516" r:id="rId7"/>
    <p:sldId id="519" r:id="rId8"/>
    <p:sldId id="522" r:id="rId9"/>
    <p:sldId id="520" r:id="rId10"/>
    <p:sldId id="261" r:id="rId11"/>
    <p:sldId id="521" r:id="rId12"/>
    <p:sldId id="523" r:id="rId13"/>
    <p:sldId id="259" r:id="rId14"/>
    <p:sldId id="264" r:id="rId15"/>
    <p:sldId id="524" r:id="rId16"/>
    <p:sldId id="265" r:id="rId17"/>
    <p:sldId id="525" r:id="rId18"/>
    <p:sldId id="527" r:id="rId19"/>
    <p:sldId id="526" r:id="rId20"/>
    <p:sldId id="528" r:id="rId21"/>
    <p:sldId id="529" r:id="rId22"/>
    <p:sldId id="530" r:id="rId23"/>
    <p:sldId id="266" r:id="rId24"/>
    <p:sldId id="267" r:id="rId25"/>
    <p:sldId id="531" r:id="rId26"/>
    <p:sldId id="532" r:id="rId27"/>
    <p:sldId id="268" r:id="rId28"/>
    <p:sldId id="533" r:id="rId29"/>
    <p:sldId id="276" r:id="rId30"/>
    <p:sldId id="270" r:id="rId31"/>
    <p:sldId id="298" r:id="rId32"/>
    <p:sldId id="296" r:id="rId33"/>
    <p:sldId id="299" r:id="rId34"/>
    <p:sldId id="297" r:id="rId35"/>
    <p:sldId id="28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13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6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4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1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35FC154-C6CF-80F3-7E92-D602B40A45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45.png"/><Relationship Id="rId5" Type="http://schemas.openxmlformats.org/officeDocument/2006/relationships/image" Target="../media/image16.png"/><Relationship Id="rId10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sv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1.sv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1.sv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1.sv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6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75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33.jp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11" Type="http://schemas.microsoft.com/office/2007/relationships/hdphoto" Target="../media/hdphoto2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33.jp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11" Type="http://schemas.microsoft.com/office/2007/relationships/hdphoto" Target="../media/hdphoto2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8.jpeg"/><Relationship Id="rId4" Type="http://schemas.openxmlformats.org/officeDocument/2006/relationships/image" Target="../media/image33.jp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41.jpeg"/><Relationship Id="rId4" Type="http://schemas.openxmlformats.org/officeDocument/2006/relationships/image" Target="../media/image40.jp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94" y="-19031"/>
            <a:ext cx="13041275" cy="744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/>
          </p:cNvPr>
          <p:cNvSpPr/>
          <p:nvPr/>
        </p:nvSpPr>
        <p:spPr>
          <a:xfrm>
            <a:off x="-54667" y="1948251"/>
            <a:ext cx="128562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3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3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MY" sz="48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MY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48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MY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48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MY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48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MY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MY" sz="48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MY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48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MY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48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MY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48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MY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MY" sz="48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MY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" y="44370"/>
            <a:ext cx="12584885" cy="1748810"/>
          </a:xfrm>
          <a:prstGeom prst="rect">
            <a:avLst/>
          </a:prstGeom>
          <a:noFill/>
        </p:spPr>
        <p:txBody>
          <a:bodyPr wrap="square" lIns="106424" tIns="53212" rIns="106424" bIns="53212">
            <a:spAutoFit/>
          </a:bodyPr>
          <a:lstStyle/>
          <a:p>
            <a:pPr algn="ctr">
              <a:defRPr/>
            </a:pPr>
            <a:r>
              <a:rPr lang="en-US" sz="3200" b="1" i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3200" b="1" i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MỸ ĐỨC II</a:t>
            </a:r>
            <a:endParaRPr lang="en-US" sz="3200" b="1" i="1" dirty="0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NHIỆT LIỆT CHÀO MỪNG</a:t>
            </a: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QUÝ THẦY CÔ VỀ THĂM LỚP, DỰ GIỜ LỚP </a:t>
            </a:r>
            <a:r>
              <a:rPr lang="en-US" sz="3733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4C!</a:t>
            </a:r>
            <a:endParaRPr lang="en-US" sz="3733" dirty="0">
              <a:ln w="9525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3120" y="4108759"/>
            <a:ext cx="9029154" cy="681916"/>
          </a:xfrm>
          <a:prstGeom prst="rect">
            <a:avLst/>
          </a:prstGeom>
        </p:spPr>
        <p:txBody>
          <a:bodyPr wrap="square" lIns="106424" tIns="53212" rIns="106424" bIns="53212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3733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3A601-914E-8EB3-F8D8-15DC3F3E29CB}"/>
              </a:ext>
            </a:extLst>
          </p:cNvPr>
          <p:cNvSpPr/>
          <p:nvPr/>
        </p:nvSpPr>
        <p:spPr>
          <a:xfrm>
            <a:off x="7991535" y="1219199"/>
            <a:ext cx="2952690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883</Words>
  <Application>Microsoft Office PowerPoint</Application>
  <PresentationFormat>Widescreen</PresentationFormat>
  <Paragraphs>104</Paragraphs>
  <Slides>32</Slides>
  <Notes>24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#9Slide02 Noi dung dai</vt:lpstr>
      <vt:lpstr>#9Slide05 SVNClementine</vt:lpstr>
      <vt:lpstr>Arial</vt:lpstr>
      <vt:lpstr>Calibri</vt:lpstr>
      <vt:lpstr>等线</vt:lpstr>
      <vt:lpstr>等线 Light</vt:lpstr>
      <vt:lpstr>Times New Roman</vt:lpstr>
      <vt:lpstr>字魂52号-阿开漫画体</vt:lpstr>
      <vt:lpstr>Office 主题​​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2023-07-29T07:56:53Z</dcterms:created>
  <dcterms:modified xsi:type="dcterms:W3CDTF">2023-10-09T08:27:56Z</dcterms:modified>
</cp:coreProperties>
</file>