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52" r:id="rId3"/>
    <p:sldId id="259" r:id="rId4"/>
    <p:sldId id="312" r:id="rId5"/>
    <p:sldId id="313" r:id="rId6"/>
    <p:sldId id="314" r:id="rId7"/>
    <p:sldId id="2643" r:id="rId8"/>
    <p:sldId id="2644" r:id="rId9"/>
    <p:sldId id="2649" r:id="rId10"/>
    <p:sldId id="320" r:id="rId11"/>
    <p:sldId id="322" r:id="rId12"/>
    <p:sldId id="2638" r:id="rId13"/>
    <p:sldId id="262" r:id="rId14"/>
    <p:sldId id="264" r:id="rId15"/>
    <p:sldId id="2640" r:id="rId16"/>
    <p:sldId id="2642" r:id="rId17"/>
    <p:sldId id="285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363" autoAdjust="0"/>
  </p:normalViewPr>
  <p:slideViewPr>
    <p:cSldViewPr snapToGrid="0">
      <p:cViewPr varScale="1">
        <p:scale>
          <a:sx n="84" d="100"/>
          <a:sy n="84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E33DB-A574-4ECE-AC74-2BDC5DB4D02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2D3CC-DD07-4EF5-93C1-C58480774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94FE18-737E-4604-BB3F-D7FABAA4FB37}" type="slidenum">
              <a:rPr altLang="en-US" smtClean="0">
                <a:solidFill>
                  <a:srgbClr val="1F497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solidFill>
                <a:srgbClr val="1F497D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907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1883973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46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12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abf9762155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abf9762155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9014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933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0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  <p:extLst>
      <p:ext uri="{BB962C8B-B14F-4D97-AF65-F5344CB8AC3E}">
        <p14:creationId xmlns:p14="http://schemas.microsoft.com/office/powerpoint/2010/main" val="280543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66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38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cs typeface="Arial"/>
                <a:sym typeface="Arial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911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49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4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6065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DDA8D4-6B4B-474F-8070-1F983F2960DD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E4A026-9BAD-4D02-89D3-293767B804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2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E3BF6F-AC0C-4BBD-9F92-7E940122929B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58FA1A-714E-4B3C-A09F-2FB9AEBA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85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57219B-110E-4711-B52F-EA88261F4358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2096522-94E2-4F63-A2B1-E57B4E392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1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4C5565-FA13-4B1D-9C8D-B62D28A90D38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7EB59B8-909F-4933-8E5A-867B3ED7A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2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4675F00-88A4-498F-BEE1-AEBBFA4E83CE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88211C-0BCE-4B44-8494-F802D3405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7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7995253-7385-4ECA-AF14-F7E99853AB65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AF90B4-810F-4B5B-B4BF-11A941F5E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9EDDB1-C697-43B4-8AD2-8EF5CA8D2E9A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756389-119A-4158-AA02-82CC60B60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8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5F480A-B4ED-4774-A3B7-B54BCCFBE9C4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4F028B-B110-417C-B2E8-470A2D005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30C6D0-E183-4609-ABFF-38EEEDEAF943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27EB67-0361-476E-B558-D25BF779D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D9FBE8-2041-4923-B839-C34D68735111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05A5E2C-8D9C-4345-82FB-EC30FB8FF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0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2437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049B79-7846-40BB-863B-B6B10A19353F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E0DC65-ADBE-4EC4-B74C-A12ADD4A7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9"/>
          <p:cNvGrpSpPr/>
          <p:nvPr/>
        </p:nvGrpSpPr>
        <p:grpSpPr>
          <a:xfrm>
            <a:off x="-245087" y="4802563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328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21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 userDrawn="1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9" name="Google Shape;659;p27"/>
          <p:cNvGrpSpPr/>
          <p:nvPr/>
        </p:nvGrpSpPr>
        <p:grpSpPr>
          <a:xfrm>
            <a:off x="-3570391" y="3043145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3186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 userDrawn="1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29"/>
          <p:cNvGrpSpPr/>
          <p:nvPr/>
        </p:nvGrpSpPr>
        <p:grpSpPr>
          <a:xfrm>
            <a:off x="-291290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" name="Google Shape;720;p29"/>
          <p:cNvGrpSpPr/>
          <p:nvPr/>
        </p:nvGrpSpPr>
        <p:grpSpPr>
          <a:xfrm>
            <a:off x="-981849" y="4142261"/>
            <a:ext cx="10686381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881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8535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583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6EB98D4-6E51-9528-6DC2-A2810B90F45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4" y="247650"/>
            <a:ext cx="1152525" cy="1152525"/>
          </a:xfrm>
          <a:prstGeom prst="rect">
            <a:avLst/>
          </a:prstGeom>
        </p:spPr>
      </p:pic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65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BDCD1-8F55-44A3-98B7-5AADB42277D9}" type="datetimeFigureOut">
              <a:rPr lang="en-US"/>
              <a:pPr>
                <a:defRPr/>
              </a:pPr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AD568D-4A9D-4E38-9275-F8815ECA47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5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8.wdp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7.png"/><Relationship Id="rId34" Type="http://schemas.openxmlformats.org/officeDocument/2006/relationships/image" Target="../media/image3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20" Type="http://schemas.microsoft.com/office/2007/relationships/hdphoto" Target="../media/hdphoto2.wdp"/><Relationship Id="rId29" Type="http://schemas.openxmlformats.org/officeDocument/2006/relationships/image" Target="../media/image34.gif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5" Type="http://schemas.openxmlformats.org/officeDocument/2006/relationships/image" Target="../media/image13.png"/><Relationship Id="rId15" Type="http://schemas.microsoft.com/office/2007/relationships/hdphoto" Target="../media/hdphoto1.wdp"/><Relationship Id="rId23" Type="http://schemas.openxmlformats.org/officeDocument/2006/relationships/image" Target="../media/image29.png"/><Relationship Id="rId28" Type="http://schemas.microsoft.com/office/2007/relationships/hdphoto" Target="../media/hdphoto3.wdp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8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18" Type="http://schemas.openxmlformats.org/officeDocument/2006/relationships/image" Target="../media/image38.png"/><Relationship Id="rId26" Type="http://schemas.openxmlformats.org/officeDocument/2006/relationships/slide" Target="slide9.xml"/><Relationship Id="rId3" Type="http://schemas.openxmlformats.org/officeDocument/2006/relationships/image" Target="../media/image39.jpg"/><Relationship Id="rId21" Type="http://schemas.openxmlformats.org/officeDocument/2006/relationships/image" Target="../media/image42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34.gif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24" Type="http://schemas.openxmlformats.org/officeDocument/2006/relationships/slide" Target="slide7.xml"/><Relationship Id="rId5" Type="http://schemas.openxmlformats.org/officeDocument/2006/relationships/image" Target="../media/image16.png"/><Relationship Id="rId15" Type="http://schemas.openxmlformats.org/officeDocument/2006/relationships/image" Target="../media/image30.png"/><Relationship Id="rId23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microsoft.com/office/2007/relationships/hdphoto" Target="../media/hdphoto1.wdp"/><Relationship Id="rId14" Type="http://schemas.openxmlformats.org/officeDocument/2006/relationships/image" Target="../media/image28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g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microsoft.com/office/2007/relationships/hdphoto" Target="../media/hdphoto6.wdp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microsoft.com/office/2007/relationships/hdphoto" Target="../media/hdphoto6.wdp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microsoft.com/office/2007/relationships/hdphoto" Target="../media/hdphoto8.wdp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2688369" y="4969972"/>
            <a:ext cx="7267530" cy="3863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Lê</a:t>
            </a:r>
            <a:r>
              <a:rPr lang="en-US" sz="48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8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Mùi</a:t>
            </a:r>
            <a:r>
              <a:rPr lang="en-US" sz="4800" b="1" kern="1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Hạnh</a:t>
            </a:r>
            <a:endParaRPr lang="en-US" sz="4800" b="1" kern="1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8436" name="Group 5"/>
          <p:cNvGrpSpPr>
            <a:grpSpLocks/>
          </p:cNvGrpSpPr>
          <p:nvPr/>
        </p:nvGrpSpPr>
        <p:grpSpPr bwMode="auto">
          <a:xfrm>
            <a:off x="-165100" y="-228600"/>
            <a:ext cx="12357100" cy="7162800"/>
            <a:chOff x="48" y="13"/>
            <a:chExt cx="5712" cy="4283"/>
          </a:xfrm>
        </p:grpSpPr>
        <p:grpSp>
          <p:nvGrpSpPr>
            <p:cNvPr id="18454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4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0" y="3590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7" y="3679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7"/>
                <a:ext cx="480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7"/>
                <a:ext cx="9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8" y="4210"/>
                <a:ext cx="3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8"/>
                <a:ext cx="9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2" y="4160"/>
                <a:ext cx="16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8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6" y="4223"/>
                <a:ext cx="4" cy="11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17" y="3938"/>
                <a:ext cx="473" cy="11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8"/>
                <a:ext cx="31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4" y="3758"/>
                <a:ext cx="346" cy="644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5" y="4257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7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8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81" y="3681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4" y="4260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200" y="3992"/>
                <a:ext cx="24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8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8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3" y="3805"/>
                <a:ext cx="9" cy="15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4" y="4230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7" y="3848"/>
                <a:ext cx="8" cy="15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9" cy="20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0" y="3820"/>
                <a:ext cx="12" cy="20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89"/>
                <a:ext cx="5" cy="6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20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8" y="3836"/>
                <a:ext cx="7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1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1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4" y="4142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4" y="4142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8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6" y="4150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6" y="4150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6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8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8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3" y="4129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8" y="3914"/>
                <a:ext cx="133" cy="243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2" y="4044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8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8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0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1" y="3841"/>
                <a:ext cx="164" cy="628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9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5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90"/>
                <a:ext cx="11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9" cy="19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8" cy="20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6" y="4186"/>
                <a:ext cx="6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7"/>
                <a:ext cx="9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8" y="4208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19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1" y="4164"/>
                <a:ext cx="32" cy="148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8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5" y="4242"/>
                <a:ext cx="44" cy="24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0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748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7"/>
                  <a:ext cx="89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0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20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5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3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3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7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1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8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8"/>
                  <a:ext cx="923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2"/>
                  <a:ext cx="28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2"/>
                  <a:ext cx="63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2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4"/>
                  <a:ext cx="15" cy="4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59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7"/>
                  <a:ext cx="20" cy="47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8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3"/>
                  <a:ext cx="20" cy="8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0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2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9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4"/>
                  <a:ext cx="14" cy="8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2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2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6"/>
                  <a:ext cx="10" cy="4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2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9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7"/>
                  <a:ext cx="52" cy="24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7"/>
                  <a:ext cx="52" cy="24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5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7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1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29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29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1"/>
                  <a:ext cx="39" cy="27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1"/>
                  <a:ext cx="39" cy="27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5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5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2" cy="14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2" cy="14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1" cy="9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8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9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5" cy="9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8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29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2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2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Arial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1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1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455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1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4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9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2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10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8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8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0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4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2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4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2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1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9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8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5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8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1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1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9" cy="441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6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6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6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6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4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2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2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7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0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2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2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4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4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60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1" cy="9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9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5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9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2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0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9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6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6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9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4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8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6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7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4" y="656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3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2" y="13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9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698" y="159"/>
                <a:ext cx="3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3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8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7" y="117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2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1" y="732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6" cy="644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8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7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7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9" y="654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5" y="76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7" y="250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5" y="82"/>
                <a:ext cx="48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7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8" y="541"/>
                <a:ext cx="11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8" y="520"/>
                <a:ext cx="11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6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58" y="541"/>
                <a:ext cx="9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6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6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8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4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5" y="242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7"/>
                <a:ext cx="28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7"/>
                <a:ext cx="28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5" y="339"/>
                <a:ext cx="9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7" y="192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8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8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8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8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8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69" y="311"/>
                <a:ext cx="9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8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5"/>
                <a:ext cx="11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9" cy="19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8"/>
                <a:ext cx="8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7" y="150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1" y="152"/>
                <a:ext cx="7" cy="11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3" y="75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5" y="73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1" y="12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5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8" y="89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2" y="99"/>
                <a:ext cx="28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09" y="93"/>
                <a:ext cx="45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3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1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1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2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2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Arial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8437" name="Picture 398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6096000"/>
            <a:ext cx="685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99" descr="1153977hsioknxk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846" y="2289643"/>
            <a:ext cx="762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00" descr="1321032hqpshja35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3" y="702914"/>
            <a:ext cx="6572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01" descr="1321032hqpshja35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6" y="46038"/>
            <a:ext cx="6572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403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5926139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404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38" y="276225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4" name="Group 405"/>
          <p:cNvGrpSpPr>
            <a:grpSpLocks/>
          </p:cNvGrpSpPr>
          <p:nvPr/>
        </p:nvGrpSpPr>
        <p:grpSpPr bwMode="auto">
          <a:xfrm rot="-865785">
            <a:off x="3208338" y="296863"/>
            <a:ext cx="1028700" cy="531812"/>
            <a:chOff x="2268" y="2544"/>
            <a:chExt cx="1236" cy="591"/>
          </a:xfrm>
        </p:grpSpPr>
        <p:pic>
          <p:nvPicPr>
            <p:cNvPr id="18452" name="Picture 406" descr="Tweety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3" name="Picture 407" descr="Tweety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445" name="Picture 408" descr="729747d8za2kbusq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137">
            <a:off x="6121400" y="6030913"/>
            <a:ext cx="8001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4059239" y="3886200"/>
            <a:ext cx="41878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</p:txBody>
      </p:sp>
      <p:sp>
        <p:nvSpPr>
          <p:cNvPr id="18447" name="WordArt 19"/>
          <p:cNvSpPr>
            <a:spLocks noChangeArrowheads="1" noChangeShapeType="1" noTextEdit="1"/>
          </p:cNvSpPr>
          <p:nvPr/>
        </p:nvSpPr>
        <p:spPr bwMode="auto">
          <a:xfrm>
            <a:off x="1737326" y="2093072"/>
            <a:ext cx="8999567" cy="628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</p:txBody>
      </p:sp>
      <p:sp>
        <p:nvSpPr>
          <p:cNvPr id="18448" name="WordArt 19"/>
          <p:cNvSpPr>
            <a:spLocks noChangeArrowheads="1" noChangeShapeType="1" noTextEdit="1"/>
          </p:cNvSpPr>
          <p:nvPr/>
        </p:nvSpPr>
        <p:spPr bwMode="auto">
          <a:xfrm>
            <a:off x="4703763" y="3289300"/>
            <a:ext cx="2838450" cy="376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</a:t>
            </a:r>
            <a:r>
              <a:rPr lang="en-US" sz="2700" b="1" kern="10" dirty="0" smtClean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</a:t>
            </a:r>
            <a:endParaRPr lang="en-US" sz="2700" b="1" kern="10" dirty="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9" name="Picture 414" descr="1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7" y="486703"/>
            <a:ext cx="14859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Picture 415" descr="1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3" y="3811682"/>
            <a:ext cx="1679575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439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EE8E6B5-67C0-19A5-F578-4E6969DD3CA5}"/>
              </a:ext>
            </a:extLst>
          </p:cNvPr>
          <p:cNvSpPr txBox="1"/>
          <p:nvPr/>
        </p:nvSpPr>
        <p:spPr>
          <a:xfrm>
            <a:off x="701749" y="1063256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91740" y="2481995"/>
            <a:ext cx="7486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327 456 + 190 835 = ?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xmlns="" id="{063FCCD6-0996-5DC5-621C-DEC3ED251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760" y="5737860"/>
            <a:ext cx="1996440" cy="13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3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397" y="1339404"/>
            <a:ext cx="11062952" cy="32454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2 </a:t>
            </a:r>
            <a:r>
              <a:rPr lang="en-US" sz="4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6" y="-495348"/>
            <a:ext cx="7881859" cy="3068608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60" y="-52945"/>
            <a:ext cx="6733379" cy="3068608"/>
          </a:xfrm>
          <a:prstGeom prst="rect">
            <a:avLst/>
          </a:prstGeom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1393538" y="88669"/>
            <a:ext cx="10536449" cy="147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Kết quả của phép tính ghi trên mỗi chiếc xô là số </a:t>
            </a:r>
            <a:endParaRPr lang="en-US" altLang="en-US" sz="3600" b="1" kern="0" dirty="0" smtClean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3600" b="1" kern="0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mi-li-lít </a:t>
            </a:r>
            <a:r>
              <a:rPr lang="vi-VN" altLang="en-US" sz="3600" b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 bò được chứa trong chiếc xô đó.</a:t>
            </a:r>
            <a:endParaRPr lang="en-US" altLang="en-US" sz="3600" b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组合 28">
            <a:extLst>
              <a:ext uri="{FF2B5EF4-FFF2-40B4-BE49-F238E27FC236}">
                <a16:creationId xmlns:a16="http://schemas.microsoft.com/office/drawing/2014/main" xmlns="" id="{DF960BC4-EA98-44D4-A7D4-5E7DA03EF4FB}"/>
              </a:ext>
            </a:extLst>
          </p:cNvPr>
          <p:cNvGrpSpPr/>
          <p:nvPr/>
        </p:nvGrpSpPr>
        <p:grpSpPr>
          <a:xfrm>
            <a:off x="85386" y="-31362"/>
            <a:ext cx="1263148" cy="1111570"/>
            <a:chOff x="5759083" y="458021"/>
            <a:chExt cx="947361" cy="833677"/>
          </a:xfrm>
        </p:grpSpPr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xmlns="" id="{7C42BD52-B992-464F-9F78-F45FD9456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4" name="TextBox 50">
              <a:extLst>
                <a:ext uri="{FF2B5EF4-FFF2-40B4-BE49-F238E27FC236}">
                  <a16:creationId xmlns:a16="http://schemas.microsoft.com/office/drawing/2014/main" xmlns="" id="{4872E83F-787B-4F55-A899-015FC08E58EC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 dirty="0">
                  <a:solidFill>
                    <a:srgbClr val="E1FD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lang="zh-CN" altLang="en-US" sz="4800" dirty="0">
                <a:solidFill>
                  <a:srgbClr val="E1FDFF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18B982F-C5BB-1D8F-AFED-EF646A570610}"/>
              </a:ext>
            </a:extLst>
          </p:cNvPr>
          <p:cNvGrpSpPr/>
          <p:nvPr/>
        </p:nvGrpSpPr>
        <p:grpSpPr>
          <a:xfrm>
            <a:off x="0" y="1676400"/>
            <a:ext cx="4648200" cy="3780056"/>
            <a:chOff x="390525" y="1323975"/>
            <a:chExt cx="4648200" cy="3780056"/>
          </a:xfrm>
        </p:grpSpPr>
        <p:pic>
          <p:nvPicPr>
            <p:cNvPr id="15" name="Picture 14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049E9A13-3226-0F13-3A5D-41046FF7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C77447BF-249B-0F3E-53D7-D88F43886F73}"/>
                </a:ext>
              </a:extLst>
            </p:cNvPr>
            <p:cNvGrpSpPr/>
            <p:nvPr/>
          </p:nvGrpSpPr>
          <p:grpSpPr>
            <a:xfrm>
              <a:off x="1854053" y="2790382"/>
              <a:ext cx="2203598" cy="1077218"/>
              <a:chOff x="2292202" y="1733107"/>
              <a:chExt cx="3406849" cy="107721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C1176AB2-0031-BE5E-5133-216DCB138942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11 000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3 000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EED80D0-BDF9-6962-38C8-45CB57249CCA}"/>
                  </a:ext>
                </a:extLst>
              </p:cNvPr>
              <p:cNvSpPr txBox="1"/>
              <p:nvPr/>
            </p:nvSpPr>
            <p:spPr>
              <a:xfrm>
                <a:off x="2292202" y="20381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403BE1B5-D3D6-2CD8-C5C4-2318D80489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B0C2912-28A5-02B4-A921-ECACA435FCA0}"/>
                </a:ext>
              </a:extLst>
            </p:cNvPr>
            <p:cNvSpPr txBox="1"/>
            <p:nvPr/>
          </p:nvSpPr>
          <p:spPr>
            <a:xfrm>
              <a:off x="2524125" y="445770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8453532-150B-1894-29D3-4E7BA7DAE699}"/>
              </a:ext>
            </a:extLst>
          </p:cNvPr>
          <p:cNvGrpSpPr/>
          <p:nvPr/>
        </p:nvGrpSpPr>
        <p:grpSpPr>
          <a:xfrm>
            <a:off x="3657600" y="1704975"/>
            <a:ext cx="4648200" cy="3684806"/>
            <a:chOff x="390525" y="1323975"/>
            <a:chExt cx="4648200" cy="3684806"/>
          </a:xfrm>
        </p:grpSpPr>
        <p:pic>
          <p:nvPicPr>
            <p:cNvPr id="29" name="Picture 28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BDDC9C1-88FD-F91A-A4F0-6506428DC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92495473-5ADF-E2C2-5AC5-8A43C6D12631}"/>
                </a:ext>
              </a:extLst>
            </p:cNvPr>
            <p:cNvGrpSpPr/>
            <p:nvPr/>
          </p:nvGrpSpPr>
          <p:grpSpPr>
            <a:xfrm>
              <a:off x="1949303" y="2790382"/>
              <a:ext cx="2108348" cy="1077218"/>
              <a:chOff x="2439462" y="1733107"/>
              <a:chExt cx="3259589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47DE0435-BA53-FA61-4BC2-CA5D02EA22F3}"/>
                  </a:ext>
                </a:extLst>
              </p:cNvPr>
              <p:cNvSpPr txBox="1"/>
              <p:nvPr/>
            </p:nvSpPr>
            <p:spPr>
              <a:xfrm>
                <a:off x="2679405" y="1733107"/>
                <a:ext cx="30196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9 360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5 450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8E7C8F96-ED1F-D60E-5A42-D0BFEBB13AAC}"/>
                  </a:ext>
                </a:extLst>
              </p:cNvPr>
              <p:cNvSpPr txBox="1"/>
              <p:nvPr/>
            </p:nvSpPr>
            <p:spPr>
              <a:xfrm>
                <a:off x="2439462" y="19619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E36F4763-DD73-375D-9F86-172CE95758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282E869-46DA-BEB0-9653-145CF5B82DA6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B9A3AEA-EAF8-B6CE-CDAF-F55F87A829AA}"/>
              </a:ext>
            </a:extLst>
          </p:cNvPr>
          <p:cNvGrpSpPr/>
          <p:nvPr/>
        </p:nvGrpSpPr>
        <p:grpSpPr>
          <a:xfrm>
            <a:off x="7324725" y="1676400"/>
            <a:ext cx="4648200" cy="3684806"/>
            <a:chOff x="390525" y="1323975"/>
            <a:chExt cx="4648200" cy="3684806"/>
          </a:xfrm>
        </p:grpSpPr>
        <p:pic>
          <p:nvPicPr>
            <p:cNvPr id="36" name="Picture 35" descr="A blue bucket with a handle&#10;&#10;Description automatically generated">
              <a:extLst>
                <a:ext uri="{FF2B5EF4-FFF2-40B4-BE49-F238E27FC236}">
                  <a16:creationId xmlns:a16="http://schemas.microsoft.com/office/drawing/2014/main" xmlns="" id="{43EB4202-4744-8895-8C41-70A5C2132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25" y="1323975"/>
              <a:ext cx="4648200" cy="338544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B1A00103-BAF8-970C-CB3C-5B509975BD5E}"/>
                </a:ext>
              </a:extLst>
            </p:cNvPr>
            <p:cNvGrpSpPr/>
            <p:nvPr/>
          </p:nvGrpSpPr>
          <p:grpSpPr>
            <a:xfrm>
              <a:off x="1901678" y="2790382"/>
              <a:ext cx="2155973" cy="1077218"/>
              <a:chOff x="2365832" y="1733107"/>
              <a:chExt cx="3333219" cy="10772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9968F5A7-757C-0759-B13B-4577A6218BAA}"/>
                  </a:ext>
                </a:extLst>
              </p:cNvPr>
              <p:cNvSpPr txBox="1"/>
              <p:nvPr/>
            </p:nvSpPr>
            <p:spPr>
              <a:xfrm>
                <a:off x="2679404" y="1733107"/>
                <a:ext cx="301964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10 072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3 580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777C968-2542-48C9-61E0-F7610C54503D}"/>
                  </a:ext>
                </a:extLst>
              </p:cNvPr>
              <p:cNvSpPr txBox="1"/>
              <p:nvPr/>
            </p:nvSpPr>
            <p:spPr>
              <a:xfrm>
                <a:off x="2365832" y="2076228"/>
                <a:ext cx="4253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</a:rPr>
                  <a:t>+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E8DDCFBE-CBF0-D467-DDB3-706ED241E1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0839" y="2747852"/>
                <a:ext cx="1961019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30EE137-B269-94EF-6136-A8337CF884D3}"/>
                </a:ext>
              </a:extLst>
            </p:cNvPr>
            <p:cNvSpPr txBox="1"/>
            <p:nvPr/>
          </p:nvSpPr>
          <p:spPr>
            <a:xfrm>
              <a:off x="2628900" y="4362450"/>
              <a:ext cx="228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591DD6-63B4-1E1B-4BF1-5AE4E422977E}"/>
              </a:ext>
            </a:extLst>
          </p:cNvPr>
          <p:cNvSpPr txBox="1"/>
          <p:nvPr/>
        </p:nvSpPr>
        <p:spPr>
          <a:xfrm>
            <a:off x="85386" y="5498968"/>
            <a:ext cx="121066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Xô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sữa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bò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600" b="1" kern="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3600" b="1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6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8C01947-E116-EE93-29B6-18B1B26905B0}"/>
              </a:ext>
            </a:extLst>
          </p:cNvPr>
          <p:cNvSpPr txBox="1"/>
          <p:nvPr/>
        </p:nvSpPr>
        <p:spPr>
          <a:xfrm>
            <a:off x="2714625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B73A620-291D-C9A3-26D7-43B012875C4D}"/>
              </a:ext>
            </a:extLst>
          </p:cNvPr>
          <p:cNvSpPr txBox="1"/>
          <p:nvPr/>
        </p:nvSpPr>
        <p:spPr>
          <a:xfrm>
            <a:off x="251460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2A450C9-99D8-CE7B-2970-1C3D3F0A8046}"/>
              </a:ext>
            </a:extLst>
          </p:cNvPr>
          <p:cNvSpPr txBox="1"/>
          <p:nvPr/>
        </p:nvSpPr>
        <p:spPr>
          <a:xfrm>
            <a:off x="2286000" y="41719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2F15C7-C3C0-694C-D08C-A4A8DDE0947A}"/>
              </a:ext>
            </a:extLst>
          </p:cNvPr>
          <p:cNvSpPr txBox="1"/>
          <p:nvPr/>
        </p:nvSpPr>
        <p:spPr>
          <a:xfrm>
            <a:off x="2038350" y="418147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AA50DDD8-9928-F53C-F9A8-0245E5EC35D3}"/>
              </a:ext>
            </a:extLst>
          </p:cNvPr>
          <p:cNvSpPr txBox="1"/>
          <p:nvPr/>
        </p:nvSpPr>
        <p:spPr>
          <a:xfrm>
            <a:off x="1819275" y="416242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CB2F0414-30EC-B873-9BBC-02F01FB11F79}"/>
              </a:ext>
            </a:extLst>
          </p:cNvPr>
          <p:cNvSpPr txBox="1"/>
          <p:nvPr/>
        </p:nvSpPr>
        <p:spPr>
          <a:xfrm>
            <a:off x="6391275" y="4095750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F881629-1081-5BCD-0AA3-140CA995471B}"/>
              </a:ext>
            </a:extLst>
          </p:cNvPr>
          <p:cNvSpPr txBox="1"/>
          <p:nvPr/>
        </p:nvSpPr>
        <p:spPr>
          <a:xfrm>
            <a:off x="619125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35BDC80-291E-2A01-5796-5EECD4323BB2}"/>
              </a:ext>
            </a:extLst>
          </p:cNvPr>
          <p:cNvSpPr txBox="1"/>
          <p:nvPr/>
        </p:nvSpPr>
        <p:spPr>
          <a:xfrm>
            <a:off x="5981700" y="41052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56606D5-3006-50AF-B903-BCFC33B6F47B}"/>
              </a:ext>
            </a:extLst>
          </p:cNvPr>
          <p:cNvSpPr txBox="1"/>
          <p:nvPr/>
        </p:nvSpPr>
        <p:spPr>
          <a:xfrm>
            <a:off x="5486400" y="4095750"/>
            <a:ext cx="657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172E37E-502C-24AB-83F8-0057522F181D}"/>
              </a:ext>
            </a:extLst>
          </p:cNvPr>
          <p:cNvSpPr txBox="1"/>
          <p:nvPr/>
        </p:nvSpPr>
        <p:spPr>
          <a:xfrm>
            <a:off x="1002982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1B6887F-AFA0-94E7-D769-E1555D5DF518}"/>
              </a:ext>
            </a:extLst>
          </p:cNvPr>
          <p:cNvSpPr txBox="1"/>
          <p:nvPr/>
        </p:nvSpPr>
        <p:spPr>
          <a:xfrm>
            <a:off x="98202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A995D28-37EF-53BD-31B4-E523E72EEB9C}"/>
              </a:ext>
            </a:extLst>
          </p:cNvPr>
          <p:cNvSpPr txBox="1"/>
          <p:nvPr/>
        </p:nvSpPr>
        <p:spPr>
          <a:xfrm>
            <a:off x="9629775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562EE50-1F5E-3226-208E-E456C832C22E}"/>
              </a:ext>
            </a:extLst>
          </p:cNvPr>
          <p:cNvSpPr txBox="1"/>
          <p:nvPr/>
        </p:nvSpPr>
        <p:spPr>
          <a:xfrm>
            <a:off x="9334500" y="40671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73FDF32-A608-E345-E1DC-DE303DA211BE}"/>
              </a:ext>
            </a:extLst>
          </p:cNvPr>
          <p:cNvSpPr txBox="1"/>
          <p:nvPr/>
        </p:nvSpPr>
        <p:spPr>
          <a:xfrm>
            <a:off x="9124950" y="4057650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4AEF9F14-7FE5-4528-B7BE-2EA723858858}"/>
              </a:ext>
            </a:extLst>
          </p:cNvPr>
          <p:cNvSpPr/>
          <p:nvPr/>
        </p:nvSpPr>
        <p:spPr>
          <a:xfrm>
            <a:off x="5267325" y="2133600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NHẤT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FA13F473-E0DF-B70D-6677-A311131514E4}"/>
              </a:ext>
            </a:extLst>
          </p:cNvPr>
          <p:cNvSpPr/>
          <p:nvPr/>
        </p:nvSpPr>
        <p:spPr>
          <a:xfrm>
            <a:off x="8924925" y="2219325"/>
            <a:ext cx="1504950" cy="542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 NHẤT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2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" y="847725"/>
            <a:ext cx="12151165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xmlns="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xmlns="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xmlns="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A1B9F-CA34-7FA1-7C13-D043073DB2BA}"/>
              </a:ext>
            </a:extLst>
          </p:cNvPr>
          <p:cNvSpPr txBox="1"/>
          <p:nvPr/>
        </p:nvSpPr>
        <p:spPr>
          <a:xfrm>
            <a:off x="1655694" y="3435594"/>
            <a:ext cx="1007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3 246 + 4 721                          47 282 + 2 514</a:t>
            </a:r>
          </a:p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139 820 + 240 134                482 824 + 420 546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712" y="847725"/>
            <a:ext cx="10679618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xmlns="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xmlns="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xmlns="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A1B9F-CA34-7FA1-7C13-D043073DB2BA}"/>
              </a:ext>
            </a:extLst>
          </p:cNvPr>
          <p:cNvSpPr txBox="1"/>
          <p:nvPr/>
        </p:nvSpPr>
        <p:spPr>
          <a:xfrm>
            <a:off x="4797287" y="2781815"/>
            <a:ext cx="583095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+ 4 </a:t>
            </a:r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721</a:t>
            </a:r>
          </a:p>
          <a:p>
            <a:pPr algn="just"/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139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820 + 240 134</a:t>
            </a: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73730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33" y="327659"/>
            <a:ext cx="12706703" cy="464641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477C9764-725C-4D45-85FE-027EE3EBC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712" y="847725"/>
            <a:ext cx="10679618" cy="5938699"/>
          </a:xfrm>
          <a:prstGeom prst="rect">
            <a:avLst/>
          </a:prstGeom>
        </p:spPr>
      </p:pic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2" y="-756147"/>
            <a:ext cx="8542355" cy="3593245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52" y="-687280"/>
            <a:ext cx="6733379" cy="3763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944" y="250693"/>
            <a:ext cx="1111467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000" b="1" kern="0" dirty="0" err="1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altLang="en-US" sz="4000" b="1" kern="0" dirty="0">
                <a:solidFill>
                  <a:srgbClr val="E24A8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191" name="组合 28">
            <a:extLst>
              <a:ext uri="{FF2B5EF4-FFF2-40B4-BE49-F238E27FC236}">
                <a16:creationId xmlns:a16="http://schemas.microsoft.com/office/drawing/2014/main" xmlns="" id="{FD3AAF87-81CE-4EA6-8240-8203F0D43D36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192" name="图片 13">
              <a:extLst>
                <a:ext uri="{FF2B5EF4-FFF2-40B4-BE49-F238E27FC236}">
                  <a16:creationId xmlns:a16="http://schemas.microsoft.com/office/drawing/2014/main" xmlns="" id="{AF466E81-1FC4-484E-A821-DEB66AE52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193" name="TextBox 50">
              <a:extLst>
                <a:ext uri="{FF2B5EF4-FFF2-40B4-BE49-F238E27FC236}">
                  <a16:creationId xmlns:a16="http://schemas.microsoft.com/office/drawing/2014/main" xmlns="" id="{3C7260B0-A4EA-4B9E-8028-34297E0D132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E24A8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lang="zh-CN" altLang="en-US" sz="4800" dirty="0">
                <a:solidFill>
                  <a:srgbClr val="E24A8B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3A1B9F-CA34-7FA1-7C13-D043073DB2BA}"/>
              </a:ext>
            </a:extLst>
          </p:cNvPr>
          <p:cNvSpPr txBox="1"/>
          <p:nvPr/>
        </p:nvSpPr>
        <p:spPr>
          <a:xfrm>
            <a:off x="4797287" y="2781815"/>
            <a:ext cx="5830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47 282 + 2 514</a:t>
            </a:r>
          </a:p>
          <a:p>
            <a:pPr lvl="0" algn="just"/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482 824 + 420 546</a:t>
            </a:r>
          </a:p>
        </p:txBody>
      </p:sp>
    </p:spTree>
    <p:extLst>
      <p:ext uri="{BB962C8B-B14F-4D97-AF65-F5344CB8AC3E}">
        <p14:creationId xmlns:p14="http://schemas.microsoft.com/office/powerpoint/2010/main" val="370534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7" y="2432283"/>
            <a:ext cx="9602468" cy="3894971"/>
          </a:xfrm>
          <a:prstGeom prst="rect">
            <a:avLst/>
          </a:prstGeom>
        </p:spPr>
      </p:pic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581601" y="1049446"/>
            <a:ext cx="11053807" cy="310854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   </a:t>
            </a: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 </a:t>
            </a: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 phút, vệ tinh màu xanh bay được quãng đường dài </a:t>
            </a:r>
            <a:endParaRPr lang="en-US" altLang="en-US" sz="28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474 </a:t>
            </a: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000 m, vệ tinh màu đỏ bay được quãng đường dài hơn vệ </a:t>
            </a: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tinh</a:t>
            </a:r>
            <a:endParaRPr lang="en-US" altLang="en-US" sz="28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màu xanh là 201 km. Hỏi trong 1 phút, vệ tinh màu đỏ bay </a:t>
            </a: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endParaRPr lang="en-US" altLang="en-US" sz="28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alt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quãng đường dài bao nhiêu mét</a:t>
            </a:r>
            <a:r>
              <a:rPr lang="vi-VN" altLang="en-US" sz="2800" b="1" kern="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altLang="en-US" sz="2800" b="1" kern="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Bef>
                <a:spcPct val="50000"/>
              </a:spcBef>
              <a:buClr>
                <a:srgbClr val="000000"/>
              </a:buClr>
            </a:pPr>
            <a:endParaRPr lang="en-US" altLang="en-US" sz="2800" b="1" kern="0" dirty="0">
              <a:solidFill>
                <a:srgbClr val="E24A8B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57" name="组合 28">
            <a:extLst>
              <a:ext uri="{FF2B5EF4-FFF2-40B4-BE49-F238E27FC236}">
                <a16:creationId xmlns:a16="http://schemas.microsoft.com/office/drawing/2014/main" xmlns="" id="{BA77853E-66F8-4B9A-8D2A-B24FEFAC6453}"/>
              </a:ext>
            </a:extLst>
          </p:cNvPr>
          <p:cNvGrpSpPr/>
          <p:nvPr/>
        </p:nvGrpSpPr>
        <p:grpSpPr>
          <a:xfrm>
            <a:off x="-100410" y="-20568"/>
            <a:ext cx="1263148" cy="1111570"/>
            <a:chOff x="5759083" y="458021"/>
            <a:chExt cx="947361" cy="833677"/>
          </a:xfrm>
        </p:grpSpPr>
        <p:pic>
          <p:nvPicPr>
            <p:cNvPr id="358" name="图片 13">
              <a:extLst>
                <a:ext uri="{FF2B5EF4-FFF2-40B4-BE49-F238E27FC236}">
                  <a16:creationId xmlns:a16="http://schemas.microsoft.com/office/drawing/2014/main" xmlns="" id="{F1C2BF24-F78D-4885-BBC7-EA0926E98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83" y="458021"/>
              <a:ext cx="947361" cy="833677"/>
            </a:xfrm>
            <a:prstGeom prst="rect">
              <a:avLst/>
            </a:prstGeom>
          </p:spPr>
        </p:pic>
        <p:sp>
          <p:nvSpPr>
            <p:cNvPr id="359" name="TextBox 50">
              <a:extLst>
                <a:ext uri="{FF2B5EF4-FFF2-40B4-BE49-F238E27FC236}">
                  <a16:creationId xmlns:a16="http://schemas.microsoft.com/office/drawing/2014/main" xmlns="" id="{A56303BD-08F6-452A-8E8F-966BB88D7E40}"/>
                </a:ext>
              </a:extLst>
            </p:cNvPr>
            <p:cNvSpPr txBox="1"/>
            <p:nvPr/>
          </p:nvSpPr>
          <p:spPr>
            <a:xfrm flipH="1">
              <a:off x="5891554" y="651008"/>
              <a:ext cx="758076" cy="51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CN" sz="48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3</a:t>
              </a:r>
              <a:endParaRPr lang="zh-CN" altLang="en-US" sz="4800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 bwMode="auto">
          <a:xfrm>
            <a:off x="1609817" y="1534886"/>
            <a:ext cx="9116240" cy="3628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707571" y="2133600"/>
            <a:ext cx="1672772" cy="25399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2496457" y="2880687"/>
            <a:ext cx="1741714" cy="30836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3018971" y="2235296"/>
            <a:ext cx="8302172" cy="33131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5616868" y="2875211"/>
            <a:ext cx="5370447" cy="20141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 bwMode="auto">
          <a:xfrm>
            <a:off x="3833366" y="3436134"/>
            <a:ext cx="2015891" cy="18143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xmlns="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xmlns="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xmlns="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xmlns="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xmlns="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xmlns="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xmlns="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06993" y="1038170"/>
            <a:ext cx="8153986" cy="16631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TÌM CHÌA KHÓA KHO BÁU</a:t>
            </a:r>
            <a:endParaRPr lang="en-US" sz="6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xmlns="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xmlns="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6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4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6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1: 3 thế kỷ = ....... năm</a:t>
            </a:r>
            <a:endParaRPr lang="en-US" sz="7200" dirty="0">
              <a:solidFill>
                <a:srgbClr val="002060"/>
              </a:solidFill>
              <a:latin typeface="SVN-SAF" panose="02040603050506020204" pitchFamily="18" charset="0"/>
              <a:cs typeface="Arial"/>
              <a:sym typeface="Arial"/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1098627" y="18755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955553" y="17735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11083546" y="1716568"/>
            <a:ext cx="696912" cy="784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11127493" y="1719783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4"/>
          <p:cNvSpPr>
            <a:spLocks noChangeArrowheads="1" noChangeShapeType="1" noTextEdit="1"/>
          </p:cNvSpPr>
          <p:nvPr/>
        </p:nvSpPr>
        <p:spPr bwMode="auto">
          <a:xfrm>
            <a:off x="10938633" y="17165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0196901" y="5329785"/>
            <a:ext cx="1752600" cy="1179513"/>
            <a:chOff x="4320" y="2928"/>
            <a:chExt cx="1104" cy="1104"/>
          </a:xfrm>
        </p:grpSpPr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anose="020B7200000000000000" pitchFamily="34" charset="0"/>
              </a:endParaRPr>
            </a:p>
          </p:txBody>
        </p:sp>
        <p:sp>
          <p:nvSpPr>
            <p:cNvPr id="2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kumimoji="0" lang="en-US" sz="3600" b="0" i="0" u="none" strike="noStrike" kern="10" cap="none" spc="0" normalizeH="0" baseline="0" noProof="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kumimoji="0" lang="en-US" sz="3600" b="0" i="0" u="none" strike="noStrike" kern="10" cap="none" spc="0" normalizeH="0" baseline="0" noProof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98347" y="2757799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71348" y="4015646"/>
              <a:ext cx="5772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6000" b="1" kern="0" dirty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300 </a:t>
              </a:r>
              <a:r>
                <a:rPr lang="en-US" sz="6000" b="1" kern="0" dirty="0" err="1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năm</a:t>
              </a:r>
              <a:endParaRPr lang="en-US" sz="6000" dirty="0">
                <a:solidFill>
                  <a:srgbClr val="E24A8B"/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435429" y="257908"/>
            <a:ext cx="10997921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9314" y="761603"/>
            <a:ext cx="9463377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nl-NL" sz="4667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2: 2 phút 30 giây = </a:t>
            </a: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 </a:t>
            </a:r>
            <a:r>
              <a:rPr lang="nl-NL" sz="4667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lang="en-US" sz="7200" dirty="0">
              <a:solidFill>
                <a:srgbClr val="002060"/>
              </a:solidFill>
              <a:latin typeface="SVN-SAF" panose="02040603050506020204" pitchFamily="18" charset="0"/>
              <a:cs typeface="Arial"/>
              <a:sym typeface="Arial"/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1098627" y="18755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955553" y="17735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11083546" y="1716568"/>
            <a:ext cx="696912" cy="784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11127493" y="1719783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4"/>
          <p:cNvSpPr>
            <a:spLocks noChangeArrowheads="1" noChangeShapeType="1" noTextEdit="1"/>
          </p:cNvSpPr>
          <p:nvPr/>
        </p:nvSpPr>
        <p:spPr bwMode="auto">
          <a:xfrm>
            <a:off x="10938633" y="17165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0196901" y="5329785"/>
            <a:ext cx="1752600" cy="1179513"/>
            <a:chOff x="4320" y="2928"/>
            <a:chExt cx="1104" cy="1104"/>
          </a:xfrm>
        </p:grpSpPr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 kern="0" smtClean="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19314" y="2757799"/>
            <a:ext cx="10203157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71348" y="4015646"/>
              <a:ext cx="5772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6000" b="1" kern="0" dirty="0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150 </a:t>
              </a:r>
              <a:r>
                <a:rPr lang="en-US" sz="6000" b="1" kern="0" dirty="0" err="1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giây</a:t>
              </a:r>
              <a:endParaRPr lang="en-US" sz="6000" dirty="0">
                <a:solidFill>
                  <a:srgbClr val="E24A8B"/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61984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75555" y="761603"/>
            <a:ext cx="7807136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</a:t>
            </a:r>
            <a:r>
              <a:rPr lang="nl-NL" sz="4667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3: 500 năm = </a:t>
            </a:r>
            <a:r>
              <a:rPr lang="nl-NL" sz="46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 t</a:t>
            </a:r>
            <a:r>
              <a:rPr lang="nl-NL" sz="4667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hế kỉ</a:t>
            </a:r>
            <a:endParaRPr lang="en-US" sz="7200" dirty="0">
              <a:solidFill>
                <a:srgbClr val="002060"/>
              </a:solidFill>
              <a:latin typeface="SVN-SAF" panose="02040603050506020204" pitchFamily="18" charset="0"/>
              <a:cs typeface="Arial"/>
              <a:sym typeface="Arial"/>
            </a:endParaRPr>
          </a:p>
        </p:txBody>
      </p: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sp>
        <p:nvSpPr>
          <p:cNvPr id="16" name="WordArt 38"/>
          <p:cNvSpPr>
            <a:spLocks noChangeArrowheads="1" noChangeShapeType="1" noTextEdit="1"/>
          </p:cNvSpPr>
          <p:nvPr/>
        </p:nvSpPr>
        <p:spPr bwMode="auto">
          <a:xfrm>
            <a:off x="11098627" y="187558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955553" y="177358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6"/>
          <p:cNvSpPr>
            <a:spLocks noChangeArrowheads="1" noChangeShapeType="1" noTextEdit="1"/>
          </p:cNvSpPr>
          <p:nvPr/>
        </p:nvSpPr>
        <p:spPr bwMode="auto">
          <a:xfrm>
            <a:off x="11083546" y="1716568"/>
            <a:ext cx="696912" cy="784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9" name="WordArt 35"/>
          <p:cNvSpPr>
            <a:spLocks noChangeArrowheads="1" noChangeShapeType="1" noTextEdit="1"/>
          </p:cNvSpPr>
          <p:nvPr/>
        </p:nvSpPr>
        <p:spPr bwMode="auto">
          <a:xfrm>
            <a:off x="11127493" y="1719783"/>
            <a:ext cx="619125" cy="698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0" name="WordArt 34"/>
          <p:cNvSpPr>
            <a:spLocks noChangeArrowheads="1" noChangeShapeType="1" noTextEdit="1"/>
          </p:cNvSpPr>
          <p:nvPr/>
        </p:nvSpPr>
        <p:spPr bwMode="auto">
          <a:xfrm>
            <a:off x="10938633" y="171656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10196901" y="5329785"/>
            <a:ext cx="1752600" cy="1179513"/>
            <a:chOff x="4320" y="2928"/>
            <a:chExt cx="1104" cy="1104"/>
          </a:xfrm>
        </p:grpSpPr>
        <p:sp>
          <p:nvSpPr>
            <p:cNvPr id="22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6000" b="1" kern="0" smtClean="0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2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6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98347" y="2757799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371348" y="4015646"/>
              <a:ext cx="57728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US" sz="6000" b="1" kern="0" dirty="0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5 </a:t>
              </a:r>
              <a:r>
                <a:rPr lang="en-US" sz="6000" b="1" kern="0" dirty="0" err="1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thế</a:t>
              </a:r>
              <a:r>
                <a:rPr lang="en-US" sz="6000" b="1" kern="0" dirty="0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000" b="1" kern="0" dirty="0" err="1" smtClean="0">
                  <a:solidFill>
                    <a:srgbClr val="E24A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kỉ</a:t>
              </a:r>
              <a:endParaRPr lang="en-US" sz="6000" dirty="0">
                <a:solidFill>
                  <a:srgbClr val="E24A8B"/>
                </a:solidFill>
                <a:latin typeface="Arial Black" panose="020B0A04020102020204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8704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1436915" y="-393236"/>
            <a:ext cx="4034971" cy="7198371"/>
          </a:xfrm>
          <a:prstGeom prst="rect">
            <a:avLst/>
          </a:prstGeom>
        </p:spPr>
      </p:pic>
      <p:sp>
        <p:nvSpPr>
          <p:cNvPr id="9" name="Arrow: Striped Right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ED7D31">
                  <a:lumMod val="75000"/>
                </a:srgbClr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4422829" y="0"/>
            <a:ext cx="4034971" cy="7198371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587648" y="230878"/>
            <a:ext cx="3730171" cy="719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6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DD01FC1-5276-5241-FA46-7988F4F33757}"/>
              </a:ext>
            </a:extLst>
          </p:cNvPr>
          <p:cNvSpPr/>
          <p:nvPr/>
        </p:nvSpPr>
        <p:spPr>
          <a:xfrm>
            <a:off x="0" y="102295"/>
            <a:ext cx="12192000" cy="675570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844D62D-3AA5-4421-D697-352A85A2B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" y="2224604"/>
            <a:ext cx="10858499" cy="3692155"/>
          </a:xfrm>
          <a:prstGeom prst="rect">
            <a:avLst/>
          </a:prstGeom>
        </p:spPr>
      </p:pic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xmlns="" id="{34169ADE-3E4F-F86A-C7C6-BD16A3B24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02295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A42B873A-ECFE-4633-B977-7BEF372DC140}"/>
              </a:ext>
            </a:extLst>
          </p:cNvPr>
          <p:cNvSpPr/>
          <p:nvPr/>
        </p:nvSpPr>
        <p:spPr>
          <a:xfrm>
            <a:off x="1252646" y="1404696"/>
            <a:ext cx="5096717" cy="1552353"/>
          </a:xfrm>
          <a:prstGeom prst="wedgeRoundRectCallout">
            <a:avLst>
              <a:gd name="adj1" fmla="val 11535"/>
              <a:gd name="adj2" fmla="val 1282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Ngày thứ nhất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thu được 180 510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l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210 365 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9F048459-F636-A86F-F075-94971DC98820}"/>
              </a:ext>
            </a:extLst>
          </p:cNvPr>
          <p:cNvSpPr/>
          <p:nvPr/>
        </p:nvSpPr>
        <p:spPr>
          <a:xfrm>
            <a:off x="6795132" y="1742152"/>
            <a:ext cx="3456113" cy="1552353"/>
          </a:xfrm>
          <a:prstGeom prst="wedgeRoundRectCallout">
            <a:avLst>
              <a:gd name="adj1" fmla="val -55132"/>
              <a:gd name="adj2" fmla="val 1022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985FD28-EB62-6CAD-D1CA-AFE7BE549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029" y="5916759"/>
            <a:ext cx="3760662" cy="7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0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523</Words>
  <Application>Microsoft Office PowerPoint</Application>
  <PresentationFormat>Widescreen</PresentationFormat>
  <Paragraphs>104</Paragraphs>
  <Slides>17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.VnHelvetInsH</vt:lpstr>
      <vt:lpstr>Arial</vt:lpstr>
      <vt:lpstr>Arial Black</vt:lpstr>
      <vt:lpstr>Calibri</vt:lpstr>
      <vt:lpstr>Cambria</vt:lpstr>
      <vt:lpstr>Impact</vt:lpstr>
      <vt:lpstr>SVN-SAF</vt:lpstr>
      <vt:lpstr>Times New Roman</vt:lpstr>
      <vt:lpstr>Find a Rainbow Day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2023-08-30T12:02:07Z</dcterms:created>
  <dcterms:modified xsi:type="dcterms:W3CDTF">2023-11-09T12:35:07Z</dcterms:modified>
</cp:coreProperties>
</file>