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84" r:id="rId4"/>
    <p:sldId id="261" r:id="rId5"/>
    <p:sldId id="263" r:id="rId6"/>
    <p:sldId id="289" r:id="rId7"/>
    <p:sldId id="288" r:id="rId8"/>
    <p:sldId id="292" r:id="rId9"/>
    <p:sldId id="304" r:id="rId10"/>
    <p:sldId id="293" r:id="rId11"/>
    <p:sldId id="303" r:id="rId12"/>
    <p:sldId id="298" r:id="rId13"/>
    <p:sldId id="301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CC"/>
    <a:srgbClr val="000000"/>
    <a:srgbClr val="17A925"/>
    <a:srgbClr val="A41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9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2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72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34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62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21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5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96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8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9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468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71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2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2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3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A9DDE-8A30-4BED-8366-82BBEE4D0FF9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4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2/23/2023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25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slide" Target="slide5.xml"/><Relationship Id="rId7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4.bin"/><Relationship Id="rId3" Type="http://schemas.openxmlformats.org/officeDocument/2006/relationships/audio" Target="../media/audio2.wav"/><Relationship Id="rId21" Type="http://schemas.openxmlformats.org/officeDocument/2006/relationships/image" Target="../media/image16.wmf"/><Relationship Id="rId7" Type="http://schemas.openxmlformats.org/officeDocument/2006/relationships/audio" Target="../media/audio6.wav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.bin"/><Relationship Id="rId20" Type="http://schemas.openxmlformats.org/officeDocument/2006/relationships/oleObject" Target="../embeddings/oleObject5.bin"/><Relationship Id="rId1" Type="http://schemas.openxmlformats.org/officeDocument/2006/relationships/vmlDrawing" Target="../drawings/vmlDrawing1.vml"/><Relationship Id="rId6" Type="http://schemas.openxmlformats.org/officeDocument/2006/relationships/audio" Target="../media/audio5.wav"/><Relationship Id="rId11" Type="http://schemas.openxmlformats.org/officeDocument/2006/relationships/image" Target="../media/image18.wmf"/><Relationship Id="rId5" Type="http://schemas.openxmlformats.org/officeDocument/2006/relationships/audio" Target="../media/audio4.wav"/><Relationship Id="rId15" Type="http://schemas.openxmlformats.org/officeDocument/2006/relationships/image" Target="../media/image13.wmf"/><Relationship Id="rId10" Type="http://schemas.openxmlformats.org/officeDocument/2006/relationships/image" Target="../media/image17.gif"/><Relationship Id="rId19" Type="http://schemas.openxmlformats.org/officeDocument/2006/relationships/image" Target="../media/image15.wmf"/><Relationship Id="rId4" Type="http://schemas.openxmlformats.org/officeDocument/2006/relationships/audio" Target="../media/audio3.wav"/><Relationship Id="rId9" Type="http://schemas.openxmlformats.org/officeDocument/2006/relationships/image" Target="../media/image11.gif"/><Relationship Id="rId1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21.wmf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12" Type="http://schemas.openxmlformats.org/officeDocument/2006/relationships/image" Target="../media/image23.png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audio" Target="../media/audio5.wav"/><Relationship Id="rId11" Type="http://schemas.openxmlformats.org/officeDocument/2006/relationships/image" Target="../media/image18.wmf"/><Relationship Id="rId5" Type="http://schemas.openxmlformats.org/officeDocument/2006/relationships/audio" Target="../media/audio4.wav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7.gif"/><Relationship Id="rId19" Type="http://schemas.openxmlformats.org/officeDocument/2006/relationships/oleObject" Target="../embeddings/oleObject9.bin"/><Relationship Id="rId4" Type="http://schemas.openxmlformats.org/officeDocument/2006/relationships/audio" Target="../media/audio3.wav"/><Relationship Id="rId9" Type="http://schemas.openxmlformats.org/officeDocument/2006/relationships/image" Target="../media/image11.gif"/><Relationship Id="rId1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audio" Target="../media/audio3.wav"/><Relationship Id="rId7" Type="http://schemas.openxmlformats.org/officeDocument/2006/relationships/audio" Target="../media/audio7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11" Type="http://schemas.openxmlformats.org/officeDocument/2006/relationships/image" Target="../media/image24.png"/><Relationship Id="rId5" Type="http://schemas.openxmlformats.org/officeDocument/2006/relationships/audio" Target="../media/audio5.wav"/><Relationship Id="rId10" Type="http://schemas.openxmlformats.org/officeDocument/2006/relationships/image" Target="../media/image18.wmf"/><Relationship Id="rId4" Type="http://schemas.openxmlformats.org/officeDocument/2006/relationships/audio" Target="../media/audio4.wav"/><Relationship Id="rId9" Type="http://schemas.openxmlformats.org/officeDocument/2006/relationships/image" Target="../media/image1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005" y="5438408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5" y="5252440"/>
            <a:ext cx="914400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9992" y="1551600"/>
            <a:ext cx="914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67471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3138486" y="164361"/>
            <a:ext cx="5686425" cy="127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ỦY</a:t>
            </a:r>
            <a:r>
              <a:rPr lang="en-US" sz="2700" b="1" spc="38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BAN NHÂN DÂN HUYỆN AN LÃO</a:t>
            </a:r>
          </a:p>
          <a:p>
            <a:pPr algn="ctr">
              <a:defRPr/>
            </a:pPr>
            <a:r>
              <a:rPr lang="en-US" sz="24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MỸ ĐỨC II</a:t>
            </a:r>
            <a:endParaRPr lang="en-US" sz="2400" b="1" spc="38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80" name="Picture 10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380" y="85725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1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72564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2" descr="valros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599" y="5195290"/>
            <a:ext cx="16002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325925" y="162961"/>
            <a:ext cx="11461687" cy="6464175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vi-VN" altLang="en-US" sz="135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8" name="WordArt 8"/>
          <p:cNvSpPr>
            <a:spLocks noChangeArrowheads="1" noChangeShapeType="1" noTextEdit="1"/>
          </p:cNvSpPr>
          <p:nvPr/>
        </p:nvSpPr>
        <p:spPr bwMode="auto">
          <a:xfrm>
            <a:off x="2438398" y="376457"/>
            <a:ext cx="7086600" cy="2975572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</a:t>
            </a:r>
            <a:endParaRPr lang="en-US" sz="24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9" name="TextBox 10"/>
          <p:cNvSpPr txBox="1">
            <a:spLocks noChangeArrowheads="1"/>
          </p:cNvSpPr>
          <p:nvPr/>
        </p:nvSpPr>
        <p:spPr bwMode="auto">
          <a:xfrm>
            <a:off x="2524125" y="3565525"/>
            <a:ext cx="747995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ĐHSP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1991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5504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8" grpId="0"/>
      <p:bldP spid="4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77801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9693" y="1382300"/>
                <a:ext cx="3048000" cy="1037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93" y="1382300"/>
                <a:ext cx="3048000" cy="1037976"/>
              </a:xfrm>
              <a:prstGeom prst="rect">
                <a:avLst/>
              </a:prstGeom>
              <a:blipFill rotWithShape="0">
                <a:blip r:embed="rId2"/>
                <a:stretch>
                  <a:fillRect l="-7800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60799" y="1401794"/>
                <a:ext cx="3048000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799" y="1401794"/>
                <a:ext cx="3048000" cy="1050288"/>
              </a:xfrm>
              <a:prstGeom prst="rect">
                <a:avLst/>
              </a:prstGeom>
              <a:blipFill rotWithShape="0">
                <a:blip r:embed="rId3"/>
                <a:stretch>
                  <a:fillRect l="-7800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28689" y="1421878"/>
                <a:ext cx="2731385" cy="10405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9" y="1421878"/>
                <a:ext cx="2731385" cy="1040541"/>
              </a:xfrm>
              <a:prstGeom prst="rect">
                <a:avLst/>
              </a:prstGeom>
              <a:blipFill rotWithShape="0">
                <a:blip r:embed="rId4"/>
                <a:stretch>
                  <a:fillRect l="-8705" b="-12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9694" y="2886508"/>
                <a:ext cx="2216086" cy="10407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94" y="2886508"/>
                <a:ext cx="2216086" cy="1040734"/>
              </a:xfrm>
              <a:prstGeom prst="rect">
                <a:avLst/>
              </a:prstGeom>
              <a:blipFill rotWithShape="0">
                <a:blip r:embed="rId5"/>
                <a:stretch>
                  <a:fillRect l="-10714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1" y="4343400"/>
                <a:ext cx="3092892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1" y="4343400"/>
                <a:ext cx="3092892" cy="1050288"/>
              </a:xfrm>
              <a:prstGeom prst="rect">
                <a:avLst/>
              </a:prstGeom>
              <a:blipFill rotWithShape="0">
                <a:blip r:embed="rId6"/>
                <a:stretch>
                  <a:fillRect l="-7692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802" y="5643526"/>
                <a:ext cx="2397456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2" y="5643526"/>
                <a:ext cx="2397456" cy="1050288"/>
              </a:xfrm>
              <a:prstGeom prst="rect">
                <a:avLst/>
              </a:prstGeom>
              <a:blipFill rotWithShape="0">
                <a:blip r:embed="rId7"/>
                <a:stretch>
                  <a:fillRect l="-9924" b="-11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96415" y="2931922"/>
                <a:ext cx="2920621" cy="1026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15" y="2931922"/>
                <a:ext cx="2920621" cy="1026115"/>
              </a:xfrm>
              <a:prstGeom prst="rect">
                <a:avLst/>
              </a:prstGeom>
              <a:blipFill rotWithShape="0">
                <a:blip r:embed="rId8"/>
                <a:stretch>
                  <a:fillRect l="-7933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510746" y="2963728"/>
                <a:ext cx="1231427" cy="1026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170"/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4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0746" y="2963728"/>
                <a:ext cx="1231427" cy="1026115"/>
              </a:xfrm>
              <a:prstGeom prst="rect">
                <a:avLst/>
              </a:prstGeom>
              <a:blipFill rotWithShape="0">
                <a:blip r:embed="rId9"/>
                <a:stretch>
                  <a:fillRect l="-19307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896415" y="4336676"/>
                <a:ext cx="1096775" cy="1035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15" y="4336676"/>
                <a:ext cx="1096775" cy="1035540"/>
              </a:xfrm>
              <a:prstGeom prst="rect">
                <a:avLst/>
              </a:prstGeom>
              <a:blipFill rotWithShape="0">
                <a:blip r:embed="rId10"/>
                <a:stretch>
                  <a:fillRect l="-21111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276483" y="4346294"/>
                <a:ext cx="1200634" cy="10259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83" y="4346294"/>
                <a:ext cx="1200634" cy="1025922"/>
              </a:xfrm>
              <a:prstGeom prst="rect">
                <a:avLst/>
              </a:prstGeom>
              <a:blipFill rotWithShape="0">
                <a:blip r:embed="rId11"/>
                <a:stretch>
                  <a:fillRect l="-19898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578071" y="4336676"/>
                <a:ext cx="1096775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071" y="4336676"/>
                <a:ext cx="1096775" cy="1025922"/>
              </a:xfrm>
              <a:prstGeom prst="rect">
                <a:avLst/>
              </a:prstGeom>
              <a:blipFill rotWithShape="0">
                <a:blip r:embed="rId12"/>
                <a:stretch>
                  <a:fillRect l="-21111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565780" y="5629198"/>
                <a:ext cx="1096775" cy="1035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780" y="5629198"/>
                <a:ext cx="1096775" cy="1035540"/>
              </a:xfrm>
              <a:prstGeom prst="rect">
                <a:avLst/>
              </a:prstGeom>
              <a:blipFill rotWithShape="0">
                <a:blip r:embed="rId13"/>
                <a:stretch>
                  <a:fillRect l="-21667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993190" y="5651783"/>
                <a:ext cx="1231427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190" y="5651783"/>
                <a:ext cx="1231427" cy="1025922"/>
              </a:xfrm>
              <a:prstGeom prst="rect">
                <a:avLst/>
              </a:prstGeom>
              <a:blipFill rotWithShape="0">
                <a:blip r:embed="rId14"/>
                <a:stretch>
                  <a:fillRect l="-18812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578071" y="5629198"/>
                <a:ext cx="1096775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𝟐𝟔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071" y="5629198"/>
                <a:ext cx="1096775" cy="1025922"/>
              </a:xfrm>
              <a:prstGeom prst="rect">
                <a:avLst/>
              </a:prstGeom>
              <a:blipFill rotWithShape="0">
                <a:blip r:embed="rId15"/>
                <a:stretch>
                  <a:fillRect l="-21111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0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14689" y="1527172"/>
            <a:ext cx="4710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vi-V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027727" y="2630404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4502358" y="2692892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7925508" y="2698002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88114" y="2409028"/>
                <a:ext cx="1780872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114" y="2409028"/>
                <a:ext cx="1780872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041814" y="2445273"/>
                <a:ext cx="177125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814" y="2445273"/>
                <a:ext cx="1771254" cy="101752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381441" y="2445273"/>
                <a:ext cx="20165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441" y="2445273"/>
                <a:ext cx="2016513" cy="10275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172749" y="2004969"/>
            <a:ext cx="126673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21061" y="2004969"/>
            <a:ext cx="6613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11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330036" y="1304928"/>
                <a:ext cx="10178473" cy="39189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altLang="en-US" sz="3600" b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lang="vi-VN" alt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Trong một buổi sinh hoạt, chi đội lớp </a:t>
                </a:r>
                <a:r>
                  <a:rPr lang="en-US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 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 viên tập hát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 viên tham gia đá bóng. Hỏi số đội viên tham gia hai hoạt động trên bằng bao nhiêu phần số đội viên của chi 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đội</a:t>
                </a:r>
                <a:r>
                  <a:rPr lang="en-US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altLang="en-US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036" y="1304928"/>
                <a:ext cx="10178473" cy="3918958"/>
              </a:xfrm>
              <a:prstGeom prst="rect">
                <a:avLst/>
              </a:prstGeom>
              <a:blipFill rotWithShape="0">
                <a:blip r:embed="rId2"/>
                <a:stretch>
                  <a:fillRect l="-1796" r="-1856" b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838036" y="3177309"/>
            <a:ext cx="3629891" cy="2044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67237" y="3177309"/>
            <a:ext cx="4521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50111" y="4225637"/>
            <a:ext cx="831271" cy="46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32908" y="4190039"/>
            <a:ext cx="7855529" cy="1385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680364" y="5006109"/>
            <a:ext cx="4239491" cy="46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9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6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7" name="Rectangle 2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9" name="AutoShape 68"/>
          <p:cNvSpPr>
            <a:spLocks noChangeArrowheads="1"/>
          </p:cNvSpPr>
          <p:nvPr/>
        </p:nvSpPr>
        <p:spPr bwMode="auto">
          <a:xfrm>
            <a:off x="1887538" y="149225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  <p:sp>
        <p:nvSpPr>
          <p:cNvPr id="15370" name="WordArt 22"/>
          <p:cNvSpPr>
            <a:spLocks noChangeArrowheads="1" noChangeShapeType="1" noTextEdit="1"/>
          </p:cNvSpPr>
          <p:nvPr/>
        </p:nvSpPr>
        <p:spPr bwMode="auto">
          <a:xfrm>
            <a:off x="1919288" y="2093914"/>
            <a:ext cx="7632700" cy="324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THẦY CÔ VÀ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!</a:t>
            </a:r>
          </a:p>
        </p:txBody>
      </p:sp>
      <p:sp>
        <p:nvSpPr>
          <p:cNvPr id="15371" name="AutoShape 68"/>
          <p:cNvSpPr>
            <a:spLocks noChangeArrowheads="1"/>
          </p:cNvSpPr>
          <p:nvPr/>
        </p:nvSpPr>
        <p:spPr bwMode="auto">
          <a:xfrm>
            <a:off x="8305800" y="4876800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9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Bunny guitar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1" y="4743451"/>
            <a:ext cx="48577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177131" y="3028157"/>
            <a:ext cx="371633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600406" y="2675732"/>
            <a:ext cx="37179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86400"/>
            <a:ext cx="807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885" y="-62098"/>
            <a:ext cx="7924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4108450" y="673100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34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2374901" y="658813"/>
            <a:ext cx="42068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35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9307513" y="690564"/>
            <a:ext cx="3937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8082756" y="715169"/>
            <a:ext cx="42068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5" name="Group 43"/>
          <p:cNvGrpSpPr>
            <a:grpSpLocks/>
          </p:cNvGrpSpPr>
          <p:nvPr/>
        </p:nvGrpSpPr>
        <p:grpSpPr bwMode="auto">
          <a:xfrm>
            <a:off x="2667001" y="5657850"/>
            <a:ext cx="6837363" cy="342900"/>
            <a:chOff x="0" y="3845"/>
            <a:chExt cx="5742" cy="475"/>
          </a:xfrm>
        </p:grpSpPr>
        <p:grpSp>
          <p:nvGrpSpPr>
            <p:cNvPr id="6161" name="Group 44"/>
            <p:cNvGrpSpPr>
              <a:grpSpLocks/>
            </p:cNvGrpSpPr>
            <p:nvPr/>
          </p:nvGrpSpPr>
          <p:grpSpPr bwMode="auto">
            <a:xfrm>
              <a:off x="0" y="3845"/>
              <a:ext cx="1920" cy="475"/>
              <a:chOff x="0" y="3845"/>
              <a:chExt cx="1920" cy="475"/>
            </a:xfrm>
          </p:grpSpPr>
          <p:pic>
            <p:nvPicPr>
              <p:cNvPr id="6172" name="Picture 4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3" name="Picture 4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4" name="Picture 4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5" name="Picture 4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2" name="Group 49"/>
            <p:cNvGrpSpPr>
              <a:grpSpLocks/>
            </p:cNvGrpSpPr>
            <p:nvPr/>
          </p:nvGrpSpPr>
          <p:grpSpPr bwMode="auto">
            <a:xfrm>
              <a:off x="1920" y="3845"/>
              <a:ext cx="1920" cy="475"/>
              <a:chOff x="0" y="3845"/>
              <a:chExt cx="1920" cy="475"/>
            </a:xfrm>
          </p:grpSpPr>
          <p:pic>
            <p:nvPicPr>
              <p:cNvPr id="6168" name="Picture 50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9" name="Picture 51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0" name="Picture 52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1" name="Picture 53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3" name="Group 54"/>
            <p:cNvGrpSpPr>
              <a:grpSpLocks/>
            </p:cNvGrpSpPr>
            <p:nvPr/>
          </p:nvGrpSpPr>
          <p:grpSpPr bwMode="auto">
            <a:xfrm>
              <a:off x="3822" y="3845"/>
              <a:ext cx="1920" cy="475"/>
              <a:chOff x="0" y="3845"/>
              <a:chExt cx="1920" cy="475"/>
            </a:xfrm>
          </p:grpSpPr>
          <p:pic>
            <p:nvPicPr>
              <p:cNvPr id="6164" name="Picture 5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5" name="Picture 5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6" name="Picture 5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7" name="Picture 5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156" name="Picture 59" descr="JULPYN~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3995" y="66333"/>
            <a:ext cx="10191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0" descr="JULPYN~1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275" y="113165"/>
            <a:ext cx="108585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61"/>
          <p:cNvSpPr txBox="1">
            <a:spLocks noChangeArrowheads="1"/>
          </p:cNvSpPr>
          <p:nvPr/>
        </p:nvSpPr>
        <p:spPr bwMode="auto">
          <a:xfrm>
            <a:off x="6724650" y="4057650"/>
            <a:ext cx="24701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59" name="WordArt 57"/>
          <p:cNvSpPr>
            <a:spLocks noChangeArrowheads="1" noChangeShapeType="1" noTextEdit="1"/>
          </p:cNvSpPr>
          <p:nvPr/>
        </p:nvSpPr>
        <p:spPr bwMode="auto">
          <a:xfrm>
            <a:off x="3505200" y="1757364"/>
            <a:ext cx="5492750" cy="136683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pic>
        <p:nvPicPr>
          <p:cNvPr id="6160" name="Picture 14" descr="an3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3121025"/>
            <a:ext cx="5900738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604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hac dao da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1905000" y="2919414"/>
            <a:ext cx="85471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 u="sng" dirty="0" err="1">
                <a:solidFill>
                  <a:srgbClr val="660033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400" b="1" u="sng" dirty="0">
                <a:solidFill>
                  <a:srgbClr val="660033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gọn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 </a:t>
            </a:r>
            <a:endParaRPr lang="en-US" altLang="en-US" sz="3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524375" y="4738008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1650584" y="468811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-627985" y="4484912"/>
            <a:ext cx="5181600" cy="9906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b="1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7138987" y="4831956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596080"/>
              </p:ext>
            </p:extLst>
          </p:nvPr>
        </p:nvGraphicFramePr>
        <p:xfrm>
          <a:off x="6637338" y="2794000"/>
          <a:ext cx="720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2" imgW="215640" imgH="393480" progId="Equation.3">
                  <p:embed/>
                </p:oleObj>
              </mc:Choice>
              <mc:Fallback>
                <p:oleObj name="Equation" r:id="rId12" imgW="215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2794000"/>
                        <a:ext cx="720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555590"/>
              </p:ext>
            </p:extLst>
          </p:nvPr>
        </p:nvGraphicFramePr>
        <p:xfrm>
          <a:off x="7766154" y="4552191"/>
          <a:ext cx="466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4" imgW="139680" imgH="393480" progId="Equation.3">
                  <p:embed/>
                </p:oleObj>
              </mc:Choice>
              <mc:Fallback>
                <p:oleObj name="Equation" r:id="rId14" imgW="1396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54" y="4552191"/>
                        <a:ext cx="466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110414"/>
              </p:ext>
            </p:extLst>
          </p:nvPr>
        </p:nvGraphicFramePr>
        <p:xfrm>
          <a:off x="2258218" y="4534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4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85489"/>
              </p:ext>
            </p:extLst>
          </p:nvPr>
        </p:nvGraphicFramePr>
        <p:xfrm>
          <a:off x="2258218" y="4538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18" imgW="152280" imgH="393480" progId="Equation.3">
                  <p:embed/>
                </p:oleObj>
              </mc:Choice>
              <mc:Fallback>
                <p:oleObj name="Equation" r:id="rId18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8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21138"/>
              </p:ext>
            </p:extLst>
          </p:nvPr>
        </p:nvGraphicFramePr>
        <p:xfrm>
          <a:off x="5143500" y="4600799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20" imgW="152280" imgH="393480" progId="Equation.3">
                  <p:embed/>
                </p:oleObj>
              </mc:Choice>
              <mc:Fallback>
                <p:oleObj name="Equation" r:id="rId20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799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6375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1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972" name="Text Box 36"/>
              <p:cNvSpPr txBox="1">
                <a:spLocks noChangeArrowheads="1"/>
              </p:cNvSpPr>
              <p:nvPr/>
            </p:nvSpPr>
            <p:spPr bwMode="auto">
              <a:xfrm>
                <a:off x="1006679" y="2919414"/>
                <a:ext cx="10385571" cy="8993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 u="sng" smtClean="0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Câu 2</a:t>
                </a:r>
                <a:r>
                  <a:rPr lang="en-US" altLang="en-US" sz="3400" b="1" smtClean="0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altLang="en-US" sz="3400" b="1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Kết quả của phép cộng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altLang="en-US" sz="3400" b="1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3400" b="1">
                  <a:solidFill>
                    <a:srgbClr val="0000FF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972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6679" y="2919414"/>
                <a:ext cx="10385571" cy="899349"/>
              </a:xfrm>
              <a:prstGeom prst="rect">
                <a:avLst/>
              </a:prstGeom>
              <a:blipFill rotWithShape="0">
                <a:blip r:embed="rId12"/>
                <a:stretch>
                  <a:fillRect l="-1643" b="-81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691200" y="4841875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7142163" y="484739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5016500" y="4667321"/>
            <a:ext cx="4937497" cy="93330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b="1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1984713" y="4770758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236587"/>
              </p:ext>
            </p:extLst>
          </p:nvPr>
        </p:nvGraphicFramePr>
        <p:xfrm>
          <a:off x="2552700" y="4573588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7" name="Equation" r:id="rId13" imgW="152280" imgH="393480" progId="Equation.3">
                  <p:embed/>
                </p:oleObj>
              </mc:Choice>
              <mc:Fallback>
                <p:oleObj name="Equation" r:id="rId13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4573588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608826"/>
              </p:ext>
            </p:extLst>
          </p:nvPr>
        </p:nvGraphicFramePr>
        <p:xfrm>
          <a:off x="7844132" y="4678364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8"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132" y="4678364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80946"/>
              </p:ext>
            </p:extLst>
          </p:nvPr>
        </p:nvGraphicFramePr>
        <p:xfrm>
          <a:off x="7844132" y="4701578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9" name="Equation" r:id="rId17" imgW="152280" imgH="393480" progId="Equation.3">
                  <p:embed/>
                </p:oleObj>
              </mc:Choice>
              <mc:Fallback>
                <p:oleObj name="Equation" r:id="rId17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132" y="4701578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441879"/>
              </p:ext>
            </p:extLst>
          </p:nvPr>
        </p:nvGraphicFramePr>
        <p:xfrm>
          <a:off x="5143500" y="4600575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0" name="Equation" r:id="rId19" imgW="152280" imgH="393480" progId="Equation.3">
                  <p:embed/>
                </p:oleObj>
              </mc:Choice>
              <mc:Fallback>
                <p:oleObj name="Equation" r:id="rId19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575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03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8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972" name="Text Box 36"/>
              <p:cNvSpPr txBox="1">
                <a:spLocks noChangeArrowheads="1"/>
              </p:cNvSpPr>
              <p:nvPr/>
            </p:nvSpPr>
            <p:spPr bwMode="auto">
              <a:xfrm>
                <a:off x="234892" y="2919414"/>
                <a:ext cx="11518083" cy="15047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 u="sng" smtClean="0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Câu 3</a:t>
                </a:r>
                <a:r>
                  <a:rPr lang="en-US" altLang="en-US" sz="3400" b="1" smtClean="0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altLang="en-US" sz="3400" b="1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</a:t>
                </a:r>
                <a:r>
                  <a:rPr lang="en-US" altLang="en-US" sz="34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P</a:t>
                </a:r>
                <a:r>
                  <a:rPr lang="en-US" altLang="en-US" sz="3400" b="1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hép cộng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6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smtClean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 hay sai?</a:t>
                </a:r>
                <a:endParaRPr lang="en-US" sz="36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3400" b="1">
                  <a:solidFill>
                    <a:srgbClr val="0000FF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972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892" y="2919414"/>
                <a:ext cx="11518083" cy="1504707"/>
              </a:xfrm>
              <a:prstGeom prst="rect">
                <a:avLst/>
              </a:prstGeom>
              <a:blipFill rotWithShape="0">
                <a:blip r:embed="rId11"/>
                <a:stretch>
                  <a:fillRect l="-148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4752752" y="4858891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Đúng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3313114" y="4684337"/>
            <a:ext cx="4937497" cy="93330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Đúng    </a:t>
            </a:r>
            <a:endParaRPr lang="en-US" altLang="en-US" b="1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1984713" y="4770758"/>
            <a:ext cx="2552699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Sai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43723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6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5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11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14689" y="1527172"/>
            <a:ext cx="35877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Tính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027727" y="2630404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4502358" y="2692892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7546398" y="2644751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88114" y="2409028"/>
                <a:ext cx="15356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114" y="2409028"/>
                <a:ext cx="1535613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041814" y="2445273"/>
                <a:ext cx="152599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814" y="2445273"/>
                <a:ext cx="1525994" cy="101752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975041" y="2445273"/>
                <a:ext cx="2995564" cy="10148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041" y="2445273"/>
                <a:ext cx="2995564" cy="101489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600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4153" y="2571353"/>
                <a:ext cx="4199667" cy="11564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  <m:r>
                      <a:rPr lang="en-US" sz="4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</m:oMath>
                </a14:m>
                <a:endParaRPr lang="en-US" sz="4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53" y="2571353"/>
                <a:ext cx="4199667" cy="1156407"/>
              </a:xfrm>
              <a:prstGeom prst="rect">
                <a:avLst/>
              </a:prstGeom>
              <a:blipFill rotWithShape="0">
                <a:blip r:embed="rId2"/>
                <a:stretch>
                  <a:fillRect l="-2903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82784" y="2526757"/>
                <a:ext cx="1906955" cy="12455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lang="en-US" sz="4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784" y="2526757"/>
                <a:ext cx="1906955" cy="12455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927874" y="2778652"/>
            <a:ext cx="1309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35225" y="2778651"/>
            <a:ext cx="1563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28" y="2669077"/>
            <a:ext cx="1585097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8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04212" y="1125664"/>
            <a:ext cx="35877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vi-VN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125933" y="2331525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5033587" y="2471649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8872677" y="2366779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58964" y="2110151"/>
                <a:ext cx="15356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964" y="2110151"/>
                <a:ext cx="1535613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438266" y="2203886"/>
                <a:ext cx="1771254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266" y="2203886"/>
                <a:ext cx="1771254" cy="10275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328724" y="2150406"/>
                <a:ext cx="152599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724" y="2150406"/>
                <a:ext cx="1525994" cy="101752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076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249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4_Office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Admin</cp:lastModifiedBy>
  <cp:revision>56</cp:revision>
  <dcterms:created xsi:type="dcterms:W3CDTF">2023-02-05T12:43:08Z</dcterms:created>
  <dcterms:modified xsi:type="dcterms:W3CDTF">2023-02-23T08:16:27Z</dcterms:modified>
</cp:coreProperties>
</file>