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7" r:id="rId2"/>
    <p:sldId id="451" r:id="rId3"/>
    <p:sldId id="485" r:id="rId4"/>
    <p:sldId id="257" r:id="rId5"/>
    <p:sldId id="472" r:id="rId6"/>
    <p:sldId id="259" r:id="rId7"/>
    <p:sldId id="262" r:id="rId8"/>
    <p:sldId id="260" r:id="rId9"/>
    <p:sldId id="473" r:id="rId10"/>
    <p:sldId id="483" r:id="rId11"/>
    <p:sldId id="486" r:id="rId12"/>
    <p:sldId id="452" r:id="rId13"/>
    <p:sldId id="453" r:id="rId14"/>
    <p:sldId id="481" r:id="rId15"/>
    <p:sldId id="457" r:id="rId16"/>
    <p:sldId id="475" r:id="rId17"/>
    <p:sldId id="265" r:id="rId18"/>
    <p:sldId id="484" r:id="rId19"/>
    <p:sldId id="477" r:id="rId20"/>
    <p:sldId id="460" r:id="rId21"/>
    <p:sldId id="480"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09/02/2023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8</a:t>
            </a:fld>
            <a:endParaRPr lang="en-US"/>
          </a:p>
        </p:txBody>
      </p:sp>
    </p:spTree>
    <p:extLst>
      <p:ext uri="{BB962C8B-B14F-4D97-AF65-F5344CB8AC3E}">
        <p14:creationId xmlns:p14="http://schemas.microsoft.com/office/powerpoint/2010/main" val="173092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11</a:t>
            </a:fld>
            <a:endParaRPr lang="en-US"/>
          </a:p>
        </p:txBody>
      </p:sp>
    </p:spTree>
    <p:extLst>
      <p:ext uri="{BB962C8B-B14F-4D97-AF65-F5344CB8AC3E}">
        <p14:creationId xmlns:p14="http://schemas.microsoft.com/office/powerpoint/2010/main" val="78345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21</a:t>
            </a:fld>
            <a:endParaRPr lang="en-US"/>
          </a:p>
        </p:txBody>
      </p:sp>
    </p:spTree>
    <p:extLst>
      <p:ext uri="{BB962C8B-B14F-4D97-AF65-F5344CB8AC3E}">
        <p14:creationId xmlns:p14="http://schemas.microsoft.com/office/powerpoint/2010/main" val="371674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09/02/2023</a:t>
            </a:fld>
            <a:endParaRPr lang="en-US"/>
          </a:p>
        </p:txBody>
      </p:sp>
      <p:sp>
        <p:nvSpPr>
          <p:cNvPr id="5" name="Footer Placeholder 4">
            <a:extLst>
              <a:ext uri="{FF2B5EF4-FFF2-40B4-BE49-F238E27FC236}">
                <a16:creationId xmlns:a16="http://schemas.microsoft.com/office/drawing/2014/main"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25566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09/02/2023</a:t>
            </a:fld>
            <a:endParaRPr lang="en-US"/>
          </a:p>
        </p:txBody>
      </p:sp>
      <p:sp>
        <p:nvSpPr>
          <p:cNvPr id="5" name="Footer Placeholder 4">
            <a:extLst>
              <a:ext uri="{FF2B5EF4-FFF2-40B4-BE49-F238E27FC236}">
                <a16:creationId xmlns:a16="http://schemas.microsoft.com/office/drawing/2014/main"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51938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09/02/2023</a:t>
            </a:fld>
            <a:endParaRPr lang="en-US"/>
          </a:p>
        </p:txBody>
      </p:sp>
      <p:sp>
        <p:nvSpPr>
          <p:cNvPr id="5" name="Footer Placeholder 4">
            <a:extLst>
              <a:ext uri="{FF2B5EF4-FFF2-40B4-BE49-F238E27FC236}">
                <a16:creationId xmlns:a16="http://schemas.microsoft.com/office/drawing/2014/main"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27719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14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09/02/2023</a:t>
            </a:fld>
            <a:endParaRPr lang="en-US"/>
          </a:p>
        </p:txBody>
      </p:sp>
      <p:sp>
        <p:nvSpPr>
          <p:cNvPr id="5" name="Footer Placeholder 4">
            <a:extLst>
              <a:ext uri="{FF2B5EF4-FFF2-40B4-BE49-F238E27FC236}">
                <a16:creationId xmlns:a16="http://schemas.microsoft.com/office/drawing/2014/main"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0677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09/02/2023</a:t>
            </a:fld>
            <a:endParaRPr lang="en-US"/>
          </a:p>
        </p:txBody>
      </p:sp>
      <p:sp>
        <p:nvSpPr>
          <p:cNvPr id="6" name="Footer Placeholder 5">
            <a:extLst>
              <a:ext uri="{FF2B5EF4-FFF2-40B4-BE49-F238E27FC236}">
                <a16:creationId xmlns:a16="http://schemas.microsoft.com/office/drawing/2014/main"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429466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09/02/2023</a:t>
            </a:fld>
            <a:endParaRPr lang="en-US"/>
          </a:p>
        </p:txBody>
      </p:sp>
      <p:sp>
        <p:nvSpPr>
          <p:cNvPr id="8" name="Footer Placeholder 7">
            <a:extLst>
              <a:ext uri="{FF2B5EF4-FFF2-40B4-BE49-F238E27FC236}">
                <a16:creationId xmlns:a16="http://schemas.microsoft.com/office/drawing/2014/main"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45317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09/02/2023</a:t>
            </a:fld>
            <a:endParaRPr lang="en-US"/>
          </a:p>
        </p:txBody>
      </p:sp>
      <p:sp>
        <p:nvSpPr>
          <p:cNvPr id="4" name="Footer Placeholder 3">
            <a:extLst>
              <a:ext uri="{FF2B5EF4-FFF2-40B4-BE49-F238E27FC236}">
                <a16:creationId xmlns:a16="http://schemas.microsoft.com/office/drawing/2014/main"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9770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09/02/2023</a:t>
            </a:fld>
            <a:endParaRPr lang="en-US"/>
          </a:p>
        </p:txBody>
      </p:sp>
      <p:sp>
        <p:nvSpPr>
          <p:cNvPr id="3" name="Footer Placeholder 2">
            <a:extLst>
              <a:ext uri="{FF2B5EF4-FFF2-40B4-BE49-F238E27FC236}">
                <a16:creationId xmlns:a16="http://schemas.microsoft.com/office/drawing/2014/main"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61044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09/02/2023</a:t>
            </a:fld>
            <a:endParaRPr lang="en-US"/>
          </a:p>
        </p:txBody>
      </p:sp>
      <p:sp>
        <p:nvSpPr>
          <p:cNvPr id="6" name="Footer Placeholder 5">
            <a:extLst>
              <a:ext uri="{FF2B5EF4-FFF2-40B4-BE49-F238E27FC236}">
                <a16:creationId xmlns:a16="http://schemas.microsoft.com/office/drawing/2014/main"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0281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09/02/2023</a:t>
            </a:fld>
            <a:endParaRPr lang="en-US"/>
          </a:p>
        </p:txBody>
      </p:sp>
      <p:sp>
        <p:nvSpPr>
          <p:cNvPr id="6" name="Footer Placeholder 5">
            <a:extLst>
              <a:ext uri="{FF2B5EF4-FFF2-40B4-BE49-F238E27FC236}">
                <a16:creationId xmlns:a16="http://schemas.microsoft.com/office/drawing/2014/main"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36584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73A4BE39-69EB-4129-B44C-59A5CC8F6B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5" y="485775"/>
            <a:ext cx="1123950" cy="1123950"/>
          </a:xfrm>
          <a:prstGeom prst="rect">
            <a:avLst/>
          </a:prstGeom>
        </p:spPr>
      </p:pic>
    </p:spTree>
    <p:extLst>
      <p:ext uri="{BB962C8B-B14F-4D97-AF65-F5344CB8AC3E}">
        <p14:creationId xmlns:p14="http://schemas.microsoft.com/office/powerpoint/2010/main" val="287012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15917" y="0"/>
            <a:ext cx="1828800" cy="189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785785"/>
            <a:ext cx="2819400" cy="225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96484" y="0"/>
            <a:ext cx="1828800" cy="189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868333"/>
            <a:ext cx="2743200" cy="219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3"/>
          <p:cNvSpPr txBox="1">
            <a:spLocks noChangeArrowheads="1"/>
          </p:cNvSpPr>
          <p:nvPr/>
        </p:nvSpPr>
        <p:spPr bwMode="auto">
          <a:xfrm>
            <a:off x="3108036" y="2656417"/>
            <a:ext cx="184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51" name="WordArt 7"/>
          <p:cNvSpPr>
            <a:spLocks noChangeArrowheads="1" noChangeShapeType="1" noTextEdit="1"/>
          </p:cNvSpPr>
          <p:nvPr/>
        </p:nvSpPr>
        <p:spPr bwMode="auto">
          <a:xfrm>
            <a:off x="2228004" y="936670"/>
            <a:ext cx="7449396" cy="1235937"/>
          </a:xfrm>
          <a:prstGeom prst="rect">
            <a:avLst/>
          </a:prstGeom>
        </p:spPr>
        <p:txBody>
          <a:bodyPr wrap="none" fromWordArt="1">
            <a:prstTxWarp prst="textPlain">
              <a:avLst>
                <a:gd name="adj" fmla="val 50000"/>
              </a:avLst>
            </a:prstTxWarp>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Nhiệt liệt chào mừng các quý thầy cô về dự giờ</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lớp</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3A</a:t>
            </a:r>
            <a:r>
              <a:rPr kumimoji="0" lang="vi-VN"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 </a:t>
            </a:r>
          </a:p>
        </p:txBody>
      </p:sp>
      <p:sp>
        <p:nvSpPr>
          <p:cNvPr id="6152" name="WordArt 8"/>
          <p:cNvSpPr>
            <a:spLocks noChangeArrowheads="1" noChangeShapeType="1" noTextEdit="1"/>
          </p:cNvSpPr>
          <p:nvPr/>
        </p:nvSpPr>
        <p:spPr bwMode="auto">
          <a:xfrm>
            <a:off x="2948517" y="2424038"/>
            <a:ext cx="5867400" cy="1752600"/>
          </a:xfrm>
          <a:prstGeom prst="rect">
            <a:avLst/>
          </a:prstGeom>
        </p:spPr>
        <p:txBody>
          <a:bodyPr wrap="none" fromWordArt="1">
            <a:prstTxWarp prst="textPlain">
              <a:avLst>
                <a:gd name="adj" fmla="val 50000"/>
              </a:avLst>
            </a:prstTxWarp>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Môn:</a:t>
            </a:r>
            <a:r>
              <a:rPr kumimoji="0" lang="en-US" sz="3600" b="1"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Tiếng</a:t>
            </a:r>
            <a:r>
              <a:rPr kumimoji="0" lang="en-US" sz="36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 </a:t>
            </a:r>
            <a:r>
              <a:rPr kumimoji="0" lang="en-US" sz="3600" b="1"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Việt</a:t>
            </a:r>
            <a:endParaRPr kumimoji="0" lang="vi-VN" sz="36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endParaRPr>
          </a:p>
        </p:txBody>
      </p:sp>
      <p:sp>
        <p:nvSpPr>
          <p:cNvPr id="6153" name="WordArt 9"/>
          <p:cNvSpPr>
            <a:spLocks noChangeArrowheads="1" noChangeShapeType="1" noTextEdit="1"/>
          </p:cNvSpPr>
          <p:nvPr/>
        </p:nvSpPr>
        <p:spPr bwMode="auto">
          <a:xfrm>
            <a:off x="2879436" y="4538134"/>
            <a:ext cx="6264564" cy="685800"/>
          </a:xfrm>
          <a:prstGeom prst="rect">
            <a:avLst/>
          </a:prstGeom>
        </p:spPr>
        <p:txBody>
          <a:bodyPr wrap="none" fromWordArt="1">
            <a:prstTxWarp prst="textPlain">
              <a:avLst>
                <a:gd name="adj" fmla="val 50000"/>
              </a:avLst>
            </a:prstTxWarp>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sz="2800" b="0" i="0" u="none" strike="noStrike" kern="10" cap="none" spc="0" normalizeH="0" baseline="0" noProof="0" dirty="0">
                <a:ln w="9525">
                  <a:solidFill>
                    <a:srgbClr val="FF0000"/>
                  </a:solidFill>
                  <a:round/>
                  <a:headEnd/>
                  <a:tailEnd/>
                </a:ln>
                <a:solidFill>
                  <a:srgbClr val="336699"/>
                </a:solidFill>
                <a:effectLst>
                  <a:outerShdw dist="45791" dir="2021404" algn="ctr" rotWithShape="0">
                    <a:srgbClr val="B2B2B2">
                      <a:alpha val="79999"/>
                    </a:srgbClr>
                  </a:outerShdw>
                </a:effectLst>
                <a:uLnTx/>
                <a:uFillTx/>
                <a:latin typeface="Arial" panose="020B0604020202020204" pitchFamily="34" charset="0"/>
                <a:ea typeface="+mn-ea"/>
                <a:cs typeface="Arial" panose="020B0604020202020204" pitchFamily="34" charset="0"/>
              </a:rPr>
              <a:t>GV thực hiện:</a:t>
            </a:r>
            <a:r>
              <a:rPr kumimoji="0" lang="en-US" sz="2800" b="0" i="0" u="none" strike="noStrike" kern="10" cap="none" spc="0" normalizeH="0" baseline="0" noProof="0" dirty="0" err="1">
                <a:ln w="9525">
                  <a:solidFill>
                    <a:srgbClr val="FF0000"/>
                  </a:solidFill>
                  <a:round/>
                  <a:headEnd/>
                  <a:tailEnd/>
                </a:ln>
                <a:solidFill>
                  <a:srgbClr val="336699"/>
                </a:solidFill>
                <a:effectLst>
                  <a:outerShdw dist="45791" dir="2021404" algn="ctr" rotWithShape="0">
                    <a:srgbClr val="B2B2B2">
                      <a:alpha val="79999"/>
                    </a:srgbClr>
                  </a:outerShdw>
                </a:effectLst>
                <a:uLnTx/>
                <a:uFillTx/>
                <a:latin typeface="Arial" panose="020B0604020202020204" pitchFamily="34" charset="0"/>
                <a:ea typeface="+mn-ea"/>
                <a:cs typeface="Arial" panose="020B0604020202020204" pitchFamily="34" charset="0"/>
              </a:rPr>
              <a:t>Lương</a:t>
            </a:r>
            <a:r>
              <a:rPr kumimoji="0" lang="en-US" sz="2800" b="0" i="0" u="none" strike="noStrike" kern="10" cap="none" spc="0" normalizeH="0" baseline="0" noProof="0" dirty="0">
                <a:ln w="9525">
                  <a:solidFill>
                    <a:srgbClr val="FF0000"/>
                  </a:solidFill>
                  <a:round/>
                  <a:headEnd/>
                  <a:tailEnd/>
                </a:ln>
                <a:solidFill>
                  <a:srgbClr val="336699"/>
                </a:solidFill>
                <a:effectLst>
                  <a:outerShdw dist="45791" dir="2021404" algn="ctr" rotWithShape="0">
                    <a:srgbClr val="B2B2B2">
                      <a:alpha val="79999"/>
                    </a:srgbClr>
                  </a:outerShdw>
                </a:effectLst>
                <a:uLnTx/>
                <a:uFillTx/>
                <a:latin typeface="Arial" panose="020B0604020202020204" pitchFamily="34" charset="0"/>
                <a:ea typeface="+mn-ea"/>
                <a:cs typeface="Arial" panose="020B0604020202020204" pitchFamily="34" charset="0"/>
              </a:rPr>
              <a:t> </a:t>
            </a:r>
            <a:r>
              <a:rPr kumimoji="0" lang="en-US" sz="2800" b="0" i="0" u="none" strike="noStrike" kern="10" cap="none" spc="0" normalizeH="0" baseline="0" noProof="0" dirty="0" err="1">
                <a:ln w="9525">
                  <a:solidFill>
                    <a:srgbClr val="FF0000"/>
                  </a:solidFill>
                  <a:round/>
                  <a:headEnd/>
                  <a:tailEnd/>
                </a:ln>
                <a:solidFill>
                  <a:srgbClr val="336699"/>
                </a:solidFill>
                <a:effectLst>
                  <a:outerShdw dist="45791" dir="2021404" algn="ctr" rotWithShape="0">
                    <a:srgbClr val="B2B2B2">
                      <a:alpha val="79999"/>
                    </a:srgbClr>
                  </a:outerShdw>
                </a:effectLst>
                <a:uLnTx/>
                <a:uFillTx/>
                <a:latin typeface="Arial" panose="020B0604020202020204" pitchFamily="34" charset="0"/>
                <a:ea typeface="+mn-ea"/>
                <a:cs typeface="Arial" panose="020B0604020202020204" pitchFamily="34" charset="0"/>
              </a:rPr>
              <a:t>Thị</a:t>
            </a:r>
            <a:r>
              <a:rPr kumimoji="0" lang="en-US" sz="2800" b="0" i="0" u="none" strike="noStrike" kern="10" cap="none" spc="0" normalizeH="0" baseline="0" noProof="0" dirty="0">
                <a:ln w="9525">
                  <a:solidFill>
                    <a:srgbClr val="FF0000"/>
                  </a:solidFill>
                  <a:round/>
                  <a:headEnd/>
                  <a:tailEnd/>
                </a:ln>
                <a:solidFill>
                  <a:srgbClr val="336699"/>
                </a:solidFill>
                <a:effectLst>
                  <a:outerShdw dist="45791" dir="2021404" algn="ctr" rotWithShape="0">
                    <a:srgbClr val="B2B2B2">
                      <a:alpha val="79999"/>
                    </a:srgbClr>
                  </a:outerShdw>
                </a:effectLst>
                <a:uLnTx/>
                <a:uFillTx/>
                <a:latin typeface="Arial" panose="020B0604020202020204" pitchFamily="34" charset="0"/>
                <a:ea typeface="+mn-ea"/>
                <a:cs typeface="Arial" panose="020B0604020202020204" pitchFamily="34" charset="0"/>
              </a:rPr>
              <a:t> Mai Thu</a:t>
            </a:r>
            <a:endParaRPr kumimoji="0" lang="vi-VN" sz="2800" b="0" i="0" u="none" strike="noStrike" kern="10" cap="none" spc="0" normalizeH="0" baseline="0" noProof="0" dirty="0">
              <a:ln w="9525">
                <a:solidFill>
                  <a:srgbClr val="FF0000"/>
                </a:solidFill>
                <a:round/>
                <a:headEnd/>
                <a:tailEnd/>
              </a:ln>
              <a:solidFill>
                <a:srgbClr val="336699"/>
              </a:solidFill>
              <a:effectLst>
                <a:outerShdw dist="45791" dir="2021404" algn="ctr" rotWithShape="0">
                  <a:srgbClr val="B2B2B2">
                    <a:alpha val="79999"/>
                  </a:srgbClr>
                </a:outerShdw>
              </a:effectLst>
              <a:uLnTx/>
              <a:uFillTx/>
              <a:latin typeface="Arial" panose="020B0604020202020204" pitchFamily="34" charset="0"/>
              <a:ea typeface="+mn-ea"/>
              <a:cs typeface="Arial" panose="020B0604020202020204" pitchFamily="34" charset="0"/>
            </a:endParaRPr>
          </a:p>
        </p:txBody>
      </p:sp>
      <p:sp>
        <p:nvSpPr>
          <p:cNvPr id="92166" name="WordArt 6"/>
          <p:cNvSpPr>
            <a:spLocks noChangeArrowheads="1" noChangeShapeType="1" noTextEdit="1"/>
          </p:cNvSpPr>
          <p:nvPr/>
        </p:nvSpPr>
        <p:spPr bwMode="auto">
          <a:xfrm>
            <a:off x="9372600" y="4876800"/>
            <a:ext cx="304800" cy="457200"/>
          </a:xfrm>
          <a:prstGeom prst="rect">
            <a:avLst/>
          </a:prstGeom>
        </p:spPr>
        <p:txBody>
          <a:bodyPr wrap="none" fromWordArt="1">
            <a:prstTxWarp prst="textPlain">
              <a:avLst>
                <a:gd name="adj" fmla="val 50000"/>
              </a:avLst>
            </a:prstTxWarp>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sz="3200" b="0" i="1" u="none" strike="noStrike" kern="10" cap="none" spc="0" normalizeH="0" baseline="0" noProof="0">
                <a:ln w="9525" cap="rnd">
                  <a:solidFill>
                    <a:srgbClr val="000000"/>
                  </a:solidFill>
                  <a:round/>
                  <a:headEnd/>
                  <a:tailEnd/>
                </a:ln>
                <a:solidFill>
                  <a:srgbClr val="FFFFFF"/>
                </a:solidFill>
                <a:effectLst>
                  <a:outerShdw dist="35921" dir="2700000" algn="ctr" rotWithShape="0">
                    <a:srgbClr val="808080">
                      <a:alpha val="79999"/>
                    </a:srgbClr>
                  </a:outerShdw>
                </a:effectLst>
                <a:uLnTx/>
                <a:uFillTx/>
                <a:latin typeface="Arial" panose="020B0604020202020204" pitchFamily="34" charset="0"/>
                <a:ea typeface="+mn-ea"/>
                <a:cs typeface="Arial" panose="020B0604020202020204" pitchFamily="34" charset="0"/>
              </a:rPr>
              <a:t>A   </a:t>
            </a:r>
          </a:p>
        </p:txBody>
      </p:sp>
      <p:sp>
        <p:nvSpPr>
          <p:cNvPr id="3083" name="Text Box 11"/>
          <p:cNvSpPr txBox="1">
            <a:spLocks noChangeArrowheads="1"/>
          </p:cNvSpPr>
          <p:nvPr/>
        </p:nvSpPr>
        <p:spPr bwMode="auto">
          <a:xfrm>
            <a:off x="9144000" y="4800600"/>
            <a:ext cx="685800" cy="7848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endPar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base" latinLnBrk="0" hangingPunct="1">
              <a:lnSpc>
                <a:spcPct val="100000"/>
              </a:lnSpc>
              <a:spcBef>
                <a:spcPct val="50000"/>
              </a:spcBef>
              <a:spcAft>
                <a:spcPct val="0"/>
              </a:spcAft>
              <a:buClrTx/>
              <a:buSzTx/>
              <a:buFontTx/>
              <a:buNone/>
              <a:tabLst/>
              <a:defRPr/>
            </a:pPr>
            <a:endPar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07355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childTnLst>
                                    <p:animClr clrSpc="hsl" dir="cw">
                                      <p:cBhvr override="childStyle">
                                        <p:cTn id="6" dur="2000" fill="hold"/>
                                        <p:tgtEl>
                                          <p:spTgt spid="92166"/>
                                        </p:tgtEl>
                                        <p:attrNameLst>
                                          <p:attrName>style.color</p:attrName>
                                        </p:attrNameLst>
                                      </p:cBhvr>
                                      <p:by>
                                        <p:hsl h="-7200000" s="0" l="0"/>
                                      </p:by>
                                    </p:animClr>
                                    <p:animClr clrSpc="hsl" dir="cw">
                                      <p:cBhvr>
                                        <p:cTn id="7" dur="2000" fill="hold"/>
                                        <p:tgtEl>
                                          <p:spTgt spid="92166"/>
                                        </p:tgtEl>
                                        <p:attrNameLst>
                                          <p:attrName>fillcolor</p:attrName>
                                        </p:attrNameLst>
                                      </p:cBhvr>
                                      <p:by>
                                        <p:hsl h="-7200000" s="0" l="0"/>
                                      </p:by>
                                    </p:animClr>
                                    <p:animClr clrSpc="hsl" dir="cw">
                                      <p:cBhvr>
                                        <p:cTn id="8" dur="2000" fill="hold"/>
                                        <p:tgtEl>
                                          <p:spTgt spid="92166"/>
                                        </p:tgtEl>
                                        <p:attrNameLst>
                                          <p:attrName>stroke.color</p:attrName>
                                        </p:attrNameLst>
                                      </p:cBhvr>
                                      <p:by>
                                        <p:hsl h="-7200000" s="0" l="0"/>
                                      </p:by>
                                    </p:animClr>
                                    <p:set>
                                      <p:cBhvr>
                                        <p:cTn id="9" dur="2000" fill="hold"/>
                                        <p:tgtEl>
                                          <p:spTgt spid="92166"/>
                                        </p:tgtEl>
                                        <p:attrNameLst>
                                          <p:attrName>fill.type</p:attrName>
                                        </p:attrNameLst>
                                      </p:cBhvr>
                                      <p:to>
                                        <p:strVal val="solid"/>
                                      </p:to>
                                    </p:set>
                                  </p:childTnLst>
                                  <p:subTnLst>
                                    <p:set>
                                      <p:cBhvr override="childStyle">
                                        <p:cTn dur="1" fill="hold" display="0" masterRel="sameClick" afterEffect="1">
                                          <p:stCondLst>
                                            <p:cond evt="end" delay="0">
                                              <p:tn val="5"/>
                                            </p:cond>
                                          </p:stCondLst>
                                        </p:cTn>
                                        <p:tgtEl>
                                          <p:spTgt spid="92166"/>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Mai truong men ye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4B3A9-DC46-FA8C-8D6E-1534C3B55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18616" cy="3642610"/>
          </a:xfrm>
          <a:prstGeom prst="rect">
            <a:avLst/>
          </a:prstGeom>
        </p:spPr>
      </p:pic>
      <p:pic>
        <p:nvPicPr>
          <p:cNvPr id="5" name="Picture 4">
            <a:extLst>
              <a:ext uri="{FF2B5EF4-FFF2-40B4-BE49-F238E27FC236}">
                <a16:creationId xmlns:a16="http://schemas.microsoft.com/office/drawing/2014/main" id="{EE27FD63-995D-39A9-A19B-47567AB17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42610"/>
            <a:ext cx="3537679" cy="3256613"/>
          </a:xfrm>
          <a:prstGeom prst="rect">
            <a:avLst/>
          </a:prstGeom>
        </p:spPr>
      </p:pic>
      <p:pic>
        <p:nvPicPr>
          <p:cNvPr id="7" name="Picture 6">
            <a:extLst>
              <a:ext uri="{FF2B5EF4-FFF2-40B4-BE49-F238E27FC236}">
                <a16:creationId xmlns:a16="http://schemas.microsoft.com/office/drawing/2014/main" id="{250B0441-0724-BB39-0CC2-C78417B5B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616" y="-1"/>
            <a:ext cx="6273384" cy="3642611"/>
          </a:xfrm>
          <a:prstGeom prst="rect">
            <a:avLst/>
          </a:prstGeom>
        </p:spPr>
      </p:pic>
      <p:pic>
        <p:nvPicPr>
          <p:cNvPr id="9" name="Picture 8">
            <a:extLst>
              <a:ext uri="{FF2B5EF4-FFF2-40B4-BE49-F238E27FC236}">
                <a16:creationId xmlns:a16="http://schemas.microsoft.com/office/drawing/2014/main" id="{EA6B3A30-047C-CD7C-887F-99424BABE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5453" y="3557665"/>
            <a:ext cx="4092314" cy="3300334"/>
          </a:xfrm>
          <a:prstGeom prst="rect">
            <a:avLst/>
          </a:prstGeom>
        </p:spPr>
      </p:pic>
      <p:pic>
        <p:nvPicPr>
          <p:cNvPr id="4" name="Picture 3">
            <a:extLst>
              <a:ext uri="{FF2B5EF4-FFF2-40B4-BE49-F238E27FC236}">
                <a16:creationId xmlns:a16="http://schemas.microsoft.com/office/drawing/2014/main" id="{22CB0399-0684-78E2-95FD-2F2303CADE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5542" y="3557664"/>
            <a:ext cx="4446458" cy="3300335"/>
          </a:xfrm>
          <a:prstGeom prst="rect">
            <a:avLst/>
          </a:prstGeom>
        </p:spPr>
      </p:pic>
    </p:spTree>
    <p:extLst>
      <p:ext uri="{BB962C8B-B14F-4D97-AF65-F5344CB8AC3E}">
        <p14:creationId xmlns:p14="http://schemas.microsoft.com/office/powerpoint/2010/main" val="2462387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 fill="hold"/>
                                        <p:tgtEl>
                                          <p:spTgt spid="7"/>
                                        </p:tgtEl>
                                        <p:attrNameLst>
                                          <p:attrName>ppt_x</p:attrName>
                                        </p:attrNameLst>
                                      </p:cBhvr>
                                      <p:tavLst>
                                        <p:tav tm="0">
                                          <p:val>
                                            <p:strVal val="#ppt_x"/>
                                          </p:val>
                                        </p:tav>
                                        <p:tav tm="100000">
                                          <p:val>
                                            <p:strVal val="#ppt_x"/>
                                          </p:val>
                                        </p:tav>
                                      </p:tavLst>
                                    </p:anim>
                                    <p:anim calcmode="lin" valueType="num">
                                      <p:cBhvr additive="base">
                                        <p:cTn id="13"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 fill="hold"/>
                                        <p:tgtEl>
                                          <p:spTgt spid="5"/>
                                        </p:tgtEl>
                                        <p:attrNameLst>
                                          <p:attrName>ppt_x</p:attrName>
                                        </p:attrNameLst>
                                      </p:cBhvr>
                                      <p:tavLst>
                                        <p:tav tm="0">
                                          <p:val>
                                            <p:strVal val="#ppt_x"/>
                                          </p:val>
                                        </p:tav>
                                        <p:tav tm="100000">
                                          <p:val>
                                            <p:strVal val="#ppt_x"/>
                                          </p:val>
                                        </p:tav>
                                      </p:tavLst>
                                    </p:anim>
                                    <p:anim calcmode="lin" valueType="num">
                                      <p:cBhvr additive="base">
                                        <p:cTn id="19"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 fill="hold"/>
                                        <p:tgtEl>
                                          <p:spTgt spid="9"/>
                                        </p:tgtEl>
                                        <p:attrNameLst>
                                          <p:attrName>ppt_x</p:attrName>
                                        </p:attrNameLst>
                                      </p:cBhvr>
                                      <p:tavLst>
                                        <p:tav tm="0">
                                          <p:val>
                                            <p:strVal val="#ppt_x"/>
                                          </p:val>
                                        </p:tav>
                                        <p:tav tm="100000">
                                          <p:val>
                                            <p:strVal val="#ppt_x"/>
                                          </p:val>
                                        </p:tav>
                                      </p:tavLst>
                                    </p:anim>
                                    <p:anim calcmode="lin" valueType="num">
                                      <p:cBhvr additive="base">
                                        <p:cTn id="25"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 fill="hold"/>
                                        <p:tgtEl>
                                          <p:spTgt spid="4"/>
                                        </p:tgtEl>
                                        <p:attrNameLst>
                                          <p:attrName>ppt_x</p:attrName>
                                        </p:attrNameLst>
                                      </p:cBhvr>
                                      <p:tavLst>
                                        <p:tav tm="0">
                                          <p:val>
                                            <p:strVal val="#ppt_x"/>
                                          </p:val>
                                        </p:tav>
                                        <p:tav tm="100000">
                                          <p:val>
                                            <p:strVal val="#ppt_x"/>
                                          </p:val>
                                        </p:tav>
                                      </p:tavLst>
                                    </p:anim>
                                    <p:anim calcmode="lin" valueType="num">
                                      <p:cBhvr additive="base">
                                        <p:cTn id="31" dur="1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752140" y="767886"/>
            <a:ext cx="10865237" cy="5228180"/>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sd="852854689">
                  <a:custGeom>
                    <a:avLst/>
                    <a:gdLst>
                      <a:gd name="connsiteX0" fmla="*/ 0 w 10865237"/>
                      <a:gd name="connsiteY0" fmla="*/ 871381 h 5228180"/>
                      <a:gd name="connsiteX1" fmla="*/ 564234 w 10865237"/>
                      <a:gd name="connsiteY1" fmla="*/ 0 h 5228180"/>
                      <a:gd name="connsiteX2" fmla="*/ 10301002 w 10865237"/>
                      <a:gd name="connsiteY2" fmla="*/ 0 h 5228180"/>
                      <a:gd name="connsiteX3" fmla="*/ 10865237 w 10865237"/>
                      <a:gd name="connsiteY3" fmla="*/ 871381 h 5228180"/>
                      <a:gd name="connsiteX4" fmla="*/ 10865237 w 10865237"/>
                      <a:gd name="connsiteY4" fmla="*/ 4356798 h 5228180"/>
                      <a:gd name="connsiteX5" fmla="*/ 10301002 w 10865237"/>
                      <a:gd name="connsiteY5" fmla="*/ 5228180 h 5228180"/>
                      <a:gd name="connsiteX6" fmla="*/ 564234 w 10865237"/>
                      <a:gd name="connsiteY6" fmla="*/ 5228180 h 5228180"/>
                      <a:gd name="connsiteX7" fmla="*/ 0 w 10865237"/>
                      <a:gd name="connsiteY7" fmla="*/ 4356798 h 5228180"/>
                      <a:gd name="connsiteX8" fmla="*/ 0 w 10865237"/>
                      <a:gd name="connsiteY8" fmla="*/ 871381 h 5228180"/>
                      <a:gd name="connsiteX0" fmla="*/ 0 w 10865237"/>
                      <a:gd name="connsiteY0" fmla="*/ 871381 h 5228180"/>
                      <a:gd name="connsiteX1" fmla="*/ 564234 w 10865237"/>
                      <a:gd name="connsiteY1" fmla="*/ 0 h 5228180"/>
                      <a:gd name="connsiteX2" fmla="*/ 10301002 w 10865237"/>
                      <a:gd name="connsiteY2" fmla="*/ 0 h 5228180"/>
                      <a:gd name="connsiteX3" fmla="*/ 10865237 w 10865237"/>
                      <a:gd name="connsiteY3" fmla="*/ 871381 h 5228180"/>
                      <a:gd name="connsiteX4" fmla="*/ 10865237 w 10865237"/>
                      <a:gd name="connsiteY4" fmla="*/ 4356798 h 5228180"/>
                      <a:gd name="connsiteX5" fmla="*/ 10301002 w 10865237"/>
                      <a:gd name="connsiteY5" fmla="*/ 5228180 h 5228180"/>
                      <a:gd name="connsiteX6" fmla="*/ 564234 w 10865237"/>
                      <a:gd name="connsiteY6" fmla="*/ 5228180 h 5228180"/>
                      <a:gd name="connsiteX7" fmla="*/ 0 w 10865237"/>
                      <a:gd name="connsiteY7" fmla="*/ 4356798 h 5228180"/>
                      <a:gd name="connsiteX8" fmla="*/ 0 w 10865237"/>
                      <a:gd name="connsiteY8" fmla="*/ 871381 h 522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5237" h="5228180" fill="none" extrusionOk="0">
                        <a:moveTo>
                          <a:pt x="0" y="871381"/>
                        </a:moveTo>
                        <a:cubicBezTo>
                          <a:pt x="1551" y="452058"/>
                          <a:pt x="269996" y="40023"/>
                          <a:pt x="564234" y="0"/>
                        </a:cubicBezTo>
                        <a:cubicBezTo>
                          <a:pt x="2866051" y="128660"/>
                          <a:pt x="9019892" y="325284"/>
                          <a:pt x="10301002" y="0"/>
                        </a:cubicBezTo>
                        <a:cubicBezTo>
                          <a:pt x="10601535" y="-100459"/>
                          <a:pt x="10746566" y="346573"/>
                          <a:pt x="10865237" y="871381"/>
                        </a:cubicBezTo>
                        <a:cubicBezTo>
                          <a:pt x="11048093" y="1483339"/>
                          <a:pt x="10728596" y="3826500"/>
                          <a:pt x="10865237" y="4356798"/>
                        </a:cubicBezTo>
                        <a:cubicBezTo>
                          <a:pt x="10877610" y="4758542"/>
                          <a:pt x="10562023" y="5159849"/>
                          <a:pt x="10301002" y="5228180"/>
                        </a:cubicBezTo>
                        <a:cubicBezTo>
                          <a:pt x="7302409" y="5366030"/>
                          <a:pt x="4919090" y="5197986"/>
                          <a:pt x="564234" y="5228180"/>
                        </a:cubicBezTo>
                        <a:cubicBezTo>
                          <a:pt x="321560" y="5219560"/>
                          <a:pt x="-103374" y="4863651"/>
                          <a:pt x="0" y="4356798"/>
                        </a:cubicBezTo>
                        <a:cubicBezTo>
                          <a:pt x="118664" y="3406381"/>
                          <a:pt x="-29954" y="1886582"/>
                          <a:pt x="0" y="871381"/>
                        </a:cubicBezTo>
                        <a:close/>
                      </a:path>
                      <a:path w="10865237" h="5228180" stroke="0" extrusionOk="0">
                        <a:moveTo>
                          <a:pt x="0" y="871381"/>
                        </a:moveTo>
                        <a:cubicBezTo>
                          <a:pt x="26087" y="432564"/>
                          <a:pt x="254280" y="-26947"/>
                          <a:pt x="564234" y="0"/>
                        </a:cubicBezTo>
                        <a:cubicBezTo>
                          <a:pt x="2814340" y="153040"/>
                          <a:pt x="9315492" y="-100822"/>
                          <a:pt x="10301002" y="0"/>
                        </a:cubicBezTo>
                        <a:cubicBezTo>
                          <a:pt x="10515672" y="-38241"/>
                          <a:pt x="10962005" y="389966"/>
                          <a:pt x="10865237" y="871381"/>
                        </a:cubicBezTo>
                        <a:cubicBezTo>
                          <a:pt x="10900000" y="1285095"/>
                          <a:pt x="10973857" y="3705919"/>
                          <a:pt x="10865237" y="4356798"/>
                        </a:cubicBezTo>
                        <a:cubicBezTo>
                          <a:pt x="10859704" y="4799720"/>
                          <a:pt x="10551061" y="5199599"/>
                          <a:pt x="10301002" y="5228180"/>
                        </a:cubicBezTo>
                        <a:cubicBezTo>
                          <a:pt x="9234965" y="4423656"/>
                          <a:pt x="4995264" y="5801269"/>
                          <a:pt x="564234" y="5228180"/>
                        </a:cubicBezTo>
                        <a:cubicBezTo>
                          <a:pt x="257310" y="5269100"/>
                          <a:pt x="-46864" y="4740319"/>
                          <a:pt x="0" y="4356798"/>
                        </a:cubicBezTo>
                        <a:cubicBezTo>
                          <a:pt x="34291" y="3639824"/>
                          <a:pt x="61904" y="1920175"/>
                          <a:pt x="0" y="871381"/>
                        </a:cubicBezTo>
                        <a:close/>
                      </a:path>
                      <a:path w="10865237" h="5228180" fill="none" stroke="0" extrusionOk="0">
                        <a:moveTo>
                          <a:pt x="0" y="871381"/>
                        </a:moveTo>
                        <a:cubicBezTo>
                          <a:pt x="22137" y="452334"/>
                          <a:pt x="279354" y="61748"/>
                          <a:pt x="564234" y="0"/>
                        </a:cubicBezTo>
                        <a:cubicBezTo>
                          <a:pt x="3134906" y="125111"/>
                          <a:pt x="8808507" y="224272"/>
                          <a:pt x="10301002" y="0"/>
                        </a:cubicBezTo>
                        <a:cubicBezTo>
                          <a:pt x="10530783" y="-125964"/>
                          <a:pt x="10857991" y="289189"/>
                          <a:pt x="10865237" y="871381"/>
                        </a:cubicBezTo>
                        <a:cubicBezTo>
                          <a:pt x="10982513" y="1417088"/>
                          <a:pt x="10807672" y="3735032"/>
                          <a:pt x="10865237" y="4356798"/>
                        </a:cubicBezTo>
                        <a:cubicBezTo>
                          <a:pt x="10851572" y="4797793"/>
                          <a:pt x="10581832" y="5193317"/>
                          <a:pt x="10301002" y="5228180"/>
                        </a:cubicBezTo>
                        <a:cubicBezTo>
                          <a:pt x="6944871" y="4858973"/>
                          <a:pt x="4858807" y="5131048"/>
                          <a:pt x="564234" y="5228180"/>
                        </a:cubicBezTo>
                        <a:cubicBezTo>
                          <a:pt x="239856" y="5220551"/>
                          <a:pt x="-98111" y="4829959"/>
                          <a:pt x="0" y="4356798"/>
                        </a:cubicBezTo>
                        <a:cubicBezTo>
                          <a:pt x="20687" y="3641594"/>
                          <a:pt x="-64034" y="1989911"/>
                          <a:pt x="0" y="8713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4400" b="1" dirty="0" err="1">
                <a:solidFill>
                  <a:srgbClr val="000000"/>
                </a:solidFill>
                <a:latin typeface="Calibri" panose="020F0502020204030204" pitchFamily="34" charset="0"/>
                <a:cs typeface="Calibri" panose="020F0502020204030204" pitchFamily="34" charset="0"/>
              </a:rPr>
              <a:t>Kết</a:t>
            </a:r>
            <a:r>
              <a:rPr lang="en-US" sz="4400" b="1" dirty="0">
                <a:solidFill>
                  <a:srgbClr val="000000"/>
                </a:solidFill>
                <a:latin typeface="Calibri" panose="020F0502020204030204" pitchFamily="34" charset="0"/>
                <a:cs typeface="Calibri" panose="020F0502020204030204" pitchFamily="34" charset="0"/>
              </a:rPr>
              <a:t> </a:t>
            </a:r>
            <a:r>
              <a:rPr lang="en-US" sz="4400" b="1" dirty="0" err="1">
                <a:solidFill>
                  <a:srgbClr val="000000"/>
                </a:solidFill>
                <a:latin typeface="Calibri" panose="020F0502020204030204" pitchFamily="34" charset="0"/>
                <a:cs typeface="Calibri" panose="020F0502020204030204" pitchFamily="34" charset="0"/>
              </a:rPr>
              <a:t>luận</a:t>
            </a:r>
            <a:r>
              <a:rPr lang="en-US" sz="4400" b="1" dirty="0">
                <a:solidFill>
                  <a:srgbClr val="000000"/>
                </a:solidFill>
                <a:latin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cs typeface="Calibri" panose="020F0502020204030204" pitchFamily="34" charset="0"/>
              </a:rPr>
              <a:t>So </a:t>
            </a:r>
            <a:r>
              <a:rPr lang="en-US" sz="4400" dirty="0" err="1">
                <a:solidFill>
                  <a:srgbClr val="000000"/>
                </a:solidFill>
                <a:latin typeface="Calibri" panose="020F0502020204030204" pitchFamily="34" charset="0"/>
                <a:cs typeface="Calibri" panose="020F0502020204030204" pitchFamily="34" charset="0"/>
              </a:rPr>
              <a:t>sánh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là</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biện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pháp</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đối</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chiếu</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sự</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vật</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này</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với</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sự</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vật</a:t>
            </a:r>
            <a:r>
              <a:rPr lang="en-US" sz="4400" dirty="0">
                <a:solidFill>
                  <a:srgbClr val="000000"/>
                </a:solidFill>
                <a:latin typeface="Calibri" panose="020F0502020204030204" pitchFamily="34" charset="0"/>
                <a:cs typeface="Calibri" panose="020F0502020204030204" pitchFamily="34" charset="0"/>
              </a:rPr>
              <a:t> kia </a:t>
            </a:r>
            <a:r>
              <a:rPr lang="en-US" sz="4400" dirty="0" err="1">
                <a:solidFill>
                  <a:srgbClr val="000000"/>
                </a:solidFill>
                <a:latin typeface="Calibri" panose="020F0502020204030204" pitchFamily="34" charset="0"/>
                <a:cs typeface="Calibri" panose="020F0502020204030204" pitchFamily="34" charset="0"/>
              </a:rPr>
              <a:t>có</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nét</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tương</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đồng</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hình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dáng</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màu</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sắc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để</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tăng</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sức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gợi</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hình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gợi</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cảm</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khi</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diễn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đat</a:t>
            </a:r>
            <a:r>
              <a:rPr lang="en-US" sz="4400" dirty="0">
                <a:solidFill>
                  <a:srgbClr val="000000"/>
                </a:solidFill>
                <a:latin typeface="Calibri" panose="020F0502020204030204" pitchFamily="34" charset="0"/>
                <a:cs typeface="Calibri" panose="020F0502020204030204" pitchFamily="34" charset="0"/>
              </a:rPr>
              <a:t>. </a:t>
            </a:r>
            <a:endParaRPr lang="vi-VN" sz="4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8743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0" y="282641"/>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1304925" y="293233"/>
            <a:ext cx="9886705" cy="941114"/>
          </a:xfrm>
          <a:custGeom>
            <a:avLst/>
            <a:gdLst>
              <a:gd name="connsiteX0" fmla="*/ 0 w 8896625"/>
              <a:gd name="connsiteY0" fmla="*/ 156855 h 941114"/>
              <a:gd name="connsiteX1" fmla="*/ 156855 w 8896625"/>
              <a:gd name="connsiteY1" fmla="*/ 0 h 941114"/>
              <a:gd name="connsiteX2" fmla="*/ 8739770 w 8896625"/>
              <a:gd name="connsiteY2" fmla="*/ 0 h 941114"/>
              <a:gd name="connsiteX3" fmla="*/ 8896625 w 8896625"/>
              <a:gd name="connsiteY3" fmla="*/ 156855 h 941114"/>
              <a:gd name="connsiteX4" fmla="*/ 8896625 w 8896625"/>
              <a:gd name="connsiteY4" fmla="*/ 784259 h 941114"/>
              <a:gd name="connsiteX5" fmla="*/ 8739770 w 8896625"/>
              <a:gd name="connsiteY5" fmla="*/ 941114 h 941114"/>
              <a:gd name="connsiteX6" fmla="*/ 156855 w 8896625"/>
              <a:gd name="connsiteY6" fmla="*/ 941114 h 941114"/>
              <a:gd name="connsiteX7" fmla="*/ 0 w 8896625"/>
              <a:gd name="connsiteY7" fmla="*/ 784259 h 941114"/>
              <a:gd name="connsiteX8" fmla="*/ 0 w 8896625"/>
              <a:gd name="connsiteY8" fmla="*/ 156855 h 9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6625" h="941114" fill="none" extrusionOk="0">
                <a:moveTo>
                  <a:pt x="0" y="156855"/>
                </a:moveTo>
                <a:cubicBezTo>
                  <a:pt x="79" y="72375"/>
                  <a:pt x="75542" y="8923"/>
                  <a:pt x="156855" y="0"/>
                </a:cubicBezTo>
                <a:cubicBezTo>
                  <a:pt x="1708152" y="72427"/>
                  <a:pt x="6624458" y="61419"/>
                  <a:pt x="8739770" y="0"/>
                </a:cubicBezTo>
                <a:cubicBezTo>
                  <a:pt x="8826055" y="-2365"/>
                  <a:pt x="8883418" y="66231"/>
                  <a:pt x="8896625" y="156855"/>
                </a:cubicBezTo>
                <a:cubicBezTo>
                  <a:pt x="8894859" y="276198"/>
                  <a:pt x="8882288" y="644320"/>
                  <a:pt x="8896625" y="784259"/>
                </a:cubicBezTo>
                <a:cubicBezTo>
                  <a:pt x="8898839" y="859649"/>
                  <a:pt x="8821690" y="935835"/>
                  <a:pt x="8739770" y="941114"/>
                </a:cubicBezTo>
                <a:cubicBezTo>
                  <a:pt x="6227199" y="970941"/>
                  <a:pt x="2622959" y="861808"/>
                  <a:pt x="156855" y="941114"/>
                </a:cubicBezTo>
                <a:cubicBezTo>
                  <a:pt x="84221" y="939532"/>
                  <a:pt x="-5355" y="871947"/>
                  <a:pt x="0" y="784259"/>
                </a:cubicBezTo>
                <a:cubicBezTo>
                  <a:pt x="20874" y="697760"/>
                  <a:pt x="-39371" y="429623"/>
                  <a:pt x="0" y="156855"/>
                </a:cubicBezTo>
                <a:close/>
              </a:path>
              <a:path w="8896625" h="941114" stroke="0" extrusionOk="0">
                <a:moveTo>
                  <a:pt x="0" y="156855"/>
                </a:moveTo>
                <a:cubicBezTo>
                  <a:pt x="8552" y="72557"/>
                  <a:pt x="73135" y="6061"/>
                  <a:pt x="156855" y="0"/>
                </a:cubicBezTo>
                <a:cubicBezTo>
                  <a:pt x="2415192" y="123000"/>
                  <a:pt x="4524413" y="-96860"/>
                  <a:pt x="8739770" y="0"/>
                </a:cubicBezTo>
                <a:cubicBezTo>
                  <a:pt x="8825195" y="-918"/>
                  <a:pt x="8902934" y="57507"/>
                  <a:pt x="8896625" y="156855"/>
                </a:cubicBezTo>
                <a:cubicBezTo>
                  <a:pt x="8918255" y="390821"/>
                  <a:pt x="8929314" y="482799"/>
                  <a:pt x="8896625" y="784259"/>
                </a:cubicBezTo>
                <a:cubicBezTo>
                  <a:pt x="8882169" y="876125"/>
                  <a:pt x="8811213" y="938629"/>
                  <a:pt x="8739770" y="941114"/>
                </a:cubicBezTo>
                <a:cubicBezTo>
                  <a:pt x="7250033" y="780407"/>
                  <a:pt x="3795134" y="980781"/>
                  <a:pt x="156855" y="941114"/>
                </a:cubicBezTo>
                <a:cubicBezTo>
                  <a:pt x="57116" y="938466"/>
                  <a:pt x="-10785" y="866002"/>
                  <a:pt x="0" y="784259"/>
                </a:cubicBezTo>
                <a:cubicBezTo>
                  <a:pt x="8359" y="501691"/>
                  <a:pt x="34666" y="332903"/>
                  <a:pt x="0" y="156855"/>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custGeom>
                    <a:avLst/>
                    <a:gdLst>
                      <a:gd name="connsiteX0" fmla="*/ 0 w 9886705"/>
                      <a:gd name="connsiteY0" fmla="*/ 156855 h 941114"/>
                      <a:gd name="connsiteX1" fmla="*/ 156855 w 9886705"/>
                      <a:gd name="connsiteY1" fmla="*/ 0 h 941114"/>
                      <a:gd name="connsiteX2" fmla="*/ 9729850 w 9886705"/>
                      <a:gd name="connsiteY2" fmla="*/ 0 h 941114"/>
                      <a:gd name="connsiteX3" fmla="*/ 9886705 w 9886705"/>
                      <a:gd name="connsiteY3" fmla="*/ 156855 h 941114"/>
                      <a:gd name="connsiteX4" fmla="*/ 9886705 w 9886705"/>
                      <a:gd name="connsiteY4" fmla="*/ 784259 h 941114"/>
                      <a:gd name="connsiteX5" fmla="*/ 9729850 w 9886705"/>
                      <a:gd name="connsiteY5" fmla="*/ 941114 h 941114"/>
                      <a:gd name="connsiteX6" fmla="*/ 156855 w 9886705"/>
                      <a:gd name="connsiteY6" fmla="*/ 941114 h 941114"/>
                      <a:gd name="connsiteX7" fmla="*/ 0 w 9886705"/>
                      <a:gd name="connsiteY7" fmla="*/ 784259 h 941114"/>
                      <a:gd name="connsiteX8" fmla="*/ 0 w 9886705"/>
                      <a:gd name="connsiteY8" fmla="*/ 156855 h 9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6705" h="941114" fill="none" extrusionOk="0">
                        <a:moveTo>
                          <a:pt x="0" y="156855"/>
                        </a:moveTo>
                        <a:cubicBezTo>
                          <a:pt x="79" y="72375"/>
                          <a:pt x="75542" y="8923"/>
                          <a:pt x="156855" y="0"/>
                        </a:cubicBezTo>
                        <a:cubicBezTo>
                          <a:pt x="2874811" y="72427"/>
                          <a:pt x="5313163" y="61419"/>
                          <a:pt x="9729850" y="0"/>
                        </a:cubicBezTo>
                        <a:cubicBezTo>
                          <a:pt x="9816135" y="-2365"/>
                          <a:pt x="9873498" y="66231"/>
                          <a:pt x="9886705" y="156855"/>
                        </a:cubicBezTo>
                        <a:cubicBezTo>
                          <a:pt x="9884939" y="276198"/>
                          <a:pt x="9872368" y="644320"/>
                          <a:pt x="9886705" y="784259"/>
                        </a:cubicBezTo>
                        <a:cubicBezTo>
                          <a:pt x="9888919" y="859649"/>
                          <a:pt x="9811770" y="935835"/>
                          <a:pt x="9729850" y="941114"/>
                        </a:cubicBezTo>
                        <a:cubicBezTo>
                          <a:pt x="8467187" y="970941"/>
                          <a:pt x="4019832" y="861808"/>
                          <a:pt x="156855" y="941114"/>
                        </a:cubicBezTo>
                        <a:cubicBezTo>
                          <a:pt x="84221" y="939532"/>
                          <a:pt x="-5355" y="871947"/>
                          <a:pt x="0" y="784259"/>
                        </a:cubicBezTo>
                        <a:cubicBezTo>
                          <a:pt x="20874" y="697760"/>
                          <a:pt x="-39371" y="429623"/>
                          <a:pt x="0" y="156855"/>
                        </a:cubicBezTo>
                        <a:close/>
                      </a:path>
                      <a:path w="9886705" h="941114" stroke="0" extrusionOk="0">
                        <a:moveTo>
                          <a:pt x="0" y="156855"/>
                        </a:moveTo>
                        <a:cubicBezTo>
                          <a:pt x="8552" y="72557"/>
                          <a:pt x="73135" y="6061"/>
                          <a:pt x="156855" y="0"/>
                        </a:cubicBezTo>
                        <a:cubicBezTo>
                          <a:pt x="2383079" y="123000"/>
                          <a:pt x="6563206" y="-96860"/>
                          <a:pt x="9729850" y="0"/>
                        </a:cubicBezTo>
                        <a:cubicBezTo>
                          <a:pt x="9815275" y="-918"/>
                          <a:pt x="9893014" y="57507"/>
                          <a:pt x="9886705" y="156855"/>
                        </a:cubicBezTo>
                        <a:cubicBezTo>
                          <a:pt x="9908335" y="390821"/>
                          <a:pt x="9919394" y="482799"/>
                          <a:pt x="9886705" y="784259"/>
                        </a:cubicBezTo>
                        <a:cubicBezTo>
                          <a:pt x="9872249" y="876125"/>
                          <a:pt x="9801293" y="938629"/>
                          <a:pt x="9729850" y="941114"/>
                        </a:cubicBezTo>
                        <a:cubicBezTo>
                          <a:pt x="7833490" y="780407"/>
                          <a:pt x="4552416" y="980781"/>
                          <a:pt x="156855" y="941114"/>
                        </a:cubicBezTo>
                        <a:cubicBezTo>
                          <a:pt x="57116" y="938466"/>
                          <a:pt x="-10785" y="866002"/>
                          <a:pt x="0" y="784259"/>
                        </a:cubicBezTo>
                        <a:cubicBezTo>
                          <a:pt x="8359" y="501691"/>
                          <a:pt x="34666" y="332903"/>
                          <a:pt x="0" y="15685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en-US" sz="3600" b="1" dirty="0" err="1">
                <a:solidFill>
                  <a:srgbClr val="7030A0"/>
                </a:solidFill>
                <a:latin typeface="Calibri" panose="020F0502020204030204" pitchFamily="34" charset="0"/>
                <a:cs typeface="Calibri" panose="020F0502020204030204" pitchFamily="34" charset="0"/>
              </a:rPr>
              <a:t>Bài</a:t>
            </a:r>
            <a:r>
              <a:rPr lang="en-US" sz="3600" b="1" dirty="0">
                <a:solidFill>
                  <a:srgbClr val="7030A0"/>
                </a:solidFill>
                <a:latin typeface="Calibri" panose="020F0502020204030204" pitchFamily="34" charset="0"/>
                <a:cs typeface="Calibri" panose="020F0502020204030204" pitchFamily="34" charset="0"/>
              </a:rPr>
              <a:t> 2: </a:t>
            </a:r>
            <a:r>
              <a:rPr lang="en-US" sz="3600" b="1" dirty="0" err="1">
                <a:solidFill>
                  <a:srgbClr val="7030A0"/>
                </a:solidFill>
                <a:latin typeface="Calibri" panose="020F0502020204030204" pitchFamily="34" charset="0"/>
                <a:cs typeface="Calibri" panose="020F0502020204030204" pitchFamily="34" charset="0"/>
              </a:rPr>
              <a:t>Ghi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kết</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quả</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bài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tập</a:t>
            </a:r>
            <a:r>
              <a:rPr lang="en-US" sz="3600" b="1" dirty="0">
                <a:solidFill>
                  <a:srgbClr val="7030A0"/>
                </a:solidFill>
                <a:latin typeface="Calibri" panose="020F0502020204030204" pitchFamily="34" charset="0"/>
                <a:cs typeface="Calibri" panose="020F0502020204030204" pitchFamily="34" charset="0"/>
              </a:rPr>
              <a:t> 1 </a:t>
            </a:r>
            <a:r>
              <a:rPr lang="en-US" sz="3600" b="1" dirty="0" err="1">
                <a:solidFill>
                  <a:srgbClr val="7030A0"/>
                </a:solidFill>
                <a:latin typeface="Calibri" panose="020F0502020204030204" pitchFamily="34" charset="0"/>
                <a:cs typeface="Calibri" panose="020F0502020204030204" pitchFamily="34" charset="0"/>
              </a:rPr>
              <a:t>vào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vở</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theo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mẫu</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sau</a:t>
            </a:r>
            <a:r>
              <a:rPr lang="en-US" sz="3600" b="1" dirty="0">
                <a:solidFill>
                  <a:srgbClr val="7030A0"/>
                </a:solidFill>
                <a:latin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id="{FF8372CB-8B84-40FB-80DB-5E317EE52552}"/>
              </a:ext>
            </a:extLst>
          </p:cNvPr>
          <p:cNvGraphicFramePr>
            <a:graphicFrameLocks noGrp="1"/>
          </p:cNvGraphicFramePr>
          <p:nvPr>
            <p:extLst>
              <p:ext uri="{D42A27DB-BD31-4B8C-83A1-F6EECF244321}">
                <p14:modId xmlns:p14="http://schemas.microsoft.com/office/powerpoint/2010/main" val="2452709984"/>
              </p:ext>
            </p:extLst>
          </p:nvPr>
        </p:nvGraphicFramePr>
        <p:xfrm>
          <a:off x="1304923" y="1733551"/>
          <a:ext cx="10016219" cy="1828800"/>
        </p:xfrm>
        <a:graphic>
          <a:graphicData uri="http://schemas.openxmlformats.org/drawingml/2006/table">
            <a:tbl>
              <a:tblPr>
                <a:tableStyleId>{5DA37D80-6434-44D0-A028-1B22A696006F}</a:tableStyleId>
              </a:tblPr>
              <a:tblGrid>
                <a:gridCol w="3334294">
                  <a:extLst>
                    <a:ext uri="{9D8B030D-6E8A-4147-A177-3AD203B41FA5}">
                      <a16:colId xmlns:a16="http://schemas.microsoft.com/office/drawing/2014/main" val="4285267346"/>
                    </a:ext>
                  </a:extLst>
                </a:gridCol>
                <a:gridCol w="2567877">
                  <a:extLst>
                    <a:ext uri="{9D8B030D-6E8A-4147-A177-3AD203B41FA5}">
                      <a16:colId xmlns:a16="http://schemas.microsoft.com/office/drawing/2014/main" val="425352813"/>
                    </a:ext>
                  </a:extLst>
                </a:gridCol>
                <a:gridCol w="4114048">
                  <a:extLst>
                    <a:ext uri="{9D8B030D-6E8A-4147-A177-3AD203B41FA5}">
                      <a16:colId xmlns:a16="http://schemas.microsoft.com/office/drawing/2014/main"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188716626"/>
                  </a:ext>
                </a:extLst>
              </a:tr>
              <a:tr h="1178451">
                <a:tc>
                  <a:txBody>
                    <a:bodyPr/>
                    <a:lstStyle/>
                    <a:p>
                      <a:pPr algn="ctr" fontAlgn="t"/>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endParaRPr lang="vi-VN"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748853"/>
                  </a:ext>
                </a:extLst>
              </a:tr>
            </a:tbl>
          </a:graphicData>
        </a:graphic>
      </p:graphicFrame>
      <p:sp>
        <p:nvSpPr>
          <p:cNvPr id="3" name="Rectangle 2">
            <a:extLst>
              <a:ext uri="{FF2B5EF4-FFF2-40B4-BE49-F238E27FC236}">
                <a16:creationId xmlns:a16="http://schemas.microsoft.com/office/drawing/2014/main" id="{BE32CD1B-4A92-5F84-2E53-238B78061AA7}"/>
              </a:ext>
            </a:extLst>
          </p:cNvPr>
          <p:cNvSpPr/>
          <p:nvPr/>
        </p:nvSpPr>
        <p:spPr>
          <a:xfrm>
            <a:off x="1751229" y="2638353"/>
            <a:ext cx="2248524" cy="719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Cây</a:t>
            </a:r>
            <a:r>
              <a:rPr lang="en-US" sz="3600" b="1" dirty="0">
                <a:solidFill>
                  <a:schemeClr val="tx1"/>
                </a:solidFill>
              </a:rPr>
              <a:t> </a:t>
            </a:r>
            <a:r>
              <a:rPr lang="en-US" sz="3600" b="1" dirty="0" err="1">
                <a:solidFill>
                  <a:schemeClr val="tx1"/>
                </a:solidFill>
              </a:rPr>
              <a:t>gạo</a:t>
            </a:r>
            <a:endParaRPr lang="en-US" sz="3600" b="1" dirty="0">
              <a:solidFill>
                <a:schemeClr val="tx1"/>
              </a:solidFill>
            </a:endParaRPr>
          </a:p>
        </p:txBody>
      </p:sp>
      <p:sp>
        <p:nvSpPr>
          <p:cNvPr id="6" name="Rectangle 5">
            <a:extLst>
              <a:ext uri="{FF2B5EF4-FFF2-40B4-BE49-F238E27FC236}">
                <a16:creationId xmlns:a16="http://schemas.microsoft.com/office/drawing/2014/main" id="{BEC0D51E-71BC-04EC-E08B-B96E682D5F4E}"/>
              </a:ext>
            </a:extLst>
          </p:cNvPr>
          <p:cNvSpPr/>
          <p:nvPr/>
        </p:nvSpPr>
        <p:spPr>
          <a:xfrm>
            <a:off x="6973339" y="2577772"/>
            <a:ext cx="4014694" cy="859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tháp</a:t>
            </a:r>
            <a:r>
              <a:rPr lang="en-US" sz="3600" b="1" dirty="0">
                <a:solidFill>
                  <a:schemeClr val="tx1"/>
                </a:solidFill>
              </a:rPr>
              <a:t> </a:t>
            </a:r>
            <a:r>
              <a:rPr lang="en-US" sz="3600" b="1" dirty="0" err="1">
                <a:solidFill>
                  <a:schemeClr val="tx1"/>
                </a:solidFill>
              </a:rPr>
              <a:t>đèn</a:t>
            </a:r>
            <a:r>
              <a:rPr lang="en-US" sz="3600" b="1" dirty="0">
                <a:solidFill>
                  <a:schemeClr val="tx1"/>
                </a:solidFill>
              </a:rPr>
              <a:t> </a:t>
            </a:r>
            <a:r>
              <a:rPr lang="en-US" sz="3600" b="1" dirty="0" err="1">
                <a:solidFill>
                  <a:schemeClr val="tx1"/>
                </a:solidFill>
              </a:rPr>
              <a:t>khổng</a:t>
            </a:r>
            <a:r>
              <a:rPr lang="en-US" sz="3600" b="1" dirty="0">
                <a:solidFill>
                  <a:schemeClr val="tx1"/>
                </a:solidFill>
              </a:rPr>
              <a:t> </a:t>
            </a:r>
            <a:r>
              <a:rPr lang="en-US" sz="3600" b="1" dirty="0" err="1">
                <a:solidFill>
                  <a:schemeClr val="tx1"/>
                </a:solidFill>
              </a:rPr>
              <a:t>lồ</a:t>
            </a:r>
            <a:endParaRPr lang="en-US" sz="3600" b="1" dirty="0">
              <a:solidFill>
                <a:schemeClr val="tx1"/>
              </a:solidFill>
            </a:endParaRPr>
          </a:p>
        </p:txBody>
      </p:sp>
      <p:sp>
        <p:nvSpPr>
          <p:cNvPr id="7" name="Rectangle 6">
            <a:extLst>
              <a:ext uri="{FF2B5EF4-FFF2-40B4-BE49-F238E27FC236}">
                <a16:creationId xmlns:a16="http://schemas.microsoft.com/office/drawing/2014/main" id="{DD52CB89-6BC2-A9A5-A346-3A7F182F6E83}"/>
              </a:ext>
            </a:extLst>
          </p:cNvPr>
          <p:cNvSpPr/>
          <p:nvPr/>
        </p:nvSpPr>
        <p:spPr>
          <a:xfrm>
            <a:off x="4765427" y="2647951"/>
            <a:ext cx="2248524" cy="719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như</a:t>
            </a:r>
            <a:endParaRPr lang="en-US" sz="3600" b="1" dirty="0">
              <a:solidFill>
                <a:schemeClr val="tx1"/>
              </a:solidFill>
            </a:endParaRPr>
          </a:p>
        </p:txBody>
      </p:sp>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id="{870BA862-FE60-4703-A28D-070616FC4C25}"/>
              </a:ext>
            </a:extLst>
          </p:cNvPr>
          <p:cNvPicPr>
            <a:picLocks noChangeAspect="1"/>
          </p:cNvPicPr>
          <p:nvPr/>
        </p:nvPicPr>
        <p:blipFill>
          <a:blip r:embed="rId2"/>
          <a:stretch>
            <a:fillRect/>
          </a:stretch>
        </p:blipFill>
        <p:spPr>
          <a:xfrm>
            <a:off x="1624314" y="2348479"/>
            <a:ext cx="8587409" cy="3480968"/>
          </a:xfrm>
          <a:prstGeom prst="rect">
            <a:avLst/>
          </a:prstGeom>
        </p:spPr>
      </p:pic>
      <p:cxnSp>
        <p:nvCxnSpPr>
          <p:cNvPr id="6" name="Straight Connector 5">
            <a:extLst>
              <a:ext uri="{FF2B5EF4-FFF2-40B4-BE49-F238E27FC236}">
                <a16:creationId xmlns:a16="http://schemas.microsoft.com/office/drawing/2014/main" id="{35D527E2-CC33-A2BE-AAD1-9B7BD7F27970}"/>
              </a:ext>
            </a:extLst>
          </p:cNvPr>
          <p:cNvCxnSpPr>
            <a:cxnSpLocks/>
          </p:cNvCxnSpPr>
          <p:nvPr/>
        </p:nvCxnSpPr>
        <p:spPr>
          <a:xfrm>
            <a:off x="3833587" y="887023"/>
            <a:ext cx="69322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4B1B90D-5B48-DEBE-ED3E-93D60F06C4E0}"/>
              </a:ext>
            </a:extLst>
          </p:cNvPr>
          <p:cNvCxnSpPr>
            <a:cxnSpLocks/>
          </p:cNvCxnSpPr>
          <p:nvPr/>
        </p:nvCxnSpPr>
        <p:spPr>
          <a:xfrm>
            <a:off x="4394955" y="1316804"/>
            <a:ext cx="27347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72586" y="330032"/>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7" name="Rectangle: Rounded Corners 16">
            <a:extLst>
              <a:ext uri="{FF2B5EF4-FFF2-40B4-BE49-F238E27FC236}">
                <a16:creationId xmlns:a16="http://schemas.microsoft.com/office/drawing/2014/main" id="{88D81388-81EB-4CF4-9C19-F63EDB52C222}"/>
              </a:ext>
            </a:extLst>
          </p:cNvPr>
          <p:cNvSpPr/>
          <p:nvPr/>
        </p:nvSpPr>
        <p:spPr>
          <a:xfrm>
            <a:off x="2430506" y="3871309"/>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cxnSp>
        <p:nvCxnSpPr>
          <p:cNvPr id="11" name="Straight Connector 10">
            <a:extLst>
              <a:ext uri="{FF2B5EF4-FFF2-40B4-BE49-F238E27FC236}">
                <a16:creationId xmlns:a16="http://schemas.microsoft.com/office/drawing/2014/main" id="{32922728-F60E-371F-4029-BCF6A613B8AE}"/>
              </a:ext>
            </a:extLst>
          </p:cNvPr>
          <p:cNvCxnSpPr>
            <a:cxnSpLocks/>
          </p:cNvCxnSpPr>
          <p:nvPr/>
        </p:nvCxnSpPr>
        <p:spPr>
          <a:xfrm>
            <a:off x="3498991" y="4669301"/>
            <a:ext cx="23808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818946A-62BC-32B1-E5D9-26A0F67127BC}"/>
              </a:ext>
            </a:extLst>
          </p:cNvPr>
          <p:cNvCxnSpPr>
            <a:cxnSpLocks/>
          </p:cNvCxnSpPr>
          <p:nvPr/>
        </p:nvCxnSpPr>
        <p:spPr>
          <a:xfrm>
            <a:off x="6803758" y="4694885"/>
            <a:ext cx="2045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B283316-9AF3-2E3D-43AC-A8785462C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046" y="1008026"/>
            <a:ext cx="5181600" cy="2315449"/>
          </a:xfrm>
          <a:prstGeom prst="rect">
            <a:avLst/>
          </a:prstGeom>
        </p:spPr>
      </p:pic>
    </p:spTree>
    <p:extLst>
      <p:ext uri="{BB962C8B-B14F-4D97-AF65-F5344CB8AC3E}">
        <p14:creationId xmlns:p14="http://schemas.microsoft.com/office/powerpoint/2010/main" val="161114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B99685-20C4-4A79-9291-983654AD0688}"/>
              </a:ext>
            </a:extLst>
          </p:cNvPr>
          <p:cNvGrpSpPr/>
          <p:nvPr/>
        </p:nvGrpSpPr>
        <p:grpSpPr>
          <a:xfrm>
            <a:off x="3506197" y="625125"/>
            <a:ext cx="5455920" cy="6232875"/>
            <a:chOff x="305797" y="579716"/>
            <a:chExt cx="5455920" cy="6232875"/>
          </a:xfrm>
        </p:grpSpPr>
        <p:grpSp>
          <p:nvGrpSpPr>
            <p:cNvPr id="3" name="Group 2">
              <a:extLst>
                <a:ext uri="{FF2B5EF4-FFF2-40B4-BE49-F238E27FC236}">
                  <a16:creationId xmlns:a16="http://schemas.microsoft.com/office/drawing/2014/main" id="{01AE5DE1-E3B9-4244-8DAC-37EE422D1431}"/>
                </a:ext>
              </a:extLst>
            </p:cNvPr>
            <p:cNvGrpSpPr/>
            <p:nvPr/>
          </p:nvGrpSpPr>
          <p:grpSpPr>
            <a:xfrm>
              <a:off x="305797" y="2309160"/>
              <a:ext cx="5455920" cy="4503431"/>
              <a:chOff x="0" y="2686369"/>
              <a:chExt cx="5455920" cy="4503431"/>
            </a:xfrm>
          </p:grpSpPr>
          <p:pic>
            <p:nvPicPr>
              <p:cNvPr id="7" name="Picture 6" descr="A picture containing icon&#10;&#10;Description automatically generated">
                <a:extLst>
                  <a:ext uri="{FF2B5EF4-FFF2-40B4-BE49-F238E27FC236}">
                    <a16:creationId xmlns:a16="http://schemas.microsoft.com/office/drawing/2014/main" id="{D5856B2B-6078-4197-844A-98C83D680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8" name="Picture 7" descr="Icon&#10;&#10;Description automatically generated">
                <a:extLst>
                  <a:ext uri="{FF2B5EF4-FFF2-40B4-BE49-F238E27FC236}">
                    <a16:creationId xmlns:a16="http://schemas.microsoft.com/office/drawing/2014/main" id="{0F9B0931-3486-448E-8066-312B10FD1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grpSp>
          <p:nvGrpSpPr>
            <p:cNvPr id="4" name="Group 3">
              <a:extLst>
                <a:ext uri="{FF2B5EF4-FFF2-40B4-BE49-F238E27FC236}">
                  <a16:creationId xmlns:a16="http://schemas.microsoft.com/office/drawing/2014/main" id="{26905356-A253-494D-8869-3510BA38C3FA}"/>
                </a:ext>
              </a:extLst>
            </p:cNvPr>
            <p:cNvGrpSpPr/>
            <p:nvPr/>
          </p:nvGrpSpPr>
          <p:grpSpPr>
            <a:xfrm>
              <a:off x="1504611" y="579716"/>
              <a:ext cx="2474781" cy="1729444"/>
              <a:chOff x="84595" y="2353938"/>
              <a:chExt cx="1726208" cy="1224000"/>
            </a:xfrm>
          </p:grpSpPr>
          <p:sp>
            <p:nvSpPr>
              <p:cNvPr id="5" name="Speech Bubble: Oval 4">
                <a:extLst>
                  <a:ext uri="{FF2B5EF4-FFF2-40B4-BE49-F238E27FC236}">
                    <a16:creationId xmlns:a16="http://schemas.microsoft.com/office/drawing/2014/main" id="{7AC3FD01-F849-4AEA-AEA9-1705E8B466CE}"/>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9C3126D-78A8-4CC8-9AF4-D565CC792CCD}"/>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2</a:t>
                </a:r>
              </a:p>
            </p:txBody>
          </p:sp>
        </p:grpSp>
      </p:grpSp>
      <p:pic>
        <p:nvPicPr>
          <p:cNvPr id="9" name="Picture 4" descr="Photoshop cô giáo và học sinh">
            <a:extLst>
              <a:ext uri="{FF2B5EF4-FFF2-40B4-BE49-F238E27FC236}">
                <a16:creationId xmlns:a16="http://schemas.microsoft.com/office/drawing/2014/main" id="{7AA4A890-DAB6-425B-A902-2DD4217ED48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12" b="89796" l="3667" r="98000">
                        <a14:foregroundMark x1="10000" y1="56586" x2="43667" y2="74397"/>
                        <a14:foregroundMark x1="24000" y1="51391" x2="60000" y2="64007"/>
                        <a14:foregroundMark x1="3667" y1="64007" x2="19333" y2="71800"/>
                        <a14:foregroundMark x1="6667" y1="58071" x2="12333" y2="74768"/>
                        <a14:foregroundMark x1="26667" y1="51020" x2="44667" y2="59184"/>
                        <a14:foregroundMark x1="44667" y1="57328" x2="63333" y2="67718"/>
                        <a14:foregroundMark x1="71333" y1="23191" x2="83000" y2="55102"/>
                        <a14:foregroundMark x1="74000" y1="7978" x2="79667" y2="24304"/>
                        <a14:foregroundMark x1="74333" y1="2412" x2="81000" y2="45826"/>
                        <a14:foregroundMark x1="85667" y1="41744" x2="89667" y2="61039"/>
                        <a14:foregroundMark x1="88667" y1="32468" x2="89333" y2="59555"/>
                        <a14:foregroundMark x1="92333" y1="33581" x2="94000" y2="54360"/>
                        <a14:foregroundMark x1="94000" y1="32096" x2="91333" y2="64007"/>
                        <a14:foregroundMark x1="73333" y1="75139" x2="71667" y2="85158"/>
                        <a14:foregroundMark x1="49333" y1="76623" x2="56333" y2="79963"/>
                        <a14:foregroundMark x1="49667" y1="63265" x2="58333" y2="78108"/>
                        <a14:foregroundMark x1="55667" y1="53989" x2="64000" y2="68089"/>
                        <a14:foregroundMark x1="40000" y1="52876" x2="44333" y2="58442"/>
                        <a14:foregroundMark x1="28667" y1="45083" x2="41000" y2="52134"/>
                        <a14:foregroundMark x1="20000" y1="53618" x2="23000" y2="60668"/>
                        <a14:foregroundMark x1="7333" y1="53618" x2="20000" y2="51391"/>
                        <a14:foregroundMark x1="5667" y1="51020" x2="30000" y2="45455"/>
                        <a14:foregroundMark x1="17667" y1="48052" x2="24000" y2="45083"/>
                        <a14:foregroundMark x1="37667" y1="60668" x2="58667" y2="72171"/>
                        <a14:foregroundMark x1="6000" y1="76623" x2="25667" y2="78108"/>
                        <a14:foregroundMark x1="56000" y1="78479" x2="70000" y2="78850"/>
                        <a14:foregroundMark x1="50000" y1="78479" x2="72000" y2="79592"/>
                        <a14:foregroundMark x1="86000" y1="80334" x2="86000" y2="80334"/>
                        <a14:foregroundMark x1="87000" y1="80334" x2="88000" y2="80334"/>
                        <a14:foregroundMark x1="22000" y1="68831" x2="27333" y2="69944"/>
                        <a14:foregroundMark x1="96333" y1="31725" x2="98000" y2="33952"/>
                        <a14:foregroundMark x1="16667" y1="56215" x2="36667" y2="63636"/>
                        <a14:foregroundMark x1="33000" y1="53247" x2="41333" y2="58442"/>
                        <a14:foregroundMark x1="35000" y1="50278" x2="47333" y2="57699"/>
                        <a14:foregroundMark x1="40333" y1="51763" x2="44333" y2="55473"/>
                        <a14:foregroundMark x1="22333" y1="52876" x2="26667" y2="56957"/>
                        <a14:foregroundMark x1="27000" y1="51763" x2="35333" y2="57328"/>
                      </a14:backgroundRemoval>
                    </a14:imgEffect>
                  </a14:imgLayer>
                </a14:imgProps>
              </a:ext>
              <a:ext uri="{28A0092B-C50C-407E-A947-70E740481C1C}">
                <a14:useLocalDpi xmlns:a14="http://schemas.microsoft.com/office/drawing/2010/main" val="0"/>
              </a:ext>
            </a:extLst>
          </a:blip>
          <a:srcRect/>
          <a:stretch>
            <a:fillRect/>
          </a:stretch>
        </p:blipFill>
        <p:spPr bwMode="auto">
          <a:xfrm>
            <a:off x="6417353" y="2468723"/>
            <a:ext cx="5648324" cy="50740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ạn Cùng Trường Đi Học Minh Họa Vector Phẳng. Vài Học Sinh Trong Đồng Phục  Nắm Tay Nhân Vật Hoạt Hình, Tải Vector - Free.Vector6.com">
            <a:extLst>
              <a:ext uri="{FF2B5EF4-FFF2-40B4-BE49-F238E27FC236}">
                <a16:creationId xmlns:a16="http://schemas.microsoft.com/office/drawing/2014/main" id="{B8EA97CF-2030-42E1-8FB0-9BF5140556E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69868" y1="47379" x2="72848" y2="41090"/>
                        <a14:foregroundMark x1="66887" y1="75472" x2="69868" y2="78826"/>
                        <a14:foregroundMark x1="53311" y1="78407" x2="58609" y2="80503"/>
                        <a14:foregroundMark x1="43709" y1="77149" x2="46358" y2="78826"/>
                        <a14:foregroundMark x1="28477" y1="75472" x2="28477" y2="75472"/>
                        <a14:foregroundMark x1="38742" y1="30608" x2="38742" y2="44864"/>
                        <a14:foregroundMark x1="59603" y1="21803" x2="62914" y2="29769"/>
                        <a14:foregroundMark x1="72185" y1="38994" x2="72185" y2="38994"/>
                      </a14:backgroundRemoval>
                    </a14:imgEffect>
                  </a14:imgLayer>
                </a14:imgProps>
              </a:ext>
              <a:ext uri="{28A0092B-C50C-407E-A947-70E740481C1C}">
                <a14:useLocalDpi xmlns:a14="http://schemas.microsoft.com/office/drawing/2010/main" val="0"/>
              </a:ext>
            </a:extLst>
          </a:blip>
          <a:srcRect/>
          <a:stretch>
            <a:fillRect/>
          </a:stretch>
        </p:blipFill>
        <p:spPr bwMode="auto">
          <a:xfrm>
            <a:off x="-654011" y="2985090"/>
            <a:ext cx="57531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0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A78D29-8615-4AEC-BA0B-3A32CCE11CA1}"/>
              </a:ext>
            </a:extLst>
          </p:cNvPr>
          <p:cNvPicPr>
            <a:picLocks noChangeAspect="1"/>
          </p:cNvPicPr>
          <p:nvPr/>
        </p:nvPicPr>
        <p:blipFill>
          <a:blip r:embed="rId2"/>
          <a:stretch>
            <a:fillRect/>
          </a:stretch>
        </p:blipFill>
        <p:spPr>
          <a:xfrm>
            <a:off x="2848522" y="-624"/>
            <a:ext cx="6153660" cy="2941819"/>
          </a:xfrm>
          <a:prstGeom prst="rect">
            <a:avLst/>
          </a:prstGeom>
        </p:spPr>
      </p:pic>
      <p:pic>
        <p:nvPicPr>
          <p:cNvPr id="20" name="Picture 19">
            <a:extLst>
              <a:ext uri="{FF2B5EF4-FFF2-40B4-BE49-F238E27FC236}">
                <a16:creationId xmlns:a16="http://schemas.microsoft.com/office/drawing/2014/main" id="{9C20C170-A7E3-4610-8964-2061A198B041}"/>
              </a:ext>
            </a:extLst>
          </p:cNvPr>
          <p:cNvPicPr>
            <a:picLocks noChangeAspect="1"/>
          </p:cNvPicPr>
          <p:nvPr/>
        </p:nvPicPr>
        <p:blipFill>
          <a:blip r:embed="rId3"/>
          <a:stretch>
            <a:fillRect/>
          </a:stretch>
        </p:blipFill>
        <p:spPr>
          <a:xfrm>
            <a:off x="342900" y="3552824"/>
            <a:ext cx="5455018" cy="2817995"/>
          </a:xfrm>
          <a:prstGeom prst="rect">
            <a:avLst/>
          </a:prstGeom>
        </p:spPr>
      </p:pic>
      <p:pic>
        <p:nvPicPr>
          <p:cNvPr id="3" name="Picture 2">
            <a:extLst>
              <a:ext uri="{FF2B5EF4-FFF2-40B4-BE49-F238E27FC236}">
                <a16:creationId xmlns:a16="http://schemas.microsoft.com/office/drawing/2014/main" id="{62E36E96-D7DC-60F8-189A-37C8486D3720}"/>
              </a:ext>
            </a:extLst>
          </p:cNvPr>
          <p:cNvPicPr>
            <a:picLocks noChangeAspect="1"/>
          </p:cNvPicPr>
          <p:nvPr/>
        </p:nvPicPr>
        <p:blipFill>
          <a:blip r:embed="rId4"/>
          <a:stretch>
            <a:fillRect/>
          </a:stretch>
        </p:blipFill>
        <p:spPr>
          <a:xfrm>
            <a:off x="6218419" y="3428999"/>
            <a:ext cx="5545199" cy="2941819"/>
          </a:xfrm>
          <a:prstGeom prst="rect">
            <a:avLst/>
          </a:prstGeom>
        </p:spPr>
      </p:pic>
    </p:spTree>
    <p:extLst>
      <p:ext uri="{BB962C8B-B14F-4D97-AF65-F5344CB8AC3E}">
        <p14:creationId xmlns:p14="http://schemas.microsoft.com/office/powerpoint/2010/main" val="125126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C72FD8-4BA3-F2B2-E05C-663083811CFF}"/>
              </a:ext>
            </a:extLst>
          </p:cNvPr>
          <p:cNvSpPr/>
          <p:nvPr/>
        </p:nvSpPr>
        <p:spPr>
          <a:xfrm>
            <a:off x="961611" y="188306"/>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id="{A429F352-FB7D-36D4-8A34-75E8A2F41DB9}"/>
              </a:ext>
            </a:extLst>
          </p:cNvPr>
          <p:cNvGrpSpPr/>
          <p:nvPr/>
        </p:nvGrpSpPr>
        <p:grpSpPr>
          <a:xfrm>
            <a:off x="549923" y="1087660"/>
            <a:ext cx="11202366" cy="5582034"/>
            <a:chOff x="1927122" y="921857"/>
            <a:chExt cx="11202366" cy="5582034"/>
          </a:xfrm>
        </p:grpSpPr>
        <p:sp>
          <p:nvSpPr>
            <p:cNvPr id="24" name="Rectangle: Rounded Corners 23">
              <a:extLst>
                <a:ext uri="{FF2B5EF4-FFF2-40B4-BE49-F238E27FC236}">
                  <a16:creationId xmlns:a16="http://schemas.microsoft.com/office/drawing/2014/main" id="{EAE09D75-7330-D985-6596-F3C4658D4F2B}"/>
                </a:ext>
              </a:extLst>
            </p:cNvPr>
            <p:cNvSpPr/>
            <p:nvPr/>
          </p:nvSpPr>
          <p:spPr>
            <a:xfrm>
              <a:off x="2074606" y="1173871"/>
              <a:ext cx="11054882" cy="5330020"/>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sd="2173784308">
                    <a:custGeom>
                      <a:avLst/>
                      <a:gdLst>
                        <a:gd name="connsiteX0" fmla="*/ 0 w 11054882"/>
                        <a:gd name="connsiteY0" fmla="*/ 888354 h 5330020"/>
                        <a:gd name="connsiteX1" fmla="*/ 888354 w 11054882"/>
                        <a:gd name="connsiteY1" fmla="*/ 0 h 5330020"/>
                        <a:gd name="connsiteX2" fmla="*/ 10166528 w 11054882"/>
                        <a:gd name="connsiteY2" fmla="*/ 0 h 5330020"/>
                        <a:gd name="connsiteX3" fmla="*/ 11054882 w 11054882"/>
                        <a:gd name="connsiteY3" fmla="*/ 888354 h 5330020"/>
                        <a:gd name="connsiteX4" fmla="*/ 11054882 w 11054882"/>
                        <a:gd name="connsiteY4" fmla="*/ 4441666 h 5330020"/>
                        <a:gd name="connsiteX5" fmla="*/ 10166528 w 11054882"/>
                        <a:gd name="connsiteY5" fmla="*/ 5330020 h 5330020"/>
                        <a:gd name="connsiteX6" fmla="*/ 888354 w 11054882"/>
                        <a:gd name="connsiteY6" fmla="*/ 5330020 h 5330020"/>
                        <a:gd name="connsiteX7" fmla="*/ 0 w 11054882"/>
                        <a:gd name="connsiteY7" fmla="*/ 4441666 h 5330020"/>
                        <a:gd name="connsiteX8" fmla="*/ 0 w 11054882"/>
                        <a:gd name="connsiteY8" fmla="*/ 888354 h 533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4882" h="5330020" fill="none" extrusionOk="0">
                          <a:moveTo>
                            <a:pt x="0" y="888354"/>
                          </a:moveTo>
                          <a:cubicBezTo>
                            <a:pt x="-1281" y="439699"/>
                            <a:pt x="412627" y="-30054"/>
                            <a:pt x="888354" y="0"/>
                          </a:cubicBezTo>
                          <a:cubicBezTo>
                            <a:pt x="1927312" y="29483"/>
                            <a:pt x="7288467" y="4220"/>
                            <a:pt x="10166528" y="0"/>
                          </a:cubicBezTo>
                          <a:cubicBezTo>
                            <a:pt x="10743983" y="32711"/>
                            <a:pt x="11028775" y="431610"/>
                            <a:pt x="11054882" y="888354"/>
                          </a:cubicBezTo>
                          <a:cubicBezTo>
                            <a:pt x="11038940" y="2286971"/>
                            <a:pt x="10955058" y="3233400"/>
                            <a:pt x="11054882" y="4441666"/>
                          </a:cubicBezTo>
                          <a:cubicBezTo>
                            <a:pt x="11135977" y="4975932"/>
                            <a:pt x="10719859" y="5386472"/>
                            <a:pt x="10166528" y="5330020"/>
                          </a:cubicBezTo>
                          <a:cubicBezTo>
                            <a:pt x="7767618" y="5364148"/>
                            <a:pt x="3953226" y="5207228"/>
                            <a:pt x="888354" y="5330020"/>
                          </a:cubicBezTo>
                          <a:cubicBezTo>
                            <a:pt x="377541" y="5370247"/>
                            <a:pt x="-5785" y="4941932"/>
                            <a:pt x="0" y="4441666"/>
                          </a:cubicBezTo>
                          <a:cubicBezTo>
                            <a:pt x="-162483" y="3451844"/>
                            <a:pt x="12474" y="1343289"/>
                            <a:pt x="0" y="888354"/>
                          </a:cubicBezTo>
                          <a:close/>
                        </a:path>
                        <a:path w="11054882" h="5330020" stroke="0" extrusionOk="0">
                          <a:moveTo>
                            <a:pt x="0" y="888354"/>
                          </a:moveTo>
                          <a:cubicBezTo>
                            <a:pt x="-16785" y="426301"/>
                            <a:pt x="450678" y="28608"/>
                            <a:pt x="888354" y="0"/>
                          </a:cubicBezTo>
                          <a:cubicBezTo>
                            <a:pt x="1964343" y="-40312"/>
                            <a:pt x="8580048" y="-70188"/>
                            <a:pt x="10166528" y="0"/>
                          </a:cubicBezTo>
                          <a:cubicBezTo>
                            <a:pt x="10603079" y="-5088"/>
                            <a:pt x="11058141" y="391402"/>
                            <a:pt x="11054882" y="888354"/>
                          </a:cubicBezTo>
                          <a:cubicBezTo>
                            <a:pt x="11092489" y="2657763"/>
                            <a:pt x="11078959" y="2926320"/>
                            <a:pt x="11054882" y="4441666"/>
                          </a:cubicBezTo>
                          <a:cubicBezTo>
                            <a:pt x="11052937" y="4955512"/>
                            <a:pt x="10610239" y="5330710"/>
                            <a:pt x="10166528" y="5330020"/>
                          </a:cubicBezTo>
                          <a:cubicBezTo>
                            <a:pt x="5735929" y="5347371"/>
                            <a:pt x="4354557" y="5453366"/>
                            <a:pt x="888354" y="5330020"/>
                          </a:cubicBezTo>
                          <a:cubicBezTo>
                            <a:pt x="399209" y="5323792"/>
                            <a:pt x="6936" y="4940953"/>
                            <a:pt x="0" y="4441666"/>
                          </a:cubicBezTo>
                          <a:cubicBezTo>
                            <a:pt x="6107" y="3745665"/>
                            <a:pt x="-133487" y="1727855"/>
                            <a:pt x="0" y="88835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a:t>
              </a:r>
              <a:r>
                <a:rPr lang="en-US" sz="4000" dirty="0">
                  <a:solidFill>
                    <a:sysClr val="windowText" lastClr="000000"/>
                  </a:solidFill>
                  <a:latin typeface="Calibri" panose="020F0502020204030204" pitchFamily="34" charset="0"/>
                  <a:cs typeface="Calibri" panose="020F0502020204030204" pitchFamily="34" charset="0"/>
                </a:rPr>
                <a:t>é</a:t>
              </a:r>
              <a:r>
                <a:rPr kumimoji="0" lang="vi-VN"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a:t>
              </a:r>
            </a:p>
          </p:txBody>
        </p:sp>
        <p:pic>
          <p:nvPicPr>
            <p:cNvPr id="25" name="Picture 24">
              <a:extLst>
                <a:ext uri="{FF2B5EF4-FFF2-40B4-BE49-F238E27FC236}">
                  <a16:creationId xmlns:a16="http://schemas.microsoft.com/office/drawing/2014/main"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429F352-FB7D-36D4-8A34-75E8A2F41DB9}"/>
              </a:ext>
            </a:extLst>
          </p:cNvPr>
          <p:cNvGrpSpPr/>
          <p:nvPr/>
        </p:nvGrpSpPr>
        <p:grpSpPr>
          <a:xfrm>
            <a:off x="549923" y="1087660"/>
            <a:ext cx="11202366" cy="4682680"/>
            <a:chOff x="1927122" y="921857"/>
            <a:chExt cx="11202366" cy="4682680"/>
          </a:xfrm>
        </p:grpSpPr>
        <p:sp>
          <p:nvSpPr>
            <p:cNvPr id="24" name="Rectangle: Rounded Corners 23">
              <a:extLst>
                <a:ext uri="{FF2B5EF4-FFF2-40B4-BE49-F238E27FC236}">
                  <a16:creationId xmlns:a16="http://schemas.microsoft.com/office/drawing/2014/main" id="{EAE09D75-7330-D985-6596-F3C4658D4F2B}"/>
                </a:ext>
              </a:extLst>
            </p:cNvPr>
            <p:cNvSpPr/>
            <p:nvPr/>
          </p:nvSpPr>
          <p:spPr>
            <a:xfrm>
              <a:off x="2074606" y="2607377"/>
              <a:ext cx="11054882" cy="2997160"/>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sd="2173784308">
                    <a:custGeom>
                      <a:avLst/>
                      <a:gdLst>
                        <a:gd name="connsiteX0" fmla="*/ 0 w 11054882"/>
                        <a:gd name="connsiteY0" fmla="*/ 499536 h 2997160"/>
                        <a:gd name="connsiteX1" fmla="*/ 698675 w 11054882"/>
                        <a:gd name="connsiteY1" fmla="*/ 0 h 2997160"/>
                        <a:gd name="connsiteX2" fmla="*/ 10356206 w 11054882"/>
                        <a:gd name="connsiteY2" fmla="*/ 0 h 2997160"/>
                        <a:gd name="connsiteX3" fmla="*/ 11054882 w 11054882"/>
                        <a:gd name="connsiteY3" fmla="*/ 499536 h 2997160"/>
                        <a:gd name="connsiteX4" fmla="*/ 11054882 w 11054882"/>
                        <a:gd name="connsiteY4" fmla="*/ 2497623 h 2997160"/>
                        <a:gd name="connsiteX5" fmla="*/ 10356206 w 11054882"/>
                        <a:gd name="connsiteY5" fmla="*/ 2997160 h 2997160"/>
                        <a:gd name="connsiteX6" fmla="*/ 698675 w 11054882"/>
                        <a:gd name="connsiteY6" fmla="*/ 2997160 h 2997160"/>
                        <a:gd name="connsiteX7" fmla="*/ 0 w 11054882"/>
                        <a:gd name="connsiteY7" fmla="*/ 2497623 h 2997160"/>
                        <a:gd name="connsiteX8" fmla="*/ 0 w 11054882"/>
                        <a:gd name="connsiteY8" fmla="*/ 499536 h 2997160"/>
                        <a:gd name="connsiteX0" fmla="*/ 0 w 11054882"/>
                        <a:gd name="connsiteY0" fmla="*/ 499536 h 2997160"/>
                        <a:gd name="connsiteX1" fmla="*/ 698675 w 11054882"/>
                        <a:gd name="connsiteY1" fmla="*/ 0 h 2997160"/>
                        <a:gd name="connsiteX2" fmla="*/ 10356206 w 11054882"/>
                        <a:gd name="connsiteY2" fmla="*/ 0 h 2997160"/>
                        <a:gd name="connsiteX3" fmla="*/ 11054882 w 11054882"/>
                        <a:gd name="connsiteY3" fmla="*/ 499536 h 2997160"/>
                        <a:gd name="connsiteX4" fmla="*/ 11054882 w 11054882"/>
                        <a:gd name="connsiteY4" fmla="*/ 2497623 h 2997160"/>
                        <a:gd name="connsiteX5" fmla="*/ 10356206 w 11054882"/>
                        <a:gd name="connsiteY5" fmla="*/ 2997160 h 2997160"/>
                        <a:gd name="connsiteX6" fmla="*/ 698675 w 11054882"/>
                        <a:gd name="connsiteY6" fmla="*/ 2997160 h 2997160"/>
                        <a:gd name="connsiteX7" fmla="*/ 0 w 11054882"/>
                        <a:gd name="connsiteY7" fmla="*/ 2497623 h 2997160"/>
                        <a:gd name="connsiteX8" fmla="*/ 0 w 11054882"/>
                        <a:gd name="connsiteY8" fmla="*/ 499536 h 299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4882" h="2997160" fill="none" extrusionOk="0">
                          <a:moveTo>
                            <a:pt x="0" y="499536"/>
                          </a:moveTo>
                          <a:cubicBezTo>
                            <a:pt x="-3333" y="323344"/>
                            <a:pt x="339551" y="-51623"/>
                            <a:pt x="698675" y="0"/>
                          </a:cubicBezTo>
                          <a:cubicBezTo>
                            <a:pt x="1887820" y="409067"/>
                            <a:pt x="6072944" y="-224745"/>
                            <a:pt x="10356206" y="0"/>
                          </a:cubicBezTo>
                          <a:cubicBezTo>
                            <a:pt x="10795441" y="18649"/>
                            <a:pt x="11006524" y="271910"/>
                            <a:pt x="11054882" y="499536"/>
                          </a:cubicBezTo>
                          <a:cubicBezTo>
                            <a:pt x="11059487" y="840534"/>
                            <a:pt x="10966567" y="2088923"/>
                            <a:pt x="11054882" y="2497623"/>
                          </a:cubicBezTo>
                          <a:cubicBezTo>
                            <a:pt x="11114493" y="2798855"/>
                            <a:pt x="10808150" y="3043989"/>
                            <a:pt x="10356206" y="2997160"/>
                          </a:cubicBezTo>
                          <a:cubicBezTo>
                            <a:pt x="7068262" y="2658754"/>
                            <a:pt x="3095480" y="2638147"/>
                            <a:pt x="698675" y="2997160"/>
                          </a:cubicBezTo>
                          <a:cubicBezTo>
                            <a:pt x="278096" y="3059499"/>
                            <a:pt x="-12511" y="2791144"/>
                            <a:pt x="0" y="2497623"/>
                          </a:cubicBezTo>
                          <a:cubicBezTo>
                            <a:pt x="-152622" y="2296604"/>
                            <a:pt x="83220" y="974581"/>
                            <a:pt x="0" y="499536"/>
                          </a:cubicBezTo>
                          <a:close/>
                        </a:path>
                        <a:path w="11054882" h="2997160" stroke="0" extrusionOk="0">
                          <a:moveTo>
                            <a:pt x="0" y="499536"/>
                          </a:moveTo>
                          <a:cubicBezTo>
                            <a:pt x="1157" y="294653"/>
                            <a:pt x="341351" y="7001"/>
                            <a:pt x="698675" y="0"/>
                          </a:cubicBezTo>
                          <a:cubicBezTo>
                            <a:pt x="3697164" y="-127759"/>
                            <a:pt x="6965248" y="-174489"/>
                            <a:pt x="10356206" y="0"/>
                          </a:cubicBezTo>
                          <a:cubicBezTo>
                            <a:pt x="10711089" y="19107"/>
                            <a:pt x="11042152" y="189896"/>
                            <a:pt x="11054882" y="499536"/>
                          </a:cubicBezTo>
                          <a:cubicBezTo>
                            <a:pt x="11112180" y="683803"/>
                            <a:pt x="10938474" y="1759963"/>
                            <a:pt x="11054882" y="2497623"/>
                          </a:cubicBezTo>
                          <a:cubicBezTo>
                            <a:pt x="11054477" y="2756101"/>
                            <a:pt x="10688340" y="3015808"/>
                            <a:pt x="10356206" y="2997160"/>
                          </a:cubicBezTo>
                          <a:cubicBezTo>
                            <a:pt x="9024984" y="3100399"/>
                            <a:pt x="2620567" y="3239661"/>
                            <a:pt x="698675" y="2997160"/>
                          </a:cubicBezTo>
                          <a:cubicBezTo>
                            <a:pt x="344979" y="2958819"/>
                            <a:pt x="10129" y="2769665"/>
                            <a:pt x="0" y="2497623"/>
                          </a:cubicBezTo>
                          <a:cubicBezTo>
                            <a:pt x="-11206" y="1763077"/>
                            <a:pt x="-87571" y="1415560"/>
                            <a:pt x="0" y="499536"/>
                          </a:cubicBezTo>
                          <a:close/>
                        </a:path>
                        <a:path w="11054882" h="2997160" fill="none" stroke="0" extrusionOk="0">
                          <a:moveTo>
                            <a:pt x="0" y="499536"/>
                          </a:moveTo>
                          <a:cubicBezTo>
                            <a:pt x="-3609" y="251813"/>
                            <a:pt x="335249" y="4077"/>
                            <a:pt x="698675" y="0"/>
                          </a:cubicBezTo>
                          <a:cubicBezTo>
                            <a:pt x="1695452" y="-76552"/>
                            <a:pt x="6009678" y="-203858"/>
                            <a:pt x="10356206" y="0"/>
                          </a:cubicBezTo>
                          <a:cubicBezTo>
                            <a:pt x="10747308" y="2867"/>
                            <a:pt x="11021702" y="248346"/>
                            <a:pt x="11054882" y="499536"/>
                          </a:cubicBezTo>
                          <a:cubicBezTo>
                            <a:pt x="11090626" y="821782"/>
                            <a:pt x="10893949" y="2082208"/>
                            <a:pt x="11054882" y="2497623"/>
                          </a:cubicBezTo>
                          <a:cubicBezTo>
                            <a:pt x="11097232" y="2809014"/>
                            <a:pt x="10766029" y="3029279"/>
                            <a:pt x="10356206" y="2997160"/>
                          </a:cubicBezTo>
                          <a:cubicBezTo>
                            <a:pt x="6359215" y="2861224"/>
                            <a:pt x="3045502" y="3258527"/>
                            <a:pt x="698675" y="2997160"/>
                          </a:cubicBezTo>
                          <a:cubicBezTo>
                            <a:pt x="313021" y="2962801"/>
                            <a:pt x="11288" y="2804142"/>
                            <a:pt x="0" y="2497623"/>
                          </a:cubicBezTo>
                          <a:cubicBezTo>
                            <a:pt x="-151756" y="2278826"/>
                            <a:pt x="75901" y="957279"/>
                            <a:pt x="0" y="49953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lang="en-US" sz="4000" b="1" dirty="0">
                  <a:solidFill>
                    <a:sysClr val="windowText" lastClr="000000"/>
                  </a:solidFill>
                  <a:latin typeface="Calibri" panose="020F0502020204030204" pitchFamily="34" charset="0"/>
                  <a:cs typeface="Calibri" panose="020F0502020204030204" pitchFamily="34" charset="0"/>
                </a:rPr>
                <a:t>M: </a:t>
              </a:r>
              <a:r>
                <a:rPr lang="en-US" sz="4000" dirty="0">
                  <a:solidFill>
                    <a:sysClr val="windowText" lastClr="000000"/>
                  </a:solidFill>
                  <a:latin typeface="Calibri" panose="020F0502020204030204" pitchFamily="34" charset="0"/>
                  <a:cs typeface="Calibri" panose="020F0502020204030204" pitchFamily="34" charset="0"/>
                </a:rPr>
                <a:t>- </a:t>
              </a:r>
              <a:r>
                <a:rPr lang="en-US" sz="4000" dirty="0" err="1">
                  <a:solidFill>
                    <a:sysClr val="windowText" lastClr="000000"/>
                  </a:solidFill>
                  <a:latin typeface="Calibri" panose="020F0502020204030204" pitchFamily="34" charset="0"/>
                  <a:cs typeface="Calibri" panose="020F0502020204030204" pitchFamily="34" charset="0"/>
                </a:rPr>
                <a:t>Lũ</a:t>
              </a:r>
              <a:r>
                <a:rPr lang="en-US" sz="4000" dirty="0">
                  <a:solidFill>
                    <a:sysClr val="windowText" lastClr="000000"/>
                  </a:solidFill>
                  <a:latin typeface="Calibri" panose="020F0502020204030204" pitchFamily="34" charset="0"/>
                  <a:cs typeface="Calibri" panose="020F0502020204030204" pitchFamily="34" charset="0"/>
                </a:rPr>
                <a:t> </a:t>
              </a:r>
              <a:r>
                <a:rPr lang="en-US" sz="4000" dirty="0" err="1">
                  <a:solidFill>
                    <a:sysClr val="windowText" lastClr="000000"/>
                  </a:solidFill>
                  <a:latin typeface="Calibri" panose="020F0502020204030204" pitchFamily="34" charset="0"/>
                  <a:cs typeface="Calibri" panose="020F0502020204030204" pitchFamily="34" charset="0"/>
                </a:rPr>
                <a:t>chim</a:t>
              </a:r>
              <a:r>
                <a:rPr lang="en-US" sz="4000" dirty="0">
                  <a:solidFill>
                    <a:sysClr val="windowText" lastClr="000000"/>
                  </a:solidFill>
                  <a:latin typeface="Calibri" panose="020F0502020204030204" pitchFamily="34" charset="0"/>
                  <a:cs typeface="Calibri" panose="020F0502020204030204" pitchFamily="34" charset="0"/>
                </a:rPr>
                <a:t> </a:t>
              </a:r>
              <a:r>
                <a:rPr lang="en-US" sz="4000" dirty="0" err="1">
                  <a:solidFill>
                    <a:sysClr val="windowText" lastClr="000000"/>
                  </a:solidFill>
                  <a:latin typeface="Calibri" panose="020F0502020204030204" pitchFamily="34" charset="0"/>
                  <a:cs typeface="Calibri" panose="020F0502020204030204" pitchFamily="34" charset="0"/>
                </a:rPr>
                <a:t>sẻ</a:t>
              </a:r>
              <a:r>
                <a:rPr lang="en-US" sz="4000" dirty="0">
                  <a:solidFill>
                    <a:sysClr val="windowText" lastClr="000000"/>
                  </a:solidFill>
                  <a:latin typeface="Calibri" panose="020F0502020204030204" pitchFamily="34" charset="0"/>
                  <a:cs typeface="Calibri" panose="020F0502020204030204" pitchFamily="34" charset="0"/>
                </a:rPr>
                <a:t> </a:t>
              </a:r>
              <a:r>
                <a:rPr lang="en-US" sz="4000" dirty="0" err="1">
                  <a:solidFill>
                    <a:sysClr val="windowText" lastClr="000000"/>
                  </a:solidFill>
                  <a:latin typeface="Calibri" panose="020F0502020204030204" pitchFamily="34" charset="0"/>
                  <a:cs typeface="Calibri" panose="020F0502020204030204" pitchFamily="34" charset="0"/>
                </a:rPr>
                <a:t>đang</a:t>
              </a:r>
              <a:r>
                <a:rPr lang="en-US" sz="4000" dirty="0">
                  <a:solidFill>
                    <a:sysClr val="windowText" lastClr="000000"/>
                  </a:solidFill>
                  <a:latin typeface="Calibri" panose="020F0502020204030204" pitchFamily="34" charset="0"/>
                  <a:cs typeface="Calibri" panose="020F0502020204030204" pitchFamily="34" charset="0"/>
                </a:rPr>
                <a:t> </a:t>
              </a:r>
              <a:r>
                <a:rPr lang="en-US" sz="4000" dirty="0" err="1">
                  <a:solidFill>
                    <a:sysClr val="windowText" lastClr="000000"/>
                  </a:solidFill>
                  <a:latin typeface="Calibri" panose="020F0502020204030204" pitchFamily="34" charset="0"/>
                  <a:cs typeface="Calibri" panose="020F0502020204030204" pitchFamily="34" charset="0"/>
                </a:rPr>
                <a:t>trò</a:t>
              </a:r>
              <a:r>
                <a:rPr lang="en-US" sz="4000" dirty="0">
                  <a:solidFill>
                    <a:sysClr val="windowText" lastClr="000000"/>
                  </a:solidFill>
                  <a:latin typeface="Calibri" panose="020F0502020204030204" pitchFamily="34" charset="0"/>
                  <a:cs typeface="Calibri" panose="020F0502020204030204" pitchFamily="34" charset="0"/>
                </a:rPr>
                <a:t> </a:t>
              </a:r>
              <a:r>
                <a:rPr lang="en-US" sz="4000" dirty="0" err="1">
                  <a:solidFill>
                    <a:sysClr val="windowText" lastClr="000000"/>
                  </a:solidFill>
                  <a:latin typeface="Calibri" panose="020F0502020204030204" pitchFamily="34" charset="0"/>
                  <a:cs typeface="Calibri" panose="020F0502020204030204" pitchFamily="34" charset="0"/>
                </a:rPr>
                <a:t>chuyện</a:t>
              </a:r>
              <a:r>
                <a:rPr lang="en-US" sz="4000" dirty="0">
                  <a:solidFill>
                    <a:sysClr val="windowText" lastClr="000000"/>
                  </a:solidFill>
                  <a:latin typeface="Calibri" panose="020F0502020204030204" pitchFamily="34" charset="0"/>
                  <a:cs typeface="Calibri" panose="020F0502020204030204" pitchFamily="34" charset="0"/>
                </a:rPr>
                <a:t> </a:t>
              </a:r>
              <a:r>
                <a:rPr lang="en-US" sz="4000" b="1" dirty="0">
                  <a:solidFill>
                    <a:sysClr val="windowText" lastClr="000000"/>
                  </a:solidFill>
                  <a:latin typeface="Calibri" panose="020F0502020204030204" pitchFamily="34" charset="0"/>
                  <a:cs typeface="Calibri" panose="020F0502020204030204" pitchFamily="34" charset="0"/>
                </a:rPr>
                <a:t>ở </a:t>
              </a:r>
              <a:r>
                <a:rPr lang="en-US" sz="4000" b="1" dirty="0" err="1">
                  <a:solidFill>
                    <a:sysClr val="windowText" lastClr="000000"/>
                  </a:solidFill>
                  <a:latin typeface="Calibri" panose="020F0502020204030204" pitchFamily="34" charset="0"/>
                  <a:cs typeface="Calibri" panose="020F0502020204030204" pitchFamily="34" charset="0"/>
                </a:rPr>
                <a:t>đâu</a:t>
              </a:r>
              <a:r>
                <a:rPr lang="en-US" sz="4000" dirty="0">
                  <a:solidFill>
                    <a:sysClr val="windowText" lastClr="000000"/>
                  </a:solidFill>
                  <a:latin typeface="Calibri" panose="020F0502020204030204" pitchFamily="34" charset="0"/>
                  <a:cs typeface="Calibri" panose="020F0502020204030204" pitchFamily="34" charset="0"/>
                </a:rPr>
                <a:t>?</a:t>
              </a:r>
            </a:p>
            <a:p>
              <a:pPr lvl="0" indent="461963" algn="just">
                <a:defRPr/>
              </a:pPr>
              <a:r>
                <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 </a:t>
              </a:r>
              <a:r>
                <a:rPr kumimoji="0" lang="en-US" sz="40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Lũ</a:t>
              </a:r>
              <a:r>
                <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chim</a:t>
              </a:r>
              <a:r>
                <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sẻ</a:t>
              </a:r>
              <a:r>
                <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đang</a:t>
              </a:r>
              <a:r>
                <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trò</a:t>
              </a:r>
              <a:r>
                <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chuyện</a:t>
              </a:r>
              <a:r>
                <a:rPr lang="en-US" sz="4000"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trên</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vòm</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cây</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25" name="Picture 24">
              <a:extLst>
                <a:ext uri="{FF2B5EF4-FFF2-40B4-BE49-F238E27FC236}">
                  <a16:creationId xmlns:a16="http://schemas.microsoft.com/office/drawing/2014/main"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2999658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837865" y="1495425"/>
            <a:ext cx="10687719" cy="2392938"/>
          </a:xfrm>
          <a:custGeom>
            <a:avLst/>
            <a:gdLst>
              <a:gd name="connsiteX0" fmla="*/ 0 w 10687719"/>
              <a:gd name="connsiteY0" fmla="*/ 398831 h 2392938"/>
              <a:gd name="connsiteX1" fmla="*/ 398831 w 10687719"/>
              <a:gd name="connsiteY1" fmla="*/ 0 h 2392938"/>
              <a:gd name="connsiteX2" fmla="*/ 10288888 w 10687719"/>
              <a:gd name="connsiteY2" fmla="*/ 0 h 2392938"/>
              <a:gd name="connsiteX3" fmla="*/ 10687719 w 10687719"/>
              <a:gd name="connsiteY3" fmla="*/ 398831 h 2392938"/>
              <a:gd name="connsiteX4" fmla="*/ 10687719 w 10687719"/>
              <a:gd name="connsiteY4" fmla="*/ 1994107 h 2392938"/>
              <a:gd name="connsiteX5" fmla="*/ 10288888 w 10687719"/>
              <a:gd name="connsiteY5" fmla="*/ 2392938 h 2392938"/>
              <a:gd name="connsiteX6" fmla="*/ 398831 w 10687719"/>
              <a:gd name="connsiteY6" fmla="*/ 2392938 h 2392938"/>
              <a:gd name="connsiteX7" fmla="*/ 0 w 10687719"/>
              <a:gd name="connsiteY7" fmla="*/ 1994107 h 2392938"/>
              <a:gd name="connsiteX8" fmla="*/ 0 w 10687719"/>
              <a:gd name="connsiteY8" fmla="*/ 398831 h 23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392938" fill="none" extrusionOk="0">
                <a:moveTo>
                  <a:pt x="0" y="398831"/>
                </a:moveTo>
                <a:cubicBezTo>
                  <a:pt x="861" y="201875"/>
                  <a:pt x="180985" y="4065"/>
                  <a:pt x="398831" y="0"/>
                </a:cubicBezTo>
                <a:cubicBezTo>
                  <a:pt x="5021860" y="72427"/>
                  <a:pt x="8846185" y="61419"/>
                  <a:pt x="10288888" y="0"/>
                </a:cubicBezTo>
                <a:cubicBezTo>
                  <a:pt x="10505403" y="-25832"/>
                  <a:pt x="10661020" y="170487"/>
                  <a:pt x="10687719" y="398831"/>
                </a:cubicBezTo>
                <a:cubicBezTo>
                  <a:pt x="10594777" y="626454"/>
                  <a:pt x="10643450" y="1744410"/>
                  <a:pt x="10687719" y="1994107"/>
                </a:cubicBezTo>
                <a:cubicBezTo>
                  <a:pt x="10693394" y="2185573"/>
                  <a:pt x="10491742" y="2373416"/>
                  <a:pt x="10288888" y="2392938"/>
                </a:cubicBezTo>
                <a:cubicBezTo>
                  <a:pt x="6411956" y="2422765"/>
                  <a:pt x="4502803" y="2313632"/>
                  <a:pt x="398831" y="2392938"/>
                </a:cubicBezTo>
                <a:cubicBezTo>
                  <a:pt x="207734" y="2389640"/>
                  <a:pt x="-34437" y="2221185"/>
                  <a:pt x="0" y="1994107"/>
                </a:cubicBezTo>
                <a:cubicBezTo>
                  <a:pt x="-65798" y="1490869"/>
                  <a:pt x="-74811" y="606742"/>
                  <a:pt x="0" y="398831"/>
                </a:cubicBezTo>
                <a:close/>
              </a:path>
              <a:path w="10687719" h="2392938" stroke="0" extrusionOk="0">
                <a:moveTo>
                  <a:pt x="0" y="398831"/>
                </a:moveTo>
                <a:cubicBezTo>
                  <a:pt x="18770" y="183679"/>
                  <a:pt x="195814" y="35941"/>
                  <a:pt x="398831" y="0"/>
                </a:cubicBezTo>
                <a:cubicBezTo>
                  <a:pt x="1515338" y="123000"/>
                  <a:pt x="8941156" y="-96860"/>
                  <a:pt x="10288888" y="0"/>
                </a:cubicBezTo>
                <a:cubicBezTo>
                  <a:pt x="10505695" y="-2637"/>
                  <a:pt x="10703862" y="146018"/>
                  <a:pt x="10687719" y="398831"/>
                </a:cubicBezTo>
                <a:cubicBezTo>
                  <a:pt x="10681494" y="1160767"/>
                  <a:pt x="10806958" y="1660163"/>
                  <a:pt x="10687719" y="1994107"/>
                </a:cubicBezTo>
                <a:cubicBezTo>
                  <a:pt x="10682175" y="2216384"/>
                  <a:pt x="10466774" y="2386002"/>
                  <a:pt x="10288888" y="2392938"/>
                </a:cubicBezTo>
                <a:cubicBezTo>
                  <a:pt x="6750203" y="2232231"/>
                  <a:pt x="3279745" y="2432605"/>
                  <a:pt x="398831" y="2392938"/>
                </a:cubicBezTo>
                <a:cubicBezTo>
                  <a:pt x="154371" y="2388052"/>
                  <a:pt x="-22996" y="2203957"/>
                  <a:pt x="0" y="1994107"/>
                </a:cubicBezTo>
                <a:cubicBezTo>
                  <a:pt x="-121086" y="1381654"/>
                  <a:pt x="-25607" y="1190174"/>
                  <a:pt x="0" y="398831"/>
                </a:cubicBezTo>
                <a:close/>
              </a:path>
            </a:pathLst>
          </a:custGeom>
          <a:solidFill>
            <a:srgbClr val="CCFFCC"/>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4400" b="1" dirty="0">
                <a:solidFill>
                  <a:srgbClr val="000000"/>
                </a:solidFill>
                <a:latin typeface="Calibri" panose="020F0502020204030204" pitchFamily="34" charset="0"/>
                <a:cs typeface="Calibri" panose="020F0502020204030204" pitchFamily="34" charset="0"/>
              </a:rPr>
              <a:t>H</a:t>
            </a:r>
            <a:r>
              <a:rPr lang="vi-VN" sz="4400" b="1" dirty="0">
                <a:solidFill>
                  <a:srgbClr val="000000"/>
                </a:solidFill>
                <a:latin typeface="Calibri" panose="020F0502020204030204" pitchFamily="34" charset="0"/>
                <a:cs typeface="Calibri" panose="020F0502020204030204" pitchFamily="34" charset="0"/>
              </a:rPr>
              <a:t>ỏi – đáp về địa điểm diễn ra các sự việc trong đoạn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Hoạt</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động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grpSp>
          <p:nvGrpSpPr>
            <p:cNvPr id="7" name="Group 6">
              <a:extLst>
                <a:ext uri="{FF2B5EF4-FFF2-40B4-BE49-F238E27FC236}">
                  <a16:creationId xmlns:a16="http://schemas.microsoft.com/office/drawing/2014/main"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7223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Khởi</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động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2170719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0C44A3-8F9A-4052-966B-CD74584415FC}"/>
              </a:ext>
            </a:extLst>
          </p:cNvPr>
          <p:cNvSpPr/>
          <p:nvPr/>
        </p:nvSpPr>
        <p:spPr>
          <a:xfrm>
            <a:off x="284922" y="819150"/>
            <a:ext cx="11622154" cy="5716561"/>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lvl="0" indent="-685800" algn="just">
              <a:lnSpc>
                <a:spcPct val="120000"/>
              </a:lnSpc>
              <a:buFontTx/>
              <a:buChar char="-"/>
              <a:defRPr/>
            </a:pPr>
            <a:r>
              <a:rPr lang="en-US" sz="4800" b="1" dirty="0">
                <a:solidFill>
                  <a:srgbClr val="0070C0"/>
                </a:solidFill>
                <a:latin typeface="Calibri" panose="020F0502020204030204" pitchFamily="34" charset="0"/>
                <a:cs typeface="Calibri" panose="020F0502020204030204" pitchFamily="34" charset="0"/>
              </a:rPr>
              <a:t>Khi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diễn</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ra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sự</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việc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cụm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đầu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hoặc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cuối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p>
          <a:p>
            <a:pPr marL="685800" lvl="0" indent="-685800" algn="just">
              <a:lnSpc>
                <a:spcPct val="120000"/>
              </a:lnSpc>
              <a:buFontTx/>
              <a:buChar char="-"/>
              <a:defRPr/>
            </a:pPr>
            <a:r>
              <a:rPr lang="en-US" sz="4800" b="1" dirty="0">
                <a:solidFill>
                  <a:srgbClr val="0070C0"/>
                </a:solidFill>
                <a:latin typeface="Calibri" panose="020F0502020204030204" pitchFamily="34" charset="0"/>
                <a:cs typeface="Calibri" panose="020F0502020204030204" pitchFamily="34" charset="0"/>
              </a:rPr>
              <a:t>Khi </a:t>
            </a:r>
            <a:r>
              <a:rPr lang="en-US" sz="4800" b="1" dirty="0" err="1">
                <a:solidFill>
                  <a:srgbClr val="0070C0"/>
                </a:solidFill>
                <a:latin typeface="Calibri" panose="020F0502020204030204" pitchFamily="34" charset="0"/>
                <a:cs typeface="Calibri" panose="020F0502020204030204" pitchFamily="34" charset="0"/>
              </a:rPr>
              <a:t>trả</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lời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ngữ</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chỉ</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id="{E7D2EEB7-F193-496E-924F-236FF70477A5}"/>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peech Bubble: Rectangle with Corners Rounded 5">
            <a:extLst>
              <a:ext uri="{FF2B5EF4-FFF2-40B4-BE49-F238E27FC236}">
                <a16:creationId xmlns:a16="http://schemas.microsoft.com/office/drawing/2014/main" id="{C817C2C1-9AD4-4663-93EA-930060015A2D}"/>
              </a:ext>
            </a:extLst>
          </p:cNvPr>
          <p:cNvSpPr/>
          <p:nvPr/>
        </p:nvSpPr>
        <p:spPr>
          <a:xfrm>
            <a:off x="4660423" y="2967788"/>
            <a:ext cx="6626702"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AutoNum type="arabicPeriod"/>
            </a:pPr>
            <a:r>
              <a:rPr lang="nl-NL" sz="3600" b="1" dirty="0">
                <a:solidFill>
                  <a:schemeClr val="bg1">
                    <a:lumMod val="10000"/>
                  </a:schemeClr>
                </a:solidFill>
                <a:latin typeface="Calibri" panose="020F0502020204030204" pitchFamily="34" charset="0"/>
                <a:cs typeface="Calibri" panose="020F0502020204030204" pitchFamily="34" charset="0"/>
              </a:rPr>
              <a:t> Về nhà </a:t>
            </a:r>
            <a:r>
              <a:rPr lang="en-US" sz="3600" b="1" dirty="0" err="1">
                <a:solidFill>
                  <a:schemeClr val="bg1">
                    <a:lumMod val="10000"/>
                  </a:schemeClr>
                </a:solidFill>
                <a:latin typeface="Calibri" panose="020F0502020204030204" pitchFamily="34" charset="0"/>
                <a:cs typeface="Calibri" panose="020F0502020204030204" pitchFamily="34" charset="0"/>
              </a:rPr>
              <a:t>quan</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sát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và</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đặt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câu</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có</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chứa</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các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hình</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ảnh</a:t>
            </a:r>
            <a:r>
              <a:rPr lang="en-US" sz="3600" b="1" dirty="0">
                <a:solidFill>
                  <a:schemeClr val="bg1">
                    <a:lumMod val="10000"/>
                  </a:schemeClr>
                </a:solidFill>
                <a:latin typeface="Calibri" panose="020F0502020204030204" pitchFamily="34" charset="0"/>
                <a:cs typeface="Calibri" panose="020F0502020204030204" pitchFamily="34" charset="0"/>
              </a:rPr>
              <a:t> so </a:t>
            </a:r>
            <a:r>
              <a:rPr lang="en-US" sz="3600" b="1" dirty="0" err="1">
                <a:solidFill>
                  <a:schemeClr val="bg1">
                    <a:lumMod val="10000"/>
                  </a:schemeClr>
                </a:solidFill>
                <a:latin typeface="Calibri" panose="020F0502020204030204" pitchFamily="34" charset="0"/>
                <a:cs typeface="Calibri" panose="020F0502020204030204" pitchFamily="34" charset="0"/>
              </a:rPr>
              <a:t>sánh</a:t>
            </a:r>
            <a:endParaRPr lang="en-US" sz="3600" b="1" dirty="0">
              <a:solidFill>
                <a:schemeClr val="bg1">
                  <a:lumMod val="10000"/>
                </a:schemeClr>
              </a:solidFill>
              <a:latin typeface="Calibri" panose="020F0502020204030204" pitchFamily="34" charset="0"/>
              <a:cs typeface="Calibri" panose="020F0502020204030204" pitchFamily="34" charset="0"/>
            </a:endParaRPr>
          </a:p>
          <a:p>
            <a:pPr marL="514350" indent="-514350" algn="just">
              <a:lnSpc>
                <a:spcPct val="150000"/>
              </a:lnSpc>
              <a:buAutoNum type="arabicPeriod"/>
            </a:pPr>
            <a:r>
              <a:rPr lang="en-US" sz="3600" b="1" dirty="0" err="1">
                <a:solidFill>
                  <a:schemeClr val="bg1">
                    <a:lumMod val="10000"/>
                  </a:schemeClr>
                </a:solidFill>
                <a:latin typeface="Calibri" panose="020F0502020204030204" pitchFamily="34" charset="0"/>
                <a:cs typeface="Calibri" panose="020F0502020204030204" pitchFamily="34" charset="0"/>
              </a:rPr>
              <a:t>Xem</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trước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bài</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mới</a:t>
            </a:r>
            <a:endParaRPr lang="en-US" sz="3600" b="1" dirty="0">
              <a:solidFill>
                <a:schemeClr val="bg1">
                  <a:lumMod val="1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B28238B-7B8B-4FF9-BB2E-6A01B0F27D5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5" name="Picture 4">
            <a:extLst>
              <a:ext uri="{FF2B5EF4-FFF2-40B4-BE49-F238E27FC236}">
                <a16:creationId xmlns:a16="http://schemas.microsoft.com/office/drawing/2014/main" id="{7867DC2F-B651-4BAC-908A-7204A8D504C3}"/>
              </a:ext>
            </a:extLst>
          </p:cNvPr>
          <p:cNvPicPr>
            <a:picLocks noChangeAspect="1"/>
          </p:cNvPicPr>
          <p:nvPr/>
        </p:nvPicPr>
        <p:blipFill>
          <a:blip r:embed="rId5"/>
          <a:stretch>
            <a:fillRect/>
          </a:stretch>
        </p:blipFill>
        <p:spPr>
          <a:xfrm>
            <a:off x="1925760" y="648210"/>
            <a:ext cx="7895004" cy="2566638"/>
          </a:xfrm>
          <a:prstGeom prst="rect">
            <a:avLst/>
          </a:prstGeom>
        </p:spPr>
      </p:pic>
    </p:spTree>
    <p:extLst>
      <p:ext uri="{BB962C8B-B14F-4D97-AF65-F5344CB8AC3E}">
        <p14:creationId xmlns:p14="http://schemas.microsoft.com/office/powerpoint/2010/main" val="274830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260A42E-F14B-47F4-9B9B-3AD8EA737C30}"/>
              </a:ext>
            </a:extLst>
          </p:cNvPr>
          <p:cNvPicPr>
            <a:picLocks noChangeAspect="1"/>
          </p:cNvPicPr>
          <p:nvPr/>
        </p:nvPicPr>
        <p:blipFill>
          <a:blip r:embed="rId4"/>
          <a:stretch>
            <a:fillRect/>
          </a:stretch>
        </p:blipFill>
        <p:spPr>
          <a:xfrm>
            <a:off x="3766739" y="2221894"/>
            <a:ext cx="4791871" cy="2261812"/>
          </a:xfrm>
          <a:prstGeom prst="rect">
            <a:avLst/>
          </a:prstGeom>
        </p:spPr>
      </p:pic>
    </p:spTree>
    <p:extLst>
      <p:ext uri="{BB962C8B-B14F-4D97-AF65-F5344CB8AC3E}">
        <p14:creationId xmlns:p14="http://schemas.microsoft.com/office/powerpoint/2010/main" val="88642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E6E37621-2B06-4016-9748-46CF13DE7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a:cs typeface="Calibri" panose="020F0502020204030204" pitchFamily="34" charset="0"/>
              </a:rPr>
              <a:t>Kiểm</a:t>
            </a:r>
            <a:r>
              <a:rPr lang="en-US" sz="4000" b="1" dirty="0">
                <a:solidFill>
                  <a:srgbClr val="002060"/>
                </a:solidFill>
                <a:latin typeface="Calibri" panose="020F0502020204030204"/>
                <a:cs typeface="Calibri" panose="020F0502020204030204" pitchFamily="34" charset="0"/>
              </a:rPr>
              <a:t> </a:t>
            </a:r>
            <a:r>
              <a:rPr lang="en-US" sz="4000" b="1" dirty="0" err="1">
                <a:solidFill>
                  <a:srgbClr val="002060"/>
                </a:solidFill>
                <a:latin typeface="Calibri" panose="020F0502020204030204"/>
                <a:cs typeface="Calibri" panose="020F0502020204030204" pitchFamily="34" charset="0"/>
              </a:rPr>
              <a:t>tra</a:t>
            </a:r>
            <a:r>
              <a:rPr lang="en-US" sz="4000" b="1" dirty="0">
                <a:solidFill>
                  <a:srgbClr val="002060"/>
                </a:solidFill>
                <a:latin typeface="Calibri" panose="020F0502020204030204"/>
                <a:cs typeface="Calibri" panose="020F0502020204030204" pitchFamily="34" charset="0"/>
              </a:rPr>
              <a:t> </a:t>
            </a:r>
            <a:r>
              <a:rPr lang="en-US" sz="4000" b="1" dirty="0" err="1">
                <a:solidFill>
                  <a:srgbClr val="002060"/>
                </a:solidFill>
                <a:latin typeface="Calibri" panose="020F0502020204030204"/>
                <a:cs typeface="Calibri" panose="020F0502020204030204" pitchFamily="34" charset="0"/>
              </a:rPr>
              <a:t>bài</a:t>
            </a:r>
            <a:r>
              <a:rPr lang="en-US" sz="4000" b="1" dirty="0">
                <a:solidFill>
                  <a:srgbClr val="002060"/>
                </a:solidFill>
                <a:latin typeface="Calibri" panose="020F0502020204030204"/>
                <a:cs typeface="Calibri" panose="020F0502020204030204" pitchFamily="34" charset="0"/>
              </a:rPr>
              <a:t> </a:t>
            </a:r>
            <a:r>
              <a:rPr lang="en-US" sz="4000" b="1" dirty="0" err="1">
                <a:solidFill>
                  <a:srgbClr val="002060"/>
                </a:solidFill>
                <a:latin typeface="Calibri" panose="020F0502020204030204"/>
                <a:cs typeface="Calibri" panose="020F0502020204030204" pitchFamily="34" charset="0"/>
              </a:rPr>
              <a:t>cũ</a:t>
            </a:r>
            <a:r>
              <a:rPr lang="en-US" sz="4000" b="1" dirty="0">
                <a:solidFill>
                  <a:srgbClr val="002060"/>
                </a:solidFill>
                <a:latin typeface="Calibri" panose="020F0502020204030204"/>
                <a:cs typeface="Calibri" panose="020F0502020204030204" pitchFamily="34" charset="0"/>
              </a:rPr>
              <a:t>. </a:t>
            </a:r>
            <a:endParaRPr lang="vi-VN" sz="4000" b="1" dirty="0">
              <a:solidFill>
                <a:srgbClr val="002060"/>
              </a:solidFill>
              <a:latin typeface="Calibri" panose="020F0502020204030204"/>
              <a:cs typeface="Calibri" panose="020F0502020204030204" pitchFamily="34" charset="0"/>
            </a:endParaRPr>
          </a:p>
        </p:txBody>
      </p:sp>
      <p:grpSp>
        <p:nvGrpSpPr>
          <p:cNvPr id="20" name="Group 19">
            <a:extLst>
              <a:ext uri="{FF2B5EF4-FFF2-40B4-BE49-F238E27FC236}">
                <a16:creationId xmlns:a16="http://schemas.microsoft.com/office/drawing/2014/main" id="{2A3C608F-0250-4BCA-87AC-4059D71DCBA0}"/>
              </a:ext>
            </a:extLst>
          </p:cNvPr>
          <p:cNvGrpSpPr/>
          <p:nvPr/>
        </p:nvGrpSpPr>
        <p:grpSpPr>
          <a:xfrm>
            <a:off x="647752" y="1817776"/>
            <a:ext cx="11440735" cy="4816279"/>
            <a:chOff x="647752" y="1817776"/>
            <a:chExt cx="11440735" cy="4816279"/>
          </a:xfrm>
        </p:grpSpPr>
        <p:pic>
          <p:nvPicPr>
            <p:cNvPr id="4" name="Picture 3">
              <a:extLst>
                <a:ext uri="{FF2B5EF4-FFF2-40B4-BE49-F238E27FC236}">
                  <a16:creationId xmlns:a16="http://schemas.microsoft.com/office/drawing/2014/main" id="{FF9990FE-D65B-4FA7-85ED-EFCF894E9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52" y="1817776"/>
              <a:ext cx="10789106" cy="2944723"/>
            </a:xfrm>
            <a:prstGeom prst="rect">
              <a:avLst/>
            </a:prstGeom>
          </p:spPr>
        </p:pic>
        <p:pic>
          <p:nvPicPr>
            <p:cNvPr id="8" name="Picture 7">
              <a:extLst>
                <a:ext uri="{FF2B5EF4-FFF2-40B4-BE49-F238E27FC236}">
                  <a16:creationId xmlns:a16="http://schemas.microsoft.com/office/drawing/2014/main" id="{8CE3D8A4-9019-4CC3-AB8A-75AFC64DF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1089" y="5421204"/>
              <a:ext cx="1717398" cy="1212851"/>
            </a:xfrm>
            <a:prstGeom prst="rect">
              <a:avLst/>
            </a:prstGeom>
          </p:spPr>
        </p:pic>
        <p:sp>
          <p:nvSpPr>
            <p:cNvPr id="18" name="TextBox 17">
              <a:extLst>
                <a:ext uri="{FF2B5EF4-FFF2-40B4-BE49-F238E27FC236}">
                  <a16:creationId xmlns:a16="http://schemas.microsoft.com/office/drawing/2014/main" id="{C5D5999A-DE0D-49BB-867D-36E9A15A55A4}"/>
                </a:ext>
              </a:extLst>
            </p:cNvPr>
            <p:cNvSpPr txBox="1"/>
            <p:nvPr/>
          </p:nvSpPr>
          <p:spPr>
            <a:xfrm>
              <a:off x="3331238" y="2006528"/>
              <a:ext cx="6370735"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Sân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Arial" panose="020B0604020202020204" pitchFamily="34" charset="0"/>
                  <a:cs typeface="Arial" panose="020B0604020202020204" pitchFamily="34" charset="0"/>
                </a:rPr>
                <a:t>Kìa</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ánh</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trăng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sáng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ngời</a:t>
              </a:r>
              <a:r>
                <a:rPr lang="en-US" sz="3600" dirty="0">
                  <a:solidFill>
                    <a:prstClr val="black"/>
                  </a:solidFill>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như</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đĩa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Arial" panose="020B0604020202020204" pitchFamily="34" charset="0"/>
                  <a:cs typeface="Arial" panose="020B0604020202020204" pitchFamily="34" charset="0"/>
                </a:rPr>
                <a:t>Lơ</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lửng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mà</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không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rơi</a:t>
              </a:r>
              <a:r>
                <a:rPr lang="en-US" sz="3600" dirty="0">
                  <a:solidFill>
                    <a:prstClr val="black"/>
                  </a:solidFill>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a:t>
              </a:r>
              <a:r>
                <a:rPr lang="en-US" sz="2400" dirty="0" err="1">
                  <a:solidFill>
                    <a:prstClr val="black"/>
                  </a:solidFill>
                  <a:latin typeface="Arial" panose="020B0604020202020204" pitchFamily="34" charset="0"/>
                  <a:cs typeface="Arial" panose="020B0604020202020204" pitchFamily="34" charset="0"/>
                </a:rPr>
                <a:t>Trăng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sáng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Nhược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Thuỷ</a:t>
              </a:r>
              <a:r>
                <a:rPr lang="en-US" sz="2400" dirty="0">
                  <a:solidFill>
                    <a:prstClr val="black"/>
                  </a:solidFill>
                  <a:latin typeface="Arial" panose="020B0604020202020204" pitchFamily="34" charset="0"/>
                  <a:cs typeface="Arial" panose="020B0604020202020204" pitchFamily="34" charset="0"/>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071867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7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699544" y="1707660"/>
            <a:ext cx="6031625"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Luyện</a:t>
            </a:r>
            <a:r>
              <a:rPr kumimoji="0" lang="en-US" sz="8800" b="1" i="0" u="none" strike="noStrike" kern="1200" cap="none" spc="0" normalizeH="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tập</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337190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E6E37621-2B06-4016-9748-46CF13DE7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a:cs typeface="Calibri" panose="020F0502020204030204" pitchFamily="34" charset="0"/>
              </a:rPr>
              <a:t>Đọc đoạn văn dưới đây và trả lời câu hỏi.</a:t>
            </a:r>
          </a:p>
        </p:txBody>
      </p:sp>
      <p:grpSp>
        <p:nvGrpSpPr>
          <p:cNvPr id="20" name="Group 19">
            <a:extLst>
              <a:ext uri="{FF2B5EF4-FFF2-40B4-BE49-F238E27FC236}">
                <a16:creationId xmlns:a16="http://schemas.microsoft.com/office/drawing/2014/main" id="{2A3C608F-0250-4BCA-87AC-4059D71DCBA0}"/>
              </a:ext>
            </a:extLst>
          </p:cNvPr>
          <p:cNvGrpSpPr/>
          <p:nvPr/>
        </p:nvGrpSpPr>
        <p:grpSpPr>
          <a:xfrm>
            <a:off x="647752" y="1817776"/>
            <a:ext cx="11440735" cy="4816279"/>
            <a:chOff x="647752" y="1817776"/>
            <a:chExt cx="11440735" cy="4816279"/>
          </a:xfrm>
        </p:grpSpPr>
        <p:pic>
          <p:nvPicPr>
            <p:cNvPr id="4" name="Picture 3">
              <a:extLst>
                <a:ext uri="{FF2B5EF4-FFF2-40B4-BE49-F238E27FC236}">
                  <a16:creationId xmlns:a16="http://schemas.microsoft.com/office/drawing/2014/main" id="{FF9990FE-D65B-4FA7-85ED-EFCF894E9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52" y="1817776"/>
              <a:ext cx="10789106" cy="2944723"/>
            </a:xfrm>
            <a:prstGeom prst="rect">
              <a:avLst/>
            </a:prstGeom>
          </p:spPr>
        </p:pic>
        <p:pic>
          <p:nvPicPr>
            <p:cNvPr id="8" name="Picture 7">
              <a:extLst>
                <a:ext uri="{FF2B5EF4-FFF2-40B4-BE49-F238E27FC236}">
                  <a16:creationId xmlns:a16="http://schemas.microsoft.com/office/drawing/2014/main" id="{8CE3D8A4-9019-4CC3-AB8A-75AFC64DF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1089" y="5421204"/>
              <a:ext cx="1717398" cy="1212851"/>
            </a:xfrm>
            <a:prstGeom prst="rect">
              <a:avLst/>
            </a:prstGeom>
          </p:spPr>
        </p:pic>
        <p:sp>
          <p:nvSpPr>
            <p:cNvPr id="18" name="TextBox 17">
              <a:extLst>
                <a:ext uri="{FF2B5EF4-FFF2-40B4-BE49-F238E27FC236}">
                  <a16:creationId xmlns:a16="http://schemas.microsoft.com/office/drawing/2014/main" id="{C5D5999A-DE0D-49BB-867D-36E9A15A55A4}"/>
                </a:ext>
              </a:extLst>
            </p:cNvPr>
            <p:cNvSpPr txBox="1"/>
            <p:nvPr/>
          </p:nvSpPr>
          <p:spPr>
            <a:xfrm>
              <a:off x="1022381" y="2004361"/>
              <a:ext cx="1014723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 name="Rectangle: Rounded Corners 9">
            <a:extLst>
              <a:ext uri="{FF2B5EF4-FFF2-40B4-BE49-F238E27FC236}">
                <a16:creationId xmlns:a16="http://schemas.microsoft.com/office/drawing/2014/main" id="{78EC69EC-920C-4FB8-1E07-CF59E1D14E45}"/>
              </a:ext>
            </a:extLst>
          </p:cNvPr>
          <p:cNvSpPr/>
          <p:nvPr/>
        </p:nvSpPr>
        <p:spPr>
          <a:xfrm>
            <a:off x="752139" y="4823928"/>
            <a:ext cx="10687719" cy="902346"/>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sd="852854689">
                  <a:custGeom>
                    <a:avLst/>
                    <a:gdLst>
                      <a:gd name="connsiteX0" fmla="*/ 0 w 10687719"/>
                      <a:gd name="connsiteY0" fmla="*/ 150394 h 902346"/>
                      <a:gd name="connsiteX1" fmla="*/ 555016 w 10687719"/>
                      <a:gd name="connsiteY1" fmla="*/ 0 h 902346"/>
                      <a:gd name="connsiteX2" fmla="*/ 10132703 w 10687719"/>
                      <a:gd name="connsiteY2" fmla="*/ 0 h 902346"/>
                      <a:gd name="connsiteX3" fmla="*/ 10687719 w 10687719"/>
                      <a:gd name="connsiteY3" fmla="*/ 150394 h 902346"/>
                      <a:gd name="connsiteX4" fmla="*/ 10687719 w 10687719"/>
                      <a:gd name="connsiteY4" fmla="*/ 751951 h 902346"/>
                      <a:gd name="connsiteX5" fmla="*/ 10132703 w 10687719"/>
                      <a:gd name="connsiteY5" fmla="*/ 902346 h 902346"/>
                      <a:gd name="connsiteX6" fmla="*/ 555016 w 10687719"/>
                      <a:gd name="connsiteY6" fmla="*/ 902346 h 902346"/>
                      <a:gd name="connsiteX7" fmla="*/ 0 w 10687719"/>
                      <a:gd name="connsiteY7" fmla="*/ 751951 h 902346"/>
                      <a:gd name="connsiteX8" fmla="*/ 0 w 10687719"/>
                      <a:gd name="connsiteY8" fmla="*/ 150394 h 902346"/>
                      <a:gd name="connsiteX0" fmla="*/ 0 w 10687719"/>
                      <a:gd name="connsiteY0" fmla="*/ 150394 h 902346"/>
                      <a:gd name="connsiteX1" fmla="*/ 555016 w 10687719"/>
                      <a:gd name="connsiteY1" fmla="*/ 0 h 902346"/>
                      <a:gd name="connsiteX2" fmla="*/ 10132703 w 10687719"/>
                      <a:gd name="connsiteY2" fmla="*/ 0 h 902346"/>
                      <a:gd name="connsiteX3" fmla="*/ 10687719 w 10687719"/>
                      <a:gd name="connsiteY3" fmla="*/ 150394 h 902346"/>
                      <a:gd name="connsiteX4" fmla="*/ 10687719 w 10687719"/>
                      <a:gd name="connsiteY4" fmla="*/ 751951 h 902346"/>
                      <a:gd name="connsiteX5" fmla="*/ 10132703 w 10687719"/>
                      <a:gd name="connsiteY5" fmla="*/ 902346 h 902346"/>
                      <a:gd name="connsiteX6" fmla="*/ 555016 w 10687719"/>
                      <a:gd name="connsiteY6" fmla="*/ 902346 h 902346"/>
                      <a:gd name="connsiteX7" fmla="*/ 0 w 10687719"/>
                      <a:gd name="connsiteY7" fmla="*/ 751951 h 902346"/>
                      <a:gd name="connsiteX8" fmla="*/ 0 w 10687719"/>
                      <a:gd name="connsiteY8" fmla="*/ 150394 h 90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902346" fill="none" extrusionOk="0">
                        <a:moveTo>
                          <a:pt x="0" y="150394"/>
                        </a:moveTo>
                        <a:cubicBezTo>
                          <a:pt x="2089" y="97624"/>
                          <a:pt x="276316" y="32403"/>
                          <a:pt x="555016" y="0"/>
                        </a:cubicBezTo>
                        <a:cubicBezTo>
                          <a:pt x="3066993" y="72427"/>
                          <a:pt x="8771504" y="61419"/>
                          <a:pt x="10132703" y="0"/>
                        </a:cubicBezTo>
                        <a:cubicBezTo>
                          <a:pt x="10431977" y="-18121"/>
                          <a:pt x="10630527" y="60128"/>
                          <a:pt x="10687719" y="150394"/>
                        </a:cubicBezTo>
                        <a:cubicBezTo>
                          <a:pt x="10790229" y="247834"/>
                          <a:pt x="10567594" y="676324"/>
                          <a:pt x="10687719" y="751951"/>
                        </a:cubicBezTo>
                        <a:cubicBezTo>
                          <a:pt x="10694773" y="821216"/>
                          <a:pt x="10400090" y="873764"/>
                          <a:pt x="10132703" y="902346"/>
                        </a:cubicBezTo>
                        <a:cubicBezTo>
                          <a:pt x="6932186" y="932173"/>
                          <a:pt x="4831358" y="823040"/>
                          <a:pt x="555016" y="902346"/>
                        </a:cubicBezTo>
                        <a:cubicBezTo>
                          <a:pt x="272338" y="900737"/>
                          <a:pt x="-50650" y="838230"/>
                          <a:pt x="0" y="751951"/>
                        </a:cubicBezTo>
                        <a:cubicBezTo>
                          <a:pt x="58148" y="594601"/>
                          <a:pt x="-6767" y="319853"/>
                          <a:pt x="0" y="150394"/>
                        </a:cubicBezTo>
                        <a:close/>
                      </a:path>
                      <a:path w="10687719" h="902346" stroke="0" extrusionOk="0">
                        <a:moveTo>
                          <a:pt x="0" y="150394"/>
                        </a:moveTo>
                        <a:cubicBezTo>
                          <a:pt x="28137" y="90423"/>
                          <a:pt x="251592" y="-28319"/>
                          <a:pt x="555016" y="0"/>
                        </a:cubicBezTo>
                        <a:cubicBezTo>
                          <a:pt x="2776081" y="-92024"/>
                          <a:pt x="9240805" y="129828"/>
                          <a:pt x="10132703" y="0"/>
                        </a:cubicBezTo>
                        <a:cubicBezTo>
                          <a:pt x="10389244" y="-6320"/>
                          <a:pt x="10705192" y="66364"/>
                          <a:pt x="10687719" y="150394"/>
                        </a:cubicBezTo>
                        <a:cubicBezTo>
                          <a:pt x="10699443" y="221423"/>
                          <a:pt x="10807394" y="644530"/>
                          <a:pt x="10687719" y="751951"/>
                        </a:cubicBezTo>
                        <a:cubicBezTo>
                          <a:pt x="10682082" y="789200"/>
                          <a:pt x="10383516" y="880667"/>
                          <a:pt x="10132703" y="902346"/>
                        </a:cubicBezTo>
                        <a:cubicBezTo>
                          <a:pt x="9053258" y="634858"/>
                          <a:pt x="4871791" y="1703477"/>
                          <a:pt x="555016" y="902346"/>
                        </a:cubicBezTo>
                        <a:cubicBezTo>
                          <a:pt x="240500" y="908986"/>
                          <a:pt x="-32182" y="823694"/>
                          <a:pt x="0" y="751951"/>
                        </a:cubicBezTo>
                        <a:cubicBezTo>
                          <a:pt x="32592" y="626674"/>
                          <a:pt x="58540" y="320535"/>
                          <a:pt x="0" y="150394"/>
                        </a:cubicBezTo>
                        <a:close/>
                      </a:path>
                      <a:path w="10687719" h="902346" fill="none" stroke="0" extrusionOk="0">
                        <a:moveTo>
                          <a:pt x="0" y="150394"/>
                        </a:moveTo>
                        <a:cubicBezTo>
                          <a:pt x="48655" y="89991"/>
                          <a:pt x="271299" y="28491"/>
                          <a:pt x="555016" y="0"/>
                        </a:cubicBezTo>
                        <a:cubicBezTo>
                          <a:pt x="2764818" y="123000"/>
                          <a:pt x="9126313" y="-96860"/>
                          <a:pt x="10132703" y="0"/>
                        </a:cubicBezTo>
                        <a:cubicBezTo>
                          <a:pt x="10417529" y="-23533"/>
                          <a:pt x="10648923" y="49518"/>
                          <a:pt x="10687719" y="150394"/>
                        </a:cubicBezTo>
                        <a:cubicBezTo>
                          <a:pt x="10793434" y="242626"/>
                          <a:pt x="10593246" y="641796"/>
                          <a:pt x="10687719" y="751951"/>
                        </a:cubicBezTo>
                        <a:cubicBezTo>
                          <a:pt x="10673461" y="834151"/>
                          <a:pt x="10403558" y="893886"/>
                          <a:pt x="10132703" y="902346"/>
                        </a:cubicBezTo>
                        <a:cubicBezTo>
                          <a:pt x="9031636" y="741639"/>
                          <a:pt x="4986705" y="942013"/>
                          <a:pt x="555016" y="902346"/>
                        </a:cubicBezTo>
                        <a:cubicBezTo>
                          <a:pt x="254932" y="900577"/>
                          <a:pt x="-53273" y="834768"/>
                          <a:pt x="0" y="751951"/>
                        </a:cubicBezTo>
                        <a:cubicBezTo>
                          <a:pt x="45404" y="626431"/>
                          <a:pt x="-26370" y="349362"/>
                          <a:pt x="0" y="15039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a. Những sự vật nào được so sánh với nhau?</a:t>
            </a:r>
          </a:p>
        </p:txBody>
      </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Trong đoạn văn, những sự vật được so sánh với nhau là:</a:t>
            </a: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49048" y="1335078"/>
            <a:ext cx="10789106" cy="4872273"/>
            <a:chOff x="644588" y="2135178"/>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88" y="2135178"/>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46483" y="235661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id="{2AB3C03A-034E-4BAD-9FCC-D3F7B5FB6227}"/>
              </a:ext>
            </a:extLst>
          </p:cNvPr>
          <p:cNvCxnSpPr/>
          <p:nvPr/>
        </p:nvCxnSpPr>
        <p:spPr>
          <a:xfrm>
            <a:off x="3924300" y="2048344"/>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27DF61-D236-4F6E-87AF-56968182E857}"/>
              </a:ext>
            </a:extLst>
          </p:cNvPr>
          <p:cNvCxnSpPr/>
          <p:nvPr/>
        </p:nvCxnSpPr>
        <p:spPr>
          <a:xfrm>
            <a:off x="9450355" y="2048344"/>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250EAD-E422-42CA-BEB8-674D34ED77F0}"/>
              </a:ext>
            </a:extLst>
          </p:cNvPr>
          <p:cNvSpPr txBox="1"/>
          <p:nvPr/>
        </p:nvSpPr>
        <p:spPr>
          <a:xfrm>
            <a:off x="1133475" y="3912224"/>
            <a:ext cx="4181475"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id="{0780B678-DFED-42A1-AF3B-5E966FA89BF7}"/>
              </a:ext>
            </a:extLst>
          </p:cNvPr>
          <p:cNvCxnSpPr>
            <a:cxnSpLocks/>
          </p:cNvCxnSpPr>
          <p:nvPr/>
        </p:nvCxnSpPr>
        <p:spPr>
          <a:xfrm>
            <a:off x="4974704" y="2580223"/>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2BB0F-93E5-42B1-B0B4-E9D09B35D203}"/>
              </a:ext>
            </a:extLst>
          </p:cNvPr>
          <p:cNvCxnSpPr>
            <a:cxnSpLocks/>
          </p:cNvCxnSpPr>
          <p:nvPr/>
        </p:nvCxnSpPr>
        <p:spPr>
          <a:xfrm>
            <a:off x="9315449" y="2580223"/>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461DBD-D6E3-4555-9A29-C94DDE9A2EE4}"/>
              </a:ext>
            </a:extLst>
          </p:cNvPr>
          <p:cNvSpPr txBox="1"/>
          <p:nvPr/>
        </p:nvSpPr>
        <p:spPr>
          <a:xfrm>
            <a:off x="6344586" y="3840047"/>
            <a:ext cx="4181475"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id="{141BC622-C9DB-4B51-81CD-DD71503C9B06}"/>
              </a:ext>
            </a:extLst>
          </p:cNvPr>
          <p:cNvCxnSpPr>
            <a:cxnSpLocks/>
          </p:cNvCxnSpPr>
          <p:nvPr/>
        </p:nvCxnSpPr>
        <p:spPr>
          <a:xfrm>
            <a:off x="5286375" y="3044408"/>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0B3FE9-D53B-489E-A3D3-51DF6ACE99D6}"/>
              </a:ext>
            </a:extLst>
          </p:cNvPr>
          <p:cNvCxnSpPr>
            <a:cxnSpLocks/>
          </p:cNvCxnSpPr>
          <p:nvPr/>
        </p:nvCxnSpPr>
        <p:spPr>
          <a:xfrm>
            <a:off x="9450355" y="3044408"/>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B56C96-E8DD-44D7-A3D8-9DDBBD81931D}"/>
              </a:ext>
            </a:extLst>
          </p:cNvPr>
          <p:cNvSpPr txBox="1"/>
          <p:nvPr/>
        </p:nvSpPr>
        <p:spPr>
          <a:xfrm>
            <a:off x="4253849" y="4645911"/>
            <a:ext cx="4181475"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752140" y="767887"/>
            <a:ext cx="10687719" cy="2717050"/>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sd="852854689">
                  <a:custGeom>
                    <a:avLst/>
                    <a:gdLst>
                      <a:gd name="connsiteX0" fmla="*/ 0 w 10687719"/>
                      <a:gd name="connsiteY0" fmla="*/ 452851 h 2717050"/>
                      <a:gd name="connsiteX1" fmla="*/ 452851 w 10687719"/>
                      <a:gd name="connsiteY1" fmla="*/ 0 h 2717050"/>
                      <a:gd name="connsiteX2" fmla="*/ 10234868 w 10687719"/>
                      <a:gd name="connsiteY2" fmla="*/ 0 h 2717050"/>
                      <a:gd name="connsiteX3" fmla="*/ 10687719 w 10687719"/>
                      <a:gd name="connsiteY3" fmla="*/ 452851 h 2717050"/>
                      <a:gd name="connsiteX4" fmla="*/ 10687719 w 10687719"/>
                      <a:gd name="connsiteY4" fmla="*/ 2264199 h 2717050"/>
                      <a:gd name="connsiteX5" fmla="*/ 10234868 w 10687719"/>
                      <a:gd name="connsiteY5" fmla="*/ 2717050 h 2717050"/>
                      <a:gd name="connsiteX6" fmla="*/ 452851 w 10687719"/>
                      <a:gd name="connsiteY6" fmla="*/ 2717050 h 2717050"/>
                      <a:gd name="connsiteX7" fmla="*/ 0 w 10687719"/>
                      <a:gd name="connsiteY7" fmla="*/ 2264199 h 2717050"/>
                      <a:gd name="connsiteX8" fmla="*/ 0 w 10687719"/>
                      <a:gd name="connsiteY8" fmla="*/ 452851 h 27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717050" fill="none" extrusionOk="0">
                        <a:moveTo>
                          <a:pt x="0" y="452851"/>
                        </a:moveTo>
                        <a:cubicBezTo>
                          <a:pt x="699" y="221675"/>
                          <a:pt x="211232" y="14239"/>
                          <a:pt x="452851" y="0"/>
                        </a:cubicBezTo>
                        <a:cubicBezTo>
                          <a:pt x="1820356" y="72427"/>
                          <a:pt x="6482114" y="61419"/>
                          <a:pt x="10234868" y="0"/>
                        </a:cubicBezTo>
                        <a:cubicBezTo>
                          <a:pt x="10478220" y="-46474"/>
                          <a:pt x="10652993" y="192244"/>
                          <a:pt x="10687719" y="452851"/>
                        </a:cubicBezTo>
                        <a:cubicBezTo>
                          <a:pt x="10702194" y="1012685"/>
                          <a:pt x="10758050" y="1897051"/>
                          <a:pt x="10687719" y="2264199"/>
                        </a:cubicBezTo>
                        <a:cubicBezTo>
                          <a:pt x="10695115" y="2476765"/>
                          <a:pt x="10472043" y="2702558"/>
                          <a:pt x="10234868" y="2717050"/>
                        </a:cubicBezTo>
                        <a:cubicBezTo>
                          <a:pt x="7230810" y="2746877"/>
                          <a:pt x="3166627" y="2637744"/>
                          <a:pt x="452851" y="2717050"/>
                        </a:cubicBezTo>
                        <a:cubicBezTo>
                          <a:pt x="212824" y="2715911"/>
                          <a:pt x="-11792" y="2516634"/>
                          <a:pt x="0" y="2264199"/>
                        </a:cubicBezTo>
                        <a:cubicBezTo>
                          <a:pt x="88873" y="2062545"/>
                          <a:pt x="-117295" y="843496"/>
                          <a:pt x="0" y="452851"/>
                        </a:cubicBezTo>
                        <a:close/>
                      </a:path>
                      <a:path w="10687719" h="2717050" stroke="0" extrusionOk="0">
                        <a:moveTo>
                          <a:pt x="0" y="452851"/>
                        </a:moveTo>
                        <a:cubicBezTo>
                          <a:pt x="27812" y="210329"/>
                          <a:pt x="211560" y="18360"/>
                          <a:pt x="452851" y="0"/>
                        </a:cubicBezTo>
                        <a:cubicBezTo>
                          <a:pt x="1947498" y="123000"/>
                          <a:pt x="6978838" y="-96860"/>
                          <a:pt x="10234868" y="0"/>
                        </a:cubicBezTo>
                        <a:cubicBezTo>
                          <a:pt x="10447560" y="-28513"/>
                          <a:pt x="10693610" y="190872"/>
                          <a:pt x="10687719" y="452851"/>
                        </a:cubicBezTo>
                        <a:cubicBezTo>
                          <a:pt x="10760627" y="1080470"/>
                          <a:pt x="10557156" y="1724659"/>
                          <a:pt x="10687719" y="2264199"/>
                        </a:cubicBezTo>
                        <a:cubicBezTo>
                          <a:pt x="10684385" y="2515510"/>
                          <a:pt x="10469494" y="2714517"/>
                          <a:pt x="10234868" y="2717050"/>
                        </a:cubicBezTo>
                        <a:cubicBezTo>
                          <a:pt x="8552466" y="2556343"/>
                          <a:pt x="2545073" y="2756717"/>
                          <a:pt x="452851" y="2717050"/>
                        </a:cubicBezTo>
                        <a:cubicBezTo>
                          <a:pt x="156233" y="2707655"/>
                          <a:pt x="-41165" y="2495653"/>
                          <a:pt x="0" y="2264199"/>
                        </a:cubicBezTo>
                        <a:cubicBezTo>
                          <a:pt x="-95348" y="2056691"/>
                          <a:pt x="72425" y="1331917"/>
                          <a:pt x="0" y="45285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c. Theo em, câu văn chứa hình ảnh so sánh có gì hay?</a:t>
            </a:r>
          </a:p>
        </p:txBody>
      </p:sp>
      <p:grpSp>
        <p:nvGrpSpPr>
          <p:cNvPr id="5" name="Group 4">
            <a:extLst>
              <a:ext uri="{FF2B5EF4-FFF2-40B4-BE49-F238E27FC236}">
                <a16:creationId xmlns:a16="http://schemas.microsoft.com/office/drawing/2014/main"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2</a:t>
              </a:r>
            </a:p>
          </p:txBody>
        </p:sp>
        <p:grpSp>
          <p:nvGrpSpPr>
            <p:cNvPr id="7" name="Group 6">
              <a:extLst>
                <a:ext uri="{FF2B5EF4-FFF2-40B4-BE49-F238E27FC236}">
                  <a16:creationId xmlns:a16="http://schemas.microsoft.com/office/drawing/2014/main"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5840324"/>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id="{0F2E5059-E6E0-4C87-B127-2BF5902DD818}"/>
              </a:ext>
            </a:extLst>
          </p:cNvPr>
          <p:cNvSpPr/>
          <p:nvPr/>
        </p:nvSpPr>
        <p:spPr>
          <a:xfrm>
            <a:off x="2189156" y="3449320"/>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id="{63D27AEC-03E6-4A7E-A7B6-9C2C94A81639}"/>
              </a:ext>
            </a:extLst>
          </p:cNvPr>
          <p:cNvSpPr/>
          <p:nvPr/>
        </p:nvSpPr>
        <p:spPr>
          <a:xfrm>
            <a:off x="2000251" y="4516120"/>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id="{2A9CCB5A-04C2-40E5-A7D3-70B88307C708}"/>
              </a:ext>
            </a:extLst>
          </p:cNvPr>
          <p:cNvSpPr/>
          <p:nvPr/>
        </p:nvSpPr>
        <p:spPr>
          <a:xfrm>
            <a:off x="1123950" y="5563870"/>
            <a:ext cx="10553700"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Búp nõn – ánh nến: So sánh về hình dạng lẫn màu 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657</Words>
  <Application>Microsoft Office PowerPoint</Application>
  <PresentationFormat>Widescreen</PresentationFormat>
  <Paragraphs>57</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#9Slide05 SVNClementine</vt: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65</cp:revision>
  <dcterms:created xsi:type="dcterms:W3CDTF">2022-11-01T09:34:36Z</dcterms:created>
  <dcterms:modified xsi:type="dcterms:W3CDTF">2023-02-09T00:30:27Z</dcterms:modified>
</cp:coreProperties>
</file>