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7" r:id="rId2"/>
    <p:sldId id="258" r:id="rId3"/>
    <p:sldId id="263" r:id="rId4"/>
    <p:sldId id="260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6300000 w 3985"/>
              <a:gd name="T1" fmla="*/ 0 h 3619"/>
              <a:gd name="T2" fmla="*/ 0 w 3985"/>
              <a:gd name="T3" fmla="*/ 1826667 h 3619"/>
              <a:gd name="T4" fmla="*/ 4842204 w 3985"/>
              <a:gd name="T5" fmla="*/ 6780213 h 3619"/>
              <a:gd name="T6" fmla="*/ 8896350 w 3985"/>
              <a:gd name="T7" fmla="*/ 2107693 h 3619"/>
              <a:gd name="T8" fmla="*/ 6300000 w 3985"/>
              <a:gd name="T9" fmla="*/ 0 h 3619"/>
              <a:gd name="T10" fmla="*/ 6300000 w 3985"/>
              <a:gd name="T11" fmla="*/ 0 h 361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2250 w 794"/>
                <a:gd name="T1" fmla="*/ 970 h 414"/>
                <a:gd name="T2" fmla="*/ 2012 w 794"/>
                <a:gd name="T3" fmla="*/ 781 h 414"/>
                <a:gd name="T4" fmla="*/ 1576 w 794"/>
                <a:gd name="T5" fmla="*/ 516 h 414"/>
                <a:gd name="T6" fmla="*/ 201 w 794"/>
                <a:gd name="T7" fmla="*/ 0 h 414"/>
                <a:gd name="T8" fmla="*/ 65 w 794"/>
                <a:gd name="T9" fmla="*/ 49 h 414"/>
                <a:gd name="T10" fmla="*/ 0 w 794"/>
                <a:gd name="T11" fmla="*/ 204 h 414"/>
                <a:gd name="T12" fmla="*/ 79 w 794"/>
                <a:gd name="T13" fmla="*/ 381 h 414"/>
                <a:gd name="T14" fmla="*/ 1615 w 794"/>
                <a:gd name="T15" fmla="*/ 1005 h 414"/>
                <a:gd name="T16" fmla="*/ 1952 w 794"/>
                <a:gd name="T17" fmla="*/ 965 h 414"/>
                <a:gd name="T18" fmla="*/ 2224 w 794"/>
                <a:gd name="T19" fmla="*/ 1017 h 414"/>
                <a:gd name="T20" fmla="*/ 2250 w 794"/>
                <a:gd name="T21" fmla="*/ 970 h 414"/>
                <a:gd name="T22" fmla="*/ 2250 w 794"/>
                <a:gd name="T23" fmla="*/ 970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94 w 1586"/>
                <a:gd name="T1" fmla="*/ 0 h 821"/>
                <a:gd name="T2" fmla="*/ 1883 w 1586"/>
                <a:gd name="T3" fmla="*/ 637 h 821"/>
                <a:gd name="T4" fmla="*/ 2020 w 1586"/>
                <a:gd name="T5" fmla="*/ 783 h 821"/>
                <a:gd name="T6" fmla="*/ 2244 w 1586"/>
                <a:gd name="T7" fmla="*/ 971 h 821"/>
                <a:gd name="T8" fmla="*/ 2214 w 1586"/>
                <a:gd name="T9" fmla="*/ 1007 h 821"/>
                <a:gd name="T10" fmla="*/ 1910 w 1586"/>
                <a:gd name="T11" fmla="*/ 965 h 821"/>
                <a:gd name="T12" fmla="*/ 1620 w 1586"/>
                <a:gd name="T13" fmla="*/ 995 h 821"/>
                <a:gd name="T14" fmla="*/ 59 w 1586"/>
                <a:gd name="T15" fmla="*/ 366 h 821"/>
                <a:gd name="T16" fmla="*/ 0 w 1586"/>
                <a:gd name="T17" fmla="*/ 184 h 821"/>
                <a:gd name="T18" fmla="*/ 65 w 1586"/>
                <a:gd name="T19" fmla="*/ 39 h 821"/>
                <a:gd name="T20" fmla="*/ 194 w 1586"/>
                <a:gd name="T21" fmla="*/ 0 h 821"/>
                <a:gd name="T22" fmla="*/ 194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400 h 747"/>
                <a:gd name="T2" fmla="*/ 1308 w 1049"/>
                <a:gd name="T3" fmla="*/ 919 h 747"/>
                <a:gd name="T4" fmla="*/ 1332 w 1049"/>
                <a:gd name="T5" fmla="*/ 657 h 747"/>
                <a:gd name="T6" fmla="*/ 1488 w 1049"/>
                <a:gd name="T7" fmla="*/ 519 h 747"/>
                <a:gd name="T8" fmla="*/ 111 w 1049"/>
                <a:gd name="T9" fmla="*/ 0 h 747"/>
                <a:gd name="T10" fmla="*/ 0 w 1049"/>
                <a:gd name="T11" fmla="*/ 156 h 747"/>
                <a:gd name="T12" fmla="*/ 0 w 1049"/>
                <a:gd name="T13" fmla="*/ 400 h 747"/>
                <a:gd name="T14" fmla="*/ 0 w 1049"/>
                <a:gd name="T15" fmla="*/ 400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55 w 150"/>
                  <a:gd name="T1" fmla="*/ 0 h 173"/>
                  <a:gd name="T2" fmla="*/ 57 w 150"/>
                  <a:gd name="T3" fmla="*/ 82 h 173"/>
                  <a:gd name="T4" fmla="*/ 0 w 150"/>
                  <a:gd name="T5" fmla="*/ 214 h 173"/>
                  <a:gd name="T6" fmla="*/ 113 w 150"/>
                  <a:gd name="T7" fmla="*/ 198 h 173"/>
                  <a:gd name="T8" fmla="*/ 146 w 150"/>
                  <a:gd name="T9" fmla="*/ 104 h 173"/>
                  <a:gd name="T10" fmla="*/ 212 w 150"/>
                  <a:gd name="T11" fmla="*/ 33 h 173"/>
                  <a:gd name="T12" fmla="*/ 155 w 150"/>
                  <a:gd name="T13" fmla="*/ 0 h 173"/>
                  <a:gd name="T14" fmla="*/ 155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221 w 1684"/>
                  <a:gd name="T1" fmla="*/ 0 h 880"/>
                  <a:gd name="T2" fmla="*/ 89 w 1684"/>
                  <a:gd name="T3" fmla="*/ 64 h 880"/>
                  <a:gd name="T4" fmla="*/ 0 w 1684"/>
                  <a:gd name="T5" fmla="*/ 256 h 880"/>
                  <a:gd name="T6" fmla="*/ 95 w 1684"/>
                  <a:gd name="T7" fmla="*/ 440 h 880"/>
                  <a:gd name="T8" fmla="*/ 1675 w 1684"/>
                  <a:gd name="T9" fmla="*/ 1065 h 880"/>
                  <a:gd name="T10" fmla="*/ 2015 w 1684"/>
                  <a:gd name="T11" fmla="*/ 1026 h 880"/>
                  <a:gd name="T12" fmla="*/ 2290 w 1684"/>
                  <a:gd name="T13" fmla="*/ 1081 h 880"/>
                  <a:gd name="T14" fmla="*/ 2386 w 1684"/>
                  <a:gd name="T15" fmla="*/ 993 h 880"/>
                  <a:gd name="T16" fmla="*/ 2128 w 1684"/>
                  <a:gd name="T17" fmla="*/ 816 h 880"/>
                  <a:gd name="T18" fmla="*/ 2023 w 1684"/>
                  <a:gd name="T19" fmla="*/ 629 h 880"/>
                  <a:gd name="T20" fmla="*/ 1940 w 1684"/>
                  <a:gd name="T21" fmla="*/ 647 h 880"/>
                  <a:gd name="T22" fmla="*/ 2039 w 1684"/>
                  <a:gd name="T23" fmla="*/ 816 h 880"/>
                  <a:gd name="T24" fmla="*/ 2236 w 1684"/>
                  <a:gd name="T25" fmla="*/ 995 h 880"/>
                  <a:gd name="T26" fmla="*/ 2002 w 1684"/>
                  <a:gd name="T27" fmla="*/ 967 h 880"/>
                  <a:gd name="T28" fmla="*/ 1727 w 1684"/>
                  <a:gd name="T29" fmla="*/ 1000 h 880"/>
                  <a:gd name="T30" fmla="*/ 1778 w 1684"/>
                  <a:gd name="T31" fmla="*/ 798 h 880"/>
                  <a:gd name="T32" fmla="*/ 1896 w 1684"/>
                  <a:gd name="T33" fmla="*/ 661 h 880"/>
                  <a:gd name="T34" fmla="*/ 1758 w 1684"/>
                  <a:gd name="T35" fmla="*/ 678 h 880"/>
                  <a:gd name="T36" fmla="*/ 1651 w 1684"/>
                  <a:gd name="T37" fmla="*/ 808 h 880"/>
                  <a:gd name="T38" fmla="*/ 1614 w 1684"/>
                  <a:gd name="T39" fmla="*/ 972 h 880"/>
                  <a:gd name="T40" fmla="*/ 152 w 1684"/>
                  <a:gd name="T41" fmla="*/ 381 h 880"/>
                  <a:gd name="T42" fmla="*/ 113 w 1684"/>
                  <a:gd name="T43" fmla="*/ 264 h 880"/>
                  <a:gd name="T44" fmla="*/ 146 w 1684"/>
                  <a:gd name="T45" fmla="*/ 117 h 880"/>
                  <a:gd name="T46" fmla="*/ 307 w 1684"/>
                  <a:gd name="T47" fmla="*/ 0 h 880"/>
                  <a:gd name="T48" fmla="*/ 221 w 1684"/>
                  <a:gd name="T49" fmla="*/ 0 h 880"/>
                  <a:gd name="T50" fmla="*/ 221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42 w 1190"/>
                  <a:gd name="T1" fmla="*/ 0 h 500"/>
                  <a:gd name="T2" fmla="*/ 1686 w 1190"/>
                  <a:gd name="T3" fmla="*/ 602 h 500"/>
                  <a:gd name="T4" fmla="*/ 1524 w 1190"/>
                  <a:gd name="T5" fmla="*/ 614 h 500"/>
                  <a:gd name="T6" fmla="*/ 0 w 1190"/>
                  <a:gd name="T7" fmla="*/ 33 h 500"/>
                  <a:gd name="T8" fmla="*/ 142 w 1190"/>
                  <a:gd name="T9" fmla="*/ 0 h 500"/>
                  <a:gd name="T10" fmla="*/ 142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65 w 160"/>
                  <a:gd name="T1" fmla="*/ 0 h 335"/>
                  <a:gd name="T2" fmla="*/ 27 w 160"/>
                  <a:gd name="T3" fmla="*/ 130 h 335"/>
                  <a:gd name="T4" fmla="*/ 0 w 160"/>
                  <a:gd name="T5" fmla="*/ 281 h 335"/>
                  <a:gd name="T6" fmla="*/ 47 w 160"/>
                  <a:gd name="T7" fmla="*/ 384 h 335"/>
                  <a:gd name="T8" fmla="*/ 133 w 160"/>
                  <a:gd name="T9" fmla="*/ 410 h 335"/>
                  <a:gd name="T10" fmla="*/ 108 w 160"/>
                  <a:gd name="T11" fmla="*/ 188 h 335"/>
                  <a:gd name="T12" fmla="*/ 227 w 160"/>
                  <a:gd name="T13" fmla="*/ 21 h 335"/>
                  <a:gd name="T14" fmla="*/ 165 w 160"/>
                  <a:gd name="T15" fmla="*/ 0 h 335"/>
                  <a:gd name="T16" fmla="*/ 165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20 w 489"/>
                  <a:gd name="T1" fmla="*/ 42 h 296"/>
                  <a:gd name="T2" fmla="*/ 226 w 489"/>
                  <a:gd name="T3" fmla="*/ 81 h 296"/>
                  <a:gd name="T4" fmla="*/ 458 w 489"/>
                  <a:gd name="T5" fmla="*/ 168 h 296"/>
                  <a:gd name="T6" fmla="*/ 622 w 489"/>
                  <a:gd name="T7" fmla="*/ 299 h 296"/>
                  <a:gd name="T8" fmla="*/ 461 w 489"/>
                  <a:gd name="T9" fmla="*/ 283 h 296"/>
                  <a:gd name="T10" fmla="*/ 196 w 489"/>
                  <a:gd name="T11" fmla="*/ 180 h 296"/>
                  <a:gd name="T12" fmla="*/ 71 w 489"/>
                  <a:gd name="T13" fmla="*/ 98 h 296"/>
                  <a:gd name="T14" fmla="*/ 151 w 489"/>
                  <a:gd name="T15" fmla="*/ 200 h 296"/>
                  <a:gd name="T16" fmla="*/ 384 w 489"/>
                  <a:gd name="T17" fmla="*/ 332 h 296"/>
                  <a:gd name="T18" fmla="*/ 658 w 489"/>
                  <a:gd name="T19" fmla="*/ 364 h 296"/>
                  <a:gd name="T20" fmla="*/ 691 w 489"/>
                  <a:gd name="T21" fmla="*/ 275 h 296"/>
                  <a:gd name="T22" fmla="*/ 557 w 489"/>
                  <a:gd name="T23" fmla="*/ 148 h 296"/>
                  <a:gd name="T24" fmla="*/ 240 w 489"/>
                  <a:gd name="T25" fmla="*/ 21 h 296"/>
                  <a:gd name="T26" fmla="*/ 0 w 489"/>
                  <a:gd name="T27" fmla="*/ 0 h 296"/>
                  <a:gd name="T28" fmla="*/ 20 w 489"/>
                  <a:gd name="T29" fmla="*/ 42 h 296"/>
                  <a:gd name="T30" fmla="*/ 20 w 489"/>
                  <a:gd name="T31" fmla="*/ 42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629 w 794"/>
                <a:gd name="T1" fmla="*/ 280 h 414"/>
                <a:gd name="T2" fmla="*/ 562 w 794"/>
                <a:gd name="T3" fmla="*/ 225 h 414"/>
                <a:gd name="T4" fmla="*/ 440 w 794"/>
                <a:gd name="T5" fmla="*/ 149 h 414"/>
                <a:gd name="T6" fmla="*/ 56 w 794"/>
                <a:gd name="T7" fmla="*/ 0 h 414"/>
                <a:gd name="T8" fmla="*/ 18 w 794"/>
                <a:gd name="T9" fmla="*/ 14 h 414"/>
                <a:gd name="T10" fmla="*/ 0 w 794"/>
                <a:gd name="T11" fmla="*/ 59 h 414"/>
                <a:gd name="T12" fmla="*/ 22 w 794"/>
                <a:gd name="T13" fmla="*/ 110 h 414"/>
                <a:gd name="T14" fmla="*/ 452 w 794"/>
                <a:gd name="T15" fmla="*/ 289 h 414"/>
                <a:gd name="T16" fmla="*/ 546 w 794"/>
                <a:gd name="T17" fmla="*/ 278 h 414"/>
                <a:gd name="T18" fmla="*/ 622 w 794"/>
                <a:gd name="T19" fmla="*/ 293 h 414"/>
                <a:gd name="T20" fmla="*/ 629 w 794"/>
                <a:gd name="T21" fmla="*/ 280 h 414"/>
                <a:gd name="T22" fmla="*/ 629 w 794"/>
                <a:gd name="T23" fmla="*/ 280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54 w 1586"/>
                <a:gd name="T1" fmla="*/ 0 h 821"/>
                <a:gd name="T2" fmla="*/ 526 w 1586"/>
                <a:gd name="T3" fmla="*/ 183 h 821"/>
                <a:gd name="T4" fmla="*/ 565 w 1586"/>
                <a:gd name="T5" fmla="*/ 225 h 821"/>
                <a:gd name="T6" fmla="*/ 627 w 1586"/>
                <a:gd name="T7" fmla="*/ 280 h 821"/>
                <a:gd name="T8" fmla="*/ 619 w 1586"/>
                <a:gd name="T9" fmla="*/ 290 h 821"/>
                <a:gd name="T10" fmla="*/ 534 w 1586"/>
                <a:gd name="T11" fmla="*/ 278 h 821"/>
                <a:gd name="T12" fmla="*/ 453 w 1586"/>
                <a:gd name="T13" fmla="*/ 286 h 821"/>
                <a:gd name="T14" fmla="*/ 17 w 1586"/>
                <a:gd name="T15" fmla="*/ 105 h 821"/>
                <a:gd name="T16" fmla="*/ 0 w 1586"/>
                <a:gd name="T17" fmla="*/ 53 h 821"/>
                <a:gd name="T18" fmla="*/ 18 w 1586"/>
                <a:gd name="T19" fmla="*/ 11 h 821"/>
                <a:gd name="T20" fmla="*/ 54 w 1586"/>
                <a:gd name="T21" fmla="*/ 0 h 821"/>
                <a:gd name="T22" fmla="*/ 54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>
                <a:gd name="T0" fmla="*/ 0 w 1049"/>
                <a:gd name="T1" fmla="*/ 115 h 747"/>
                <a:gd name="T2" fmla="*/ 366 w 1049"/>
                <a:gd name="T3" fmla="*/ 265 h 747"/>
                <a:gd name="T4" fmla="*/ 372 w 1049"/>
                <a:gd name="T5" fmla="*/ 189 h 747"/>
                <a:gd name="T6" fmla="*/ 416 w 1049"/>
                <a:gd name="T7" fmla="*/ 150 h 747"/>
                <a:gd name="T8" fmla="*/ 31 w 1049"/>
                <a:gd name="T9" fmla="*/ 0 h 747"/>
                <a:gd name="T10" fmla="*/ 0 w 1049"/>
                <a:gd name="T11" fmla="*/ 45 h 747"/>
                <a:gd name="T12" fmla="*/ 0 w 1049"/>
                <a:gd name="T13" fmla="*/ 115 h 747"/>
                <a:gd name="T14" fmla="*/ 0 w 1049"/>
                <a:gd name="T15" fmla="*/ 11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9" cy="667"/>
              <a:chOff x="4986" y="2752"/>
              <a:chExt cx="469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43 w 150"/>
                  <a:gd name="T1" fmla="*/ 0 h 173"/>
                  <a:gd name="T2" fmla="*/ 16 w 150"/>
                  <a:gd name="T3" fmla="*/ 23 h 173"/>
                  <a:gd name="T4" fmla="*/ 0 w 150"/>
                  <a:gd name="T5" fmla="*/ 61 h 173"/>
                  <a:gd name="T6" fmla="*/ 31 w 150"/>
                  <a:gd name="T7" fmla="*/ 56 h 173"/>
                  <a:gd name="T8" fmla="*/ 41 w 150"/>
                  <a:gd name="T9" fmla="*/ 30 h 173"/>
                  <a:gd name="T10" fmla="*/ 59 w 150"/>
                  <a:gd name="T11" fmla="*/ 10 h 173"/>
                  <a:gd name="T12" fmla="*/ 43 w 150"/>
                  <a:gd name="T13" fmla="*/ 0 h 173"/>
                  <a:gd name="T14" fmla="*/ 43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62 w 1684"/>
                  <a:gd name="T1" fmla="*/ 0 h 880"/>
                  <a:gd name="T2" fmla="*/ 25 w 1684"/>
                  <a:gd name="T3" fmla="*/ 18 h 880"/>
                  <a:gd name="T4" fmla="*/ 0 w 1684"/>
                  <a:gd name="T5" fmla="*/ 74 h 880"/>
                  <a:gd name="T6" fmla="*/ 27 w 1684"/>
                  <a:gd name="T7" fmla="*/ 127 h 880"/>
                  <a:gd name="T8" fmla="*/ 468 w 1684"/>
                  <a:gd name="T9" fmla="*/ 306 h 880"/>
                  <a:gd name="T10" fmla="*/ 563 w 1684"/>
                  <a:gd name="T11" fmla="*/ 295 h 880"/>
                  <a:gd name="T12" fmla="*/ 640 w 1684"/>
                  <a:gd name="T13" fmla="*/ 311 h 880"/>
                  <a:gd name="T14" fmla="*/ 667 w 1684"/>
                  <a:gd name="T15" fmla="*/ 286 h 880"/>
                  <a:gd name="T16" fmla="*/ 595 w 1684"/>
                  <a:gd name="T17" fmla="*/ 235 h 880"/>
                  <a:gd name="T18" fmla="*/ 566 w 1684"/>
                  <a:gd name="T19" fmla="*/ 181 h 880"/>
                  <a:gd name="T20" fmla="*/ 542 w 1684"/>
                  <a:gd name="T21" fmla="*/ 186 h 880"/>
                  <a:gd name="T22" fmla="*/ 570 w 1684"/>
                  <a:gd name="T23" fmla="*/ 235 h 880"/>
                  <a:gd name="T24" fmla="*/ 625 w 1684"/>
                  <a:gd name="T25" fmla="*/ 286 h 880"/>
                  <a:gd name="T26" fmla="*/ 560 w 1684"/>
                  <a:gd name="T27" fmla="*/ 278 h 880"/>
                  <a:gd name="T28" fmla="*/ 483 w 1684"/>
                  <a:gd name="T29" fmla="*/ 288 h 880"/>
                  <a:gd name="T30" fmla="*/ 497 w 1684"/>
                  <a:gd name="T31" fmla="*/ 230 h 880"/>
                  <a:gd name="T32" fmla="*/ 530 w 1684"/>
                  <a:gd name="T33" fmla="*/ 190 h 880"/>
                  <a:gd name="T34" fmla="*/ 492 w 1684"/>
                  <a:gd name="T35" fmla="*/ 195 h 880"/>
                  <a:gd name="T36" fmla="*/ 461 w 1684"/>
                  <a:gd name="T37" fmla="*/ 233 h 880"/>
                  <a:gd name="T38" fmla="*/ 451 w 1684"/>
                  <a:gd name="T39" fmla="*/ 280 h 880"/>
                  <a:gd name="T40" fmla="*/ 42 w 1684"/>
                  <a:gd name="T41" fmla="*/ 110 h 880"/>
                  <a:gd name="T42" fmla="*/ 32 w 1684"/>
                  <a:gd name="T43" fmla="*/ 76 h 880"/>
                  <a:gd name="T44" fmla="*/ 41 w 1684"/>
                  <a:gd name="T45" fmla="*/ 34 h 880"/>
                  <a:gd name="T46" fmla="*/ 86 w 1684"/>
                  <a:gd name="T47" fmla="*/ 0 h 880"/>
                  <a:gd name="T48" fmla="*/ 62 w 1684"/>
                  <a:gd name="T49" fmla="*/ 0 h 880"/>
                  <a:gd name="T50" fmla="*/ 62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40 w 1190"/>
                  <a:gd name="T1" fmla="*/ 0 h 500"/>
                  <a:gd name="T2" fmla="*/ 472 w 1190"/>
                  <a:gd name="T3" fmla="*/ 172 h 500"/>
                  <a:gd name="T4" fmla="*/ 427 w 1190"/>
                  <a:gd name="T5" fmla="*/ 176 h 500"/>
                  <a:gd name="T6" fmla="*/ 0 w 1190"/>
                  <a:gd name="T7" fmla="*/ 10 h 500"/>
                  <a:gd name="T8" fmla="*/ 40 w 1190"/>
                  <a:gd name="T9" fmla="*/ 0 h 500"/>
                  <a:gd name="T10" fmla="*/ 4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4" y="2873"/>
                <a:ext cx="63" cy="118"/>
              </a:xfrm>
              <a:custGeom>
                <a:avLst/>
                <a:gdLst>
                  <a:gd name="T0" fmla="*/ 46 w 160"/>
                  <a:gd name="T1" fmla="*/ 0 h 335"/>
                  <a:gd name="T2" fmla="*/ 7 w 160"/>
                  <a:gd name="T3" fmla="*/ 37 h 335"/>
                  <a:gd name="T4" fmla="*/ 0 w 160"/>
                  <a:gd name="T5" fmla="*/ 81 h 335"/>
                  <a:gd name="T6" fmla="*/ 13 w 160"/>
                  <a:gd name="T7" fmla="*/ 111 h 335"/>
                  <a:gd name="T8" fmla="*/ 37 w 160"/>
                  <a:gd name="T9" fmla="*/ 118 h 335"/>
                  <a:gd name="T10" fmla="*/ 30 w 160"/>
                  <a:gd name="T11" fmla="*/ 54 h 335"/>
                  <a:gd name="T12" fmla="*/ 63 w 160"/>
                  <a:gd name="T13" fmla="*/ 6 h 335"/>
                  <a:gd name="T14" fmla="*/ 46 w 160"/>
                  <a:gd name="T15" fmla="*/ 0 h 335"/>
                  <a:gd name="T16" fmla="*/ 46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>
                  <a:gd name="T0" fmla="*/ 6 w 489"/>
                  <a:gd name="T1" fmla="*/ 12 h 296"/>
                  <a:gd name="T2" fmla="*/ 63 w 489"/>
                  <a:gd name="T3" fmla="*/ 23 h 296"/>
                  <a:gd name="T4" fmla="*/ 128 w 489"/>
                  <a:gd name="T5" fmla="*/ 48 h 296"/>
                  <a:gd name="T6" fmla="*/ 174 w 489"/>
                  <a:gd name="T7" fmla="*/ 85 h 296"/>
                  <a:gd name="T8" fmla="*/ 129 w 489"/>
                  <a:gd name="T9" fmla="*/ 81 h 296"/>
                  <a:gd name="T10" fmla="*/ 55 w 489"/>
                  <a:gd name="T11" fmla="*/ 51 h 296"/>
                  <a:gd name="T12" fmla="*/ 20 w 489"/>
                  <a:gd name="T13" fmla="*/ 28 h 296"/>
                  <a:gd name="T14" fmla="*/ 42 w 489"/>
                  <a:gd name="T15" fmla="*/ 57 h 296"/>
                  <a:gd name="T16" fmla="*/ 107 w 489"/>
                  <a:gd name="T17" fmla="*/ 95 h 296"/>
                  <a:gd name="T18" fmla="*/ 184 w 489"/>
                  <a:gd name="T19" fmla="*/ 104 h 296"/>
                  <a:gd name="T20" fmla="*/ 193 w 489"/>
                  <a:gd name="T21" fmla="*/ 79 h 296"/>
                  <a:gd name="T22" fmla="*/ 156 w 489"/>
                  <a:gd name="T23" fmla="*/ 42 h 296"/>
                  <a:gd name="T24" fmla="*/ 67 w 489"/>
                  <a:gd name="T25" fmla="*/ 6 h 296"/>
                  <a:gd name="T26" fmla="*/ 0 w 489"/>
                  <a:gd name="T27" fmla="*/ 0 h 296"/>
                  <a:gd name="T28" fmla="*/ 6 w 489"/>
                  <a:gd name="T29" fmla="*/ 12 h 296"/>
                  <a:gd name="T30" fmla="*/ 6 w 489"/>
                  <a:gd name="T31" fmla="*/ 12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1295400 w 4288"/>
              <a:gd name="T3" fmla="*/ 406400 h 459"/>
              <a:gd name="T4" fmla="*/ 2476500 w 4288"/>
              <a:gd name="T5" fmla="*/ 228600 h 459"/>
              <a:gd name="T6" fmla="*/ 2946400 w 4288"/>
              <a:gd name="T7" fmla="*/ 596900 h 459"/>
              <a:gd name="T8" fmla="*/ 3721100 w 4288"/>
              <a:gd name="T9" fmla="*/ 241300 h 459"/>
              <a:gd name="T10" fmla="*/ 5613400 w 4288"/>
              <a:gd name="T11" fmla="*/ 723900 h 459"/>
              <a:gd name="T12" fmla="*/ 6807200 w 4288"/>
              <a:gd name="T13" fmla="*/ 215900 h 45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50800 h 240"/>
              <a:gd name="T2" fmla="*/ 444500 w 560"/>
              <a:gd name="T3" fmla="*/ 228600 h 240"/>
              <a:gd name="T4" fmla="*/ 711200 w 560"/>
              <a:gd name="T5" fmla="*/ 25400 h 240"/>
              <a:gd name="T6" fmla="*/ 889000 w 560"/>
              <a:gd name="T7" fmla="*/ 381000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ADED3F-67EB-4039-B568-33311463B8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08D822-3284-4565-A92B-85E4C98B3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855D90-FC51-4C17-825D-285C689348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14C08D-1CFE-49B7-8805-B1E8B58E3E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ED9066-9928-43DB-828E-2D30C2D192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AE50A8-61A4-4B53-A254-432677BC30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00D35D-743F-492F-BD51-59FA0FA2CB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540E79-45E3-4A80-A69E-601734D5AD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136498-D259-473D-A3CE-897BBAFE7A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FB045A-1D50-427B-9FBF-673CAE94DA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23CA8-F16E-46B5-9A0A-37C240FA6B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1162050 w 2903"/>
              <a:gd name="T1" fmla="*/ 244856 h 3686"/>
              <a:gd name="T2" fmla="*/ 1026751 w 2903"/>
              <a:gd name="T3" fmla="*/ 45239 h 3686"/>
              <a:gd name="T4" fmla="*/ 897056 w 2903"/>
              <a:gd name="T5" fmla="*/ 0 h 3686"/>
              <a:gd name="T6" fmla="*/ 44032 w 2903"/>
              <a:gd name="T7" fmla="*/ 1589585 h 3686"/>
              <a:gd name="T8" fmla="*/ 44032 w 2903"/>
              <a:gd name="T9" fmla="*/ 1825394 h 3686"/>
              <a:gd name="T10" fmla="*/ 0 w 2903"/>
              <a:gd name="T11" fmla="*/ 2053285 h 3686"/>
              <a:gd name="T12" fmla="*/ 28821 w 2903"/>
              <a:gd name="T13" fmla="*/ 2084387 h 3686"/>
              <a:gd name="T14" fmla="*/ 176529 w 2903"/>
              <a:gd name="T15" fmla="*/ 1897211 h 3686"/>
              <a:gd name="T16" fmla="*/ 296217 w 2903"/>
              <a:gd name="T17" fmla="*/ 1825394 h 3686"/>
              <a:gd name="T18" fmla="*/ 1162050 w 2903"/>
              <a:gd name="T19" fmla="*/ 244856 h 3686"/>
              <a:gd name="T20" fmla="*/ 1162050 w 2903"/>
              <a:gd name="T21" fmla="*/ 244856 h 368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88764F42-734F-4FD9-9EC1-4D7FA3EC4D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2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917850 w 2911"/>
              <a:gd name="T1" fmla="*/ 0 h 3703"/>
              <a:gd name="T2" fmla="*/ 52037 w 2911"/>
              <a:gd name="T3" fmla="*/ 1605520 h 3703"/>
              <a:gd name="T4" fmla="*/ 52437 w 2911"/>
              <a:gd name="T5" fmla="*/ 1812794 h 3703"/>
              <a:gd name="T6" fmla="*/ 0 w 2911"/>
              <a:gd name="T7" fmla="*/ 2057445 h 3703"/>
              <a:gd name="T8" fmla="*/ 20014 w 2911"/>
              <a:gd name="T9" fmla="*/ 2097087 h 3703"/>
              <a:gd name="T10" fmla="*/ 168920 w 2911"/>
              <a:gd name="T11" fmla="*/ 1898308 h 3703"/>
              <a:gd name="T12" fmla="*/ 305416 w 2911"/>
              <a:gd name="T13" fmla="*/ 1823554 h 3703"/>
              <a:gd name="T14" fmla="*/ 1165225 w 2911"/>
              <a:gd name="T15" fmla="*/ 242385 h 3703"/>
              <a:gd name="T16" fmla="*/ 1036334 w 2911"/>
              <a:gd name="T17" fmla="*/ 54367 h 3703"/>
              <a:gd name="T18" fmla="*/ 917850 w 2911"/>
              <a:gd name="T19" fmla="*/ 0 h 3703"/>
              <a:gd name="T20" fmla="*/ 917850 w 2911"/>
              <a:gd name="T21" fmla="*/ 0 h 370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3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1406370 h 2777"/>
              <a:gd name="T2" fmla="*/ 172990 w 2561"/>
              <a:gd name="T3" fmla="*/ 1444854 h 2777"/>
              <a:gd name="T4" fmla="*/ 294723 w 2561"/>
              <a:gd name="T5" fmla="*/ 1571625 h 2777"/>
              <a:gd name="T6" fmla="*/ 1025525 w 2561"/>
              <a:gd name="T7" fmla="*/ 225811 h 2777"/>
              <a:gd name="T8" fmla="*/ 848130 w 2561"/>
              <a:gd name="T9" fmla="*/ 46407 h 2777"/>
              <a:gd name="T10" fmla="*/ 760034 w 2561"/>
              <a:gd name="T11" fmla="*/ 0 h 2777"/>
              <a:gd name="T12" fmla="*/ 0 w 2561"/>
              <a:gd name="T13" fmla="*/ 1406370 h 2777"/>
              <a:gd name="T14" fmla="*/ 0 w 2561"/>
              <a:gd name="T15" fmla="*/ 1406370 h 277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034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051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794 w 2177"/>
                <a:gd name="T1" fmla="*/ 630 h 1298"/>
                <a:gd name="T2" fmla="*/ 710 w 2177"/>
                <a:gd name="T3" fmla="*/ 553 h 1298"/>
                <a:gd name="T4" fmla="*/ 666 w 2177"/>
                <a:gd name="T5" fmla="*/ 239 h 1298"/>
                <a:gd name="T6" fmla="*/ 1070 w 2177"/>
                <a:gd name="T7" fmla="*/ 165 h 1298"/>
                <a:gd name="T8" fmla="*/ 1089 w 2177"/>
                <a:gd name="T9" fmla="*/ 102 h 1298"/>
                <a:gd name="T10" fmla="*/ 1050 w 2177"/>
                <a:gd name="T11" fmla="*/ 50 h 1298"/>
                <a:gd name="T12" fmla="*/ 638 w 2177"/>
                <a:gd name="T13" fmla="*/ 106 h 1298"/>
                <a:gd name="T14" fmla="*/ 610 w 2177"/>
                <a:gd name="T15" fmla="*/ 16 h 1298"/>
                <a:gd name="T16" fmla="*/ 543 w 2177"/>
                <a:gd name="T17" fmla="*/ 0 h 1298"/>
                <a:gd name="T18" fmla="*/ 479 w 2177"/>
                <a:gd name="T19" fmla="*/ 14 h 1298"/>
                <a:gd name="T20" fmla="*/ 444 w 2177"/>
                <a:gd name="T21" fmla="*/ 53 h 1298"/>
                <a:gd name="T22" fmla="*/ 469 w 2177"/>
                <a:gd name="T23" fmla="*/ 143 h 1298"/>
                <a:gd name="T24" fmla="*/ 330 w 2177"/>
                <a:gd name="T25" fmla="*/ 221 h 1298"/>
                <a:gd name="T26" fmla="*/ 492 w 2177"/>
                <a:gd name="T27" fmla="*/ 237 h 1298"/>
                <a:gd name="T28" fmla="*/ 556 w 2177"/>
                <a:gd name="T29" fmla="*/ 445 h 1298"/>
                <a:gd name="T30" fmla="*/ 71 w 2177"/>
                <a:gd name="T31" fmla="*/ 235 h 1298"/>
                <a:gd name="T32" fmla="*/ 23 w 2177"/>
                <a:gd name="T33" fmla="*/ 255 h 1298"/>
                <a:gd name="T34" fmla="*/ 0 w 2177"/>
                <a:gd name="T35" fmla="*/ 318 h 1298"/>
                <a:gd name="T36" fmla="*/ 28 w 2177"/>
                <a:gd name="T37" fmla="*/ 390 h 1298"/>
                <a:gd name="T38" fmla="*/ 570 w 2177"/>
                <a:gd name="T39" fmla="*/ 644 h 1298"/>
                <a:gd name="T40" fmla="*/ 689 w 2177"/>
                <a:gd name="T41" fmla="*/ 628 h 1298"/>
                <a:gd name="T42" fmla="*/ 785 w 2177"/>
                <a:gd name="T43" fmla="*/ 649 h 1298"/>
                <a:gd name="T44" fmla="*/ 794 w 2177"/>
                <a:gd name="T45" fmla="*/ 630 h 1298"/>
                <a:gd name="T46" fmla="*/ 794 w 2177"/>
                <a:gd name="T47" fmla="*/ 630 h 129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2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4 h 258"/>
                <a:gd name="T2" fmla="*/ 60 w 143"/>
                <a:gd name="T3" fmla="*/ 0 h 258"/>
                <a:gd name="T4" fmla="*/ 71 w 143"/>
                <a:gd name="T5" fmla="*/ 117 h 258"/>
                <a:gd name="T6" fmla="*/ 4 w 143"/>
                <a:gd name="T7" fmla="*/ 129 h 258"/>
                <a:gd name="T8" fmla="*/ 0 w 143"/>
                <a:gd name="T9" fmla="*/ 4 h 258"/>
                <a:gd name="T10" fmla="*/ 0 w 143"/>
                <a:gd name="T11" fmla="*/ 4 h 2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3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68 w 1586"/>
                <a:gd name="T1" fmla="*/ 0 h 821"/>
                <a:gd name="T2" fmla="*/ 665 w 1586"/>
                <a:gd name="T3" fmla="*/ 259 h 821"/>
                <a:gd name="T4" fmla="*/ 713 w 1586"/>
                <a:gd name="T5" fmla="*/ 319 h 821"/>
                <a:gd name="T6" fmla="*/ 792 w 1586"/>
                <a:gd name="T7" fmla="*/ 396 h 821"/>
                <a:gd name="T8" fmla="*/ 782 w 1586"/>
                <a:gd name="T9" fmla="*/ 410 h 821"/>
                <a:gd name="T10" fmla="*/ 674 w 1586"/>
                <a:gd name="T11" fmla="*/ 393 h 821"/>
                <a:gd name="T12" fmla="*/ 572 w 1586"/>
                <a:gd name="T13" fmla="*/ 405 h 821"/>
                <a:gd name="T14" fmla="*/ 21 w 1586"/>
                <a:gd name="T15" fmla="*/ 149 h 821"/>
                <a:gd name="T16" fmla="*/ 0 w 1586"/>
                <a:gd name="T17" fmla="*/ 75 h 821"/>
                <a:gd name="T18" fmla="*/ 23 w 1586"/>
                <a:gd name="T19" fmla="*/ 16 h 821"/>
                <a:gd name="T20" fmla="*/ 68 w 1586"/>
                <a:gd name="T21" fmla="*/ 0 h 821"/>
                <a:gd name="T22" fmla="*/ 68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4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163 h 747"/>
                <a:gd name="T2" fmla="*/ 461 w 1049"/>
                <a:gd name="T3" fmla="*/ 374 h 747"/>
                <a:gd name="T4" fmla="*/ 470 w 1049"/>
                <a:gd name="T5" fmla="*/ 267 h 747"/>
                <a:gd name="T6" fmla="*/ 525 w 1049"/>
                <a:gd name="T7" fmla="*/ 211 h 747"/>
                <a:gd name="T8" fmla="*/ 39 w 1049"/>
                <a:gd name="T9" fmla="*/ 0 h 747"/>
                <a:gd name="T10" fmla="*/ 0 w 1049"/>
                <a:gd name="T11" fmla="*/ 64 h 747"/>
                <a:gd name="T12" fmla="*/ 0 w 1049"/>
                <a:gd name="T13" fmla="*/ 163 h 747"/>
                <a:gd name="T14" fmla="*/ 0 w 1049"/>
                <a:gd name="T15" fmla="*/ 163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5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14 h 241"/>
                <a:gd name="T2" fmla="*/ 79 w 272"/>
                <a:gd name="T3" fmla="*/ 0 h 241"/>
                <a:gd name="T4" fmla="*/ 125 w 272"/>
                <a:gd name="T5" fmla="*/ 18 h 241"/>
                <a:gd name="T6" fmla="*/ 135 w 272"/>
                <a:gd name="T7" fmla="*/ 70 h 241"/>
                <a:gd name="T8" fmla="*/ 81 w 272"/>
                <a:gd name="T9" fmla="*/ 73 h 241"/>
                <a:gd name="T10" fmla="*/ 16 w 272"/>
                <a:gd name="T11" fmla="*/ 121 h 241"/>
                <a:gd name="T12" fmla="*/ 0 w 272"/>
                <a:gd name="T13" fmla="*/ 14 h 241"/>
                <a:gd name="T14" fmla="*/ 0 w 272"/>
                <a:gd name="T15" fmla="*/ 14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6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76 w 152"/>
                <a:gd name="T1" fmla="*/ 2 h 224"/>
                <a:gd name="T2" fmla="*/ 76 w 152"/>
                <a:gd name="T3" fmla="*/ 112 h 224"/>
                <a:gd name="T4" fmla="*/ 0 w 152"/>
                <a:gd name="T5" fmla="*/ 4 h 224"/>
                <a:gd name="T6" fmla="*/ 36 w 152"/>
                <a:gd name="T7" fmla="*/ 0 h 224"/>
                <a:gd name="T8" fmla="*/ 76 w 152"/>
                <a:gd name="T9" fmla="*/ 2 h 224"/>
                <a:gd name="T10" fmla="*/ 76 w 152"/>
                <a:gd name="T11" fmla="*/ 2 h 2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7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40 h 764"/>
                <a:gd name="T2" fmla="*/ 44 w 386"/>
                <a:gd name="T3" fmla="*/ 0 h 764"/>
                <a:gd name="T4" fmla="*/ 116 w 386"/>
                <a:gd name="T5" fmla="*/ 3 h 764"/>
                <a:gd name="T6" fmla="*/ 193 w 386"/>
                <a:gd name="T7" fmla="*/ 383 h 764"/>
                <a:gd name="T8" fmla="*/ 140 w 386"/>
                <a:gd name="T9" fmla="*/ 361 h 764"/>
                <a:gd name="T10" fmla="*/ 76 w 386"/>
                <a:gd name="T11" fmla="*/ 339 h 764"/>
                <a:gd name="T12" fmla="*/ 0 w 386"/>
                <a:gd name="T13" fmla="*/ 40 h 764"/>
                <a:gd name="T14" fmla="*/ 0 w 386"/>
                <a:gd name="T15" fmla="*/ 40 h 7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8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346 w 728"/>
                <a:gd name="T1" fmla="*/ 0 h 348"/>
                <a:gd name="T2" fmla="*/ 0 w 728"/>
                <a:gd name="T3" fmla="*/ 53 h 348"/>
                <a:gd name="T4" fmla="*/ 14 w 728"/>
                <a:gd name="T5" fmla="*/ 174 h 348"/>
                <a:gd name="T6" fmla="*/ 358 w 728"/>
                <a:gd name="T7" fmla="*/ 119 h 348"/>
                <a:gd name="T8" fmla="*/ 364 w 728"/>
                <a:gd name="T9" fmla="*/ 22 h 348"/>
                <a:gd name="T10" fmla="*/ 346 w 728"/>
                <a:gd name="T11" fmla="*/ 0 h 348"/>
                <a:gd name="T12" fmla="*/ 346 w 728"/>
                <a:gd name="T13" fmla="*/ 0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9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136 w 312"/>
                <a:gd name="T1" fmla="*/ 0 h 135"/>
                <a:gd name="T2" fmla="*/ 0 w 312"/>
                <a:gd name="T3" fmla="*/ 39 h 135"/>
                <a:gd name="T4" fmla="*/ 156 w 312"/>
                <a:gd name="T5" fmla="*/ 67 h 135"/>
                <a:gd name="T6" fmla="*/ 136 w 312"/>
                <a:gd name="T7" fmla="*/ 0 h 135"/>
                <a:gd name="T8" fmla="*/ 136 w 312"/>
                <a:gd name="T9" fmla="*/ 0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60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61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074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53 h 175"/>
                    <a:gd name="T2" fmla="*/ 57 w 313"/>
                    <a:gd name="T3" fmla="*/ 5 h 175"/>
                    <a:gd name="T4" fmla="*/ 107 w 313"/>
                    <a:gd name="T5" fmla="*/ 0 h 175"/>
                    <a:gd name="T6" fmla="*/ 146 w 313"/>
                    <a:gd name="T7" fmla="*/ 13 h 175"/>
                    <a:gd name="T8" fmla="*/ 157 w 313"/>
                    <a:gd name="T9" fmla="*/ 45 h 175"/>
                    <a:gd name="T10" fmla="*/ 84 w 313"/>
                    <a:gd name="T11" fmla="*/ 33 h 175"/>
                    <a:gd name="T12" fmla="*/ 37 w 313"/>
                    <a:gd name="T13" fmla="*/ 50 h 175"/>
                    <a:gd name="T14" fmla="*/ 7 w 313"/>
                    <a:gd name="T15" fmla="*/ 87 h 175"/>
                    <a:gd name="T16" fmla="*/ 0 w 313"/>
                    <a:gd name="T17" fmla="*/ 53 h 175"/>
                    <a:gd name="T18" fmla="*/ 0 w 313"/>
                    <a:gd name="T19" fmla="*/ 53 h 17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5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20 h 266"/>
                    <a:gd name="T2" fmla="*/ 80 w 230"/>
                    <a:gd name="T3" fmla="*/ 133 h 266"/>
                    <a:gd name="T4" fmla="*/ 115 w 230"/>
                    <a:gd name="T5" fmla="*/ 126 h 266"/>
                    <a:gd name="T6" fmla="*/ 112 w 230"/>
                    <a:gd name="T7" fmla="*/ 9 h 266"/>
                    <a:gd name="T8" fmla="*/ 83 w 230"/>
                    <a:gd name="T9" fmla="*/ 0 h 266"/>
                    <a:gd name="T10" fmla="*/ 90 w 230"/>
                    <a:gd name="T11" fmla="*/ 99 h 266"/>
                    <a:gd name="T12" fmla="*/ 36 w 230"/>
                    <a:gd name="T13" fmla="*/ 2 h 266"/>
                    <a:gd name="T14" fmla="*/ 0 w 230"/>
                    <a:gd name="T15" fmla="*/ 20 h 266"/>
                    <a:gd name="T16" fmla="*/ 0 w 230"/>
                    <a:gd name="T17" fmla="*/ 20 h 26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0 h 234"/>
                    <a:gd name="T2" fmla="*/ 18 w 87"/>
                    <a:gd name="T3" fmla="*/ 47 h 234"/>
                    <a:gd name="T4" fmla="*/ 22 w 87"/>
                    <a:gd name="T5" fmla="*/ 77 h 234"/>
                    <a:gd name="T6" fmla="*/ 13 w 87"/>
                    <a:gd name="T7" fmla="*/ 117 h 234"/>
                    <a:gd name="T8" fmla="*/ 40 w 87"/>
                    <a:gd name="T9" fmla="*/ 110 h 234"/>
                    <a:gd name="T10" fmla="*/ 43 w 87"/>
                    <a:gd name="T11" fmla="*/ 58 h 234"/>
                    <a:gd name="T12" fmla="*/ 23 w 87"/>
                    <a:gd name="T13" fmla="*/ 0 h 234"/>
                    <a:gd name="T14" fmla="*/ 0 w 87"/>
                    <a:gd name="T15" fmla="*/ 10 h 234"/>
                    <a:gd name="T16" fmla="*/ 0 w 87"/>
                    <a:gd name="T17" fmla="*/ 10 h 23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062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50 w 1190"/>
                  <a:gd name="T1" fmla="*/ 0 h 500"/>
                  <a:gd name="T2" fmla="*/ 595 w 1190"/>
                  <a:gd name="T3" fmla="*/ 245 h 500"/>
                  <a:gd name="T4" fmla="*/ 538 w 1190"/>
                  <a:gd name="T5" fmla="*/ 250 h 500"/>
                  <a:gd name="T6" fmla="*/ 0 w 1190"/>
                  <a:gd name="T7" fmla="*/ 14 h 500"/>
                  <a:gd name="T8" fmla="*/ 50 w 1190"/>
                  <a:gd name="T9" fmla="*/ 0 h 500"/>
                  <a:gd name="T10" fmla="*/ 5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3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7 w 489"/>
                  <a:gd name="T1" fmla="*/ 17 h 296"/>
                  <a:gd name="T2" fmla="*/ 80 w 489"/>
                  <a:gd name="T3" fmla="*/ 33 h 296"/>
                  <a:gd name="T4" fmla="*/ 162 w 489"/>
                  <a:gd name="T5" fmla="*/ 69 h 296"/>
                  <a:gd name="T6" fmla="*/ 220 w 489"/>
                  <a:gd name="T7" fmla="*/ 122 h 296"/>
                  <a:gd name="T8" fmla="*/ 163 w 489"/>
                  <a:gd name="T9" fmla="*/ 115 h 296"/>
                  <a:gd name="T10" fmla="*/ 69 w 489"/>
                  <a:gd name="T11" fmla="*/ 73 h 296"/>
                  <a:gd name="T12" fmla="*/ 25 w 489"/>
                  <a:gd name="T13" fmla="*/ 40 h 296"/>
                  <a:gd name="T14" fmla="*/ 53 w 489"/>
                  <a:gd name="T15" fmla="*/ 82 h 296"/>
                  <a:gd name="T16" fmla="*/ 136 w 489"/>
                  <a:gd name="T17" fmla="*/ 135 h 296"/>
                  <a:gd name="T18" fmla="*/ 233 w 489"/>
                  <a:gd name="T19" fmla="*/ 148 h 296"/>
                  <a:gd name="T20" fmla="*/ 244 w 489"/>
                  <a:gd name="T21" fmla="*/ 112 h 296"/>
                  <a:gd name="T22" fmla="*/ 197 w 489"/>
                  <a:gd name="T23" fmla="*/ 60 h 296"/>
                  <a:gd name="T24" fmla="*/ 85 w 489"/>
                  <a:gd name="T25" fmla="*/ 9 h 296"/>
                  <a:gd name="T26" fmla="*/ 0 w 489"/>
                  <a:gd name="T27" fmla="*/ 0 h 296"/>
                  <a:gd name="T28" fmla="*/ 7 w 489"/>
                  <a:gd name="T29" fmla="*/ 17 h 296"/>
                  <a:gd name="T30" fmla="*/ 7 w 489"/>
                  <a:gd name="T31" fmla="*/ 17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4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12 w 213"/>
                  <a:gd name="T1" fmla="*/ 0 h 478"/>
                  <a:gd name="T2" fmla="*/ 46 w 213"/>
                  <a:gd name="T3" fmla="*/ 12 h 478"/>
                  <a:gd name="T4" fmla="*/ 40 w 213"/>
                  <a:gd name="T5" fmla="*/ 96 h 478"/>
                  <a:gd name="T6" fmla="*/ 53 w 213"/>
                  <a:gd name="T7" fmla="*/ 163 h 478"/>
                  <a:gd name="T8" fmla="*/ 107 w 213"/>
                  <a:gd name="T9" fmla="*/ 225 h 478"/>
                  <a:gd name="T10" fmla="*/ 49 w 213"/>
                  <a:gd name="T11" fmla="*/ 238 h 478"/>
                  <a:gd name="T12" fmla="*/ 15 w 213"/>
                  <a:gd name="T13" fmla="*/ 171 h 478"/>
                  <a:gd name="T14" fmla="*/ 0 w 213"/>
                  <a:gd name="T15" fmla="*/ 28 h 478"/>
                  <a:gd name="T16" fmla="*/ 12 w 213"/>
                  <a:gd name="T17" fmla="*/ 0 h 478"/>
                  <a:gd name="T18" fmla="*/ 12 w 213"/>
                  <a:gd name="T19" fmla="*/ 0 h 47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065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066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55 w 150"/>
                    <a:gd name="T1" fmla="*/ 0 h 173"/>
                    <a:gd name="T2" fmla="*/ 20 w 150"/>
                    <a:gd name="T3" fmla="*/ 33 h 173"/>
                    <a:gd name="T4" fmla="*/ 0 w 150"/>
                    <a:gd name="T5" fmla="*/ 87 h 173"/>
                    <a:gd name="T6" fmla="*/ 40 w 150"/>
                    <a:gd name="T7" fmla="*/ 80 h 173"/>
                    <a:gd name="T8" fmla="*/ 52 w 150"/>
                    <a:gd name="T9" fmla="*/ 42 h 173"/>
                    <a:gd name="T10" fmla="*/ 75 w 150"/>
                    <a:gd name="T11" fmla="*/ 14 h 173"/>
                    <a:gd name="T12" fmla="*/ 55 w 150"/>
                    <a:gd name="T13" fmla="*/ 0 h 173"/>
                    <a:gd name="T14" fmla="*/ 55 w 150"/>
                    <a:gd name="T15" fmla="*/ 0 h 17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7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78 w 1684"/>
                    <a:gd name="T1" fmla="*/ 0 h 880"/>
                    <a:gd name="T2" fmla="*/ 32 w 1684"/>
                    <a:gd name="T3" fmla="*/ 26 h 880"/>
                    <a:gd name="T4" fmla="*/ 0 w 1684"/>
                    <a:gd name="T5" fmla="*/ 104 h 880"/>
                    <a:gd name="T6" fmla="*/ 34 w 1684"/>
                    <a:gd name="T7" fmla="*/ 179 h 880"/>
                    <a:gd name="T8" fmla="*/ 591 w 1684"/>
                    <a:gd name="T9" fmla="*/ 434 h 880"/>
                    <a:gd name="T10" fmla="*/ 711 w 1684"/>
                    <a:gd name="T11" fmla="*/ 418 h 880"/>
                    <a:gd name="T12" fmla="*/ 808 w 1684"/>
                    <a:gd name="T13" fmla="*/ 440 h 880"/>
                    <a:gd name="T14" fmla="*/ 842 w 1684"/>
                    <a:gd name="T15" fmla="*/ 404 h 880"/>
                    <a:gd name="T16" fmla="*/ 751 w 1684"/>
                    <a:gd name="T17" fmla="*/ 332 h 880"/>
                    <a:gd name="T18" fmla="*/ 714 w 1684"/>
                    <a:gd name="T19" fmla="*/ 256 h 880"/>
                    <a:gd name="T20" fmla="*/ 685 w 1684"/>
                    <a:gd name="T21" fmla="*/ 264 h 880"/>
                    <a:gd name="T22" fmla="*/ 720 w 1684"/>
                    <a:gd name="T23" fmla="*/ 332 h 880"/>
                    <a:gd name="T24" fmla="*/ 789 w 1684"/>
                    <a:gd name="T25" fmla="*/ 405 h 880"/>
                    <a:gd name="T26" fmla="*/ 707 w 1684"/>
                    <a:gd name="T27" fmla="*/ 394 h 880"/>
                    <a:gd name="T28" fmla="*/ 610 w 1684"/>
                    <a:gd name="T29" fmla="*/ 407 h 880"/>
                    <a:gd name="T30" fmla="*/ 628 w 1684"/>
                    <a:gd name="T31" fmla="*/ 325 h 880"/>
                    <a:gd name="T32" fmla="*/ 669 w 1684"/>
                    <a:gd name="T33" fmla="*/ 269 h 880"/>
                    <a:gd name="T34" fmla="*/ 621 w 1684"/>
                    <a:gd name="T35" fmla="*/ 276 h 880"/>
                    <a:gd name="T36" fmla="*/ 583 w 1684"/>
                    <a:gd name="T37" fmla="*/ 329 h 880"/>
                    <a:gd name="T38" fmla="*/ 570 w 1684"/>
                    <a:gd name="T39" fmla="*/ 396 h 880"/>
                    <a:gd name="T40" fmla="*/ 54 w 1684"/>
                    <a:gd name="T41" fmla="*/ 155 h 880"/>
                    <a:gd name="T42" fmla="*/ 40 w 1684"/>
                    <a:gd name="T43" fmla="*/ 108 h 880"/>
                    <a:gd name="T44" fmla="*/ 52 w 1684"/>
                    <a:gd name="T45" fmla="*/ 48 h 880"/>
                    <a:gd name="T46" fmla="*/ 109 w 1684"/>
                    <a:gd name="T47" fmla="*/ 0 h 880"/>
                    <a:gd name="T48" fmla="*/ 78 w 1684"/>
                    <a:gd name="T49" fmla="*/ 0 h 880"/>
                    <a:gd name="T50" fmla="*/ 78 w 1684"/>
                    <a:gd name="T51" fmla="*/ 0 h 88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8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58 w 160"/>
                    <a:gd name="T1" fmla="*/ 0 h 335"/>
                    <a:gd name="T2" fmla="*/ 10 w 160"/>
                    <a:gd name="T3" fmla="*/ 53 h 335"/>
                    <a:gd name="T4" fmla="*/ 0 w 160"/>
                    <a:gd name="T5" fmla="*/ 115 h 335"/>
                    <a:gd name="T6" fmla="*/ 17 w 160"/>
                    <a:gd name="T7" fmla="*/ 157 h 335"/>
                    <a:gd name="T8" fmla="*/ 47 w 160"/>
                    <a:gd name="T9" fmla="*/ 167 h 335"/>
                    <a:gd name="T10" fmla="*/ 38 w 160"/>
                    <a:gd name="T11" fmla="*/ 77 h 335"/>
                    <a:gd name="T12" fmla="*/ 80 w 160"/>
                    <a:gd name="T13" fmla="*/ 8 h 335"/>
                    <a:gd name="T14" fmla="*/ 58 w 160"/>
                    <a:gd name="T15" fmla="*/ 0 h 335"/>
                    <a:gd name="T16" fmla="*/ 58 w 160"/>
                    <a:gd name="T17" fmla="*/ 0 h 33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9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109 w 642"/>
                    <a:gd name="T1" fmla="*/ 448 h 1188"/>
                    <a:gd name="T2" fmla="*/ 0 w 642"/>
                    <a:gd name="T3" fmla="*/ 62 h 1188"/>
                    <a:gd name="T4" fmla="*/ 41 w 642"/>
                    <a:gd name="T5" fmla="*/ 19 h 1188"/>
                    <a:gd name="T6" fmla="*/ 129 w 642"/>
                    <a:gd name="T7" fmla="*/ 0 h 1188"/>
                    <a:gd name="T8" fmla="*/ 200 w 642"/>
                    <a:gd name="T9" fmla="*/ 29 h 1188"/>
                    <a:gd name="T10" fmla="*/ 322 w 642"/>
                    <a:gd name="T11" fmla="*/ 594 h 1188"/>
                    <a:gd name="T12" fmla="*/ 278 w 642"/>
                    <a:gd name="T13" fmla="*/ 546 h 1188"/>
                    <a:gd name="T14" fmla="*/ 178 w 642"/>
                    <a:gd name="T15" fmla="*/ 49 h 1188"/>
                    <a:gd name="T16" fmla="*/ 113 w 642"/>
                    <a:gd name="T17" fmla="*/ 31 h 1188"/>
                    <a:gd name="T18" fmla="*/ 60 w 642"/>
                    <a:gd name="T19" fmla="*/ 37 h 1188"/>
                    <a:gd name="T20" fmla="*/ 38 w 642"/>
                    <a:gd name="T21" fmla="*/ 71 h 1188"/>
                    <a:gd name="T22" fmla="*/ 153 w 642"/>
                    <a:gd name="T23" fmla="*/ 462 h 1188"/>
                    <a:gd name="T24" fmla="*/ 109 w 642"/>
                    <a:gd name="T25" fmla="*/ 448 h 1188"/>
                    <a:gd name="T26" fmla="*/ 109 w 642"/>
                    <a:gd name="T27" fmla="*/ 448 h 118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0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14 h 504"/>
                    <a:gd name="T2" fmla="*/ 38 w 192"/>
                    <a:gd name="T3" fmla="*/ 97 h 504"/>
                    <a:gd name="T4" fmla="*/ 57 w 192"/>
                    <a:gd name="T5" fmla="*/ 159 h 504"/>
                    <a:gd name="T6" fmla="*/ 58 w 192"/>
                    <a:gd name="T7" fmla="*/ 252 h 504"/>
                    <a:gd name="T8" fmla="*/ 96 w 192"/>
                    <a:gd name="T9" fmla="*/ 252 h 504"/>
                    <a:gd name="T10" fmla="*/ 94 w 192"/>
                    <a:gd name="T11" fmla="*/ 180 h 504"/>
                    <a:gd name="T12" fmla="*/ 81 w 192"/>
                    <a:gd name="T13" fmla="*/ 104 h 504"/>
                    <a:gd name="T14" fmla="*/ 50 w 192"/>
                    <a:gd name="T15" fmla="*/ 30 h 504"/>
                    <a:gd name="T16" fmla="*/ 32 w 192"/>
                    <a:gd name="T17" fmla="*/ 0 h 504"/>
                    <a:gd name="T18" fmla="*/ 0 w 192"/>
                    <a:gd name="T19" fmla="*/ 14 h 504"/>
                    <a:gd name="T20" fmla="*/ 0 w 192"/>
                    <a:gd name="T21" fmla="*/ 14 h 5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1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149 w 390"/>
                    <a:gd name="T1" fmla="*/ 0 h 269"/>
                    <a:gd name="T2" fmla="*/ 129 w 390"/>
                    <a:gd name="T3" fmla="*/ 9 h 269"/>
                    <a:gd name="T4" fmla="*/ 127 w 390"/>
                    <a:gd name="T5" fmla="*/ 33 h 269"/>
                    <a:gd name="T6" fmla="*/ 0 w 390"/>
                    <a:gd name="T7" fmla="*/ 85 h 269"/>
                    <a:gd name="T8" fmla="*/ 0 w 390"/>
                    <a:gd name="T9" fmla="*/ 111 h 269"/>
                    <a:gd name="T10" fmla="*/ 142 w 390"/>
                    <a:gd name="T11" fmla="*/ 113 h 269"/>
                    <a:gd name="T12" fmla="*/ 160 w 390"/>
                    <a:gd name="T13" fmla="*/ 135 h 269"/>
                    <a:gd name="T14" fmla="*/ 195 w 390"/>
                    <a:gd name="T15" fmla="*/ 133 h 269"/>
                    <a:gd name="T16" fmla="*/ 192 w 390"/>
                    <a:gd name="T17" fmla="*/ 95 h 269"/>
                    <a:gd name="T18" fmla="*/ 58 w 390"/>
                    <a:gd name="T19" fmla="*/ 88 h 269"/>
                    <a:gd name="T20" fmla="*/ 167 w 390"/>
                    <a:gd name="T21" fmla="*/ 45 h 269"/>
                    <a:gd name="T22" fmla="*/ 149 w 390"/>
                    <a:gd name="T23" fmla="*/ 0 h 269"/>
                    <a:gd name="T24" fmla="*/ 149 w 390"/>
                    <a:gd name="T25" fmla="*/ 0 h 26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2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66 h 424"/>
                    <a:gd name="T2" fmla="*/ 432 w 941"/>
                    <a:gd name="T3" fmla="*/ 0 h 424"/>
                    <a:gd name="T4" fmla="*/ 463 w 941"/>
                    <a:gd name="T5" fmla="*/ 39 h 424"/>
                    <a:gd name="T6" fmla="*/ 471 w 941"/>
                    <a:gd name="T7" fmla="*/ 91 h 424"/>
                    <a:gd name="T8" fmla="*/ 452 w 941"/>
                    <a:gd name="T9" fmla="*/ 141 h 424"/>
                    <a:gd name="T10" fmla="*/ 29 w 941"/>
                    <a:gd name="T11" fmla="*/ 212 h 424"/>
                    <a:gd name="T12" fmla="*/ 27 w 941"/>
                    <a:gd name="T13" fmla="*/ 192 h 424"/>
                    <a:gd name="T14" fmla="*/ 432 w 941"/>
                    <a:gd name="T15" fmla="*/ 121 h 424"/>
                    <a:gd name="T16" fmla="*/ 447 w 941"/>
                    <a:gd name="T17" fmla="*/ 73 h 424"/>
                    <a:gd name="T18" fmla="*/ 420 w 941"/>
                    <a:gd name="T19" fmla="*/ 29 h 424"/>
                    <a:gd name="T20" fmla="*/ 0 w 941"/>
                    <a:gd name="T21" fmla="*/ 93 h 424"/>
                    <a:gd name="T22" fmla="*/ 0 w 941"/>
                    <a:gd name="T23" fmla="*/ 66 h 424"/>
                    <a:gd name="T24" fmla="*/ 0 w 941"/>
                    <a:gd name="T25" fmla="*/ 66 h 42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3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63 h 173"/>
                    <a:gd name="T2" fmla="*/ 33 w 488"/>
                    <a:gd name="T3" fmla="*/ 86 h 173"/>
                    <a:gd name="T4" fmla="*/ 111 w 488"/>
                    <a:gd name="T5" fmla="*/ 83 h 173"/>
                    <a:gd name="T6" fmla="*/ 210 w 488"/>
                    <a:gd name="T7" fmla="*/ 58 h 173"/>
                    <a:gd name="T8" fmla="*/ 245 w 488"/>
                    <a:gd name="T9" fmla="*/ 21 h 173"/>
                    <a:gd name="T10" fmla="*/ 222 w 488"/>
                    <a:gd name="T11" fmla="*/ 1 h 173"/>
                    <a:gd name="T12" fmla="*/ 127 w 488"/>
                    <a:gd name="T13" fmla="*/ 0 h 173"/>
                    <a:gd name="T14" fmla="*/ 55 w 488"/>
                    <a:gd name="T15" fmla="*/ 6 h 173"/>
                    <a:gd name="T16" fmla="*/ 8 w 488"/>
                    <a:gd name="T17" fmla="*/ 38 h 173"/>
                    <a:gd name="T18" fmla="*/ 56 w 488"/>
                    <a:gd name="T19" fmla="*/ 47 h 173"/>
                    <a:gd name="T20" fmla="*/ 138 w 488"/>
                    <a:gd name="T21" fmla="*/ 26 h 173"/>
                    <a:gd name="T22" fmla="*/ 209 w 488"/>
                    <a:gd name="T23" fmla="*/ 26 h 173"/>
                    <a:gd name="T24" fmla="*/ 135 w 488"/>
                    <a:gd name="T25" fmla="*/ 55 h 173"/>
                    <a:gd name="T26" fmla="*/ 71 w 488"/>
                    <a:gd name="T27" fmla="*/ 63 h 173"/>
                    <a:gd name="T28" fmla="*/ 0 w 488"/>
                    <a:gd name="T29" fmla="*/ 63 h 173"/>
                    <a:gd name="T30" fmla="*/ 0 w 488"/>
                    <a:gd name="T31" fmla="*/ 63 h 17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035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049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184 w 772"/>
                <a:gd name="T1" fmla="*/ 1379 h 3266"/>
                <a:gd name="T2" fmla="*/ 101 w 772"/>
                <a:gd name="T3" fmla="*/ 1287 h 3266"/>
                <a:gd name="T4" fmla="*/ 85 w 772"/>
                <a:gd name="T5" fmla="*/ 1216 h 3266"/>
                <a:gd name="T6" fmla="*/ 99 w 772"/>
                <a:gd name="T7" fmla="*/ 1111 h 3266"/>
                <a:gd name="T8" fmla="*/ 157 w 772"/>
                <a:gd name="T9" fmla="*/ 984 h 3266"/>
                <a:gd name="T10" fmla="*/ 170 w 772"/>
                <a:gd name="T11" fmla="*/ 904 h 3266"/>
                <a:gd name="T12" fmla="*/ 157 w 772"/>
                <a:gd name="T13" fmla="*/ 851 h 3266"/>
                <a:gd name="T14" fmla="*/ 106 w 772"/>
                <a:gd name="T15" fmla="*/ 812 h 3266"/>
                <a:gd name="T16" fmla="*/ 96 w 772"/>
                <a:gd name="T17" fmla="*/ 763 h 3266"/>
                <a:gd name="T18" fmla="*/ 114 w 772"/>
                <a:gd name="T19" fmla="*/ 693 h 3266"/>
                <a:gd name="T20" fmla="*/ 197 w 772"/>
                <a:gd name="T21" fmla="*/ 505 h 3266"/>
                <a:gd name="T22" fmla="*/ 205 w 772"/>
                <a:gd name="T23" fmla="*/ 413 h 3266"/>
                <a:gd name="T24" fmla="*/ 184 w 772"/>
                <a:gd name="T25" fmla="*/ 312 h 3266"/>
                <a:gd name="T26" fmla="*/ 114 w 772"/>
                <a:gd name="T27" fmla="*/ 263 h 3266"/>
                <a:gd name="T28" fmla="*/ 53 w 772"/>
                <a:gd name="T29" fmla="*/ 184 h 3266"/>
                <a:gd name="T30" fmla="*/ 0 w 772"/>
                <a:gd name="T31" fmla="*/ 0 h 3266"/>
                <a:gd name="T32" fmla="*/ 8 w 772"/>
                <a:gd name="T33" fmla="*/ 167 h 3266"/>
                <a:gd name="T34" fmla="*/ 48 w 772"/>
                <a:gd name="T35" fmla="*/ 267 h 3266"/>
                <a:gd name="T36" fmla="*/ 101 w 772"/>
                <a:gd name="T37" fmla="*/ 329 h 3266"/>
                <a:gd name="T38" fmla="*/ 160 w 772"/>
                <a:gd name="T39" fmla="*/ 364 h 3266"/>
                <a:gd name="T40" fmla="*/ 163 w 772"/>
                <a:gd name="T41" fmla="*/ 456 h 3266"/>
                <a:gd name="T42" fmla="*/ 133 w 772"/>
                <a:gd name="T43" fmla="*/ 553 h 3266"/>
                <a:gd name="T44" fmla="*/ 64 w 772"/>
                <a:gd name="T45" fmla="*/ 724 h 3266"/>
                <a:gd name="T46" fmla="*/ 61 w 772"/>
                <a:gd name="T47" fmla="*/ 834 h 3266"/>
                <a:gd name="T48" fmla="*/ 125 w 772"/>
                <a:gd name="T49" fmla="*/ 895 h 3266"/>
                <a:gd name="T50" fmla="*/ 122 w 772"/>
                <a:gd name="T51" fmla="*/ 952 h 3266"/>
                <a:gd name="T52" fmla="*/ 66 w 772"/>
                <a:gd name="T53" fmla="*/ 1071 h 3266"/>
                <a:gd name="T54" fmla="*/ 42 w 772"/>
                <a:gd name="T55" fmla="*/ 1185 h 3266"/>
                <a:gd name="T56" fmla="*/ 64 w 772"/>
                <a:gd name="T57" fmla="*/ 1308 h 3266"/>
                <a:gd name="T58" fmla="*/ 114 w 772"/>
                <a:gd name="T59" fmla="*/ 1374 h 3266"/>
                <a:gd name="T60" fmla="*/ 178 w 772"/>
                <a:gd name="T61" fmla="*/ 1427 h 3266"/>
                <a:gd name="T62" fmla="*/ 184 w 772"/>
                <a:gd name="T63" fmla="*/ 1379 h 3266"/>
                <a:gd name="T64" fmla="*/ 184 w 772"/>
                <a:gd name="T65" fmla="*/ 1379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0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184 w 772"/>
                <a:gd name="T1" fmla="*/ 1578 h 3266"/>
                <a:gd name="T2" fmla="*/ 101 w 772"/>
                <a:gd name="T3" fmla="*/ 1473 h 3266"/>
                <a:gd name="T4" fmla="*/ 85 w 772"/>
                <a:gd name="T5" fmla="*/ 1392 h 3266"/>
                <a:gd name="T6" fmla="*/ 99 w 772"/>
                <a:gd name="T7" fmla="*/ 1271 h 3266"/>
                <a:gd name="T8" fmla="*/ 157 w 772"/>
                <a:gd name="T9" fmla="*/ 1126 h 3266"/>
                <a:gd name="T10" fmla="*/ 170 w 772"/>
                <a:gd name="T11" fmla="*/ 1035 h 3266"/>
                <a:gd name="T12" fmla="*/ 157 w 772"/>
                <a:gd name="T13" fmla="*/ 974 h 3266"/>
                <a:gd name="T14" fmla="*/ 106 w 772"/>
                <a:gd name="T15" fmla="*/ 930 h 3266"/>
                <a:gd name="T16" fmla="*/ 96 w 772"/>
                <a:gd name="T17" fmla="*/ 874 h 3266"/>
                <a:gd name="T18" fmla="*/ 114 w 772"/>
                <a:gd name="T19" fmla="*/ 794 h 3266"/>
                <a:gd name="T20" fmla="*/ 197 w 772"/>
                <a:gd name="T21" fmla="*/ 578 h 3266"/>
                <a:gd name="T22" fmla="*/ 205 w 772"/>
                <a:gd name="T23" fmla="*/ 473 h 3266"/>
                <a:gd name="T24" fmla="*/ 184 w 772"/>
                <a:gd name="T25" fmla="*/ 357 h 3266"/>
                <a:gd name="T26" fmla="*/ 114 w 772"/>
                <a:gd name="T27" fmla="*/ 302 h 3266"/>
                <a:gd name="T28" fmla="*/ 53 w 772"/>
                <a:gd name="T29" fmla="*/ 211 h 3266"/>
                <a:gd name="T30" fmla="*/ 0 w 772"/>
                <a:gd name="T31" fmla="*/ 0 h 3266"/>
                <a:gd name="T32" fmla="*/ 8 w 772"/>
                <a:gd name="T33" fmla="*/ 191 h 3266"/>
                <a:gd name="T34" fmla="*/ 48 w 772"/>
                <a:gd name="T35" fmla="*/ 306 h 3266"/>
                <a:gd name="T36" fmla="*/ 101 w 772"/>
                <a:gd name="T37" fmla="*/ 377 h 3266"/>
                <a:gd name="T38" fmla="*/ 160 w 772"/>
                <a:gd name="T39" fmla="*/ 417 h 3266"/>
                <a:gd name="T40" fmla="*/ 163 w 772"/>
                <a:gd name="T41" fmla="*/ 522 h 3266"/>
                <a:gd name="T42" fmla="*/ 133 w 772"/>
                <a:gd name="T43" fmla="*/ 633 h 3266"/>
                <a:gd name="T44" fmla="*/ 64 w 772"/>
                <a:gd name="T45" fmla="*/ 829 h 3266"/>
                <a:gd name="T46" fmla="*/ 61 w 772"/>
                <a:gd name="T47" fmla="*/ 955 h 3266"/>
                <a:gd name="T48" fmla="*/ 125 w 772"/>
                <a:gd name="T49" fmla="*/ 1025 h 3266"/>
                <a:gd name="T50" fmla="*/ 122 w 772"/>
                <a:gd name="T51" fmla="*/ 1090 h 3266"/>
                <a:gd name="T52" fmla="*/ 66 w 772"/>
                <a:gd name="T53" fmla="*/ 1226 h 3266"/>
                <a:gd name="T54" fmla="*/ 42 w 772"/>
                <a:gd name="T55" fmla="*/ 1357 h 3266"/>
                <a:gd name="T56" fmla="*/ 64 w 772"/>
                <a:gd name="T57" fmla="*/ 1497 h 3266"/>
                <a:gd name="T58" fmla="*/ 114 w 772"/>
                <a:gd name="T59" fmla="*/ 1572 h 3266"/>
                <a:gd name="T60" fmla="*/ 178 w 772"/>
                <a:gd name="T61" fmla="*/ 1633 h 3266"/>
                <a:gd name="T62" fmla="*/ 184 w 772"/>
                <a:gd name="T63" fmla="*/ 1578 h 3266"/>
                <a:gd name="T64" fmla="*/ 184 w 772"/>
                <a:gd name="T65" fmla="*/ 1578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36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03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039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31 w 245"/>
                  <a:gd name="T1" fmla="*/ 3 h 806"/>
                  <a:gd name="T2" fmla="*/ 33 w 245"/>
                  <a:gd name="T3" fmla="*/ 122 h 806"/>
                  <a:gd name="T4" fmla="*/ 0 w 245"/>
                  <a:gd name="T5" fmla="*/ 288 h 806"/>
                  <a:gd name="T6" fmla="*/ 20 w 245"/>
                  <a:gd name="T7" fmla="*/ 282 h 806"/>
                  <a:gd name="T8" fmla="*/ 55 w 245"/>
                  <a:gd name="T9" fmla="*/ 134 h 806"/>
                  <a:gd name="T10" fmla="*/ 62 w 245"/>
                  <a:gd name="T11" fmla="*/ 0 h 806"/>
                  <a:gd name="T12" fmla="*/ 31 w 245"/>
                  <a:gd name="T13" fmla="*/ 3 h 806"/>
                  <a:gd name="T14" fmla="*/ 31 w 245"/>
                  <a:gd name="T15" fmla="*/ 3 h 80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040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041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75 w 604"/>
                    <a:gd name="T3" fmla="*/ 66 h 349"/>
                    <a:gd name="T4" fmla="*/ 127 w 604"/>
                    <a:gd name="T5" fmla="*/ 125 h 349"/>
                    <a:gd name="T6" fmla="*/ 153 w 604"/>
                    <a:gd name="T7" fmla="*/ 50 h 349"/>
                    <a:gd name="T8" fmla="*/ 91 w 604"/>
                    <a:gd name="T9" fmla="*/ 3 h 349"/>
                    <a:gd name="T10" fmla="*/ 118 w 604"/>
                    <a:gd name="T11" fmla="*/ 66 h 349"/>
                    <a:gd name="T12" fmla="*/ 33 w 604"/>
                    <a:gd name="T13" fmla="*/ 6 h 349"/>
                    <a:gd name="T14" fmla="*/ 0 w 604"/>
                    <a:gd name="T15" fmla="*/ 0 h 349"/>
                    <a:gd name="T16" fmla="*/ 0 w 604"/>
                    <a:gd name="T17" fmla="*/ 0 h 34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2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50" y="330"/>
                  <a:ext cx="269" cy="438"/>
                </a:xfrm>
                <a:custGeom>
                  <a:avLst/>
                  <a:gdLst>
                    <a:gd name="T0" fmla="*/ 187 w 1064"/>
                    <a:gd name="T1" fmla="*/ 46 h 1230"/>
                    <a:gd name="T2" fmla="*/ 123 w 1064"/>
                    <a:gd name="T3" fmla="*/ 125 h 1230"/>
                    <a:gd name="T4" fmla="*/ 41 w 1064"/>
                    <a:gd name="T5" fmla="*/ 271 h 1230"/>
                    <a:gd name="T6" fmla="*/ 0 w 1064"/>
                    <a:gd name="T7" fmla="*/ 392 h 1230"/>
                    <a:gd name="T8" fmla="*/ 15 w 1064"/>
                    <a:gd name="T9" fmla="*/ 438 h 1230"/>
                    <a:gd name="T10" fmla="*/ 66 w 1064"/>
                    <a:gd name="T11" fmla="*/ 428 h 1230"/>
                    <a:gd name="T12" fmla="*/ 146 w 1064"/>
                    <a:gd name="T13" fmla="*/ 325 h 1230"/>
                    <a:gd name="T14" fmla="*/ 221 w 1064"/>
                    <a:gd name="T15" fmla="*/ 190 h 1230"/>
                    <a:gd name="T16" fmla="*/ 261 w 1064"/>
                    <a:gd name="T17" fmla="*/ 96 h 1230"/>
                    <a:gd name="T18" fmla="*/ 269 w 1064"/>
                    <a:gd name="T19" fmla="*/ 30 h 1230"/>
                    <a:gd name="T20" fmla="*/ 247 w 1064"/>
                    <a:gd name="T21" fmla="*/ 0 h 1230"/>
                    <a:gd name="T22" fmla="*/ 211 w 1064"/>
                    <a:gd name="T23" fmla="*/ 23 h 1230"/>
                    <a:gd name="T24" fmla="*/ 245 w 1064"/>
                    <a:gd name="T25" fmla="*/ 38 h 1230"/>
                    <a:gd name="T26" fmla="*/ 221 w 1064"/>
                    <a:gd name="T27" fmla="*/ 125 h 1230"/>
                    <a:gd name="T28" fmla="*/ 174 w 1064"/>
                    <a:gd name="T29" fmla="*/ 234 h 1230"/>
                    <a:gd name="T30" fmla="*/ 88 w 1064"/>
                    <a:gd name="T31" fmla="*/ 359 h 1230"/>
                    <a:gd name="T32" fmla="*/ 29 w 1064"/>
                    <a:gd name="T33" fmla="*/ 397 h 1230"/>
                    <a:gd name="T34" fmla="*/ 34 w 1064"/>
                    <a:gd name="T35" fmla="*/ 336 h 1230"/>
                    <a:gd name="T36" fmla="*/ 110 w 1064"/>
                    <a:gd name="T37" fmla="*/ 179 h 1230"/>
                    <a:gd name="T38" fmla="*/ 210 w 1064"/>
                    <a:gd name="T39" fmla="*/ 42 h 1230"/>
                    <a:gd name="T40" fmla="*/ 187 w 1064"/>
                    <a:gd name="T41" fmla="*/ 46 h 1230"/>
                    <a:gd name="T42" fmla="*/ 187 w 1064"/>
                    <a:gd name="T43" fmla="*/ 46 h 1230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3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60" y="180"/>
                  <a:ext cx="505" cy="898"/>
                </a:xfrm>
                <a:custGeom>
                  <a:avLst/>
                  <a:gdLst>
                    <a:gd name="T0" fmla="*/ 490 w 2002"/>
                    <a:gd name="T1" fmla="*/ 0 h 2521"/>
                    <a:gd name="T2" fmla="*/ 0 w 2002"/>
                    <a:gd name="T3" fmla="*/ 898 h 2521"/>
                    <a:gd name="T4" fmla="*/ 48 w 2002"/>
                    <a:gd name="T5" fmla="*/ 873 h 2521"/>
                    <a:gd name="T6" fmla="*/ 505 w 2002"/>
                    <a:gd name="T7" fmla="*/ 22 h 2521"/>
                    <a:gd name="T8" fmla="*/ 490 w 2002"/>
                    <a:gd name="T9" fmla="*/ 0 h 2521"/>
                    <a:gd name="T10" fmla="*/ 490 w 2002"/>
                    <a:gd name="T11" fmla="*/ 0 h 25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4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24 w 3007"/>
                    <a:gd name="T1" fmla="*/ 1014 h 3771"/>
                    <a:gd name="T2" fmla="*/ 99 w 3007"/>
                    <a:gd name="T3" fmla="*/ 1010 h 3771"/>
                    <a:gd name="T4" fmla="*/ 207 w 3007"/>
                    <a:gd name="T5" fmla="*/ 1072 h 3771"/>
                    <a:gd name="T6" fmla="*/ 172 w 3007"/>
                    <a:gd name="T7" fmla="*/ 1004 h 3771"/>
                    <a:gd name="T8" fmla="*/ 93 w 3007"/>
                    <a:gd name="T9" fmla="*/ 963 h 3771"/>
                    <a:gd name="T10" fmla="*/ 161 w 3007"/>
                    <a:gd name="T11" fmla="*/ 969 h 3771"/>
                    <a:gd name="T12" fmla="*/ 247 w 3007"/>
                    <a:gd name="T13" fmla="*/ 1023 h 3771"/>
                    <a:gd name="T14" fmla="*/ 721 w 3007"/>
                    <a:gd name="T15" fmla="*/ 150 h 3771"/>
                    <a:gd name="T16" fmla="*/ 650 w 3007"/>
                    <a:gd name="T17" fmla="*/ 53 h 3771"/>
                    <a:gd name="T18" fmla="*/ 582 w 3007"/>
                    <a:gd name="T19" fmla="*/ 0 h 3771"/>
                    <a:gd name="T20" fmla="*/ 679 w 3007"/>
                    <a:gd name="T21" fmla="*/ 28 h 3771"/>
                    <a:gd name="T22" fmla="*/ 758 w 3007"/>
                    <a:gd name="T23" fmla="*/ 153 h 3771"/>
                    <a:gd name="T24" fmla="*/ 209 w 3007"/>
                    <a:gd name="T25" fmla="*/ 1167 h 3771"/>
                    <a:gd name="T26" fmla="*/ 121 w 3007"/>
                    <a:gd name="T27" fmla="*/ 1216 h 3771"/>
                    <a:gd name="T28" fmla="*/ 26 w 3007"/>
                    <a:gd name="T29" fmla="*/ 1344 h 3771"/>
                    <a:gd name="T30" fmla="*/ 0 w 3007"/>
                    <a:gd name="T31" fmla="*/ 1307 h 3771"/>
                    <a:gd name="T32" fmla="*/ 33 w 3007"/>
                    <a:gd name="T33" fmla="*/ 1294 h 3771"/>
                    <a:gd name="T34" fmla="*/ 95 w 3007"/>
                    <a:gd name="T35" fmla="*/ 1206 h 3771"/>
                    <a:gd name="T36" fmla="*/ 42 w 3007"/>
                    <a:gd name="T37" fmla="*/ 1167 h 3771"/>
                    <a:gd name="T38" fmla="*/ 42 w 3007"/>
                    <a:gd name="T39" fmla="*/ 1132 h 3771"/>
                    <a:gd name="T40" fmla="*/ 104 w 3007"/>
                    <a:gd name="T41" fmla="*/ 1175 h 3771"/>
                    <a:gd name="T42" fmla="*/ 104 w 3007"/>
                    <a:gd name="T43" fmla="*/ 1136 h 3771"/>
                    <a:gd name="T44" fmla="*/ 152 w 3007"/>
                    <a:gd name="T45" fmla="*/ 1148 h 3771"/>
                    <a:gd name="T46" fmla="*/ 108 w 3007"/>
                    <a:gd name="T47" fmla="*/ 1097 h 3771"/>
                    <a:gd name="T48" fmla="*/ 159 w 3007"/>
                    <a:gd name="T49" fmla="*/ 1091 h 3771"/>
                    <a:gd name="T50" fmla="*/ 24 w 3007"/>
                    <a:gd name="T51" fmla="*/ 1014 h 3771"/>
                    <a:gd name="T52" fmla="*/ 24 w 3007"/>
                    <a:gd name="T53" fmla="*/ 1014 h 3771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5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9" y="895"/>
                  <a:ext cx="169" cy="122"/>
                </a:xfrm>
                <a:custGeom>
                  <a:avLst/>
                  <a:gdLst>
                    <a:gd name="T0" fmla="*/ 0 w 673"/>
                    <a:gd name="T1" fmla="*/ 29 h 342"/>
                    <a:gd name="T2" fmla="*/ 64 w 673"/>
                    <a:gd name="T3" fmla="*/ 38 h 342"/>
                    <a:gd name="T4" fmla="*/ 160 w 673"/>
                    <a:gd name="T5" fmla="*/ 122 h 342"/>
                    <a:gd name="T6" fmla="*/ 169 w 673"/>
                    <a:gd name="T7" fmla="*/ 103 h 342"/>
                    <a:gd name="T8" fmla="*/ 112 w 673"/>
                    <a:gd name="T9" fmla="*/ 41 h 342"/>
                    <a:gd name="T10" fmla="*/ 7 w 673"/>
                    <a:gd name="T11" fmla="*/ 0 h 342"/>
                    <a:gd name="T12" fmla="*/ 0 w 673"/>
                    <a:gd name="T13" fmla="*/ 29 h 342"/>
                    <a:gd name="T14" fmla="*/ 0 w 673"/>
                    <a:gd name="T15" fmla="*/ 29 h 34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6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4"/>
                  <a:ext cx="181" cy="144"/>
                </a:xfrm>
                <a:custGeom>
                  <a:avLst/>
                  <a:gdLst>
                    <a:gd name="T0" fmla="*/ 0 w 716"/>
                    <a:gd name="T1" fmla="*/ 28 h 403"/>
                    <a:gd name="T2" fmla="*/ 86 w 716"/>
                    <a:gd name="T3" fmla="*/ 53 h 403"/>
                    <a:gd name="T4" fmla="*/ 161 w 716"/>
                    <a:gd name="T5" fmla="*/ 144 h 403"/>
                    <a:gd name="T6" fmla="*/ 181 w 716"/>
                    <a:gd name="T7" fmla="*/ 106 h 403"/>
                    <a:gd name="T8" fmla="*/ 106 w 716"/>
                    <a:gd name="T9" fmla="*/ 41 h 403"/>
                    <a:gd name="T10" fmla="*/ 18 w 716"/>
                    <a:gd name="T11" fmla="*/ 0 h 403"/>
                    <a:gd name="T12" fmla="*/ 0 w 716"/>
                    <a:gd name="T13" fmla="*/ 28 h 403"/>
                    <a:gd name="T14" fmla="*/ 0 w 716"/>
                    <a:gd name="T15" fmla="*/ 28 h 40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7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28 h 411"/>
                    <a:gd name="T2" fmla="*/ 80 w 717"/>
                    <a:gd name="T3" fmla="*/ 50 h 411"/>
                    <a:gd name="T4" fmla="*/ 164 w 717"/>
                    <a:gd name="T5" fmla="*/ 147 h 411"/>
                    <a:gd name="T6" fmla="*/ 181 w 717"/>
                    <a:gd name="T7" fmla="*/ 112 h 411"/>
                    <a:gd name="T8" fmla="*/ 99 w 717"/>
                    <a:gd name="T9" fmla="*/ 31 h 411"/>
                    <a:gd name="T10" fmla="*/ 14 w 717"/>
                    <a:gd name="T11" fmla="*/ 0 h 411"/>
                    <a:gd name="T12" fmla="*/ 0 w 717"/>
                    <a:gd name="T13" fmla="*/ 28 h 411"/>
                    <a:gd name="T14" fmla="*/ 0 w 717"/>
                    <a:gd name="T15" fmla="*/ 28 h 41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9" y="140"/>
                  <a:ext cx="179" cy="138"/>
                </a:xfrm>
                <a:custGeom>
                  <a:avLst/>
                  <a:gdLst>
                    <a:gd name="T0" fmla="*/ 0 w 709"/>
                    <a:gd name="T1" fmla="*/ 31 h 386"/>
                    <a:gd name="T2" fmla="*/ 69 w 709"/>
                    <a:gd name="T3" fmla="*/ 47 h 386"/>
                    <a:gd name="T4" fmla="*/ 168 w 709"/>
                    <a:gd name="T5" fmla="*/ 138 h 386"/>
                    <a:gd name="T6" fmla="*/ 179 w 709"/>
                    <a:gd name="T7" fmla="*/ 110 h 386"/>
                    <a:gd name="T8" fmla="*/ 77 w 709"/>
                    <a:gd name="T9" fmla="*/ 19 h 386"/>
                    <a:gd name="T10" fmla="*/ 11 w 709"/>
                    <a:gd name="T11" fmla="*/ 0 h 386"/>
                    <a:gd name="T12" fmla="*/ 0 w 709"/>
                    <a:gd name="T13" fmla="*/ 31 h 386"/>
                    <a:gd name="T14" fmla="*/ 0 w 709"/>
                    <a:gd name="T15" fmla="*/ 31 h 38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038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gif"/><Relationship Id="rId7" Type="http://schemas.openxmlformats.org/officeDocument/2006/relationships/image" Target="../media/image6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gif"/><Relationship Id="rId7" Type="http://schemas.openxmlformats.org/officeDocument/2006/relationships/image" Target="../media/image6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533400" y="457200"/>
            <a:ext cx="8131175" cy="5888038"/>
          </a:xfrm>
          <a:prstGeom prst="rect">
            <a:avLst/>
          </a:prstGeom>
          <a:solidFill>
            <a:srgbClr val="CCFFCC">
              <a:alpha val="3411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  </a:t>
            </a:r>
          </a:p>
        </p:txBody>
      </p:sp>
      <p:grpSp>
        <p:nvGrpSpPr>
          <p:cNvPr id="13315" name="Group 9"/>
          <p:cNvGrpSpPr>
            <a:grpSpLocks/>
          </p:cNvGrpSpPr>
          <p:nvPr/>
        </p:nvGrpSpPr>
        <p:grpSpPr bwMode="auto">
          <a:xfrm>
            <a:off x="196850" y="188913"/>
            <a:ext cx="8772525" cy="6305550"/>
            <a:chOff x="0" y="192"/>
            <a:chExt cx="5760" cy="3936"/>
          </a:xfrm>
        </p:grpSpPr>
        <p:grpSp>
          <p:nvGrpSpPr>
            <p:cNvPr id="13335" name="Group 12"/>
            <p:cNvGrpSpPr>
              <a:grpSpLocks/>
            </p:cNvGrpSpPr>
            <p:nvPr/>
          </p:nvGrpSpPr>
          <p:grpSpPr bwMode="auto">
            <a:xfrm>
              <a:off x="0" y="336"/>
              <a:ext cx="5760" cy="3700"/>
              <a:chOff x="0" y="336"/>
              <a:chExt cx="5760" cy="3700"/>
            </a:xfrm>
          </p:grpSpPr>
          <p:pic>
            <p:nvPicPr>
              <p:cNvPr id="13338" name="Picture 11" descr="n3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0" y="3984"/>
                <a:ext cx="5760" cy="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3339" name="Picture 12" descr="n3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0" y="336"/>
                <a:ext cx="5760" cy="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13336" name="Picture 26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-1848" y="2136"/>
              <a:ext cx="3936" cy="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37" name="Picture 27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6200000" flipH="1">
              <a:off x="3671" y="2135"/>
              <a:ext cx="3936" cy="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3316" name="AutoShape 1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101013" y="6742113"/>
            <a:ext cx="431800" cy="323850"/>
          </a:xfrm>
          <a:prstGeom prst="actionButtonE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pic>
        <p:nvPicPr>
          <p:cNvPr id="33" name="Picture 21" descr="chimbay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0" y="5943600"/>
            <a:ext cx="9525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7200" b="1" smtClean="0">
                <a:latin typeface="Arial" charset="0"/>
              </a:rPr>
              <a:t>Tập viết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752600"/>
            <a:ext cx="914400" cy="457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b="1" smtClean="0">
                <a:latin typeface="Arial" charset="0"/>
              </a:rPr>
              <a:t>1 .</a:t>
            </a:r>
            <a:endParaRPr lang="en-US" sz="2400" b="1" smtClean="0">
              <a:latin typeface="Arial" charset="0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1143000" y="1752600"/>
            <a:ext cx="281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sz="2800" b="1">
                <a:latin typeface="Arial" charset="0"/>
              </a:rPr>
              <a:t>Viết chữ hoa :</a:t>
            </a: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381000" y="23622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latin typeface="Arial" charset="0"/>
              </a:rPr>
              <a:t>Chữ T cao mấy li?</a:t>
            </a: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304800" y="2895600"/>
            <a:ext cx="3352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latin typeface="Arial" charset="0"/>
              </a:rPr>
              <a:t>Chữ T hoa cao 5 li.</a:t>
            </a: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304800" y="3429000"/>
            <a:ext cx="434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latin typeface="Arial" charset="0"/>
              </a:rPr>
              <a:t>Chữ T hoa gồm mấy nét?</a:t>
            </a: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381000" y="4038600"/>
            <a:ext cx="3352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latin typeface="Arial" charset="0"/>
              </a:rPr>
              <a:t>Là những nét nào?</a:t>
            </a:r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1447800" y="5105400"/>
            <a:ext cx="7010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latin typeface="Arial" charset="0"/>
              </a:rPr>
              <a:t>Chữ T hoa gồm một nét viết liền, là kết hợp của 3 nét cơ bản, đó là: 2 nét cong trái và một nét lượn ngang.</a:t>
            </a:r>
          </a:p>
        </p:txBody>
      </p:sp>
      <p:pic>
        <p:nvPicPr>
          <p:cNvPr id="13" name="Picture 4" descr="oli5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76800" y="1828800"/>
            <a:ext cx="2724150" cy="272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4" descr="oli5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76800" y="1828800"/>
            <a:ext cx="2724150" cy="272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55" descr="t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89500" y="2282825"/>
            <a:ext cx="1800225" cy="221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5" descr="t1.pn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886325" y="2724150"/>
            <a:ext cx="1343025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6" descr="t2.png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886325" y="2295525"/>
            <a:ext cx="17716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7" descr="t3.png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076950" y="2324100"/>
            <a:ext cx="581025" cy="10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8" descr="t4.png"/>
          <p:cNvPicPr>
            <a:picLocks noChangeAspect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362575" y="2409825"/>
            <a:ext cx="857250" cy="207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9" descr="t5.png"/>
          <p:cNvPicPr>
            <a:picLocks noChangeAspect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5791200" y="4067175"/>
            <a:ext cx="885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20" descr="t6.png"/>
          <p:cNvPicPr>
            <a:picLocks noChangeAspect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5962650" y="3648075"/>
            <a:ext cx="714375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5" grpId="0" build="p"/>
      <p:bldP spid="3076" grpId="0"/>
      <p:bldP spid="3077" grpId="0"/>
      <p:bldP spid="3078" grpId="0"/>
      <p:bldP spid="3079" grpId="0"/>
      <p:bldP spid="3080" grpId="0"/>
      <p:bldP spid="308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533400" y="457200"/>
            <a:ext cx="8131175" cy="5888038"/>
          </a:xfrm>
          <a:prstGeom prst="rect">
            <a:avLst/>
          </a:prstGeom>
          <a:solidFill>
            <a:srgbClr val="CCFFCC">
              <a:alpha val="3411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  </a:t>
            </a:r>
          </a:p>
        </p:txBody>
      </p:sp>
      <p:grpSp>
        <p:nvGrpSpPr>
          <p:cNvPr id="14339" name="Group 9"/>
          <p:cNvGrpSpPr>
            <a:grpSpLocks/>
          </p:cNvGrpSpPr>
          <p:nvPr/>
        </p:nvGrpSpPr>
        <p:grpSpPr bwMode="auto">
          <a:xfrm>
            <a:off x="196850" y="188913"/>
            <a:ext cx="8772525" cy="6305550"/>
            <a:chOff x="0" y="192"/>
            <a:chExt cx="5760" cy="3936"/>
          </a:xfrm>
        </p:grpSpPr>
        <p:grpSp>
          <p:nvGrpSpPr>
            <p:cNvPr id="14347" name="Group 12"/>
            <p:cNvGrpSpPr>
              <a:grpSpLocks/>
            </p:cNvGrpSpPr>
            <p:nvPr/>
          </p:nvGrpSpPr>
          <p:grpSpPr bwMode="auto">
            <a:xfrm>
              <a:off x="0" y="336"/>
              <a:ext cx="5760" cy="3700"/>
              <a:chOff x="0" y="336"/>
              <a:chExt cx="5760" cy="3700"/>
            </a:xfrm>
          </p:grpSpPr>
          <p:pic>
            <p:nvPicPr>
              <p:cNvPr id="14350" name="Picture 11" descr="n3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0" y="3984"/>
                <a:ext cx="5760" cy="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4351" name="Picture 12" descr="n3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0" y="336"/>
                <a:ext cx="5760" cy="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14348" name="Picture 11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-1848" y="2136"/>
              <a:ext cx="3936" cy="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49" name="Picture 12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6200000" flipH="1">
              <a:off x="3671" y="2135"/>
              <a:ext cx="3936" cy="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4340" name="AutoShape 1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101013" y="6742113"/>
            <a:ext cx="431800" cy="323850"/>
          </a:xfrm>
          <a:prstGeom prst="actionButtonE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pic>
        <p:nvPicPr>
          <p:cNvPr id="18" name="Picture 21" descr="chimbay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0" y="5943600"/>
            <a:ext cx="9525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219200"/>
          </a:xfrm>
        </p:spPr>
        <p:txBody>
          <a:bodyPr/>
          <a:lstStyle/>
          <a:p>
            <a:pPr eaLnBrk="1" hangingPunct="1"/>
            <a:r>
              <a:rPr lang="en-US" sz="7200" b="1" smtClean="0">
                <a:latin typeface="Arial" charset="0"/>
              </a:rPr>
              <a:t>Tập viết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7696200" cy="1600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smtClean="0">
                <a:latin typeface="Arial" charset="0"/>
              </a:rPr>
              <a:t>Điểm đặt bút nằm trên ĐKD 5 và nằm giữa ĐKN 4 và ĐKN 5 , từ điểm này ta viết nét cong trái ( nhỏ ) , điểm dừng bút nằm trên ĐKN 6 . 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533400" y="2743200"/>
            <a:ext cx="7696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latin typeface="Arial" charset="0"/>
              </a:rPr>
              <a:t>Từ điểm dừng bút của nét 1 , ta viết tiếp nét lượn ngang từ trái sang phải . 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533400" y="3733800"/>
            <a:ext cx="7239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latin typeface="Arial" charset="0"/>
              </a:rPr>
              <a:t>Điểm dừng bút của nét 2 nằm trên ĐKN 6 .</a:t>
            </a: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1447800" y="4191000"/>
            <a:ext cx="71628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latin typeface="Arial" charset="0"/>
              </a:rPr>
              <a:t>Từ điểm dừng bút của nét 2 , viết riếp nét cong trái to , nét cong trái này cắt nét cắt nét lượn ngang tạo thành một vòng xoắn nhỏ nằm dưới ĐKN 6 rồi vòng xuống dưới , cuối nét chữ vòng vào trong , dừng bút trên ĐKN 2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  <p:bldP spid="4100" grpId="0"/>
      <p:bldP spid="4101" grpId="0"/>
      <p:bldP spid="410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533400" y="457200"/>
            <a:ext cx="8131175" cy="5888038"/>
          </a:xfrm>
          <a:prstGeom prst="rect">
            <a:avLst/>
          </a:prstGeom>
          <a:solidFill>
            <a:srgbClr val="CCFFCC">
              <a:alpha val="3411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  </a:t>
            </a:r>
          </a:p>
        </p:txBody>
      </p:sp>
      <p:grpSp>
        <p:nvGrpSpPr>
          <p:cNvPr id="15363" name="Group 9"/>
          <p:cNvGrpSpPr>
            <a:grpSpLocks/>
          </p:cNvGrpSpPr>
          <p:nvPr/>
        </p:nvGrpSpPr>
        <p:grpSpPr bwMode="auto">
          <a:xfrm>
            <a:off x="196850" y="188913"/>
            <a:ext cx="8772525" cy="6305550"/>
            <a:chOff x="0" y="192"/>
            <a:chExt cx="5760" cy="3936"/>
          </a:xfrm>
        </p:grpSpPr>
        <p:grpSp>
          <p:nvGrpSpPr>
            <p:cNvPr id="15378" name="Group 12"/>
            <p:cNvGrpSpPr>
              <a:grpSpLocks/>
            </p:cNvGrpSpPr>
            <p:nvPr/>
          </p:nvGrpSpPr>
          <p:grpSpPr bwMode="auto">
            <a:xfrm>
              <a:off x="0" y="336"/>
              <a:ext cx="5760" cy="3700"/>
              <a:chOff x="0" y="336"/>
              <a:chExt cx="5760" cy="3700"/>
            </a:xfrm>
          </p:grpSpPr>
          <p:pic>
            <p:nvPicPr>
              <p:cNvPr id="15381" name="Picture 11" descr="n3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0" y="3984"/>
                <a:ext cx="5760" cy="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5382" name="Picture 12" descr="n3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0" y="336"/>
                <a:ext cx="5760" cy="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15379" name="Picture 18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-1848" y="2136"/>
              <a:ext cx="3936" cy="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380" name="Picture 19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6200000" flipH="1">
              <a:off x="3671" y="2135"/>
              <a:ext cx="3936" cy="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5364" name="AutoShape 1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101013" y="6742113"/>
            <a:ext cx="431800" cy="323850"/>
          </a:xfrm>
          <a:prstGeom prst="actionButtonE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pic>
        <p:nvPicPr>
          <p:cNvPr id="25" name="Picture 21" descr="chimbay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0" y="5943600"/>
            <a:ext cx="9525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4" descr="oli5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71800" y="2057400"/>
            <a:ext cx="2724150" cy="272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7" name="Picture 4" descr="oli5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71800" y="2057400"/>
            <a:ext cx="2724150" cy="272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8" name="Picture 55" descr="t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984500" y="2511425"/>
            <a:ext cx="1800225" cy="221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t1.pn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981325" y="2952750"/>
            <a:ext cx="1343025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t2.png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981325" y="2524125"/>
            <a:ext cx="17716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t3.png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171950" y="2552700"/>
            <a:ext cx="581025" cy="10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t4.png"/>
          <p:cNvPicPr>
            <a:picLocks noChangeAspect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457575" y="2638425"/>
            <a:ext cx="857250" cy="207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 descr="t5.png"/>
          <p:cNvPicPr>
            <a:picLocks noChangeAspect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886200" y="4295775"/>
            <a:ext cx="885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1" descr="t6.png"/>
          <p:cNvPicPr>
            <a:picLocks noChangeAspect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4057650" y="3876675"/>
            <a:ext cx="714375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Oval 12"/>
          <p:cNvSpPr/>
          <p:nvPr/>
        </p:nvSpPr>
        <p:spPr>
          <a:xfrm>
            <a:off x="4267200" y="3048000"/>
            <a:ext cx="152400" cy="15240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Arial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4000500" y="4191000"/>
            <a:ext cx="152400" cy="15240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Arial"/>
            </a:endParaRPr>
          </a:p>
        </p:txBody>
      </p:sp>
      <p:sp>
        <p:nvSpPr>
          <p:cNvPr id="1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219200"/>
          </a:xfrm>
        </p:spPr>
        <p:txBody>
          <a:bodyPr/>
          <a:lstStyle/>
          <a:p>
            <a:pPr eaLnBrk="1" hangingPunct="1"/>
            <a:r>
              <a:rPr lang="en-US" sz="7200" b="1" smtClean="0">
                <a:latin typeface="Arial" charset="0"/>
              </a:rPr>
              <a:t>Tập viết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2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5500"/>
                            </p:stCondLst>
                            <p:childTnLst>
                              <p:par>
                                <p:cTn id="3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7500"/>
                            </p:stCondLst>
                            <p:childTnLst>
                              <p:par>
                                <p:cTn id="37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9500"/>
                            </p:stCondLst>
                            <p:childTnLst>
                              <p:par>
                                <p:cTn id="41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533400" y="457200"/>
            <a:ext cx="8131175" cy="5888038"/>
          </a:xfrm>
          <a:prstGeom prst="rect">
            <a:avLst/>
          </a:prstGeom>
          <a:solidFill>
            <a:srgbClr val="CCFFCC">
              <a:alpha val="3411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  </a:t>
            </a:r>
          </a:p>
        </p:txBody>
      </p:sp>
      <p:grpSp>
        <p:nvGrpSpPr>
          <p:cNvPr id="16387" name="Group 9"/>
          <p:cNvGrpSpPr>
            <a:grpSpLocks/>
          </p:cNvGrpSpPr>
          <p:nvPr/>
        </p:nvGrpSpPr>
        <p:grpSpPr bwMode="auto">
          <a:xfrm>
            <a:off x="196850" y="188913"/>
            <a:ext cx="8772525" cy="6305550"/>
            <a:chOff x="0" y="192"/>
            <a:chExt cx="5760" cy="3936"/>
          </a:xfrm>
        </p:grpSpPr>
        <p:grpSp>
          <p:nvGrpSpPr>
            <p:cNvPr id="16404" name="Group 12"/>
            <p:cNvGrpSpPr>
              <a:grpSpLocks/>
            </p:cNvGrpSpPr>
            <p:nvPr/>
          </p:nvGrpSpPr>
          <p:grpSpPr bwMode="auto">
            <a:xfrm>
              <a:off x="0" y="336"/>
              <a:ext cx="5760" cy="3700"/>
              <a:chOff x="0" y="336"/>
              <a:chExt cx="5760" cy="3700"/>
            </a:xfrm>
          </p:grpSpPr>
          <p:pic>
            <p:nvPicPr>
              <p:cNvPr id="16407" name="Picture 11" descr="n3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0" y="3984"/>
                <a:ext cx="5760" cy="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6408" name="Picture 12" descr="n3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0" y="336"/>
                <a:ext cx="5760" cy="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16405" name="Picture 20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-1848" y="2136"/>
              <a:ext cx="3936" cy="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406" name="Picture 21" descr="n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6200000" flipH="1">
              <a:off x="3671" y="2135"/>
              <a:ext cx="3936" cy="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6388" name="AutoShape 1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101013" y="6742113"/>
            <a:ext cx="431800" cy="323850"/>
          </a:xfrm>
          <a:prstGeom prst="actionButtonE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pic>
        <p:nvPicPr>
          <p:cNvPr id="27" name="Picture 21" descr="chimbay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0" y="5943600"/>
            <a:ext cx="9525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6870700" cy="1295400"/>
          </a:xfrm>
        </p:spPr>
        <p:txBody>
          <a:bodyPr/>
          <a:lstStyle/>
          <a:p>
            <a:pPr eaLnBrk="1" hangingPunct="1"/>
            <a:r>
              <a:rPr lang="en-US" sz="7200" b="1" smtClean="0">
                <a:latin typeface="Arial" charset="0"/>
              </a:rPr>
              <a:t>Tập viết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6934200" cy="533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 b="1" smtClean="0">
                <a:latin typeface="Arial" charset="0"/>
              </a:rPr>
              <a:t>2. Viết ứng dụng:</a:t>
            </a:r>
            <a:r>
              <a:rPr lang="en-US" sz="2800" smtClean="0">
                <a:latin typeface="Arial" charset="0"/>
              </a:rPr>
              <a:t> Thẳng như ruột ngựa .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533400" y="1676400"/>
            <a:ext cx="8382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latin typeface="Arial" charset="0"/>
              </a:rPr>
              <a:t>Con hiểu cụm từ </a:t>
            </a:r>
            <a:r>
              <a:rPr lang="en-US" sz="2800" i="1">
                <a:latin typeface="Arial" charset="0"/>
              </a:rPr>
              <a:t>Thẳng như ruột ngựa nghĩa</a:t>
            </a:r>
            <a:r>
              <a:rPr lang="en-US" sz="2800">
                <a:latin typeface="Arial" charset="0"/>
              </a:rPr>
              <a:t> </a:t>
            </a:r>
            <a:r>
              <a:rPr lang="en-US" sz="2800" i="1">
                <a:latin typeface="Arial" charset="0"/>
              </a:rPr>
              <a:t>là gì?</a:t>
            </a: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533400" y="1676400"/>
            <a:ext cx="7467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latin typeface="Arial" charset="0"/>
              </a:rPr>
              <a:t>Chỉ những người thẳng thắn, không ưa gì thì nói ngay, không để bụng.</a:t>
            </a: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609600" y="2590800"/>
            <a:ext cx="7467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latin typeface="Arial" charset="0"/>
              </a:rPr>
              <a:t>Cụm từ thẳng như ruột ngựa có mấy chữ, gồm những chữ nào?</a:t>
            </a: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609600" y="2590800"/>
            <a:ext cx="7467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latin typeface="Arial" charset="0"/>
              </a:rPr>
              <a:t>Có bốn chữ ghép lại với nhau, đó là: Thẳng, như, ruột, ngựa.</a:t>
            </a: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609600" y="3505200"/>
            <a:ext cx="7696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latin typeface="Arial" charset="0"/>
              </a:rPr>
              <a:t>Những chữ nào có cùng chiều cao với chữ T hoa và cao mấy li?</a:t>
            </a:r>
          </a:p>
        </p:txBody>
      </p:sp>
      <p:sp>
        <p:nvSpPr>
          <p:cNvPr id="6153" name="Rectangle 9"/>
          <p:cNvSpPr>
            <a:spLocks noChangeArrowheads="1"/>
          </p:cNvSpPr>
          <p:nvPr/>
        </p:nvSpPr>
        <p:spPr bwMode="auto">
          <a:xfrm>
            <a:off x="609600" y="3581400"/>
            <a:ext cx="441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latin typeface="Arial" charset="0"/>
              </a:rPr>
              <a:t>Chữ h, g cao 2 li rưỡi.</a:t>
            </a:r>
          </a:p>
        </p:txBody>
      </p:sp>
      <p:sp>
        <p:nvSpPr>
          <p:cNvPr id="6154" name="Rectangle 10"/>
          <p:cNvSpPr>
            <a:spLocks noChangeArrowheads="1"/>
          </p:cNvSpPr>
          <p:nvPr/>
        </p:nvSpPr>
        <p:spPr bwMode="auto">
          <a:xfrm>
            <a:off x="609600" y="4343400"/>
            <a:ext cx="4800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latin typeface="Arial" charset="0"/>
              </a:rPr>
              <a:t>Các chữ còn lại cao mấy li?</a:t>
            </a:r>
          </a:p>
        </p:txBody>
      </p:sp>
      <p:sp>
        <p:nvSpPr>
          <p:cNvPr id="6155" name="Rectangle 11"/>
          <p:cNvSpPr>
            <a:spLocks noChangeArrowheads="1"/>
          </p:cNvSpPr>
          <p:nvPr/>
        </p:nvSpPr>
        <p:spPr bwMode="auto">
          <a:xfrm>
            <a:off x="609600" y="4343400"/>
            <a:ext cx="815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latin typeface="Arial" charset="0"/>
              </a:rPr>
              <a:t>Chữ T cao một li rưỡi, các chữ còn lại cao một li.</a:t>
            </a:r>
          </a:p>
        </p:txBody>
      </p:sp>
      <p:sp>
        <p:nvSpPr>
          <p:cNvPr id="6156" name="Rectangle 12"/>
          <p:cNvSpPr>
            <a:spLocks noChangeArrowheads="1"/>
          </p:cNvSpPr>
          <p:nvPr/>
        </p:nvSpPr>
        <p:spPr bwMode="auto">
          <a:xfrm>
            <a:off x="609600" y="4800600"/>
            <a:ext cx="7924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latin typeface="Arial" charset="0"/>
              </a:rPr>
              <a:t>Hãy nêu vị trí các dấu thanh có trong cụm từ?</a:t>
            </a:r>
          </a:p>
        </p:txBody>
      </p:sp>
      <p:sp>
        <p:nvSpPr>
          <p:cNvPr id="6157" name="Rectangle 13"/>
          <p:cNvSpPr>
            <a:spLocks noChangeArrowheads="1"/>
          </p:cNvSpPr>
          <p:nvPr/>
        </p:nvSpPr>
        <p:spPr bwMode="auto">
          <a:xfrm>
            <a:off x="609600" y="4800600"/>
            <a:ext cx="838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latin typeface="Arial" charset="0"/>
              </a:rPr>
              <a:t>Dấu hỏi đặt trên chữ ă, dấu nặng đặt trên chữ ô, ư.</a:t>
            </a:r>
          </a:p>
        </p:txBody>
      </p:sp>
      <p:sp>
        <p:nvSpPr>
          <p:cNvPr id="6158" name="Rectangle 14"/>
          <p:cNvSpPr>
            <a:spLocks noChangeArrowheads="1"/>
          </p:cNvSpPr>
          <p:nvPr/>
        </p:nvSpPr>
        <p:spPr bwMode="auto">
          <a:xfrm>
            <a:off x="1752600" y="5486400"/>
            <a:ext cx="7239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latin typeface="Arial" charset="0"/>
              </a:rPr>
              <a:t>Khoảng cách giữa các chữ bằng chừng nào?</a:t>
            </a:r>
          </a:p>
        </p:txBody>
      </p:sp>
      <p:sp>
        <p:nvSpPr>
          <p:cNvPr id="6159" name="Rectangle 15"/>
          <p:cNvSpPr>
            <a:spLocks noChangeArrowheads="1"/>
          </p:cNvSpPr>
          <p:nvPr/>
        </p:nvSpPr>
        <p:spPr bwMode="auto">
          <a:xfrm>
            <a:off x="1752600" y="5486400"/>
            <a:ext cx="3657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latin typeface="Arial" charset="0"/>
              </a:rPr>
              <a:t>Bằng một con chữ 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3" dur="2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52" dur="20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8" dur="20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3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4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9" dur="1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3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9" dur="20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8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  <p:bldP spid="6148" grpId="0"/>
      <p:bldP spid="6148" grpId="1"/>
      <p:bldP spid="6149" grpId="0"/>
      <p:bldP spid="6150" grpId="0"/>
      <p:bldP spid="6150" grpId="1"/>
      <p:bldP spid="6151" grpId="0"/>
      <p:bldP spid="6152" grpId="0"/>
      <p:bldP spid="6152" grpId="1"/>
      <p:bldP spid="6153" grpId="0"/>
      <p:bldP spid="6154" grpId="0"/>
      <p:bldP spid="6154" grpId="1"/>
      <p:bldP spid="6155" grpId="0"/>
      <p:bldP spid="6156" grpId="0"/>
      <p:bldP spid="6156" grpId="1"/>
      <p:bldP spid="6157" grpId="0"/>
      <p:bldP spid="6158" grpId="0"/>
      <p:bldP spid="6158" grpId="1"/>
      <p:bldP spid="6159" grpId="0"/>
    </p:bldLst>
  </p:timing>
</p:sld>
</file>

<file path=ppt/theme/theme1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103</TotalTime>
  <Words>357</Words>
  <Application>Microsoft Office PowerPoint</Application>
  <PresentationFormat>On-screen Show (4:3)</PresentationFormat>
  <Paragraphs>32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Comic Sans MS</vt:lpstr>
      <vt:lpstr>Arial</vt:lpstr>
      <vt:lpstr>Calibri</vt:lpstr>
      <vt:lpstr>Crayons</vt:lpstr>
      <vt:lpstr>Tập viết</vt:lpstr>
      <vt:lpstr>Tập viết</vt:lpstr>
      <vt:lpstr>Tập viết</vt:lpstr>
      <vt:lpstr>Tập viết</vt:lpstr>
    </vt:vector>
  </TitlesOfParts>
  <Company>158 Luong The Vinh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Tập viết</dc:title>
  <dc:creator>Thai Dinh Hai</dc:creator>
  <cp:lastModifiedBy>CSTeam</cp:lastModifiedBy>
  <cp:revision>10</cp:revision>
  <dcterms:created xsi:type="dcterms:W3CDTF">2009-01-09T09:45:52Z</dcterms:created>
  <dcterms:modified xsi:type="dcterms:W3CDTF">2016-06-29T09:24:50Z</dcterms:modified>
</cp:coreProperties>
</file>