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3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6" r:id="rId3"/>
    <p:sldId id="274" r:id="rId4"/>
    <p:sldId id="258" r:id="rId5"/>
    <p:sldId id="259" r:id="rId6"/>
    <p:sldId id="275" r:id="rId7"/>
    <p:sldId id="263" r:id="rId8"/>
    <p:sldId id="261" r:id="rId9"/>
    <p:sldId id="262" r:id="rId10"/>
    <p:sldId id="264" r:id="rId11"/>
    <p:sldId id="266" r:id="rId12"/>
    <p:sldId id="268" r:id="rId13"/>
    <p:sldId id="269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CA7E-DD66-4189-BFFD-71888CCE6728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7AF5D-110C-49E0-AF62-89BE02A3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8661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44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1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4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1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3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4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B53EB-D914-4FCF-97D3-AE62EB15E1EC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FB8B-A93C-4BA0-85B5-2B3D8B91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4.gif"/><Relationship Id="rId5" Type="http://schemas.openxmlformats.org/officeDocument/2006/relationships/audio" Target="../media/audio3.wav"/><Relationship Id="rId10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4.gif"/><Relationship Id="rId5" Type="http://schemas.openxmlformats.org/officeDocument/2006/relationships/audio" Target="../media/audio3.wav"/><Relationship Id="rId10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3.wav"/><Relationship Id="rId10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2B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Toán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hiện:Nguyễn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Vân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1985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18954" y="1036455"/>
            <a:ext cx="8407286" cy="1511484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893344" y="3729832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Sai 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918947" y="2831684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25702" y="1604963"/>
            <a:ext cx="70008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AI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NHANH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AI </a:t>
            </a:r>
            <a:r>
              <a:rPr lang="en-US" sz="4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BahamasBH" panose="020BE200000000000000" pitchFamily="34" charset="0"/>
              </a:rPr>
              <a:t>ĐÚ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656297" y="2176464"/>
            <a:ext cx="1752600" cy="1752600"/>
            <a:chOff x="4320" y="2928"/>
            <a:chExt cx="1104" cy="110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8911" y="1158240"/>
            <a:ext cx="825958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8762860" y="912465"/>
            <a:ext cx="7312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6292EF-4B4D-4CA5-8D7D-DFAB3B07B994}"/>
              </a:ext>
            </a:extLst>
          </p:cNvPr>
          <p:cNvSpPr txBox="1"/>
          <p:nvPr/>
        </p:nvSpPr>
        <p:spPr>
          <a:xfrm>
            <a:off x="5894356" y="5212009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vi-VN" sz="2800" dirty="0" smtClean="0"/>
              <a:t>–</a:t>
            </a:r>
            <a:endParaRPr lang="vi-VN" sz="2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6292EF-4B4D-4CA5-8D7D-DFAB3B07B994}"/>
              </a:ext>
            </a:extLst>
          </p:cNvPr>
          <p:cNvSpPr txBox="1"/>
          <p:nvPr/>
        </p:nvSpPr>
        <p:spPr>
          <a:xfrm>
            <a:off x="8492297" y="1875371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</a:t>
            </a:r>
            <a:endParaRPr lang="vi-VN" sz="28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730625" y="2136981"/>
            <a:ext cx="741988" cy="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117B46-2951-45B4-9DB5-963EA13D4494}"/>
              </a:ext>
            </a:extLst>
          </p:cNvPr>
          <p:cNvSpPr txBox="1"/>
          <p:nvPr/>
        </p:nvSpPr>
        <p:spPr>
          <a:xfrm>
            <a:off x="6438632" y="4781122"/>
            <a:ext cx="595035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365155" y="6261098"/>
            <a:ext cx="741988" cy="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A6292EF-4B4D-4CA5-8D7D-DFAB3B07B994}"/>
              </a:ext>
            </a:extLst>
          </p:cNvPr>
          <p:cNvSpPr txBox="1"/>
          <p:nvPr/>
        </p:nvSpPr>
        <p:spPr>
          <a:xfrm>
            <a:off x="8233045" y="1327719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vi-VN" sz="2800" dirty="0" smtClean="0"/>
              <a:t>–</a:t>
            </a:r>
            <a:endParaRPr lang="vi-VN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1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1.11111E-6 L 3.95833E-6 -0.07222 " pathEditMode="relative" rAng="0" ptsTypes="AA">
                                      <p:cBhvr>
                                        <p:cTn id="2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54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68676" y="1056206"/>
            <a:ext cx="8407286" cy="1511484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813188" y="273331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767420" y="3677360"/>
            <a:ext cx="560807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</a:rPr>
              <a:t>Từ trái sang phải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794126" y="4669913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endParaRPr lang="en-US" alt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59102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25702" y="1604963"/>
            <a:ext cx="70008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0656297" y="2176464"/>
            <a:ext cx="1752600" cy="1752600"/>
            <a:chOff x="4320" y="2928"/>
            <a:chExt cx="1104" cy="110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8911" y="1158240"/>
            <a:ext cx="825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6292EF-4B4D-4CA5-8D7D-DFAB3B07B994}"/>
              </a:ext>
            </a:extLst>
          </p:cNvPr>
          <p:cNvSpPr txBox="1"/>
          <p:nvPr/>
        </p:nvSpPr>
        <p:spPr>
          <a:xfrm>
            <a:off x="8492297" y="1875371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</a:t>
            </a:r>
            <a:endParaRPr lang="vi-VN" sz="2800" dirty="0"/>
          </a:p>
        </p:txBody>
      </p:sp>
      <p:sp>
        <p:nvSpPr>
          <p:cNvPr id="57" name="WordArt 30"/>
          <p:cNvSpPr>
            <a:spLocks noChangeArrowheads="1" noChangeShapeType="1" noTextEdit="1"/>
          </p:cNvSpPr>
          <p:nvPr/>
        </p:nvSpPr>
        <p:spPr bwMode="auto">
          <a:xfrm>
            <a:off x="3392192" y="26193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AI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NHANH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AI </a:t>
            </a:r>
            <a:r>
              <a:rPr lang="en-US" sz="4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BahamasBH" panose="020BE200000000000000" pitchFamily="34" charset="0"/>
              </a:rPr>
              <a:t>ĐÚ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3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96296E-6 L -2.08333E-6 -0.07223 " pathEditMode="relative" rAng="0" ptsTypes="AA">
                                      <p:cBhvr>
                                        <p:cTn id="2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467600" cy="15319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endParaRPr lang="en-US" altLang="en-US" sz="3500" dirty="0">
              <a:solidFill>
                <a:schemeClr val="bg1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5626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52776" y="36560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52776" y="46466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170307" y="5750923"/>
            <a:ext cx="7863453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9444" y="5697538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 3</a:t>
            </a: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9386888" y="4419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9429750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9396413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9386888" y="4433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9372600" y="44291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8915400" y="2514600"/>
            <a:ext cx="1752600" cy="1752600"/>
            <a:chOff x="4320" y="2928"/>
            <a:chExt cx="1104" cy="1104"/>
          </a:xfrm>
        </p:grpSpPr>
        <p:sp>
          <p:nvSpPr>
            <p:cNvPr id="2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40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23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-19367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67050" y="996156"/>
            <a:ext cx="7143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 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3343276" y="5831707"/>
            <a:ext cx="788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en-US" sz="3600" dirty="0"/>
          </a:p>
        </p:txBody>
      </p:sp>
      <p:sp>
        <p:nvSpPr>
          <p:cNvPr id="56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AI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NHANH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AI </a:t>
            </a:r>
            <a:r>
              <a:rPr lang="en-US" sz="4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BahamasBH" panose="020BE200000000000000" pitchFamily="34" charset="0"/>
              </a:rPr>
              <a:t>ĐÚ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1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312" y="1866313"/>
            <a:ext cx="1141940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THẦY, CÔ GIÁO</a:t>
            </a:r>
          </a:p>
          <a:p>
            <a:pPr algn="ctr"/>
            <a:r>
              <a:rPr lang="en-US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KHỎE, HẠNH PHÚC !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</a:t>
            </a:r>
          </a:p>
          <a:p>
            <a:pPr algn="ctr"/>
            <a:r>
              <a:rPr lang="en-US" sz="54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 !</a:t>
            </a:r>
            <a:endParaRPr lang="en-U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" y="-1928554"/>
            <a:ext cx="6742646" cy="5503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16" y="-1928554"/>
            <a:ext cx="5992446" cy="5503026"/>
          </a:xfrm>
          <a:prstGeom prst="rect">
            <a:avLst/>
          </a:prstGeom>
        </p:spPr>
      </p:pic>
      <p:pic>
        <p:nvPicPr>
          <p:cNvPr id="3" name="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7016" y="7164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#babyshark Most Viewed Video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669" y="0"/>
            <a:ext cx="12261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455465" y="556224"/>
            <a:ext cx="9473792" cy="11037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246459" y="1888636"/>
            <a:ext cx="9473792" cy="11037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43 -8.  64 -9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4387710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436" y="2791235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4131591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918775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47044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333623" y="4911309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239383" y="507120"/>
            <a:ext cx="3206580" cy="846462"/>
            <a:chOff x="2574258" y="2918249"/>
            <a:chExt cx="2369997" cy="846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981" y="1807029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18" y="2791235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339" y="2791235"/>
            <a:ext cx="401802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2321626" y="2752143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856933" y="3377220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5" y="4961940"/>
            <a:ext cx="40180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071" y="4969962"/>
            <a:ext cx="40180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888473" y="3951138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203110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60075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73106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861369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991677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412198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25229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38260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766024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896332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3142726" y="4969962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5C011-0FB8-430F-9ED3-9283628C0C00}"/>
              </a:ext>
            </a:extLst>
          </p:cNvPr>
          <p:cNvGrpSpPr/>
          <p:nvPr/>
        </p:nvGrpSpPr>
        <p:grpSpPr>
          <a:xfrm>
            <a:off x="4891984" y="1243892"/>
            <a:ext cx="5129651" cy="2178606"/>
            <a:chOff x="4891984" y="1243892"/>
            <a:chExt cx="5129651" cy="21786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E6475C-BEB0-409E-89A4-17DCDD3E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ADC9AD-2660-4623-A600-7D5C74FF5914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980EC806-B11D-4F17-ACFD-B73E76C27F46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05874F-5CFF-44AE-AAC6-92A0E7C93348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965" y="2791235"/>
            <a:ext cx="401802" cy="117196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873" y="4961940"/>
            <a:ext cx="401802" cy="11719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274120" y="427553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9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4387710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436" y="2791235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4131591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918775" y="2853712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47044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333623" y="4911309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239383" y="507120"/>
            <a:ext cx="3206580" cy="846462"/>
            <a:chOff x="2574258" y="2918249"/>
            <a:chExt cx="2369997" cy="846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981" y="1807029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18" y="2791235"/>
            <a:ext cx="401802" cy="11719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275" y="4961940"/>
            <a:ext cx="40180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071" y="4969962"/>
            <a:ext cx="40180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888473" y="3951138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203110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60075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73106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861369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991677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4121985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252293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382601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766024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896332" y="491129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3142726" y="4969962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5C011-0FB8-430F-9ED3-9283628C0C00}"/>
              </a:ext>
            </a:extLst>
          </p:cNvPr>
          <p:cNvGrpSpPr/>
          <p:nvPr/>
        </p:nvGrpSpPr>
        <p:grpSpPr>
          <a:xfrm>
            <a:off x="4891984" y="1243892"/>
            <a:ext cx="5129651" cy="2178606"/>
            <a:chOff x="4891984" y="1243892"/>
            <a:chExt cx="5129651" cy="21786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E6475C-BEB0-409E-89A4-17DCDD3E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ADC9AD-2660-4623-A600-7D5C74FF5914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980EC806-B11D-4F17-ACFD-B73E76C27F46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05874F-5CFF-44AE-AAC6-92A0E7C93348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965" y="2791235"/>
            <a:ext cx="401802" cy="117196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0873" y="4961940"/>
            <a:ext cx="401802" cy="11719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274120" y="427553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sp>
        <p:nvSpPr>
          <p:cNvPr id="46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344151" y="395113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5" grpId="0" animBg="1"/>
      <p:bldP spid="66" grpId="0" animBg="1"/>
      <p:bldP spid="67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472882" y="1723173"/>
            <a:ext cx="9473792" cy="1710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9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616049" cy="669096"/>
            <a:chOff x="1824226" y="3918823"/>
            <a:chExt cx="7616049" cy="66909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36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67682" cy="669094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</a:t>
              </a:r>
              <a:r>
                <a:rPr lang="vi-VN" sz="2800" dirty="0" smtClean="0"/>
                <a:t>–</a:t>
              </a:r>
              <a:r>
                <a:rPr lang="en-US" sz="2800" dirty="0" smtClean="0"/>
                <a:t> </a:t>
              </a:r>
              <a:r>
                <a:rPr lang="vi-VN" sz="2800" dirty="0" smtClean="0"/>
                <a:t>27</a:t>
              </a:r>
              <a:endParaRPr lang="vi-VN" sz="2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16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0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3123264" y="78575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3560818" y="785751"/>
            <a:ext cx="756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74" y="1616747"/>
            <a:ext cx="4732940" cy="44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367</Words>
  <Application>Microsoft Office PowerPoint</Application>
  <PresentationFormat>Widescreen</PresentationFormat>
  <Paragraphs>137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.VnBahamasBH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42</cp:revision>
  <dcterms:created xsi:type="dcterms:W3CDTF">2022-11-22T13:14:18Z</dcterms:created>
  <dcterms:modified xsi:type="dcterms:W3CDTF">2022-11-24T14:15:59Z</dcterms:modified>
</cp:coreProperties>
</file>